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6" r:id="rId2"/>
    <p:sldId id="481" r:id="rId3"/>
    <p:sldId id="484" r:id="rId4"/>
    <p:sldId id="482" r:id="rId5"/>
    <p:sldId id="485" r:id="rId6"/>
    <p:sldId id="486" r:id="rId7"/>
    <p:sldId id="490" r:id="rId8"/>
    <p:sldId id="491" r:id="rId9"/>
    <p:sldId id="487" r:id="rId10"/>
    <p:sldId id="488" r:id="rId1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816194AF-5F94-4EF3-8191-2948A8337A68}"/>
    <pc:docChg chg="undo custSel modSld">
      <pc:chgData name="Tim Cook" userId="d1c7cfb340f2c7ab" providerId="LiveId" clId="{816194AF-5F94-4EF3-8191-2948A8337A68}" dt="2023-04-16T22:45:59.610" v="981" actId="9405"/>
      <pc:docMkLst>
        <pc:docMk/>
      </pc:docMkLst>
      <pc:sldChg chg="addSp delSp modSp mod">
        <pc:chgData name="Tim Cook" userId="d1c7cfb340f2c7ab" providerId="LiveId" clId="{816194AF-5F94-4EF3-8191-2948A8337A68}" dt="2023-04-16T21:56:25.814" v="488"/>
        <pc:sldMkLst>
          <pc:docMk/>
          <pc:sldMk cId="4228420529" sldId="477"/>
        </pc:sldMkLst>
        <pc:grpChg chg="del mod">
          <ac:chgData name="Tim Cook" userId="d1c7cfb340f2c7ab" providerId="LiveId" clId="{816194AF-5F94-4EF3-8191-2948A8337A68}" dt="2023-04-16T21:47:12.291" v="12"/>
          <ac:grpSpMkLst>
            <pc:docMk/>
            <pc:sldMk cId="4228420529" sldId="477"/>
            <ac:grpSpMk id="8" creationId="{8F93A6F2-537E-6EF7-71EE-0CAA64723088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2" creationId="{F8F20BDF-A7D8-BF5C-5A5C-95A0B9A91EA0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6" creationId="{78C6B2F5-2DF8-2B79-1557-182AC04BDC04}"/>
          </ac:grpSpMkLst>
        </pc:grpChg>
        <pc:grpChg chg="del mod">
          <ac:chgData name="Tim Cook" userId="d1c7cfb340f2c7ab" providerId="LiveId" clId="{816194AF-5F94-4EF3-8191-2948A8337A68}" dt="2023-04-16T21:47:37.205" v="28"/>
          <ac:grpSpMkLst>
            <pc:docMk/>
            <pc:sldMk cId="4228420529" sldId="477"/>
            <ac:grpSpMk id="22" creationId="{589402D1-DFBE-F7DE-2B2C-291DED3368AD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28" creationId="{2934DDFA-88BA-FAA7-1AA4-291287C51BA1}"/>
          </ac:grpSpMkLst>
        </pc:grpChg>
        <pc:grpChg chg="del mod">
          <ac:chgData name="Tim Cook" userId="d1c7cfb340f2c7ab" providerId="LiveId" clId="{816194AF-5F94-4EF3-8191-2948A8337A68}" dt="2023-04-16T21:47:59.502" v="50"/>
          <ac:grpSpMkLst>
            <pc:docMk/>
            <pc:sldMk cId="4228420529" sldId="477"/>
            <ac:grpSpMk id="34" creationId="{2D544696-FFF4-96BA-E509-B785105B321E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37" creationId="{CB513CEA-B433-67A8-4CE6-F723763C28E1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43" creationId="{9C659160-76E0-F8B5-40F9-AD85FFE8BA11}"/>
          </ac:grpSpMkLst>
        </pc:grpChg>
        <pc:grpChg chg="del mod">
          <ac:chgData name="Tim Cook" userId="d1c7cfb340f2c7ab" providerId="LiveId" clId="{816194AF-5F94-4EF3-8191-2948A8337A68}" dt="2023-04-16T21:48:12.329" v="62"/>
          <ac:grpSpMkLst>
            <pc:docMk/>
            <pc:sldMk cId="4228420529" sldId="477"/>
            <ac:grpSpMk id="45" creationId="{8F6D2EF2-4BCB-CF94-2FAC-BC755BD2F6C1}"/>
          </ac:grpSpMkLst>
        </pc:grpChg>
        <pc:grpChg chg="del mod">
          <ac:chgData name="Tim Cook" userId="d1c7cfb340f2c7ab" providerId="LiveId" clId="{816194AF-5F94-4EF3-8191-2948A8337A68}" dt="2023-04-16T21:48:53.909" v="84"/>
          <ac:grpSpMkLst>
            <pc:docMk/>
            <pc:sldMk cId="4228420529" sldId="477"/>
            <ac:grpSpMk id="49" creationId="{8EB19C9F-8014-BE32-BDD6-3CFE03643C90}"/>
          </ac:grpSpMkLst>
        </pc:grpChg>
        <pc:grpChg chg="del mod">
          <ac:chgData name="Tim Cook" userId="d1c7cfb340f2c7ab" providerId="LiveId" clId="{816194AF-5F94-4EF3-8191-2948A8337A68}" dt="2023-04-16T21:49:09.281" v="92"/>
          <ac:grpSpMkLst>
            <pc:docMk/>
            <pc:sldMk cId="4228420529" sldId="477"/>
            <ac:grpSpMk id="53" creationId="{6ACFD6B4-A0E2-8317-85CD-952FDBA321D8}"/>
          </ac:grpSpMkLst>
        </pc:grpChg>
        <pc:grpChg chg="del mod">
          <ac:chgData name="Tim Cook" userId="d1c7cfb340f2c7ab" providerId="LiveId" clId="{816194AF-5F94-4EF3-8191-2948A8337A68}" dt="2023-04-16T21:49:11.038" v="94"/>
          <ac:grpSpMkLst>
            <pc:docMk/>
            <pc:sldMk cId="4228420529" sldId="477"/>
            <ac:grpSpMk id="55" creationId="{8EC32882-914B-B927-ED27-291E58194B9F}"/>
          </ac:grpSpMkLst>
        </pc:grpChg>
        <pc:grpChg chg="del mod">
          <ac:chgData name="Tim Cook" userId="d1c7cfb340f2c7ab" providerId="LiveId" clId="{816194AF-5F94-4EF3-8191-2948A8337A68}" dt="2023-04-16T21:49:12.850" v="96"/>
          <ac:grpSpMkLst>
            <pc:docMk/>
            <pc:sldMk cId="4228420529" sldId="477"/>
            <ac:grpSpMk id="57" creationId="{D049CE49-223F-37E4-D100-1341F7885173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59" creationId="{85D7841A-6805-FD1B-1B5A-1E682A4AC1C5}"/>
          </ac:grpSpMkLst>
        </pc:grpChg>
        <pc:grpChg chg="del mod">
          <ac:chgData name="Tim Cook" userId="d1c7cfb340f2c7ab" providerId="LiveId" clId="{816194AF-5F94-4EF3-8191-2948A8337A68}" dt="2023-04-16T21:49:24.017" v="106"/>
          <ac:grpSpMkLst>
            <pc:docMk/>
            <pc:sldMk cId="4228420529" sldId="477"/>
            <ac:grpSpMk id="64" creationId="{C18A06C3-F4D6-A616-21C4-7B03A27F0E84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66" creationId="{3BBED2AC-1B5C-2717-E385-909EF5921AD6}"/>
          </ac:grpSpMkLst>
        </pc:grpChg>
        <pc:grpChg chg="del mod">
          <ac:chgData name="Tim Cook" userId="d1c7cfb340f2c7ab" providerId="LiveId" clId="{816194AF-5F94-4EF3-8191-2948A8337A68}" dt="2023-04-16T21:49:42.645" v="144"/>
          <ac:grpSpMkLst>
            <pc:docMk/>
            <pc:sldMk cId="4228420529" sldId="477"/>
            <ac:grpSpMk id="73" creationId="{61BB68AC-2D1B-7838-47A8-4C3CDA1725B2}"/>
          </ac:grpSpMkLst>
        </pc:grpChg>
        <pc:grpChg chg="del mod">
          <ac:chgData name="Tim Cook" userId="d1c7cfb340f2c7ab" providerId="LiveId" clId="{816194AF-5F94-4EF3-8191-2948A8337A68}" dt="2023-04-16T21:49:42.645" v="142"/>
          <ac:grpSpMkLst>
            <pc:docMk/>
            <pc:sldMk cId="4228420529" sldId="477"/>
            <ac:grpSpMk id="79" creationId="{067601AD-6111-E7C8-D588-AE15EA7B2DAE}"/>
          </ac:grpSpMkLst>
        </pc:grpChg>
        <pc:grpChg chg="del mod">
          <ac:chgData name="Tim Cook" userId="d1c7cfb340f2c7ab" providerId="LiveId" clId="{816194AF-5F94-4EF3-8191-2948A8337A68}" dt="2023-04-16T21:49:38.857" v="129"/>
          <ac:grpSpMkLst>
            <pc:docMk/>
            <pc:sldMk cId="4228420529" sldId="477"/>
            <ac:grpSpMk id="84" creationId="{64CC3F20-76A0-B5C4-E403-C4FC2F862EDA}"/>
          </ac:grpSpMkLst>
        </pc:grpChg>
        <pc:grpChg chg="del mod">
          <ac:chgData name="Tim Cook" userId="d1c7cfb340f2c7ab" providerId="LiveId" clId="{816194AF-5F94-4EF3-8191-2948A8337A68}" dt="2023-04-16T21:49:49.206" v="151"/>
          <ac:grpSpMkLst>
            <pc:docMk/>
            <pc:sldMk cId="4228420529" sldId="477"/>
            <ac:grpSpMk id="87" creationId="{42A7116A-D94C-8374-AF64-CDBFA3B248AB}"/>
          </ac:grpSpMkLst>
        </pc:grpChg>
        <pc:grpChg chg="del mod">
          <ac:chgData name="Tim Cook" userId="d1c7cfb340f2c7ab" providerId="LiveId" clId="{816194AF-5F94-4EF3-8191-2948A8337A68}" dt="2023-04-16T21:49:50.615" v="153"/>
          <ac:grpSpMkLst>
            <pc:docMk/>
            <pc:sldMk cId="4228420529" sldId="477"/>
            <ac:grpSpMk id="89" creationId="{1A594D27-C90D-9520-3490-9D52AE2211E8}"/>
          </ac:grpSpMkLst>
        </pc:grpChg>
        <pc:grpChg chg="del mod">
          <ac:chgData name="Tim Cook" userId="d1c7cfb340f2c7ab" providerId="LiveId" clId="{816194AF-5F94-4EF3-8191-2948A8337A68}" dt="2023-04-16T21:49:52.188" v="155"/>
          <ac:grpSpMkLst>
            <pc:docMk/>
            <pc:sldMk cId="4228420529" sldId="477"/>
            <ac:grpSpMk id="91" creationId="{6C0273E5-18B9-20C1-74D9-A22FF8BE0437}"/>
          </ac:grpSpMkLst>
        </pc:grpChg>
        <pc:grpChg chg="del mod">
          <ac:chgData name="Tim Cook" userId="d1c7cfb340f2c7ab" providerId="LiveId" clId="{816194AF-5F94-4EF3-8191-2948A8337A68}" dt="2023-04-16T21:50:00.049" v="161"/>
          <ac:grpSpMkLst>
            <pc:docMk/>
            <pc:sldMk cId="4228420529" sldId="477"/>
            <ac:grpSpMk id="93" creationId="{6527C552-187C-4BC6-8596-65049F006774}"/>
          </ac:grpSpMkLst>
        </pc:grpChg>
        <pc:grpChg chg="del mod">
          <ac:chgData name="Tim Cook" userId="d1c7cfb340f2c7ab" providerId="LiveId" clId="{816194AF-5F94-4EF3-8191-2948A8337A68}" dt="2023-04-16T21:50:04.369" v="163"/>
          <ac:grpSpMkLst>
            <pc:docMk/>
            <pc:sldMk cId="4228420529" sldId="477"/>
            <ac:grpSpMk id="98" creationId="{CC420060-02E9-E90F-7352-0E26A4997102}"/>
          </ac:grpSpMkLst>
        </pc:grpChg>
        <pc:grpChg chg="del mod">
          <ac:chgData name="Tim Cook" userId="d1c7cfb340f2c7ab" providerId="LiveId" clId="{816194AF-5F94-4EF3-8191-2948A8337A68}" dt="2023-04-16T21:50:11.372" v="171"/>
          <ac:grpSpMkLst>
            <pc:docMk/>
            <pc:sldMk cId="4228420529" sldId="477"/>
            <ac:grpSpMk id="100" creationId="{1617B71C-CC2B-6F62-500C-220912FB2161}"/>
          </ac:grpSpMkLst>
        </pc:grpChg>
        <pc:grpChg chg="del mod">
          <ac:chgData name="Tim Cook" userId="d1c7cfb340f2c7ab" providerId="LiveId" clId="{816194AF-5F94-4EF3-8191-2948A8337A68}" dt="2023-04-16T21:50:16.834" v="181"/>
          <ac:grpSpMkLst>
            <pc:docMk/>
            <pc:sldMk cId="4228420529" sldId="477"/>
            <ac:grpSpMk id="107" creationId="{76FCAA3F-E176-B3D0-BF02-443FCC714167}"/>
          </ac:grpSpMkLst>
        </pc:grpChg>
        <pc:grpChg chg="del mod">
          <ac:chgData name="Tim Cook" userId="d1c7cfb340f2c7ab" providerId="LiveId" clId="{816194AF-5F94-4EF3-8191-2948A8337A68}" dt="2023-04-16T21:50:20.560" v="183"/>
          <ac:grpSpMkLst>
            <pc:docMk/>
            <pc:sldMk cId="4228420529" sldId="477"/>
            <ac:grpSpMk id="117" creationId="{D72AEE98-CAF4-C529-2AAB-0F85847C9AE0}"/>
          </ac:grpSpMkLst>
        </pc:grpChg>
        <pc:grpChg chg="del mod">
          <ac:chgData name="Tim Cook" userId="d1c7cfb340f2c7ab" providerId="LiveId" clId="{816194AF-5F94-4EF3-8191-2948A8337A68}" dt="2023-04-16T21:50:25.375" v="189"/>
          <ac:grpSpMkLst>
            <pc:docMk/>
            <pc:sldMk cId="4228420529" sldId="477"/>
            <ac:grpSpMk id="119" creationId="{14759197-9491-AB15-6CCB-86C69B42D91A}"/>
          </ac:grpSpMkLst>
        </pc:grpChg>
        <pc:grpChg chg="del mod">
          <ac:chgData name="Tim Cook" userId="d1c7cfb340f2c7ab" providerId="LiveId" clId="{816194AF-5F94-4EF3-8191-2948A8337A68}" dt="2023-04-16T21:51:11.784" v="209"/>
          <ac:grpSpMkLst>
            <pc:docMk/>
            <pc:sldMk cId="4228420529" sldId="477"/>
            <ac:grpSpMk id="124" creationId="{D15B943D-D073-66C4-7098-26CF11A0AFF1}"/>
          </ac:grpSpMkLst>
        </pc:grpChg>
        <pc:grpChg chg="del mod">
          <ac:chgData name="Tim Cook" userId="d1c7cfb340f2c7ab" providerId="LiveId" clId="{816194AF-5F94-4EF3-8191-2948A8337A68}" dt="2023-04-16T21:51:55.916" v="245"/>
          <ac:grpSpMkLst>
            <pc:docMk/>
            <pc:sldMk cId="4228420529" sldId="477"/>
            <ac:grpSpMk id="133" creationId="{545CF1AB-08AE-8C8E-F6AB-2521408185D2}"/>
          </ac:grpSpMkLst>
        </pc:grpChg>
        <pc:grpChg chg="del mod">
          <ac:chgData name="Tim Cook" userId="d1c7cfb340f2c7ab" providerId="LiveId" clId="{816194AF-5F94-4EF3-8191-2948A8337A68}" dt="2023-04-16T21:51:20.542" v="220"/>
          <ac:grpSpMkLst>
            <pc:docMk/>
            <pc:sldMk cId="4228420529" sldId="477"/>
            <ac:grpSpMk id="137" creationId="{86337B69-E6A8-5EDE-7509-62D6F006BDA8}"/>
          </ac:grpSpMkLst>
        </pc:grpChg>
        <pc:grpChg chg="del mod">
          <ac:chgData name="Tim Cook" userId="d1c7cfb340f2c7ab" providerId="LiveId" clId="{816194AF-5F94-4EF3-8191-2948A8337A68}" dt="2023-04-16T21:51:42.590" v="232"/>
          <ac:grpSpMkLst>
            <pc:docMk/>
            <pc:sldMk cId="4228420529" sldId="477"/>
            <ac:grpSpMk id="143" creationId="{7226C2C4-83DB-6F24-2080-F14AE67EAABA}"/>
          </ac:grpSpMkLst>
        </pc:grpChg>
        <pc:grpChg chg="del mod">
          <ac:chgData name="Tim Cook" userId="d1c7cfb340f2c7ab" providerId="LiveId" clId="{816194AF-5F94-4EF3-8191-2948A8337A68}" dt="2023-04-16T21:51:49.822" v="242"/>
          <ac:grpSpMkLst>
            <pc:docMk/>
            <pc:sldMk cId="4228420529" sldId="477"/>
            <ac:grpSpMk id="149" creationId="{598FD143-32B0-F5E3-CFA3-4C1DEE1E0E7B}"/>
          </ac:grpSpMkLst>
        </pc:grpChg>
        <pc:grpChg chg="del mod">
          <ac:chgData name="Tim Cook" userId="d1c7cfb340f2c7ab" providerId="LiveId" clId="{816194AF-5F94-4EF3-8191-2948A8337A68}" dt="2023-04-16T21:55:54.457" v="461"/>
          <ac:grpSpMkLst>
            <pc:docMk/>
            <pc:sldMk cId="4228420529" sldId="477"/>
            <ac:grpSpMk id="154" creationId="{65F909B7-9ACA-AEB0-7C3B-B43CFCE83071}"/>
          </ac:grpSpMkLst>
        </pc:grpChg>
        <pc:grpChg chg="del mod">
          <ac:chgData name="Tim Cook" userId="d1c7cfb340f2c7ab" providerId="LiveId" clId="{816194AF-5F94-4EF3-8191-2948A8337A68}" dt="2023-04-16T21:56:05.022" v="474"/>
          <ac:grpSpMkLst>
            <pc:docMk/>
            <pc:sldMk cId="4228420529" sldId="477"/>
            <ac:grpSpMk id="159" creationId="{DDF018FA-ABBA-356C-CA4E-03C9D610C3CB}"/>
          </ac:grpSpMkLst>
        </pc:grpChg>
        <pc:grpChg chg="mod">
          <ac:chgData name="Tim Cook" userId="d1c7cfb340f2c7ab" providerId="LiveId" clId="{816194AF-5F94-4EF3-8191-2948A8337A68}" dt="2023-04-16T21:52:48.296" v="263"/>
          <ac:grpSpMkLst>
            <pc:docMk/>
            <pc:sldMk cId="4228420529" sldId="477"/>
            <ac:grpSpMk id="165" creationId="{159589C3-7540-B88B-5147-D3D8EA371CEE}"/>
          </ac:grpSpMkLst>
        </pc:grpChg>
        <pc:grpChg chg="del mod">
          <ac:chgData name="Tim Cook" userId="d1c7cfb340f2c7ab" providerId="LiveId" clId="{816194AF-5F94-4EF3-8191-2948A8337A68}" dt="2023-04-16T21:52:56.967" v="271"/>
          <ac:grpSpMkLst>
            <pc:docMk/>
            <pc:sldMk cId="4228420529" sldId="477"/>
            <ac:grpSpMk id="170" creationId="{2A902BAD-2919-F407-CD3F-5045ECB80EA5}"/>
          </ac:grpSpMkLst>
        </pc:grpChg>
        <pc:grpChg chg="del mod">
          <ac:chgData name="Tim Cook" userId="d1c7cfb340f2c7ab" providerId="LiveId" clId="{816194AF-5F94-4EF3-8191-2948A8337A68}" dt="2023-04-16T21:55:57.509" v="466"/>
          <ac:grpSpMkLst>
            <pc:docMk/>
            <pc:sldMk cId="4228420529" sldId="477"/>
            <ac:grpSpMk id="174" creationId="{DF12F3A0-8005-83C7-1FB2-6597C4B9A20B}"/>
          </ac:grpSpMkLst>
        </pc:grpChg>
        <pc:grpChg chg="del mod">
          <ac:chgData name="Tim Cook" userId="d1c7cfb340f2c7ab" providerId="LiveId" clId="{816194AF-5F94-4EF3-8191-2948A8337A68}" dt="2023-04-16T21:56:02.407" v="472"/>
          <ac:grpSpMkLst>
            <pc:docMk/>
            <pc:sldMk cId="4228420529" sldId="477"/>
            <ac:grpSpMk id="179" creationId="{D0D5D9D7-DCE2-D327-476F-ACD41C60C04F}"/>
          </ac:grpSpMkLst>
        </pc:grpChg>
        <pc:grpChg chg="del mod">
          <ac:chgData name="Tim Cook" userId="d1c7cfb340f2c7ab" providerId="LiveId" clId="{816194AF-5F94-4EF3-8191-2948A8337A68}" dt="2023-04-16T21:56:18.123" v="480"/>
          <ac:grpSpMkLst>
            <pc:docMk/>
            <pc:sldMk cId="4228420529" sldId="477"/>
            <ac:grpSpMk id="183" creationId="{E39A678D-8602-90B0-D2E5-F90F61CDCCF6}"/>
          </ac:grpSpMkLst>
        </pc:grpChg>
        <pc:grpChg chg="mod">
          <ac:chgData name="Tim Cook" userId="d1c7cfb340f2c7ab" providerId="LiveId" clId="{816194AF-5F94-4EF3-8191-2948A8337A68}" dt="2023-04-16T21:56:05.397" v="475"/>
          <ac:grpSpMkLst>
            <pc:docMk/>
            <pc:sldMk cId="4228420529" sldId="477"/>
            <ac:grpSpMk id="185" creationId="{F5131415-FD3E-3F29-087C-8F353D7DF87D}"/>
          </ac:grpSpMkLst>
        </pc:grpChg>
        <pc:grpChg chg="del mod">
          <ac:chgData name="Tim Cook" userId="d1c7cfb340f2c7ab" providerId="LiveId" clId="{816194AF-5F94-4EF3-8191-2948A8337A68}" dt="2023-04-16T21:56:22.995" v="483"/>
          <ac:grpSpMkLst>
            <pc:docMk/>
            <pc:sldMk cId="4228420529" sldId="477"/>
            <ac:grpSpMk id="189" creationId="{0FBE319C-87FB-4ABC-7748-CA2E07D63C8A}"/>
          </ac:grpSpMkLst>
        </pc:grpChg>
        <pc:grpChg chg="del 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1" creationId="{E3666B65-1DE2-38CB-2435-4C9010732C56}"/>
          </ac:grpSpMkLst>
        </pc:grpChg>
        <pc:grpChg chg="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6" creationId="{6CF76099-2B35-D2AD-191E-31045DA5F52A}"/>
          </ac:grpSpMkLst>
        </pc:grpChg>
        <pc:inkChg chg="add del">
          <ac:chgData name="Tim Cook" userId="d1c7cfb340f2c7ab" providerId="LiveId" clId="{816194AF-5F94-4EF3-8191-2948A8337A68}" dt="2023-04-16T21:46:53.495" v="1"/>
          <ac:inkMkLst>
            <pc:docMk/>
            <pc:sldMk cId="4228420529" sldId="477"/>
            <ac:inkMk id="3" creationId="{C7F7FBA3-3E5E-5D87-8370-CF3705D77D9B}"/>
          </ac:inkMkLst>
        </pc:inkChg>
        <pc:inkChg chg="add del">
          <ac:chgData name="Tim Cook" userId="d1c7cfb340f2c7ab" providerId="LiveId" clId="{816194AF-5F94-4EF3-8191-2948A8337A68}" dt="2023-04-16T21:46:58.171" v="3"/>
          <ac:inkMkLst>
            <pc:docMk/>
            <pc:sldMk cId="4228420529" sldId="477"/>
            <ac:inkMk id="4" creationId="{C9F0AA68-D25E-EA64-30B7-DAAE91166506}"/>
          </ac:inkMkLst>
        </pc:inkChg>
        <pc:inkChg chg="add del mod">
          <ac:chgData name="Tim Cook" userId="d1c7cfb340f2c7ab" providerId="LiveId" clId="{816194AF-5F94-4EF3-8191-2948A8337A68}" dt="2023-04-16T21:48:53.909" v="84"/>
          <ac:inkMkLst>
            <pc:docMk/>
            <pc:sldMk cId="4228420529" sldId="477"/>
            <ac:inkMk id="5" creationId="{3D2BDE5D-DC2E-572E-0A37-C43C236F07B1}"/>
          </ac:inkMkLst>
        </pc:inkChg>
        <pc:inkChg chg="add del mod">
          <ac:chgData name="Tim Cook" userId="d1c7cfb340f2c7ab" providerId="LiveId" clId="{816194AF-5F94-4EF3-8191-2948A8337A68}" dt="2023-04-16T21:48:53.909" v="83"/>
          <ac:inkMkLst>
            <pc:docMk/>
            <pc:sldMk cId="4228420529" sldId="477"/>
            <ac:inkMk id="6" creationId="{5C57757B-3FD0-B555-D10E-3BA0B3AF2228}"/>
          </ac:inkMkLst>
        </pc:inkChg>
        <pc:inkChg chg="add del mod">
          <ac:chgData name="Tim Cook" userId="d1c7cfb340f2c7ab" providerId="LiveId" clId="{816194AF-5F94-4EF3-8191-2948A8337A68}" dt="2023-04-16T21:48:53.894" v="73"/>
          <ac:inkMkLst>
            <pc:docMk/>
            <pc:sldMk cId="4228420529" sldId="477"/>
            <ac:inkMk id="7" creationId="{EC0F3714-6B3C-A23B-8374-0786BEBD2659}"/>
          </ac:inkMkLst>
        </pc:inkChg>
        <pc:inkChg chg="add del">
          <ac:chgData name="Tim Cook" userId="d1c7cfb340f2c7ab" providerId="LiveId" clId="{816194AF-5F94-4EF3-8191-2948A8337A68}" dt="2023-04-16T21:47:07.968" v="9"/>
          <ac:inkMkLst>
            <pc:docMk/>
            <pc:sldMk cId="4228420529" sldId="477"/>
            <ac:inkMk id="9" creationId="{0F3270A5-0A9E-6A8A-D7BE-45DF81705BB8}"/>
          </ac:inkMkLst>
        </pc:inkChg>
        <pc:inkChg chg="add del mod">
          <ac:chgData name="Tim Cook" userId="d1c7cfb340f2c7ab" providerId="LiveId" clId="{816194AF-5F94-4EF3-8191-2948A8337A68}" dt="2023-04-16T21:48:47.213" v="64"/>
          <ac:inkMkLst>
            <pc:docMk/>
            <pc:sldMk cId="4228420529" sldId="477"/>
            <ac:inkMk id="10" creationId="{F66EC151-BDC7-C205-A2E1-7655C33AEE3E}"/>
          </ac:inkMkLst>
        </pc:inkChg>
        <pc:inkChg chg="add del mod">
          <ac:chgData name="Tim Cook" userId="d1c7cfb340f2c7ab" providerId="LiveId" clId="{816194AF-5F94-4EF3-8191-2948A8337A68}" dt="2023-04-16T21:47:50.874" v="45"/>
          <ac:inkMkLst>
            <pc:docMk/>
            <pc:sldMk cId="4228420529" sldId="477"/>
            <ac:inkMk id="11" creationId="{D8409B4A-6EE4-7525-32E8-2EFD76BB47BD}"/>
          </ac:inkMkLst>
        </pc:inkChg>
        <pc:inkChg chg="add del">
          <ac:chgData name="Tim Cook" userId="d1c7cfb340f2c7ab" providerId="LiveId" clId="{816194AF-5F94-4EF3-8191-2948A8337A68}" dt="2023-04-16T21:47:15.036" v="14"/>
          <ac:inkMkLst>
            <pc:docMk/>
            <pc:sldMk cId="4228420529" sldId="477"/>
            <ac:inkMk id="13" creationId="{86DCDB48-E466-60A3-BDBB-D1F2CB4C3425}"/>
          </ac:inkMkLst>
        </pc:inkChg>
        <pc:inkChg chg="add del mod">
          <ac:chgData name="Tim Cook" userId="d1c7cfb340f2c7ab" providerId="LiveId" clId="{816194AF-5F94-4EF3-8191-2948A8337A68}" dt="2023-04-16T21:48:53.909" v="80"/>
          <ac:inkMkLst>
            <pc:docMk/>
            <pc:sldMk cId="4228420529" sldId="477"/>
            <ac:inkMk id="14" creationId="{063F89A5-4E0C-7C4F-D9E8-96B30F7DF340}"/>
          </ac:inkMkLst>
        </pc:inkChg>
        <pc:inkChg chg="add del mod">
          <ac:chgData name="Tim Cook" userId="d1c7cfb340f2c7ab" providerId="LiveId" clId="{816194AF-5F94-4EF3-8191-2948A8337A68}" dt="2023-04-16T21:48:53.909" v="85"/>
          <ac:inkMkLst>
            <pc:docMk/>
            <pc:sldMk cId="4228420529" sldId="477"/>
            <ac:inkMk id="15" creationId="{2EFEC5B5-56DB-12D1-AD2E-FA9AC5BC809A}"/>
          </ac:inkMkLst>
        </pc:inkChg>
        <pc:inkChg chg="add del mod">
          <ac:chgData name="Tim Cook" userId="d1c7cfb340f2c7ab" providerId="LiveId" clId="{816194AF-5F94-4EF3-8191-2948A8337A68}" dt="2023-04-16T21:47:37.428" v="29"/>
          <ac:inkMkLst>
            <pc:docMk/>
            <pc:sldMk cId="4228420529" sldId="477"/>
            <ac:inkMk id="17" creationId="{2495FB57-E876-4C16-F648-10F19DD9051E}"/>
          </ac:inkMkLst>
        </pc:inkChg>
        <pc:inkChg chg="add del mod">
          <ac:chgData name="Tim Cook" userId="d1c7cfb340f2c7ab" providerId="LiveId" clId="{816194AF-5F94-4EF3-8191-2948A8337A68}" dt="2023-04-16T21:47:37.205" v="28"/>
          <ac:inkMkLst>
            <pc:docMk/>
            <pc:sldMk cId="4228420529" sldId="477"/>
            <ac:inkMk id="18" creationId="{65128C1B-48E6-1B8B-EC02-71101CFD5F6C}"/>
          </ac:inkMkLst>
        </pc:inkChg>
        <pc:inkChg chg="add del mod">
          <ac:chgData name="Tim Cook" userId="d1c7cfb340f2c7ab" providerId="LiveId" clId="{816194AF-5F94-4EF3-8191-2948A8337A68}" dt="2023-04-16T21:47:37.205" v="27"/>
          <ac:inkMkLst>
            <pc:docMk/>
            <pc:sldMk cId="4228420529" sldId="477"/>
            <ac:inkMk id="19" creationId="{6D81AD85-2662-C334-B5E2-203DFD047958}"/>
          </ac:inkMkLst>
        </pc:inkChg>
        <pc:inkChg chg="add del mod">
          <ac:chgData name="Tim Cook" userId="d1c7cfb340f2c7ab" providerId="LiveId" clId="{816194AF-5F94-4EF3-8191-2948A8337A68}" dt="2023-04-16T21:47:37.205" v="26"/>
          <ac:inkMkLst>
            <pc:docMk/>
            <pc:sldMk cId="4228420529" sldId="477"/>
            <ac:inkMk id="20" creationId="{AE3DE600-C514-B49B-B53D-601E065CEDDE}"/>
          </ac:inkMkLst>
        </pc:inkChg>
        <pc:inkChg chg="add del mod">
          <ac:chgData name="Tim Cook" userId="d1c7cfb340f2c7ab" providerId="LiveId" clId="{816194AF-5F94-4EF3-8191-2948A8337A68}" dt="2023-04-16T21:47:37.205" v="25"/>
          <ac:inkMkLst>
            <pc:docMk/>
            <pc:sldMk cId="4228420529" sldId="477"/>
            <ac:inkMk id="21" creationId="{EBB3D362-5B8F-6C88-8033-10E20D944842}"/>
          </ac:inkMkLst>
        </pc:inkChg>
        <pc:inkChg chg="add del mod">
          <ac:chgData name="Tim Cook" userId="d1c7cfb340f2c7ab" providerId="LiveId" clId="{816194AF-5F94-4EF3-8191-2948A8337A68}" dt="2023-04-16T21:48:53.894" v="69"/>
          <ac:inkMkLst>
            <pc:docMk/>
            <pc:sldMk cId="4228420529" sldId="477"/>
            <ac:inkMk id="23" creationId="{E0DFD274-CD9B-B350-79F9-42F505A6E907}"/>
          </ac:inkMkLst>
        </pc:inkChg>
        <pc:inkChg chg="add del mod">
          <ac:chgData name="Tim Cook" userId="d1c7cfb340f2c7ab" providerId="LiveId" clId="{816194AF-5F94-4EF3-8191-2948A8337A68}" dt="2023-04-16T21:48:53.894" v="74"/>
          <ac:inkMkLst>
            <pc:docMk/>
            <pc:sldMk cId="4228420529" sldId="477"/>
            <ac:inkMk id="24" creationId="{893FEE1D-D5E3-5988-0FDB-F32677EB1500}"/>
          </ac:inkMkLst>
        </pc:inkChg>
        <pc:inkChg chg="add del mod">
          <ac:chgData name="Tim Cook" userId="d1c7cfb340f2c7ab" providerId="LiveId" clId="{816194AF-5F94-4EF3-8191-2948A8337A68}" dt="2023-04-16T21:48:53.894" v="65"/>
          <ac:inkMkLst>
            <pc:docMk/>
            <pc:sldMk cId="4228420529" sldId="477"/>
            <ac:inkMk id="25" creationId="{4C15FC96-FFFA-90F3-F2FF-5C1C525C5549}"/>
          </ac:inkMkLst>
        </pc:inkChg>
        <pc:inkChg chg="add del mod">
          <ac:chgData name="Tim Cook" userId="d1c7cfb340f2c7ab" providerId="LiveId" clId="{816194AF-5F94-4EF3-8191-2948A8337A68}" dt="2023-04-16T21:48:53.909" v="82"/>
          <ac:inkMkLst>
            <pc:docMk/>
            <pc:sldMk cId="4228420529" sldId="477"/>
            <ac:inkMk id="26" creationId="{82381235-56FD-5FD4-1597-4E023BB45752}"/>
          </ac:inkMkLst>
        </pc:inkChg>
        <pc:inkChg chg="add del mod">
          <ac:chgData name="Tim Cook" userId="d1c7cfb340f2c7ab" providerId="LiveId" clId="{816194AF-5F94-4EF3-8191-2948A8337A68}" dt="2023-04-16T21:48:53.894" v="68"/>
          <ac:inkMkLst>
            <pc:docMk/>
            <pc:sldMk cId="4228420529" sldId="477"/>
            <ac:inkMk id="27" creationId="{0B2B68E4-826A-6B15-E13C-FF7E796095AF}"/>
          </ac:inkMkLst>
        </pc:inkChg>
        <pc:inkChg chg="add del">
          <ac:chgData name="Tim Cook" userId="d1c7cfb340f2c7ab" providerId="LiveId" clId="{816194AF-5F94-4EF3-8191-2948A8337A68}" dt="2023-04-16T21:47:47.359" v="41"/>
          <ac:inkMkLst>
            <pc:docMk/>
            <pc:sldMk cId="4228420529" sldId="477"/>
            <ac:inkMk id="29" creationId="{16E9ECA7-5C87-C8E2-C787-2464EC9A6B2B}"/>
          </ac:inkMkLst>
        </pc:inkChg>
        <pc:inkChg chg="add del">
          <ac:chgData name="Tim Cook" userId="d1c7cfb340f2c7ab" providerId="LiveId" clId="{816194AF-5F94-4EF3-8191-2948A8337A68}" dt="2023-04-16T21:47:47.359" v="42"/>
          <ac:inkMkLst>
            <pc:docMk/>
            <pc:sldMk cId="4228420529" sldId="477"/>
            <ac:inkMk id="30" creationId="{B7581D15-DF33-21D9-F88A-0AC2E9E0B77B}"/>
          </ac:inkMkLst>
        </pc:inkChg>
        <pc:inkChg chg="add del">
          <ac:chgData name="Tim Cook" userId="d1c7cfb340f2c7ab" providerId="LiveId" clId="{816194AF-5F94-4EF3-8191-2948A8337A68}" dt="2023-04-16T21:47:47.359" v="40"/>
          <ac:inkMkLst>
            <pc:docMk/>
            <pc:sldMk cId="4228420529" sldId="477"/>
            <ac:inkMk id="31" creationId="{73F14B49-A54A-327C-66BC-4E31F3F050D6}"/>
          </ac:inkMkLst>
        </pc:inkChg>
        <pc:inkChg chg="add del mod">
          <ac:chgData name="Tim Cook" userId="d1c7cfb340f2c7ab" providerId="LiveId" clId="{816194AF-5F94-4EF3-8191-2948A8337A68}" dt="2023-04-16T21:47:49.155" v="44"/>
          <ac:inkMkLst>
            <pc:docMk/>
            <pc:sldMk cId="4228420529" sldId="477"/>
            <ac:inkMk id="32" creationId="{C455CA0D-5042-1E35-9B85-BB4EB2766D96}"/>
          </ac:inkMkLst>
        </pc:inkChg>
        <pc:inkChg chg="add del mod">
          <ac:chgData name="Tim Cook" userId="d1c7cfb340f2c7ab" providerId="LiveId" clId="{816194AF-5F94-4EF3-8191-2948A8337A68}" dt="2023-04-16T21:48:47.213" v="63"/>
          <ac:inkMkLst>
            <pc:docMk/>
            <pc:sldMk cId="4228420529" sldId="477"/>
            <ac:inkMk id="33" creationId="{855ACAEA-BB06-8934-4A74-94C23D86516E}"/>
          </ac:inkMkLst>
        </pc:inkChg>
        <pc:inkChg chg="add del mod">
          <ac:chgData name="Tim Cook" userId="d1c7cfb340f2c7ab" providerId="LiveId" clId="{816194AF-5F94-4EF3-8191-2948A8337A68}" dt="2023-04-16T21:48:53.909" v="76"/>
          <ac:inkMkLst>
            <pc:docMk/>
            <pc:sldMk cId="4228420529" sldId="477"/>
            <ac:inkMk id="35" creationId="{074E837C-E7F8-C703-1CDA-B8B97FFBF7AF}"/>
          </ac:inkMkLst>
        </pc:inkChg>
        <pc:inkChg chg="add del mod">
          <ac:chgData name="Tim Cook" userId="d1c7cfb340f2c7ab" providerId="LiveId" clId="{816194AF-5F94-4EF3-8191-2948A8337A68}" dt="2023-04-16T21:48:53.894" v="70"/>
          <ac:inkMkLst>
            <pc:docMk/>
            <pc:sldMk cId="4228420529" sldId="477"/>
            <ac:inkMk id="36" creationId="{C7C11B13-1D22-93C4-A931-57F70AC6CFAB}"/>
          </ac:inkMkLst>
        </pc:inkChg>
        <pc:inkChg chg="add del mod">
          <ac:chgData name="Tim Cook" userId="d1c7cfb340f2c7ab" providerId="LiveId" clId="{816194AF-5F94-4EF3-8191-2948A8337A68}" dt="2023-04-16T21:48:53.909" v="79"/>
          <ac:inkMkLst>
            <pc:docMk/>
            <pc:sldMk cId="4228420529" sldId="477"/>
            <ac:inkMk id="38" creationId="{AD214784-CF56-423E-13D9-E6830B8E142A}"/>
          </ac:inkMkLst>
        </pc:inkChg>
        <pc:inkChg chg="add del mod">
          <ac:chgData name="Tim Cook" userId="d1c7cfb340f2c7ab" providerId="LiveId" clId="{816194AF-5F94-4EF3-8191-2948A8337A68}" dt="2023-04-16T21:48:53.894" v="75"/>
          <ac:inkMkLst>
            <pc:docMk/>
            <pc:sldMk cId="4228420529" sldId="477"/>
            <ac:inkMk id="39" creationId="{77A5F9E1-7374-6B5E-9ADB-E36A9ABAB568}"/>
          </ac:inkMkLst>
        </pc:inkChg>
        <pc:inkChg chg="add del mod">
          <ac:chgData name="Tim Cook" userId="d1c7cfb340f2c7ab" providerId="LiveId" clId="{816194AF-5F94-4EF3-8191-2948A8337A68}" dt="2023-04-16T21:48:53.894" v="66"/>
          <ac:inkMkLst>
            <pc:docMk/>
            <pc:sldMk cId="4228420529" sldId="477"/>
            <ac:inkMk id="40" creationId="{0DFED196-42BC-DEE1-F06A-EC6E52001CAD}"/>
          </ac:inkMkLst>
        </pc:inkChg>
        <pc:inkChg chg="add del mod">
          <ac:chgData name="Tim Cook" userId="d1c7cfb340f2c7ab" providerId="LiveId" clId="{816194AF-5F94-4EF3-8191-2948A8337A68}" dt="2023-04-16T21:48:53.894" v="71"/>
          <ac:inkMkLst>
            <pc:docMk/>
            <pc:sldMk cId="4228420529" sldId="477"/>
            <ac:inkMk id="41" creationId="{91AEC8C1-7F94-2FF5-B409-13252DFA2E30}"/>
          </ac:inkMkLst>
        </pc:inkChg>
        <pc:inkChg chg="add del mod">
          <ac:chgData name="Tim Cook" userId="d1c7cfb340f2c7ab" providerId="LiveId" clId="{816194AF-5F94-4EF3-8191-2948A8337A68}" dt="2023-04-16T21:48:53.894" v="67"/>
          <ac:inkMkLst>
            <pc:docMk/>
            <pc:sldMk cId="4228420529" sldId="477"/>
            <ac:inkMk id="42" creationId="{B71BB477-FE55-2D70-6A5D-74BA10CEF542}"/>
          </ac:inkMkLst>
        </pc:inkChg>
        <pc:inkChg chg="add del mod">
          <ac:chgData name="Tim Cook" userId="d1c7cfb340f2c7ab" providerId="LiveId" clId="{816194AF-5F94-4EF3-8191-2948A8337A68}" dt="2023-04-16T21:48:53.909" v="81"/>
          <ac:inkMkLst>
            <pc:docMk/>
            <pc:sldMk cId="4228420529" sldId="477"/>
            <ac:inkMk id="44" creationId="{79B2B6AB-4921-7BF4-B727-948129E2F3C3}"/>
          </ac:inkMkLst>
        </pc:inkChg>
        <pc:inkChg chg="add del mod">
          <ac:chgData name="Tim Cook" userId="d1c7cfb340f2c7ab" providerId="LiveId" clId="{816194AF-5F94-4EF3-8191-2948A8337A68}" dt="2023-04-16T21:48:53.909" v="77"/>
          <ac:inkMkLst>
            <pc:docMk/>
            <pc:sldMk cId="4228420529" sldId="477"/>
            <ac:inkMk id="46" creationId="{E0C4A22A-CBC0-2ABB-E686-DC1B500CD4A9}"/>
          </ac:inkMkLst>
        </pc:inkChg>
        <pc:inkChg chg="add del mod">
          <ac:chgData name="Tim Cook" userId="d1c7cfb340f2c7ab" providerId="LiveId" clId="{816194AF-5F94-4EF3-8191-2948A8337A68}" dt="2023-04-16T21:48:53.894" v="72"/>
          <ac:inkMkLst>
            <pc:docMk/>
            <pc:sldMk cId="4228420529" sldId="477"/>
            <ac:inkMk id="47" creationId="{F23063FA-8069-2D5F-B0BF-7A9B6292AD4B}"/>
          </ac:inkMkLst>
        </pc:inkChg>
        <pc:inkChg chg="add del mod">
          <ac:chgData name="Tim Cook" userId="d1c7cfb340f2c7ab" providerId="LiveId" clId="{816194AF-5F94-4EF3-8191-2948A8337A68}" dt="2023-04-16T21:48:53.909" v="78"/>
          <ac:inkMkLst>
            <pc:docMk/>
            <pc:sldMk cId="4228420529" sldId="477"/>
            <ac:inkMk id="48" creationId="{0C0A42B6-6391-7765-F52E-C94653735EE9}"/>
          </ac:inkMkLst>
        </pc:inkChg>
        <pc:inkChg chg="add del">
          <ac:chgData name="Tim Cook" userId="d1c7cfb340f2c7ab" providerId="LiveId" clId="{816194AF-5F94-4EF3-8191-2948A8337A68}" dt="2023-04-16T21:49:04.041" v="87"/>
          <ac:inkMkLst>
            <pc:docMk/>
            <pc:sldMk cId="4228420529" sldId="477"/>
            <ac:inkMk id="50" creationId="{915B72C7-914B-D1DF-DEA6-BBFB29560CD5}"/>
          </ac:inkMkLst>
        </pc:inkChg>
        <pc:inkChg chg="add del mod">
          <ac:chgData name="Tim Cook" userId="d1c7cfb340f2c7ab" providerId="LiveId" clId="{816194AF-5F94-4EF3-8191-2948A8337A68}" dt="2023-04-16T21:49:42.645" v="139"/>
          <ac:inkMkLst>
            <pc:docMk/>
            <pc:sldMk cId="4228420529" sldId="477"/>
            <ac:inkMk id="51" creationId="{F811AB0A-3A72-1D59-FA81-AB4A4A5E38AF}"/>
          </ac:inkMkLst>
        </pc:inkChg>
        <pc:inkChg chg="add del mod">
          <ac:chgData name="Tim Cook" userId="d1c7cfb340f2c7ab" providerId="LiveId" clId="{816194AF-5F94-4EF3-8191-2948A8337A68}" dt="2023-04-16T21:49:40.046" v="135"/>
          <ac:inkMkLst>
            <pc:docMk/>
            <pc:sldMk cId="4228420529" sldId="477"/>
            <ac:inkMk id="52" creationId="{06301BD4-7450-260B-E889-D354E0722006}"/>
          </ac:inkMkLst>
        </pc:inkChg>
        <pc:inkChg chg="add del mod">
          <ac:chgData name="Tim Cook" userId="d1c7cfb340f2c7ab" providerId="LiveId" clId="{816194AF-5F94-4EF3-8191-2948A8337A68}" dt="2023-04-16T21:49:42.645" v="137"/>
          <ac:inkMkLst>
            <pc:docMk/>
            <pc:sldMk cId="4228420529" sldId="477"/>
            <ac:inkMk id="54" creationId="{8C3AA0DB-354A-E3B9-51B1-4D57204EA94F}"/>
          </ac:inkMkLst>
        </pc:inkChg>
        <pc:inkChg chg="add del mod">
          <ac:chgData name="Tim Cook" userId="d1c7cfb340f2c7ab" providerId="LiveId" clId="{816194AF-5F94-4EF3-8191-2948A8337A68}" dt="2023-04-16T21:49:38.857" v="125"/>
          <ac:inkMkLst>
            <pc:docMk/>
            <pc:sldMk cId="4228420529" sldId="477"/>
            <ac:inkMk id="56" creationId="{25796F39-69DD-9887-B82F-C75D36D26F9E}"/>
          </ac:inkMkLst>
        </pc:inkChg>
        <pc:inkChg chg="add del mod">
          <ac:chgData name="Tim Cook" userId="d1c7cfb340f2c7ab" providerId="LiveId" clId="{816194AF-5F94-4EF3-8191-2948A8337A68}" dt="2023-04-16T21:49:13.149" v="97"/>
          <ac:inkMkLst>
            <pc:docMk/>
            <pc:sldMk cId="4228420529" sldId="477"/>
            <ac:inkMk id="58" creationId="{E41579DD-07C7-5BEF-E31A-38F83270ABBC}"/>
          </ac:inkMkLst>
        </pc:inkChg>
        <pc:inkChg chg="add del">
          <ac:chgData name="Tim Cook" userId="d1c7cfb340f2c7ab" providerId="LiveId" clId="{816194AF-5F94-4EF3-8191-2948A8337A68}" dt="2023-04-16T21:49:15.729" v="99"/>
          <ac:inkMkLst>
            <pc:docMk/>
            <pc:sldMk cId="4228420529" sldId="477"/>
            <ac:inkMk id="60" creationId="{42B06DDD-512D-EF70-B5B4-DFAEFACFFE16}"/>
          </ac:inkMkLst>
        </pc:inkChg>
        <pc:inkChg chg="add del mod">
          <ac:chgData name="Tim Cook" userId="d1c7cfb340f2c7ab" providerId="LiveId" clId="{816194AF-5F94-4EF3-8191-2948A8337A68}" dt="2023-04-16T21:49:40.046" v="134"/>
          <ac:inkMkLst>
            <pc:docMk/>
            <pc:sldMk cId="4228420529" sldId="477"/>
            <ac:inkMk id="61" creationId="{EBE1807A-A241-77C8-D8E9-9B51ED4B0E2F}"/>
          </ac:inkMkLst>
        </pc:inkChg>
        <pc:inkChg chg="add del mod">
          <ac:chgData name="Tim Cook" userId="d1c7cfb340f2c7ab" providerId="LiveId" clId="{816194AF-5F94-4EF3-8191-2948A8337A68}" dt="2023-04-16T21:49:38.857" v="127"/>
          <ac:inkMkLst>
            <pc:docMk/>
            <pc:sldMk cId="4228420529" sldId="477"/>
            <ac:inkMk id="62" creationId="{8D3F5701-D9F5-CB30-8B5C-A2AA0D603D31}"/>
          </ac:inkMkLst>
        </pc:inkChg>
        <pc:inkChg chg="add del mod">
          <ac:chgData name="Tim Cook" userId="d1c7cfb340f2c7ab" providerId="LiveId" clId="{816194AF-5F94-4EF3-8191-2948A8337A68}" dt="2023-04-16T21:49:21.376" v="104"/>
          <ac:inkMkLst>
            <pc:docMk/>
            <pc:sldMk cId="4228420529" sldId="477"/>
            <ac:inkMk id="63" creationId="{BB70F7E4-119F-F12D-FADE-A1204CCF32FD}"/>
          </ac:inkMkLst>
        </pc:inkChg>
        <pc:inkChg chg="add del mod">
          <ac:chgData name="Tim Cook" userId="d1c7cfb340f2c7ab" providerId="LiveId" clId="{816194AF-5F94-4EF3-8191-2948A8337A68}" dt="2023-04-16T21:49:39.733" v="133"/>
          <ac:inkMkLst>
            <pc:docMk/>
            <pc:sldMk cId="4228420529" sldId="477"/>
            <ac:inkMk id="65" creationId="{1E13F8FC-5EDB-74B4-E720-C84AA0CCFC64}"/>
          </ac:inkMkLst>
        </pc:inkChg>
        <pc:inkChg chg="add del mod">
          <ac:chgData name="Tim Cook" userId="d1c7cfb340f2c7ab" providerId="LiveId" clId="{816194AF-5F94-4EF3-8191-2948A8337A68}" dt="2023-04-16T21:49:42.645" v="143"/>
          <ac:inkMkLst>
            <pc:docMk/>
            <pc:sldMk cId="4228420529" sldId="477"/>
            <ac:inkMk id="67" creationId="{7974D868-A4C0-E72C-C2E4-85D7E06DF377}"/>
          </ac:inkMkLst>
        </pc:inkChg>
        <pc:inkChg chg="add del mod">
          <ac:chgData name="Tim Cook" userId="d1c7cfb340f2c7ab" providerId="LiveId" clId="{816194AF-5F94-4EF3-8191-2948A8337A68}" dt="2023-04-16T21:49:42.645" v="140"/>
          <ac:inkMkLst>
            <pc:docMk/>
            <pc:sldMk cId="4228420529" sldId="477"/>
            <ac:inkMk id="68" creationId="{DF546F56-2ACF-D4F6-6244-1FE2D7228227}"/>
          </ac:inkMkLst>
        </pc:inkChg>
        <pc:inkChg chg="add del mod">
          <ac:chgData name="Tim Cook" userId="d1c7cfb340f2c7ab" providerId="LiveId" clId="{816194AF-5F94-4EF3-8191-2948A8337A68}" dt="2023-04-16T21:49:42.645" v="144"/>
          <ac:inkMkLst>
            <pc:docMk/>
            <pc:sldMk cId="4228420529" sldId="477"/>
            <ac:inkMk id="69" creationId="{7631E796-41D0-F54A-7052-7A6C1C51BF00}"/>
          </ac:inkMkLst>
        </pc:inkChg>
        <pc:inkChg chg="add del mod">
          <ac:chgData name="Tim Cook" userId="d1c7cfb340f2c7ab" providerId="LiveId" clId="{816194AF-5F94-4EF3-8191-2948A8337A68}" dt="2023-04-16T21:49:42.645" v="136"/>
          <ac:inkMkLst>
            <pc:docMk/>
            <pc:sldMk cId="4228420529" sldId="477"/>
            <ac:inkMk id="70" creationId="{B9107BFB-1514-5CE2-DC76-CCE94BF2EDDC}"/>
          </ac:inkMkLst>
        </pc:inkChg>
        <pc:inkChg chg="add del mod">
          <ac:chgData name="Tim Cook" userId="d1c7cfb340f2c7ab" providerId="LiveId" clId="{816194AF-5F94-4EF3-8191-2948A8337A68}" dt="2023-04-16T21:49:42.645" v="138"/>
          <ac:inkMkLst>
            <pc:docMk/>
            <pc:sldMk cId="4228420529" sldId="477"/>
            <ac:inkMk id="71" creationId="{DBA6D913-B5CD-6081-6EDC-C5DB8A1F8125}"/>
          </ac:inkMkLst>
        </pc:inkChg>
        <pc:inkChg chg="add del mod">
          <ac:chgData name="Tim Cook" userId="d1c7cfb340f2c7ab" providerId="LiveId" clId="{816194AF-5F94-4EF3-8191-2948A8337A68}" dt="2023-04-16T21:49:42.645" v="146"/>
          <ac:inkMkLst>
            <pc:docMk/>
            <pc:sldMk cId="4228420529" sldId="477"/>
            <ac:inkMk id="72" creationId="{C4AD661F-F899-F1C0-D1CC-806C5A7096C0}"/>
          </ac:inkMkLst>
        </pc:inkChg>
        <pc:inkChg chg="add del mod">
          <ac:chgData name="Tim Cook" userId="d1c7cfb340f2c7ab" providerId="LiveId" clId="{816194AF-5F94-4EF3-8191-2948A8337A68}" dt="2023-04-16T21:49:39.733" v="132"/>
          <ac:inkMkLst>
            <pc:docMk/>
            <pc:sldMk cId="4228420529" sldId="477"/>
            <ac:inkMk id="74" creationId="{39B6C45E-8A4E-E6A5-B45E-167CFB54B38F}"/>
          </ac:inkMkLst>
        </pc:inkChg>
        <pc:inkChg chg="add del mod">
          <ac:chgData name="Tim Cook" userId="d1c7cfb340f2c7ab" providerId="LiveId" clId="{816194AF-5F94-4EF3-8191-2948A8337A68}" dt="2023-04-16T21:49:39.733" v="131"/>
          <ac:inkMkLst>
            <pc:docMk/>
            <pc:sldMk cId="4228420529" sldId="477"/>
            <ac:inkMk id="75" creationId="{897E1625-5B43-86DD-08E3-71F958F07768}"/>
          </ac:inkMkLst>
        </pc:inkChg>
        <pc:inkChg chg="add del mod">
          <ac:chgData name="Tim Cook" userId="d1c7cfb340f2c7ab" providerId="LiveId" clId="{816194AF-5F94-4EF3-8191-2948A8337A68}" dt="2023-04-16T21:49:42.645" v="141"/>
          <ac:inkMkLst>
            <pc:docMk/>
            <pc:sldMk cId="4228420529" sldId="477"/>
            <ac:inkMk id="76" creationId="{3FE10162-7865-89DE-93A5-94F846F8C8EB}"/>
          </ac:inkMkLst>
        </pc:inkChg>
        <pc:inkChg chg="add del mod">
          <ac:chgData name="Tim Cook" userId="d1c7cfb340f2c7ab" providerId="LiveId" clId="{816194AF-5F94-4EF3-8191-2948A8337A68}" dt="2023-04-16T21:49:42.645" v="142"/>
          <ac:inkMkLst>
            <pc:docMk/>
            <pc:sldMk cId="4228420529" sldId="477"/>
            <ac:inkMk id="77" creationId="{A8A81CD2-E3F5-3079-5CB3-E25F4B73C2F9}"/>
          </ac:inkMkLst>
        </pc:inkChg>
        <pc:inkChg chg="add del mod">
          <ac:chgData name="Tim Cook" userId="d1c7cfb340f2c7ab" providerId="LiveId" clId="{816194AF-5F94-4EF3-8191-2948A8337A68}" dt="2023-04-16T21:49:42.645" v="145"/>
          <ac:inkMkLst>
            <pc:docMk/>
            <pc:sldMk cId="4228420529" sldId="477"/>
            <ac:inkMk id="78" creationId="{5B590D3D-D248-DA7E-0C36-12BF7520A3C4}"/>
          </ac:inkMkLst>
        </pc:inkChg>
        <pc:inkChg chg="add del mod">
          <ac:chgData name="Tim Cook" userId="d1c7cfb340f2c7ab" providerId="LiveId" clId="{816194AF-5F94-4EF3-8191-2948A8337A68}" dt="2023-04-16T21:49:38.857" v="130"/>
          <ac:inkMkLst>
            <pc:docMk/>
            <pc:sldMk cId="4228420529" sldId="477"/>
            <ac:inkMk id="80" creationId="{36F6F2FF-30EE-6455-2F2B-662F3047B929}"/>
          </ac:inkMkLst>
        </pc:inkChg>
        <pc:inkChg chg="add del mod">
          <ac:chgData name="Tim Cook" userId="d1c7cfb340f2c7ab" providerId="LiveId" clId="{816194AF-5F94-4EF3-8191-2948A8337A68}" dt="2023-04-16T21:49:38.857" v="129"/>
          <ac:inkMkLst>
            <pc:docMk/>
            <pc:sldMk cId="4228420529" sldId="477"/>
            <ac:inkMk id="81" creationId="{AA1867D5-8042-EE36-3994-6DB25D18C35D}"/>
          </ac:inkMkLst>
        </pc:inkChg>
        <pc:inkChg chg="add del mod">
          <ac:chgData name="Tim Cook" userId="d1c7cfb340f2c7ab" providerId="LiveId" clId="{816194AF-5F94-4EF3-8191-2948A8337A68}" dt="2023-04-16T21:49:38.857" v="126"/>
          <ac:inkMkLst>
            <pc:docMk/>
            <pc:sldMk cId="4228420529" sldId="477"/>
            <ac:inkMk id="82" creationId="{180675BB-97E2-11D3-F6B1-15506A5FBCBC}"/>
          </ac:inkMkLst>
        </pc:inkChg>
        <pc:inkChg chg="add del mod">
          <ac:chgData name="Tim Cook" userId="d1c7cfb340f2c7ab" providerId="LiveId" clId="{816194AF-5F94-4EF3-8191-2948A8337A68}" dt="2023-04-16T21:49:38.857" v="128"/>
          <ac:inkMkLst>
            <pc:docMk/>
            <pc:sldMk cId="4228420529" sldId="477"/>
            <ac:inkMk id="83" creationId="{A96882FD-9A7C-1AD1-333B-BDAE26E65EB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5" creationId="{42D5B316-7467-F144-39A8-17562E5E10D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6" creationId="{4298B8AF-9C0C-BE22-3700-E82628E3184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8" creationId="{58BE66D8-9617-4FFD-94C3-4273261A5D7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0" creationId="{E63BBC46-FD25-FA53-9D22-B2DE4BEAA35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2" creationId="{DDB8489E-2593-356E-6BBE-D2B3EDF6E809}"/>
          </ac:inkMkLst>
        </pc:inkChg>
        <pc:inkChg chg="add del">
          <ac:chgData name="Tim Cook" userId="d1c7cfb340f2c7ab" providerId="LiveId" clId="{816194AF-5F94-4EF3-8191-2948A8337A68}" dt="2023-04-16T21:49:54.771" v="157"/>
          <ac:inkMkLst>
            <pc:docMk/>
            <pc:sldMk cId="4228420529" sldId="477"/>
            <ac:inkMk id="94" creationId="{8CF435F5-D28F-F077-2EA4-381C5AC1CAD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5" creationId="{B12284FE-8916-1007-80BB-AD85E1B72A2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6" creationId="{C303300F-BB30-92BA-1469-061E2857628D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7" creationId="{E267184A-023B-564E-CFE4-54B316F44409}"/>
          </ac:inkMkLst>
        </pc:inkChg>
        <pc:inkChg chg="add del mod">
          <ac:chgData name="Tim Cook" userId="d1c7cfb340f2c7ab" providerId="LiveId" clId="{816194AF-5F94-4EF3-8191-2948A8337A68}" dt="2023-04-16T21:50:06.579" v="164"/>
          <ac:inkMkLst>
            <pc:docMk/>
            <pc:sldMk cId="4228420529" sldId="477"/>
            <ac:inkMk id="99" creationId="{9EA2AB92-C343-AF9A-7DE4-ECF3A2716E21}"/>
          </ac:inkMkLst>
        </pc:inkChg>
        <pc:inkChg chg="add del mod">
          <ac:chgData name="Tim Cook" userId="d1c7cfb340f2c7ab" providerId="LiveId" clId="{816194AF-5F94-4EF3-8191-2948A8337A68}" dt="2023-04-16T21:51:34.329" v="225"/>
          <ac:inkMkLst>
            <pc:docMk/>
            <pc:sldMk cId="4228420529" sldId="477"/>
            <ac:inkMk id="101" creationId="{DC5C20F9-52EB-257A-559C-176D453DE075}"/>
          </ac:inkMkLst>
        </pc:inkChg>
        <pc:inkChg chg="add del mod">
          <ac:chgData name="Tim Cook" userId="d1c7cfb340f2c7ab" providerId="LiveId" clId="{816194AF-5F94-4EF3-8191-2948A8337A68}" dt="2023-04-16T21:51:33.829" v="224"/>
          <ac:inkMkLst>
            <pc:docMk/>
            <pc:sldMk cId="4228420529" sldId="477"/>
            <ac:inkMk id="102" creationId="{0573100A-00CE-64A7-69D5-DEEA74C8854B}"/>
          </ac:inkMkLst>
        </pc:inkChg>
        <pc:inkChg chg="add del mod">
          <ac:chgData name="Tim Cook" userId="d1c7cfb340f2c7ab" providerId="LiveId" clId="{816194AF-5F94-4EF3-8191-2948A8337A68}" dt="2023-04-16T21:51:33.829" v="221"/>
          <ac:inkMkLst>
            <pc:docMk/>
            <pc:sldMk cId="4228420529" sldId="477"/>
            <ac:inkMk id="103" creationId="{D15A3C22-A50E-90BA-4CCE-CDBA3FAA29B3}"/>
          </ac:inkMkLst>
        </pc:inkChg>
        <pc:inkChg chg="add del mod">
          <ac:chgData name="Tim Cook" userId="d1c7cfb340f2c7ab" providerId="LiveId" clId="{816194AF-5F94-4EF3-8191-2948A8337A68}" dt="2023-04-16T21:51:08.278" v="205"/>
          <ac:inkMkLst>
            <pc:docMk/>
            <pc:sldMk cId="4228420529" sldId="477"/>
            <ac:inkMk id="104" creationId="{047114D3-599F-8F87-E86B-62E1B42FA467}"/>
          </ac:inkMkLst>
        </pc:inkChg>
        <pc:inkChg chg="add del mod">
          <ac:chgData name="Tim Cook" userId="d1c7cfb340f2c7ab" providerId="LiveId" clId="{816194AF-5F94-4EF3-8191-2948A8337A68}" dt="2023-04-16T21:51:05.864" v="203"/>
          <ac:inkMkLst>
            <pc:docMk/>
            <pc:sldMk cId="4228420529" sldId="477"/>
            <ac:inkMk id="105" creationId="{10312165-D015-F164-B457-AEC4C0D15611}"/>
          </ac:inkMkLst>
        </pc:inkChg>
        <pc:inkChg chg="add del mod">
          <ac:chgData name="Tim Cook" userId="d1c7cfb340f2c7ab" providerId="LiveId" clId="{816194AF-5F94-4EF3-8191-2948A8337A68}" dt="2023-04-16T21:51:05.864" v="204"/>
          <ac:inkMkLst>
            <pc:docMk/>
            <pc:sldMk cId="4228420529" sldId="477"/>
            <ac:inkMk id="106" creationId="{DD44E14D-5A5D-F3D6-DD63-6033B2691FFB}"/>
          </ac:inkMkLst>
        </pc:inkChg>
        <pc:inkChg chg="add del mod">
          <ac:chgData name="Tim Cook" userId="d1c7cfb340f2c7ab" providerId="LiveId" clId="{816194AF-5F94-4EF3-8191-2948A8337A68}" dt="2023-04-16T21:51:15.878" v="214"/>
          <ac:inkMkLst>
            <pc:docMk/>
            <pc:sldMk cId="4228420529" sldId="477"/>
            <ac:inkMk id="108" creationId="{80707D51-4CAA-4C5F-E47E-B770E488806A}"/>
          </ac:inkMkLst>
        </pc:inkChg>
        <pc:inkChg chg="add del mod">
          <ac:chgData name="Tim Cook" userId="d1c7cfb340f2c7ab" providerId="LiveId" clId="{816194AF-5F94-4EF3-8191-2948A8337A68}" dt="2023-04-16T21:51:15.878" v="211"/>
          <ac:inkMkLst>
            <pc:docMk/>
            <pc:sldMk cId="4228420529" sldId="477"/>
            <ac:inkMk id="109" creationId="{4CF505D1-EF41-478F-8DD5-5891D9B9BD32}"/>
          </ac:inkMkLst>
        </pc:inkChg>
        <pc:inkChg chg="add del mod">
          <ac:chgData name="Tim Cook" userId="d1c7cfb340f2c7ab" providerId="LiveId" clId="{816194AF-5F94-4EF3-8191-2948A8337A68}" dt="2023-04-16T21:51:15.878" v="210"/>
          <ac:inkMkLst>
            <pc:docMk/>
            <pc:sldMk cId="4228420529" sldId="477"/>
            <ac:inkMk id="110" creationId="{6F33A615-859F-6EE2-7363-02B00422A542}"/>
          </ac:inkMkLst>
        </pc:inkChg>
        <pc:inkChg chg="add del mod">
          <ac:chgData name="Tim Cook" userId="d1c7cfb340f2c7ab" providerId="LiveId" clId="{816194AF-5F94-4EF3-8191-2948A8337A68}" dt="2023-04-16T21:51:15.878" v="212"/>
          <ac:inkMkLst>
            <pc:docMk/>
            <pc:sldMk cId="4228420529" sldId="477"/>
            <ac:inkMk id="111" creationId="{D1302AC9-36F5-E7FB-FD5C-0F19852AB7FC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2" creationId="{E2BD5095-6DF6-0487-BE8B-CB19E022D826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3" creationId="{923AB8FA-B060-DCF6-F4B1-B30CCF9DD2B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4" creationId="{799DBDCE-88EB-BEA5-5649-5F533C9EF93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5" creationId="{4AE70C82-5DC9-3F9C-66F0-022917A8230D}"/>
          </ac:inkMkLst>
        </pc:inkChg>
        <pc:inkChg chg="add del mod">
          <ac:chgData name="Tim Cook" userId="d1c7cfb340f2c7ab" providerId="LiveId" clId="{816194AF-5F94-4EF3-8191-2948A8337A68}" dt="2023-04-16T21:51:15.878" v="213"/>
          <ac:inkMkLst>
            <pc:docMk/>
            <pc:sldMk cId="4228420529" sldId="477"/>
            <ac:inkMk id="116" creationId="{AEDEBC97-A053-B5E5-BA33-155B386C6FBD}"/>
          </ac:inkMkLst>
        </pc:inkChg>
        <pc:inkChg chg="add del mod">
          <ac:chgData name="Tim Cook" userId="d1c7cfb340f2c7ab" providerId="LiveId" clId="{816194AF-5F94-4EF3-8191-2948A8337A68}" dt="2023-04-16T21:50:20.857" v="184"/>
          <ac:inkMkLst>
            <pc:docMk/>
            <pc:sldMk cId="4228420529" sldId="477"/>
            <ac:inkMk id="118" creationId="{4AAB2152-D91D-275C-74F0-04CA7311BA42}"/>
          </ac:inkMkLst>
        </pc:inkChg>
        <pc:inkChg chg="add del mod">
          <ac:chgData name="Tim Cook" userId="d1c7cfb340f2c7ab" providerId="LiveId" clId="{816194AF-5F94-4EF3-8191-2948A8337A68}" dt="2023-04-16T21:55:50.240" v="454"/>
          <ac:inkMkLst>
            <pc:docMk/>
            <pc:sldMk cId="4228420529" sldId="477"/>
            <ac:inkMk id="120" creationId="{F8188090-9213-BA6B-C22E-0FF9147B4C83}"/>
          </ac:inkMkLst>
        </pc:inkChg>
        <pc:inkChg chg="add del mod">
          <ac:chgData name="Tim Cook" userId="d1c7cfb340f2c7ab" providerId="LiveId" clId="{816194AF-5F94-4EF3-8191-2948A8337A68}" dt="2023-04-16T21:55:48.660" v="452"/>
          <ac:inkMkLst>
            <pc:docMk/>
            <pc:sldMk cId="4228420529" sldId="477"/>
            <ac:inkMk id="121" creationId="{254DF068-45B3-D141-8BE2-16E6363F9D29}"/>
          </ac:inkMkLst>
        </pc:inkChg>
        <pc:inkChg chg="add del mod">
          <ac:chgData name="Tim Cook" userId="d1c7cfb340f2c7ab" providerId="LiveId" clId="{816194AF-5F94-4EF3-8191-2948A8337A68}" dt="2023-04-16T21:55:50.240" v="455"/>
          <ac:inkMkLst>
            <pc:docMk/>
            <pc:sldMk cId="4228420529" sldId="477"/>
            <ac:inkMk id="122" creationId="{2A0B7446-FD38-91D1-257F-16B802201B95}"/>
          </ac:inkMkLst>
        </pc:inkChg>
        <pc:inkChg chg="add del mod">
          <ac:chgData name="Tim Cook" userId="d1c7cfb340f2c7ab" providerId="LiveId" clId="{816194AF-5F94-4EF3-8191-2948A8337A68}" dt="2023-04-16T21:55:50.240" v="453"/>
          <ac:inkMkLst>
            <pc:docMk/>
            <pc:sldMk cId="4228420529" sldId="477"/>
            <ac:inkMk id="123" creationId="{D1913B38-2444-B422-D057-34CFC5D8B8C2}"/>
          </ac:inkMkLst>
        </pc:inkChg>
        <pc:inkChg chg="add del">
          <ac:chgData name="Tim Cook" userId="d1c7cfb340f2c7ab" providerId="LiveId" clId="{816194AF-5F94-4EF3-8191-2948A8337A68}" dt="2023-04-16T21:50:29.281" v="191"/>
          <ac:inkMkLst>
            <pc:docMk/>
            <pc:sldMk cId="4228420529" sldId="477"/>
            <ac:inkMk id="125" creationId="{2D104BE0-6398-EECA-9101-EAB0C59EFD92}"/>
          </ac:inkMkLst>
        </pc:inkChg>
        <pc:inkChg chg="add del">
          <ac:chgData name="Tim Cook" userId="d1c7cfb340f2c7ab" providerId="LiveId" clId="{816194AF-5F94-4EF3-8191-2948A8337A68}" dt="2023-04-16T21:50:32.709" v="193"/>
          <ac:inkMkLst>
            <pc:docMk/>
            <pc:sldMk cId="4228420529" sldId="477"/>
            <ac:inkMk id="126" creationId="{7B72DF72-9E13-820F-67C6-285627E7BBB1}"/>
          </ac:inkMkLst>
        </pc:inkChg>
        <pc:inkChg chg="add del">
          <ac:chgData name="Tim Cook" userId="d1c7cfb340f2c7ab" providerId="LiveId" clId="{816194AF-5F94-4EF3-8191-2948A8337A68}" dt="2023-04-16T21:50:36.187" v="195"/>
          <ac:inkMkLst>
            <pc:docMk/>
            <pc:sldMk cId="4228420529" sldId="477"/>
            <ac:inkMk id="127" creationId="{4C90AE03-0068-C475-A396-7DD14BB21F3E}"/>
          </ac:inkMkLst>
        </pc:inkChg>
        <pc:inkChg chg="add del">
          <ac:chgData name="Tim Cook" userId="d1c7cfb340f2c7ab" providerId="LiveId" clId="{816194AF-5F94-4EF3-8191-2948A8337A68}" dt="2023-04-16T21:50:40.859" v="197"/>
          <ac:inkMkLst>
            <pc:docMk/>
            <pc:sldMk cId="4228420529" sldId="477"/>
            <ac:inkMk id="128" creationId="{308BF054-66BC-A867-D4FB-75019764B803}"/>
          </ac:inkMkLst>
        </pc:inkChg>
        <pc:inkChg chg="add del mod">
          <ac:chgData name="Tim Cook" userId="d1c7cfb340f2c7ab" providerId="LiveId" clId="{816194AF-5F94-4EF3-8191-2948A8337A68}" dt="2023-04-16T21:55:48.660" v="451"/>
          <ac:inkMkLst>
            <pc:docMk/>
            <pc:sldMk cId="4228420529" sldId="477"/>
            <ac:inkMk id="129" creationId="{83EC0E53-7E96-4D61-CD85-C866685F072D}"/>
          </ac:inkMkLst>
        </pc:inkChg>
        <pc:inkChg chg="add del mod">
          <ac:chgData name="Tim Cook" userId="d1c7cfb340f2c7ab" providerId="LiveId" clId="{816194AF-5F94-4EF3-8191-2948A8337A68}" dt="2023-04-16T21:51:55.916" v="243"/>
          <ac:inkMkLst>
            <pc:docMk/>
            <pc:sldMk cId="4228420529" sldId="477"/>
            <ac:inkMk id="130" creationId="{DE944CF4-90E9-205B-2D49-DD94064CC529}"/>
          </ac:inkMkLst>
        </pc:inkChg>
        <pc:inkChg chg="add del mod">
          <ac:chgData name="Tim Cook" userId="d1c7cfb340f2c7ab" providerId="LiveId" clId="{816194AF-5F94-4EF3-8191-2948A8337A68}" dt="2023-04-16T21:51:55.916" v="245"/>
          <ac:inkMkLst>
            <pc:docMk/>
            <pc:sldMk cId="4228420529" sldId="477"/>
            <ac:inkMk id="131" creationId="{C16BA504-520C-FBD0-ECA9-B3DBEE8E3AD4}"/>
          </ac:inkMkLst>
        </pc:inkChg>
        <pc:inkChg chg="add del mod">
          <ac:chgData name="Tim Cook" userId="d1c7cfb340f2c7ab" providerId="LiveId" clId="{816194AF-5F94-4EF3-8191-2948A8337A68}" dt="2023-04-16T21:51:55.916" v="244"/>
          <ac:inkMkLst>
            <pc:docMk/>
            <pc:sldMk cId="4228420529" sldId="477"/>
            <ac:inkMk id="132" creationId="{2679D169-08B6-ED14-1088-66709F7D20A2}"/>
          </ac:inkMkLst>
        </pc:inkChg>
        <pc:inkChg chg="add del mod">
          <ac:chgData name="Tim Cook" userId="d1c7cfb340f2c7ab" providerId="LiveId" clId="{816194AF-5F94-4EF3-8191-2948A8337A68}" dt="2023-04-16T21:51:33.829" v="223"/>
          <ac:inkMkLst>
            <pc:docMk/>
            <pc:sldMk cId="4228420529" sldId="477"/>
            <ac:inkMk id="134" creationId="{5E103254-26FF-4394-8BF3-A8CAAD03F02D}"/>
          </ac:inkMkLst>
        </pc:inkChg>
        <pc:inkChg chg="add del mod">
          <ac:chgData name="Tim Cook" userId="d1c7cfb340f2c7ab" providerId="LiveId" clId="{816194AF-5F94-4EF3-8191-2948A8337A68}" dt="2023-04-16T21:51:33.829" v="222"/>
          <ac:inkMkLst>
            <pc:docMk/>
            <pc:sldMk cId="4228420529" sldId="477"/>
            <ac:inkMk id="135" creationId="{A32F99CD-D8A5-571C-0C17-F9286DF11108}"/>
          </ac:inkMkLst>
        </pc:inkChg>
        <pc:inkChg chg="add del mod">
          <ac:chgData name="Tim Cook" userId="d1c7cfb340f2c7ab" providerId="LiveId" clId="{816194AF-5F94-4EF3-8191-2948A8337A68}" dt="2023-04-16T21:51:35.759" v="226"/>
          <ac:inkMkLst>
            <pc:docMk/>
            <pc:sldMk cId="4228420529" sldId="477"/>
            <ac:inkMk id="136" creationId="{2A5FCD53-5A63-1E57-84EB-EE3344D05E21}"/>
          </ac:inkMkLst>
        </pc:inkChg>
        <pc:inkChg chg="add del mod">
          <ac:chgData name="Tim Cook" userId="d1c7cfb340f2c7ab" providerId="LiveId" clId="{816194AF-5F94-4EF3-8191-2948A8337A68}" dt="2023-04-16T21:51:44.895" v="237"/>
          <ac:inkMkLst>
            <pc:docMk/>
            <pc:sldMk cId="4228420529" sldId="477"/>
            <ac:inkMk id="138" creationId="{D8B53F6A-6A01-1752-BEE9-0B9EAEB14952}"/>
          </ac:inkMkLst>
        </pc:inkChg>
        <pc:inkChg chg="add del mod">
          <ac:chgData name="Tim Cook" userId="d1c7cfb340f2c7ab" providerId="LiveId" clId="{816194AF-5F94-4EF3-8191-2948A8337A68}" dt="2023-04-16T21:51:44.206" v="235"/>
          <ac:inkMkLst>
            <pc:docMk/>
            <pc:sldMk cId="4228420529" sldId="477"/>
            <ac:inkMk id="139" creationId="{BAD0FB1E-A60B-1249-F1B0-881060DB9F9D}"/>
          </ac:inkMkLst>
        </pc:inkChg>
        <pc:inkChg chg="add del mod">
          <ac:chgData name="Tim Cook" userId="d1c7cfb340f2c7ab" providerId="LiveId" clId="{816194AF-5F94-4EF3-8191-2948A8337A68}" dt="2023-04-16T21:51:44.206" v="233"/>
          <ac:inkMkLst>
            <pc:docMk/>
            <pc:sldMk cId="4228420529" sldId="477"/>
            <ac:inkMk id="140" creationId="{9C9A063C-9C1A-3EA5-C2D7-F9E9754DB76A}"/>
          </ac:inkMkLst>
        </pc:inkChg>
        <pc:inkChg chg="add del mod">
          <ac:chgData name="Tim Cook" userId="d1c7cfb340f2c7ab" providerId="LiveId" clId="{816194AF-5F94-4EF3-8191-2948A8337A68}" dt="2023-04-16T21:51:44.206" v="236"/>
          <ac:inkMkLst>
            <pc:docMk/>
            <pc:sldMk cId="4228420529" sldId="477"/>
            <ac:inkMk id="141" creationId="{8A533D40-11D0-32A0-149B-61E8FEDF233D}"/>
          </ac:inkMkLst>
        </pc:inkChg>
        <pc:inkChg chg="add del mod">
          <ac:chgData name="Tim Cook" userId="d1c7cfb340f2c7ab" providerId="LiveId" clId="{816194AF-5F94-4EF3-8191-2948A8337A68}" dt="2023-04-16T21:51:44.206" v="234"/>
          <ac:inkMkLst>
            <pc:docMk/>
            <pc:sldMk cId="4228420529" sldId="477"/>
            <ac:inkMk id="142" creationId="{F388AA42-0211-2ADB-1CE5-4533D42250D7}"/>
          </ac:inkMkLst>
        </pc:inkChg>
        <pc:inkChg chg="add mod">
          <ac:chgData name="Tim Cook" userId="d1c7cfb340f2c7ab" providerId="LiveId" clId="{816194AF-5F94-4EF3-8191-2948A8337A68}" dt="2023-04-16T21:55:54.457" v="461"/>
          <ac:inkMkLst>
            <pc:docMk/>
            <pc:sldMk cId="4228420529" sldId="477"/>
            <ac:inkMk id="144" creationId="{ADD6398C-9259-0705-D2D6-E3B2DF353682}"/>
          </ac:inkMkLst>
        </pc:inkChg>
        <pc:inkChg chg="add del mod">
          <ac:chgData name="Tim Cook" userId="d1c7cfb340f2c7ab" providerId="LiveId" clId="{816194AF-5F94-4EF3-8191-2948A8337A68}" dt="2023-04-16T21:55:51.041" v="456"/>
          <ac:inkMkLst>
            <pc:docMk/>
            <pc:sldMk cId="4228420529" sldId="477"/>
            <ac:inkMk id="145" creationId="{FAFEA6D2-ACF9-87DD-DF71-90E0A12B241A}"/>
          </ac:inkMkLst>
        </pc:inkChg>
        <pc:inkChg chg="add del mod">
          <ac:chgData name="Tim Cook" userId="d1c7cfb340f2c7ab" providerId="LiveId" clId="{816194AF-5F94-4EF3-8191-2948A8337A68}" dt="2023-04-16T21:55:54.223" v="460"/>
          <ac:inkMkLst>
            <pc:docMk/>
            <pc:sldMk cId="4228420529" sldId="477"/>
            <ac:inkMk id="146" creationId="{193052E5-8DB3-E7A2-D133-F618F41F08DF}"/>
          </ac:inkMkLst>
        </pc:inkChg>
        <pc:inkChg chg="add del mod">
          <ac:chgData name="Tim Cook" userId="d1c7cfb340f2c7ab" providerId="LiveId" clId="{816194AF-5F94-4EF3-8191-2948A8337A68}" dt="2023-04-16T21:55:54.223" v="459"/>
          <ac:inkMkLst>
            <pc:docMk/>
            <pc:sldMk cId="4228420529" sldId="477"/>
            <ac:inkMk id="147" creationId="{C9A58695-574B-C30D-154F-F34EFFCFEABC}"/>
          </ac:inkMkLst>
        </pc:inkChg>
        <pc:inkChg chg="add del mod">
          <ac:chgData name="Tim Cook" userId="d1c7cfb340f2c7ab" providerId="LiveId" clId="{816194AF-5F94-4EF3-8191-2948A8337A68}" dt="2023-04-16T21:55:54.223" v="458"/>
          <ac:inkMkLst>
            <pc:docMk/>
            <pc:sldMk cId="4228420529" sldId="477"/>
            <ac:inkMk id="148" creationId="{EF917EB9-1990-F642-267B-7D2D4C96F7A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0" creationId="{52F7AA17-AA5D-73A4-F5F0-7B20E6F6488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1" creationId="{5B915317-BB86-B7F0-7127-D73BF0F12335}"/>
          </ac:inkMkLst>
        </pc:inkChg>
        <pc:inkChg chg="add del mod">
          <ac:chgData name="Tim Cook" userId="d1c7cfb340f2c7ab" providerId="LiveId" clId="{816194AF-5F94-4EF3-8191-2948A8337A68}" dt="2023-04-16T21:55:58.190" v="468"/>
          <ac:inkMkLst>
            <pc:docMk/>
            <pc:sldMk cId="4228420529" sldId="477"/>
            <ac:inkMk id="152" creationId="{182520EA-DB69-B568-27A1-6CDF0BCBA071}"/>
          </ac:inkMkLst>
        </pc:inkChg>
        <pc:inkChg chg="add del mod">
          <ac:chgData name="Tim Cook" userId="d1c7cfb340f2c7ab" providerId="LiveId" clId="{816194AF-5F94-4EF3-8191-2948A8337A68}" dt="2023-04-16T21:55:58.190" v="467"/>
          <ac:inkMkLst>
            <pc:docMk/>
            <pc:sldMk cId="4228420529" sldId="477"/>
            <ac:inkMk id="153" creationId="{EF77436F-6919-EAFB-51AD-E3A04C49E3B7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5" creationId="{0A933588-A864-7255-73BE-E90928E7259E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6" creationId="{A8DA57D7-E015-A175-3206-DBB80B672DF3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7" creationId="{69E3BD99-E910-BBD1-9C91-A593A9140D75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8" creationId="{AC3B95A0-95CB-1D04-9B86-E2D13EC083B6}"/>
          </ac:inkMkLst>
        </pc:inkChg>
        <pc:inkChg chg="add">
          <ac:chgData name="Tim Cook" userId="d1c7cfb340f2c7ab" providerId="LiveId" clId="{816194AF-5F94-4EF3-8191-2948A8337A68}" dt="2023-04-16T21:52:36.759" v="256" actId="9405"/>
          <ac:inkMkLst>
            <pc:docMk/>
            <pc:sldMk cId="4228420529" sldId="477"/>
            <ac:inkMk id="160" creationId="{5144294B-CB02-1FC2-516B-85687B9A1DF9}"/>
          </ac:inkMkLst>
        </pc:inkChg>
        <pc:inkChg chg="add del">
          <ac:chgData name="Tim Cook" userId="d1c7cfb340f2c7ab" providerId="LiveId" clId="{816194AF-5F94-4EF3-8191-2948A8337A68}" dt="2023-04-16T21:52:38.309" v="258"/>
          <ac:inkMkLst>
            <pc:docMk/>
            <pc:sldMk cId="4228420529" sldId="477"/>
            <ac:inkMk id="161" creationId="{96442425-87B1-0079-0905-62E422E9AB79}"/>
          </ac:inkMkLst>
        </pc:inkChg>
        <pc:inkChg chg="add del">
          <ac:chgData name="Tim Cook" userId="d1c7cfb340f2c7ab" providerId="LiveId" clId="{816194AF-5F94-4EF3-8191-2948A8337A68}" dt="2023-04-16T21:52:45.272" v="260"/>
          <ac:inkMkLst>
            <pc:docMk/>
            <pc:sldMk cId="4228420529" sldId="477"/>
            <ac:inkMk id="162" creationId="{DC55FAB0-9605-0E23-AEAB-50F3688C184B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3" creationId="{22A68A38-E507-DB38-9483-6B515F00965D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4" creationId="{FCAF60AA-B036-AF42-2312-679500317CD6}"/>
          </ac:inkMkLst>
        </pc:inkChg>
        <pc:inkChg chg="add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6" creationId="{02687990-ABAB-0BEE-7168-90EA2E65732C}"/>
          </ac:inkMkLst>
        </pc:inkChg>
        <pc:inkChg chg="add del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7" creationId="{D2284A47-FF81-8532-D499-075DDB0EC52A}"/>
          </ac:inkMkLst>
        </pc:inkChg>
        <pc:inkChg chg="add del mod">
          <ac:chgData name="Tim Cook" userId="d1c7cfb340f2c7ab" providerId="LiveId" clId="{816194AF-5F94-4EF3-8191-2948A8337A68}" dt="2023-04-16T21:52:56.967" v="270"/>
          <ac:inkMkLst>
            <pc:docMk/>
            <pc:sldMk cId="4228420529" sldId="477"/>
            <ac:inkMk id="168" creationId="{4288BD29-3199-FDEB-2D54-AA30E1593D38}"/>
          </ac:inkMkLst>
        </pc:inkChg>
        <pc:inkChg chg="add del mod">
          <ac:chgData name="Tim Cook" userId="d1c7cfb340f2c7ab" providerId="LiveId" clId="{816194AF-5F94-4EF3-8191-2948A8337A68}" dt="2023-04-16T21:52:56.967" v="269"/>
          <ac:inkMkLst>
            <pc:docMk/>
            <pc:sldMk cId="4228420529" sldId="477"/>
            <ac:inkMk id="169" creationId="{B972DD5E-6B40-F157-1468-AAEB28A543BE}"/>
          </ac:inkMkLst>
        </pc:inkChg>
        <pc:inkChg chg="add del">
          <ac:chgData name="Tim Cook" userId="d1c7cfb340f2c7ab" providerId="LiveId" clId="{816194AF-5F94-4EF3-8191-2948A8337A68}" dt="2023-04-16T21:53:02.199" v="273"/>
          <ac:inkMkLst>
            <pc:docMk/>
            <pc:sldMk cId="4228420529" sldId="477"/>
            <ac:inkMk id="171" creationId="{D145E230-93E0-BA0E-15AA-E91D4FC14738}"/>
          </ac:inkMkLst>
        </pc:inkChg>
        <pc:inkChg chg="add">
          <ac:chgData name="Tim Cook" userId="d1c7cfb340f2c7ab" providerId="LiveId" clId="{816194AF-5F94-4EF3-8191-2948A8337A68}" dt="2023-04-16T21:53:05.216" v="274" actId="9405"/>
          <ac:inkMkLst>
            <pc:docMk/>
            <pc:sldMk cId="4228420529" sldId="477"/>
            <ac:inkMk id="172" creationId="{956084A9-C474-B384-63B2-8885C788761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3" creationId="{0B1E31CC-1DB8-1CDF-E0D5-7A0CB1C34446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5" creationId="{BFDCC953-9FFE-19E9-9191-70FD1EE3E9B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6" creationId="{FBFD2DF5-E300-AAA1-B713-EED31EEF0FB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7" creationId="{66D8B6E7-1D5C-59F6-E428-69E25008412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8" creationId="{1E06402F-3EF9-EAAE-50C3-6EF73AF639D1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0" creationId="{F19A9DD4-AD31-9512-708E-C8101C87435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1" creationId="{0D08B9F9-5F45-E606-2A04-8BDDC1A6281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2" creationId="{EC05D909-7F99-3C09-76B4-33506728498F}"/>
          </ac:inkMkLst>
        </pc:inkChg>
        <pc:inkChg chg="add del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84" creationId="{46628110-3840-7E75-E343-FCBD56FE2F1F}"/>
          </ac:inkMkLst>
        </pc:inkChg>
        <pc:inkChg chg="add">
          <ac:chgData name="Tim Cook" userId="d1c7cfb340f2c7ab" providerId="LiveId" clId="{816194AF-5F94-4EF3-8191-2948A8337A68}" dt="2023-04-16T21:56:07.276" v="476" actId="9405"/>
          <ac:inkMkLst>
            <pc:docMk/>
            <pc:sldMk cId="4228420529" sldId="477"/>
            <ac:inkMk id="186" creationId="{C5A477E7-A76B-6CD8-A5A5-8EE958317D1C}"/>
          </ac:inkMkLst>
        </pc:inkChg>
        <pc:inkChg chg="add del">
          <ac:chgData name="Tim Cook" userId="d1c7cfb340f2c7ab" providerId="LiveId" clId="{816194AF-5F94-4EF3-8191-2948A8337A68}" dt="2023-04-16T21:56:14.649" v="478"/>
          <ac:inkMkLst>
            <pc:docMk/>
            <pc:sldMk cId="4228420529" sldId="477"/>
            <ac:inkMk id="187" creationId="{8EF65C13-5195-DB2E-7DBD-2C72FD68DD76}"/>
          </ac:inkMkLst>
        </pc:inkChg>
        <pc:inkChg chg="add del mod">
          <ac:chgData name="Tim Cook" userId="d1c7cfb340f2c7ab" providerId="LiveId" clId="{816194AF-5F94-4EF3-8191-2948A8337A68}" dt="2023-04-16T21:56:18.514" v="481"/>
          <ac:inkMkLst>
            <pc:docMk/>
            <pc:sldMk cId="4228420529" sldId="477"/>
            <ac:inkMk id="188" creationId="{B608F15C-CF30-ED88-544E-44052E908CD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0" creationId="{561FECF6-7B5F-6C61-6CBF-337CAA35A41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2" creationId="{6C00517D-7C8B-79AA-FC92-34C07F2989B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3" creationId="{CBD43C09-CAFA-1C63-0490-B07E0A64A93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4" creationId="{AE4FC027-658C-7D69-B6AC-DA36AE0F847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mod">
        <pc:chgData name="Tim Cook" userId="d1c7cfb340f2c7ab" providerId="LiveId" clId="{816194AF-5F94-4EF3-8191-2948A8337A68}" dt="2023-04-16T22:17:13.971" v="896"/>
        <pc:sldMkLst>
          <pc:docMk/>
          <pc:sldMk cId="3146788915" sldId="478"/>
        </pc:sldMkLst>
        <pc:grpChg chg="del mod">
          <ac:chgData name="Tim Cook" userId="d1c7cfb340f2c7ab" providerId="LiveId" clId="{816194AF-5F94-4EF3-8191-2948A8337A68}" dt="2023-04-16T21:54:01.449" v="317"/>
          <ac:grpSpMkLst>
            <pc:docMk/>
            <pc:sldMk cId="3146788915" sldId="478"/>
            <ac:grpSpMk id="8" creationId="{2A7EE00C-C0B7-4363-A3B9-CF9E9A74AFCE}"/>
          </ac:grpSpMkLst>
        </pc:grpChg>
        <pc:grpChg chg="del mod">
          <ac:chgData name="Tim Cook" userId="d1c7cfb340f2c7ab" providerId="LiveId" clId="{816194AF-5F94-4EF3-8191-2948A8337A68}" dt="2023-04-16T21:53:38.809" v="290"/>
          <ac:grpSpMkLst>
            <pc:docMk/>
            <pc:sldMk cId="3146788915" sldId="478"/>
            <ac:grpSpMk id="12" creationId="{4FCD8A74-ABB4-6787-CCAC-667337A60D65}"/>
          </ac:grpSpMkLst>
        </pc:grpChg>
        <pc:grpChg chg="del mod">
          <ac:chgData name="Tim Cook" userId="d1c7cfb340f2c7ab" providerId="LiveId" clId="{816194AF-5F94-4EF3-8191-2948A8337A68}" dt="2023-04-16T21:54:01.449" v="318"/>
          <ac:grpSpMkLst>
            <pc:docMk/>
            <pc:sldMk cId="3146788915" sldId="478"/>
            <ac:grpSpMk id="18" creationId="{CFD31C1A-B2A3-42E5-3DA8-759FCDE8724A}"/>
          </ac:grpSpMkLst>
        </pc:grpChg>
        <pc:grpChg chg="del mod">
          <ac:chgData name="Tim Cook" userId="d1c7cfb340f2c7ab" providerId="LiveId" clId="{816194AF-5F94-4EF3-8191-2948A8337A68}" dt="2023-04-16T21:53:55.803" v="308"/>
          <ac:grpSpMkLst>
            <pc:docMk/>
            <pc:sldMk cId="3146788915" sldId="478"/>
            <ac:grpSpMk id="24" creationId="{1243A961-1184-101F-3822-091C7CCC9CE5}"/>
          </ac:grpSpMkLst>
        </pc:grpChg>
        <pc:grpChg chg="del mod">
          <ac:chgData name="Tim Cook" userId="d1c7cfb340f2c7ab" providerId="LiveId" clId="{816194AF-5F94-4EF3-8191-2948A8337A68}" dt="2023-04-16T21:53:58.956" v="311"/>
          <ac:grpSpMkLst>
            <pc:docMk/>
            <pc:sldMk cId="3146788915" sldId="478"/>
            <ac:grpSpMk id="26" creationId="{357FE7A0-42D2-66DA-EC60-8D31ED02A5BF}"/>
          </ac:grpSpMkLst>
        </pc:grpChg>
        <pc:grpChg chg="del mod">
          <ac:chgData name="Tim Cook" userId="d1c7cfb340f2c7ab" providerId="LiveId" clId="{816194AF-5F94-4EF3-8191-2948A8337A68}" dt="2023-04-16T21:54:01.449" v="315"/>
          <ac:grpSpMkLst>
            <pc:docMk/>
            <pc:sldMk cId="3146788915" sldId="478"/>
            <ac:grpSpMk id="28" creationId="{05B56F92-8220-46B5-922E-1244C923E0AC}"/>
          </ac:grpSpMkLst>
        </pc:grpChg>
        <pc:grpChg chg="del mod">
          <ac:chgData name="Tim Cook" userId="d1c7cfb340f2c7ab" providerId="LiveId" clId="{816194AF-5F94-4EF3-8191-2948A8337A68}" dt="2023-04-16T21:54:09.938" v="327"/>
          <ac:grpSpMkLst>
            <pc:docMk/>
            <pc:sldMk cId="3146788915" sldId="478"/>
            <ac:grpSpMk id="31" creationId="{43CA34FA-4978-0468-D05D-AF8923A6E417}"/>
          </ac:grpSpMkLst>
        </pc:grpChg>
        <pc:grpChg chg="del mod">
          <ac:chgData name="Tim Cook" userId="d1c7cfb340f2c7ab" providerId="LiveId" clId="{816194AF-5F94-4EF3-8191-2948A8337A68}" dt="2023-04-16T21:54:12.167" v="332"/>
          <ac:grpSpMkLst>
            <pc:docMk/>
            <pc:sldMk cId="3146788915" sldId="478"/>
            <ac:grpSpMk id="35" creationId="{46D35559-FE30-E7E5-A115-0B7668657404}"/>
          </ac:grpSpMkLst>
        </pc:grpChg>
        <pc:grpChg chg="del mod">
          <ac:chgData name="Tim Cook" userId="d1c7cfb340f2c7ab" providerId="LiveId" clId="{816194AF-5F94-4EF3-8191-2948A8337A68}" dt="2023-04-16T21:54:52.256" v="383"/>
          <ac:grpSpMkLst>
            <pc:docMk/>
            <pc:sldMk cId="3146788915" sldId="478"/>
            <ac:grpSpMk id="40" creationId="{8C05C8C1-163A-0F29-2D2E-F50757BAF5CF}"/>
          </ac:grpSpMkLst>
        </pc:grpChg>
        <pc:grpChg chg="del mod">
          <ac:chgData name="Tim Cook" userId="d1c7cfb340f2c7ab" providerId="LiveId" clId="{816194AF-5F94-4EF3-8191-2948A8337A68}" dt="2023-04-16T21:54:29.282" v="352"/>
          <ac:grpSpMkLst>
            <pc:docMk/>
            <pc:sldMk cId="3146788915" sldId="478"/>
            <ac:grpSpMk id="49" creationId="{6DAD70EC-D1C2-5092-71C9-3F3F3B412940}"/>
          </ac:grpSpMkLst>
        </pc:grpChg>
        <pc:grpChg chg="del mod">
          <ac:chgData name="Tim Cook" userId="d1c7cfb340f2c7ab" providerId="LiveId" clId="{816194AF-5F94-4EF3-8191-2948A8337A68}" dt="2023-04-16T21:55:10.137" v="415"/>
          <ac:grpSpMkLst>
            <pc:docMk/>
            <pc:sldMk cId="3146788915" sldId="478"/>
            <ac:grpSpMk id="50" creationId="{8990C30D-6BBE-F3D2-FF91-4DF953D3FC3F}"/>
          </ac:grpSpMkLst>
        </pc:grpChg>
        <pc:grpChg chg="del mod">
          <ac:chgData name="Tim Cook" userId="d1c7cfb340f2c7ab" providerId="LiveId" clId="{816194AF-5F94-4EF3-8191-2948A8337A68}" dt="2023-04-16T21:54:23.837" v="346"/>
          <ac:grpSpMkLst>
            <pc:docMk/>
            <pc:sldMk cId="3146788915" sldId="478"/>
            <ac:grpSpMk id="53" creationId="{1871A07B-1074-1314-1A55-29F68B8F5925}"/>
          </ac:grpSpMkLst>
        </pc:grpChg>
        <pc:grpChg chg="del mod">
          <ac:chgData name="Tim Cook" userId="d1c7cfb340f2c7ab" providerId="LiveId" clId="{816194AF-5F94-4EF3-8191-2948A8337A68}" dt="2023-04-16T22:14:02.277" v="857"/>
          <ac:grpSpMkLst>
            <pc:docMk/>
            <pc:sldMk cId="3146788915" sldId="478"/>
            <ac:grpSpMk id="56" creationId="{A16ACB5A-5804-AC84-E2A5-E79EE0D4EC78}"/>
          </ac:grpSpMkLst>
        </pc:grpChg>
        <pc:grpChg chg="del mod">
          <ac:chgData name="Tim Cook" userId="d1c7cfb340f2c7ab" providerId="LiveId" clId="{816194AF-5F94-4EF3-8191-2948A8337A68}" dt="2023-04-16T21:54:54.330" v="391"/>
          <ac:grpSpMkLst>
            <pc:docMk/>
            <pc:sldMk cId="3146788915" sldId="478"/>
            <ac:grpSpMk id="63" creationId="{42DE7D18-7277-0EFA-AB80-53EF3251952D}"/>
          </ac:grpSpMkLst>
        </pc:grpChg>
        <pc:grpChg chg="mod">
          <ac:chgData name="Tim Cook" userId="d1c7cfb340f2c7ab" providerId="LiveId" clId="{816194AF-5F94-4EF3-8191-2948A8337A68}" dt="2023-04-16T22:14:08.622" v="872"/>
          <ac:grpSpMkLst>
            <pc:docMk/>
            <pc:sldMk cId="3146788915" sldId="478"/>
            <ac:grpSpMk id="70" creationId="{C66D4423-83BB-CA4F-32E7-8289679C86BE}"/>
          </ac:grpSpMkLst>
        </pc:grpChg>
        <pc:grpChg chg="del mod">
          <ac:chgData name="Tim Cook" userId="d1c7cfb340f2c7ab" providerId="LiveId" clId="{816194AF-5F94-4EF3-8191-2948A8337A68}" dt="2023-04-16T22:17:07.085" v="884"/>
          <ac:grpSpMkLst>
            <pc:docMk/>
            <pc:sldMk cId="3146788915" sldId="478"/>
            <ac:grpSpMk id="71" creationId="{68796EEC-3789-CF78-C191-AC0496FFA11F}"/>
          </ac:grpSpMkLst>
        </pc:grpChg>
        <pc:grpChg chg="del mod">
          <ac:chgData name="Tim Cook" userId="d1c7cfb340f2c7ab" providerId="LiveId" clId="{816194AF-5F94-4EF3-8191-2948A8337A68}" dt="2023-04-16T21:54:54.330" v="394"/>
          <ac:grpSpMkLst>
            <pc:docMk/>
            <pc:sldMk cId="3146788915" sldId="478"/>
            <ac:grpSpMk id="72" creationId="{54F52A10-0AC1-D53D-1324-F564EDC32272}"/>
          </ac:grpSpMkLst>
        </pc:grpChg>
        <pc:grpChg chg="del mod">
          <ac:chgData name="Tim Cook" userId="d1c7cfb340f2c7ab" providerId="LiveId" clId="{816194AF-5F94-4EF3-8191-2948A8337A68}" dt="2023-04-16T22:17:07.085" v="878"/>
          <ac:grpSpMkLst>
            <pc:docMk/>
            <pc:sldMk cId="3146788915" sldId="478"/>
            <ac:grpSpMk id="78" creationId="{D91BE3BF-3D7A-42B2-DEEF-5F796CEE202F}"/>
          </ac:grpSpMkLst>
        </pc:grpChg>
        <pc:grpChg chg="del 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0" creationId="{E0B24794-9681-ADF7-2461-8C40127A6E8E}"/>
          </ac:grpSpMkLst>
        </pc:grpChg>
        <pc:grpChg chg="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3" creationId="{3EDB46FD-F533-6A4C-6E2F-792D2C434416}"/>
          </ac:grpSpMkLst>
        </pc:grpChg>
        <pc:grpChg chg="del mod">
          <ac:chgData name="Tim Cook" userId="d1c7cfb340f2c7ab" providerId="LiveId" clId="{816194AF-5F94-4EF3-8191-2948A8337A68}" dt="2023-04-16T21:55:22.176" v="427"/>
          <ac:grpSpMkLst>
            <pc:docMk/>
            <pc:sldMk cId="3146788915" sldId="478"/>
            <ac:grpSpMk id="93" creationId="{AD5BE256-8049-4E0D-B21C-46CB518496DA}"/>
          </ac:grpSpMkLst>
        </pc:grpChg>
        <pc:grpChg chg="del 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5" creationId="{25B9F29A-8CBC-C2C5-ED9E-203F21C35F1F}"/>
          </ac:grpSpMkLst>
        </pc:grpChg>
        <pc:grpChg chg="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7" creationId="{FFD42935-C2DF-2DCA-D71D-8DDD6DD5366D}"/>
          </ac:grpSpMkLst>
        </pc:grpChg>
        <pc:grpChg chg="del 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99" creationId="{1012146A-DE95-6190-7CD6-2DB8EED84A68}"/>
          </ac:grpSpMkLst>
        </pc:grpChg>
        <pc:grpChg chg="mod">
          <ac:chgData name="Tim Cook" userId="d1c7cfb340f2c7ab" providerId="LiveId" clId="{816194AF-5F94-4EF3-8191-2948A8337A68}" dt="2023-04-16T22:17:12.880" v="894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816194AF-5F94-4EF3-8191-2948A8337A68}" dt="2023-04-16T21:55:31.563" v="442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117" creationId="{3006AA73-2FDC-5454-3AEF-936E47088551}"/>
          </ac:grpSpMkLst>
        </pc:grpChg>
        <pc:inkChg chg="add del mod">
          <ac:chgData name="Tim Cook" userId="d1c7cfb340f2c7ab" providerId="LiveId" clId="{816194AF-5F94-4EF3-8191-2948A8337A68}" dt="2023-04-16T21:53:44.914" v="297"/>
          <ac:inkMkLst>
            <pc:docMk/>
            <pc:sldMk cId="3146788915" sldId="478"/>
            <ac:inkMk id="3" creationId="{0D39C82F-F84A-8D95-4145-CE82EFEEFE51}"/>
          </ac:inkMkLst>
        </pc:inkChg>
        <pc:inkChg chg="add del mod">
          <ac:chgData name="Tim Cook" userId="d1c7cfb340f2c7ab" providerId="LiveId" clId="{816194AF-5F94-4EF3-8191-2948A8337A68}" dt="2023-04-16T21:54:01.449" v="312"/>
          <ac:inkMkLst>
            <pc:docMk/>
            <pc:sldMk cId="3146788915" sldId="478"/>
            <ac:inkMk id="4" creationId="{8BFD1201-10CF-AA01-73EA-D351A958F235}"/>
          </ac:inkMkLst>
        </pc:inkChg>
        <pc:inkChg chg="add del mod">
          <ac:chgData name="Tim Cook" userId="d1c7cfb340f2c7ab" providerId="LiveId" clId="{816194AF-5F94-4EF3-8191-2948A8337A68}" dt="2023-04-16T21:54:01.449" v="314"/>
          <ac:inkMkLst>
            <pc:docMk/>
            <pc:sldMk cId="3146788915" sldId="478"/>
            <ac:inkMk id="5" creationId="{F9693463-363B-EC9E-DCD8-10EDB717D38C}"/>
          </ac:inkMkLst>
        </pc:inkChg>
        <pc:inkChg chg="add del mod">
          <ac:chgData name="Tim Cook" userId="d1c7cfb340f2c7ab" providerId="LiveId" clId="{816194AF-5F94-4EF3-8191-2948A8337A68}" dt="2023-04-16T21:54:01.449" v="317"/>
          <ac:inkMkLst>
            <pc:docMk/>
            <pc:sldMk cId="3146788915" sldId="478"/>
            <ac:inkMk id="6" creationId="{FF15CF0D-5EAA-E833-12E3-0694437D94B5}"/>
          </ac:inkMkLst>
        </pc:inkChg>
        <pc:inkChg chg="add del mod">
          <ac:chgData name="Tim Cook" userId="d1c7cfb340f2c7ab" providerId="LiveId" clId="{816194AF-5F94-4EF3-8191-2948A8337A68}" dt="2023-04-16T21:54:01.449" v="319"/>
          <ac:inkMkLst>
            <pc:docMk/>
            <pc:sldMk cId="3146788915" sldId="478"/>
            <ac:inkMk id="7" creationId="{E93EF9C2-B260-5501-3F4D-D4DC8584D904}"/>
          </ac:inkMkLst>
        </pc:inkChg>
        <pc:inkChg chg="add del mod">
          <ac:chgData name="Tim Cook" userId="d1c7cfb340f2c7ab" providerId="LiveId" clId="{816194AF-5F94-4EF3-8191-2948A8337A68}" dt="2023-04-16T21:53:44.914" v="294"/>
          <ac:inkMkLst>
            <pc:docMk/>
            <pc:sldMk cId="3146788915" sldId="478"/>
            <ac:inkMk id="9" creationId="{DEA32C7C-567D-E7D1-3648-12BB97CC76E7}"/>
          </ac:inkMkLst>
        </pc:inkChg>
        <pc:inkChg chg="add del mod">
          <ac:chgData name="Tim Cook" userId="d1c7cfb340f2c7ab" providerId="LiveId" clId="{816194AF-5F94-4EF3-8191-2948A8337A68}" dt="2023-04-16T21:54:01.449" v="320"/>
          <ac:inkMkLst>
            <pc:docMk/>
            <pc:sldMk cId="3146788915" sldId="478"/>
            <ac:inkMk id="10" creationId="{A4A674C5-D086-5A26-63D2-E787B3C4525B}"/>
          </ac:inkMkLst>
        </pc:inkChg>
        <pc:inkChg chg="add del mod">
          <ac:chgData name="Tim Cook" userId="d1c7cfb340f2c7ab" providerId="LiveId" clId="{816194AF-5F94-4EF3-8191-2948A8337A68}" dt="2023-04-16T21:54:01.449" v="318"/>
          <ac:inkMkLst>
            <pc:docMk/>
            <pc:sldMk cId="3146788915" sldId="478"/>
            <ac:inkMk id="11" creationId="{933A50D1-BE0E-0039-B29C-3B8DD70107E2}"/>
          </ac:inkMkLst>
        </pc:inkChg>
        <pc:inkChg chg="add del mod">
          <ac:chgData name="Tim Cook" userId="d1c7cfb340f2c7ab" providerId="LiveId" clId="{816194AF-5F94-4EF3-8191-2948A8337A68}" dt="2023-04-16T21:53:44.914" v="296"/>
          <ac:inkMkLst>
            <pc:docMk/>
            <pc:sldMk cId="3146788915" sldId="478"/>
            <ac:inkMk id="13" creationId="{EE4F0CB2-239F-A6A5-FD4B-152D5484ADE4}"/>
          </ac:inkMkLst>
        </pc:inkChg>
        <pc:inkChg chg="add del mod">
          <ac:chgData name="Tim Cook" userId="d1c7cfb340f2c7ab" providerId="LiveId" clId="{816194AF-5F94-4EF3-8191-2948A8337A68}" dt="2023-04-16T21:53:44.914" v="292"/>
          <ac:inkMkLst>
            <pc:docMk/>
            <pc:sldMk cId="3146788915" sldId="478"/>
            <ac:inkMk id="14" creationId="{A7558AD6-F4FE-C548-98DA-2C5AE373B8EA}"/>
          </ac:inkMkLst>
        </pc:inkChg>
        <pc:inkChg chg="add del mod">
          <ac:chgData name="Tim Cook" userId="d1c7cfb340f2c7ab" providerId="LiveId" clId="{816194AF-5F94-4EF3-8191-2948A8337A68}" dt="2023-04-16T21:53:44.914" v="293"/>
          <ac:inkMkLst>
            <pc:docMk/>
            <pc:sldMk cId="3146788915" sldId="478"/>
            <ac:inkMk id="15" creationId="{E2DFC7B3-C34C-5323-67BE-6F7B6BBB8FF9}"/>
          </ac:inkMkLst>
        </pc:inkChg>
        <pc:inkChg chg="add del">
          <ac:chgData name="Tim Cook" userId="d1c7cfb340f2c7ab" providerId="LiveId" clId="{816194AF-5F94-4EF3-8191-2948A8337A68}" dt="2023-04-16T21:53:44.914" v="295"/>
          <ac:inkMkLst>
            <pc:docMk/>
            <pc:sldMk cId="3146788915" sldId="478"/>
            <ac:inkMk id="16" creationId="{13F8FF82-344E-DB36-3755-9C79FFE4F86A}"/>
          </ac:inkMkLst>
        </pc:inkChg>
        <pc:inkChg chg="add del mod">
          <ac:chgData name="Tim Cook" userId="d1c7cfb340f2c7ab" providerId="LiveId" clId="{816194AF-5F94-4EF3-8191-2948A8337A68}" dt="2023-04-16T21:53:44.914" v="291"/>
          <ac:inkMkLst>
            <pc:docMk/>
            <pc:sldMk cId="3146788915" sldId="478"/>
            <ac:inkMk id="17" creationId="{DF60182A-E327-6259-E8CD-4B09797BC4D0}"/>
          </ac:inkMkLst>
        </pc:inkChg>
        <pc:inkChg chg="add del">
          <ac:chgData name="Tim Cook" userId="d1c7cfb340f2c7ab" providerId="LiveId" clId="{816194AF-5F94-4EF3-8191-2948A8337A68}" dt="2023-04-16T21:53:47.614" v="299"/>
          <ac:inkMkLst>
            <pc:docMk/>
            <pc:sldMk cId="3146788915" sldId="478"/>
            <ac:inkMk id="19" creationId="{39F49F42-6683-A3C2-1D40-4B9EA7C1232C}"/>
          </ac:inkMkLst>
        </pc:inkChg>
        <pc:inkChg chg="add del">
          <ac:chgData name="Tim Cook" userId="d1c7cfb340f2c7ab" providerId="LiveId" clId="{816194AF-5F94-4EF3-8191-2948A8337A68}" dt="2023-04-16T21:53:51.357" v="303"/>
          <ac:inkMkLst>
            <pc:docMk/>
            <pc:sldMk cId="3146788915" sldId="478"/>
            <ac:inkMk id="20" creationId="{6B4E0340-4589-5613-E72F-7A2A9BC6E3B0}"/>
          </ac:inkMkLst>
        </pc:inkChg>
        <pc:inkChg chg="add del">
          <ac:chgData name="Tim Cook" userId="d1c7cfb340f2c7ab" providerId="LiveId" clId="{816194AF-5F94-4EF3-8191-2948A8337A68}" dt="2023-04-16T21:53:51.357" v="302"/>
          <ac:inkMkLst>
            <pc:docMk/>
            <pc:sldMk cId="3146788915" sldId="478"/>
            <ac:inkMk id="21" creationId="{E923D1EF-07FA-4524-80BF-A4AE56411810}"/>
          </ac:inkMkLst>
        </pc:inkChg>
        <pc:inkChg chg="add del mod">
          <ac:chgData name="Tim Cook" userId="d1c7cfb340f2c7ab" providerId="LiveId" clId="{816194AF-5F94-4EF3-8191-2948A8337A68}" dt="2023-04-16T21:54:01.449" v="316"/>
          <ac:inkMkLst>
            <pc:docMk/>
            <pc:sldMk cId="3146788915" sldId="478"/>
            <ac:inkMk id="22" creationId="{FBE1B247-CC6D-1743-7E9D-A256FB6D0583}"/>
          </ac:inkMkLst>
        </pc:inkChg>
        <pc:inkChg chg="add del mod">
          <ac:chgData name="Tim Cook" userId="d1c7cfb340f2c7ab" providerId="LiveId" clId="{816194AF-5F94-4EF3-8191-2948A8337A68}" dt="2023-04-16T21:54:01.449" v="315"/>
          <ac:inkMkLst>
            <pc:docMk/>
            <pc:sldMk cId="3146788915" sldId="478"/>
            <ac:inkMk id="23" creationId="{2676CF7C-32D3-C1E1-2FF8-82DE09F388DF}"/>
          </ac:inkMkLst>
        </pc:inkChg>
        <pc:inkChg chg="add del mod">
          <ac:chgData name="Tim Cook" userId="d1c7cfb340f2c7ab" providerId="LiveId" clId="{816194AF-5F94-4EF3-8191-2948A8337A68}" dt="2023-04-16T21:53:56.413" v="309"/>
          <ac:inkMkLst>
            <pc:docMk/>
            <pc:sldMk cId="3146788915" sldId="478"/>
            <ac:inkMk id="25" creationId="{4AC62923-8A23-8076-5FDA-CCD45CBCE98A}"/>
          </ac:inkMkLst>
        </pc:inkChg>
        <pc:inkChg chg="add del mod">
          <ac:chgData name="Tim Cook" userId="d1c7cfb340f2c7ab" providerId="LiveId" clId="{816194AF-5F94-4EF3-8191-2948A8337A68}" dt="2023-04-16T21:54:01.449" v="313"/>
          <ac:inkMkLst>
            <pc:docMk/>
            <pc:sldMk cId="3146788915" sldId="478"/>
            <ac:inkMk id="27" creationId="{D5D4D3F0-975A-DE80-37FB-1BC2D4AE8FB0}"/>
          </ac:inkMkLst>
        </pc:inkChg>
        <pc:inkChg chg="add del mod">
          <ac:chgData name="Tim Cook" userId="d1c7cfb340f2c7ab" providerId="LiveId" clId="{816194AF-5F94-4EF3-8191-2948A8337A68}" dt="2023-04-16T21:54:19.688" v="342"/>
          <ac:inkMkLst>
            <pc:docMk/>
            <pc:sldMk cId="3146788915" sldId="478"/>
            <ac:inkMk id="29" creationId="{E867898F-79B5-54BF-9437-9BE5B0D06AAE}"/>
          </ac:inkMkLst>
        </pc:inkChg>
        <pc:inkChg chg="add del mod">
          <ac:chgData name="Tim Cook" userId="d1c7cfb340f2c7ab" providerId="LiveId" clId="{816194AF-5F94-4EF3-8191-2948A8337A68}" dt="2023-04-16T21:54:52.256" v="382"/>
          <ac:inkMkLst>
            <pc:docMk/>
            <pc:sldMk cId="3146788915" sldId="478"/>
            <ac:inkMk id="30" creationId="{768EE40C-2D6B-E5DB-C371-3BC075279596}"/>
          </ac:inkMkLst>
        </pc:inkChg>
        <pc:inkChg chg="add del mod">
          <ac:chgData name="Tim Cook" userId="d1c7cfb340f2c7ab" providerId="LiveId" clId="{816194AF-5F94-4EF3-8191-2948A8337A68}" dt="2023-04-16T21:54:52.256" v="379"/>
          <ac:inkMkLst>
            <pc:docMk/>
            <pc:sldMk cId="3146788915" sldId="478"/>
            <ac:inkMk id="32" creationId="{46C6EAF1-A965-6191-6768-CFFD240804F0}"/>
          </ac:inkMkLst>
        </pc:inkChg>
        <pc:inkChg chg="add del mod">
          <ac:chgData name="Tim Cook" userId="d1c7cfb340f2c7ab" providerId="LiveId" clId="{816194AF-5F94-4EF3-8191-2948A8337A68}" dt="2023-04-16T21:54:52.256" v="381"/>
          <ac:inkMkLst>
            <pc:docMk/>
            <pc:sldMk cId="3146788915" sldId="478"/>
            <ac:inkMk id="33" creationId="{16E0F9E9-320C-A809-298F-C3894310A3EB}"/>
          </ac:inkMkLst>
        </pc:inkChg>
        <pc:inkChg chg="add del mod">
          <ac:chgData name="Tim Cook" userId="d1c7cfb340f2c7ab" providerId="LiveId" clId="{816194AF-5F94-4EF3-8191-2948A8337A68}" dt="2023-04-16T21:54:52.256" v="383"/>
          <ac:inkMkLst>
            <pc:docMk/>
            <pc:sldMk cId="3146788915" sldId="478"/>
            <ac:inkMk id="34" creationId="{9EB82098-0D57-D358-1133-A204B215AC13}"/>
          </ac:inkMkLst>
        </pc:inkChg>
        <pc:inkChg chg="add del mod">
          <ac:chgData name="Tim Cook" userId="d1c7cfb340f2c7ab" providerId="LiveId" clId="{816194AF-5F94-4EF3-8191-2948A8337A68}" dt="2023-04-16T21:54:52.256" v="378"/>
          <ac:inkMkLst>
            <pc:docMk/>
            <pc:sldMk cId="3146788915" sldId="478"/>
            <ac:inkMk id="36" creationId="{4BFEC0AA-3715-D271-D116-5D6D2D570267}"/>
          </ac:inkMkLst>
        </pc:inkChg>
        <pc:inkChg chg="add del mod">
          <ac:chgData name="Tim Cook" userId="d1c7cfb340f2c7ab" providerId="LiveId" clId="{816194AF-5F94-4EF3-8191-2948A8337A68}" dt="2023-04-16T21:54:52.256" v="376"/>
          <ac:inkMkLst>
            <pc:docMk/>
            <pc:sldMk cId="3146788915" sldId="478"/>
            <ac:inkMk id="37" creationId="{D43BE7A5-7E8D-A059-5733-617D7D421DF7}"/>
          </ac:inkMkLst>
        </pc:inkChg>
        <pc:inkChg chg="add del mod">
          <ac:chgData name="Tim Cook" userId="d1c7cfb340f2c7ab" providerId="LiveId" clId="{816194AF-5F94-4EF3-8191-2948A8337A68}" dt="2023-04-16T21:54:52.256" v="384"/>
          <ac:inkMkLst>
            <pc:docMk/>
            <pc:sldMk cId="3146788915" sldId="478"/>
            <ac:inkMk id="38" creationId="{4C30BD7D-1918-FFF0-91CC-F54D5AB724A2}"/>
          </ac:inkMkLst>
        </pc:inkChg>
        <pc:inkChg chg="add del mod">
          <ac:chgData name="Tim Cook" userId="d1c7cfb340f2c7ab" providerId="LiveId" clId="{816194AF-5F94-4EF3-8191-2948A8337A68}" dt="2023-04-16T21:54:52.256" v="377"/>
          <ac:inkMkLst>
            <pc:docMk/>
            <pc:sldMk cId="3146788915" sldId="478"/>
            <ac:inkMk id="39" creationId="{D75FCD95-81F2-7844-B37A-DD4F7E7FEC80}"/>
          </ac:inkMkLst>
        </pc:inkChg>
        <pc:inkChg chg="add del mod">
          <ac:chgData name="Tim Cook" userId="d1c7cfb340f2c7ab" providerId="LiveId" clId="{816194AF-5F94-4EF3-8191-2948A8337A68}" dt="2023-04-16T21:55:10.137" v="416"/>
          <ac:inkMkLst>
            <pc:docMk/>
            <pc:sldMk cId="3146788915" sldId="478"/>
            <ac:inkMk id="41" creationId="{EABFD1B5-C820-E24A-314A-A6E8CC58AF3C}"/>
          </ac:inkMkLst>
        </pc:inkChg>
        <pc:inkChg chg="add del mod">
          <ac:chgData name="Tim Cook" userId="d1c7cfb340f2c7ab" providerId="LiveId" clId="{816194AF-5F94-4EF3-8191-2948A8337A68}" dt="2023-04-16T21:55:10.137" v="415"/>
          <ac:inkMkLst>
            <pc:docMk/>
            <pc:sldMk cId="3146788915" sldId="478"/>
            <ac:inkMk id="42" creationId="{E82C39D8-A8B4-87DA-B7E6-3AEE2870409C}"/>
          </ac:inkMkLst>
        </pc:inkChg>
        <pc:inkChg chg="add del mod">
          <ac:chgData name="Tim Cook" userId="d1c7cfb340f2c7ab" providerId="LiveId" clId="{816194AF-5F94-4EF3-8191-2948A8337A68}" dt="2023-04-16T21:54:29.282" v="352"/>
          <ac:inkMkLst>
            <pc:docMk/>
            <pc:sldMk cId="3146788915" sldId="478"/>
            <ac:inkMk id="43" creationId="{4C63686B-64CB-0A91-F3C1-2530F2C07D7D}"/>
          </ac:inkMkLst>
        </pc:inkChg>
        <pc:inkChg chg="add del mod">
          <ac:chgData name="Tim Cook" userId="d1c7cfb340f2c7ab" providerId="LiveId" clId="{816194AF-5F94-4EF3-8191-2948A8337A68}" dt="2023-04-16T21:54:29.282" v="349"/>
          <ac:inkMkLst>
            <pc:docMk/>
            <pc:sldMk cId="3146788915" sldId="478"/>
            <ac:inkMk id="44" creationId="{6D4D5756-B716-CA77-AF27-022928FE641B}"/>
          </ac:inkMkLst>
        </pc:inkChg>
        <pc:inkChg chg="add del mod">
          <ac:chgData name="Tim Cook" userId="d1c7cfb340f2c7ab" providerId="LiveId" clId="{816194AF-5F94-4EF3-8191-2948A8337A68}" dt="2023-04-16T21:54:29.282" v="353"/>
          <ac:inkMkLst>
            <pc:docMk/>
            <pc:sldMk cId="3146788915" sldId="478"/>
            <ac:inkMk id="45" creationId="{68B9F3FD-B6C3-9692-0D0A-1304F6268A33}"/>
          </ac:inkMkLst>
        </pc:inkChg>
        <pc:inkChg chg="add">
          <ac:chgData name="Tim Cook" userId="d1c7cfb340f2c7ab" providerId="LiveId" clId="{816194AF-5F94-4EF3-8191-2948A8337A68}" dt="2023-04-16T22:13:45.294" v="838" actId="9405"/>
          <ac:inkMkLst>
            <pc:docMk/>
            <pc:sldMk cId="3146788915" sldId="478"/>
            <ac:inkMk id="45" creationId="{844D00F2-E97F-853C-C9DC-9D6F937F3F5A}"/>
          </ac:inkMkLst>
        </pc:inkChg>
        <pc:inkChg chg="add del">
          <ac:chgData name="Tim Cook" userId="d1c7cfb340f2c7ab" providerId="LiveId" clId="{816194AF-5F94-4EF3-8191-2948A8337A68}" dt="2023-04-16T22:13:47.479" v="840"/>
          <ac:inkMkLst>
            <pc:docMk/>
            <pc:sldMk cId="3146788915" sldId="478"/>
            <ac:inkMk id="46" creationId="{8C408D40-D5C9-B7DF-5653-697CDB209524}"/>
          </ac:inkMkLst>
        </pc:inkChg>
        <pc:inkChg chg="add del mod">
          <ac:chgData name="Tim Cook" userId="d1c7cfb340f2c7ab" providerId="LiveId" clId="{816194AF-5F94-4EF3-8191-2948A8337A68}" dt="2023-04-16T21:54:29.282" v="351"/>
          <ac:inkMkLst>
            <pc:docMk/>
            <pc:sldMk cId="3146788915" sldId="478"/>
            <ac:inkMk id="46" creationId="{9247589C-C3FD-0445-2505-1FCEE7580DFC}"/>
          </ac:inkMkLst>
        </pc:inkChg>
        <pc:inkChg chg="add del mod">
          <ac:chgData name="Tim Cook" userId="d1c7cfb340f2c7ab" providerId="LiveId" clId="{816194AF-5F94-4EF3-8191-2948A8337A68}" dt="2023-04-16T21:54:29.282" v="350"/>
          <ac:inkMkLst>
            <pc:docMk/>
            <pc:sldMk cId="3146788915" sldId="478"/>
            <ac:inkMk id="47" creationId="{0FEB24E2-EAA7-A183-B7F7-0B331C842429}"/>
          </ac:inkMkLst>
        </pc:inkChg>
        <pc:inkChg chg="add">
          <ac:chgData name="Tim Cook" userId="d1c7cfb340f2c7ab" providerId="LiveId" clId="{816194AF-5F94-4EF3-8191-2948A8337A68}" dt="2023-04-16T22:13:49.481" v="841" actId="9405"/>
          <ac:inkMkLst>
            <pc:docMk/>
            <pc:sldMk cId="3146788915" sldId="478"/>
            <ac:inkMk id="47" creationId="{897E4AA4-D217-AE4A-7CF5-32D383AF8E3C}"/>
          </ac:inkMkLst>
        </pc:inkChg>
        <pc:inkChg chg="add del">
          <ac:chgData name="Tim Cook" userId="d1c7cfb340f2c7ab" providerId="LiveId" clId="{816194AF-5F94-4EF3-8191-2948A8337A68}" dt="2023-04-16T22:13:52.925" v="843"/>
          <ac:inkMkLst>
            <pc:docMk/>
            <pc:sldMk cId="3146788915" sldId="478"/>
            <ac:inkMk id="48" creationId="{908AB7C9-3A02-FC8C-A3DC-46EFB14307E3}"/>
          </ac:inkMkLst>
        </pc:inkChg>
        <pc:inkChg chg="add del mod">
          <ac:chgData name="Tim Cook" userId="d1c7cfb340f2c7ab" providerId="LiveId" clId="{816194AF-5F94-4EF3-8191-2948A8337A68}" dt="2023-04-16T21:54:29.282" v="348"/>
          <ac:inkMkLst>
            <pc:docMk/>
            <pc:sldMk cId="3146788915" sldId="478"/>
            <ac:inkMk id="48" creationId="{AD564244-5198-5FDE-8D78-9A902772C78A}"/>
          </ac:inkMkLst>
        </pc:inkChg>
        <pc:inkChg chg="add del mod">
          <ac:chgData name="Tim Cook" userId="d1c7cfb340f2c7ab" providerId="LiveId" clId="{816194AF-5F94-4EF3-8191-2948A8337A68}" dt="2023-04-16T22:14:02.277" v="858"/>
          <ac:inkMkLst>
            <pc:docMk/>
            <pc:sldMk cId="3146788915" sldId="478"/>
            <ac:inkMk id="49" creationId="{C08F84A7-3706-81C4-FA36-E58C2BA44D63}"/>
          </ac:inkMkLst>
        </pc:inkChg>
        <pc:inkChg chg="add del mod">
          <ac:chgData name="Tim Cook" userId="d1c7cfb340f2c7ab" providerId="LiveId" clId="{816194AF-5F94-4EF3-8191-2948A8337A68}" dt="2023-04-16T22:14:02.277" v="853"/>
          <ac:inkMkLst>
            <pc:docMk/>
            <pc:sldMk cId="3146788915" sldId="478"/>
            <ac:inkMk id="50" creationId="{CB859376-BF17-2CD8-E02F-7D52387D73F7}"/>
          </ac:inkMkLst>
        </pc:inkChg>
        <pc:inkChg chg="add del mod">
          <ac:chgData name="Tim Cook" userId="d1c7cfb340f2c7ab" providerId="LiveId" clId="{816194AF-5F94-4EF3-8191-2948A8337A68}" dt="2023-04-16T21:54:52.256" v="375"/>
          <ac:inkMkLst>
            <pc:docMk/>
            <pc:sldMk cId="3146788915" sldId="478"/>
            <ac:inkMk id="51" creationId="{450CB941-FFA2-EF62-05E5-76DB31C0628F}"/>
          </ac:inkMkLst>
        </pc:inkChg>
        <pc:inkChg chg="add del mod">
          <ac:chgData name="Tim Cook" userId="d1c7cfb340f2c7ab" providerId="LiveId" clId="{816194AF-5F94-4EF3-8191-2948A8337A68}" dt="2023-04-16T22:14:02.277" v="856"/>
          <ac:inkMkLst>
            <pc:docMk/>
            <pc:sldMk cId="3146788915" sldId="478"/>
            <ac:inkMk id="51" creationId="{8977B0FC-9423-90D4-B5EB-1C8A037E593F}"/>
          </ac:inkMkLst>
        </pc:inkChg>
        <pc:inkChg chg="add del mod">
          <ac:chgData name="Tim Cook" userId="d1c7cfb340f2c7ab" providerId="LiveId" clId="{816194AF-5F94-4EF3-8191-2948A8337A68}" dt="2023-04-16T21:54:23.837" v="346"/>
          <ac:inkMkLst>
            <pc:docMk/>
            <pc:sldMk cId="3146788915" sldId="478"/>
            <ac:inkMk id="52" creationId="{9846B34B-BABE-7B9E-298E-14C728C1BC61}"/>
          </ac:inkMkLst>
        </pc:inkChg>
        <pc:inkChg chg="add del mod">
          <ac:chgData name="Tim Cook" userId="d1c7cfb340f2c7ab" providerId="LiveId" clId="{816194AF-5F94-4EF3-8191-2948A8337A68}" dt="2023-04-16T22:14:02.277" v="855"/>
          <ac:inkMkLst>
            <pc:docMk/>
            <pc:sldMk cId="3146788915" sldId="478"/>
            <ac:inkMk id="52" creationId="{DF4D6329-411C-5400-794C-FDED589B7460}"/>
          </ac:inkMkLst>
        </pc:inkChg>
        <pc:inkChg chg="add del mod">
          <ac:chgData name="Tim Cook" userId="d1c7cfb340f2c7ab" providerId="LiveId" clId="{816194AF-5F94-4EF3-8191-2948A8337A68}" dt="2023-04-16T22:14:02.277" v="857"/>
          <ac:inkMkLst>
            <pc:docMk/>
            <pc:sldMk cId="3146788915" sldId="478"/>
            <ac:inkMk id="53" creationId="{EE48D70A-AEF2-DE8A-18ED-4A1362457C3E}"/>
          </ac:inkMkLst>
        </pc:inkChg>
        <pc:inkChg chg="add del mod">
          <ac:chgData name="Tim Cook" userId="d1c7cfb340f2c7ab" providerId="LiveId" clId="{816194AF-5F94-4EF3-8191-2948A8337A68}" dt="2023-04-16T22:14:00.862" v="852"/>
          <ac:inkMkLst>
            <pc:docMk/>
            <pc:sldMk cId="3146788915" sldId="478"/>
            <ac:inkMk id="54" creationId="{F2B213E9-F7AC-8D7B-79E6-81582EB5A000}"/>
          </ac:inkMkLst>
        </pc:inkChg>
        <pc:inkChg chg="add del">
          <ac:chgData name="Tim Cook" userId="d1c7cfb340f2c7ab" providerId="LiveId" clId="{816194AF-5F94-4EF3-8191-2948A8337A68}" dt="2023-04-16T21:54:52.256" v="380"/>
          <ac:inkMkLst>
            <pc:docMk/>
            <pc:sldMk cId="3146788915" sldId="478"/>
            <ac:inkMk id="54" creationId="{FD6E6DB7-0CC3-E6E7-6BF1-7B7322B72BA9}"/>
          </ac:inkMkLst>
        </pc:inkChg>
        <pc:inkChg chg="add del">
          <ac:chgData name="Tim Cook" userId="d1c7cfb340f2c7ab" providerId="LiveId" clId="{816194AF-5F94-4EF3-8191-2948A8337A68}" dt="2023-04-16T21:54:33.235" v="357"/>
          <ac:inkMkLst>
            <pc:docMk/>
            <pc:sldMk cId="3146788915" sldId="478"/>
            <ac:inkMk id="55" creationId="{35B12D1E-76B2-B912-DBFB-FEA34EB57E9E}"/>
          </ac:inkMkLst>
        </pc:inkChg>
        <pc:inkChg chg="add del mod">
          <ac:chgData name="Tim Cook" userId="d1c7cfb340f2c7ab" providerId="LiveId" clId="{816194AF-5F94-4EF3-8191-2948A8337A68}" dt="2023-04-16T22:14:02.277" v="854"/>
          <ac:inkMkLst>
            <pc:docMk/>
            <pc:sldMk cId="3146788915" sldId="478"/>
            <ac:inkMk id="55" creationId="{BC5078DF-92D4-30AF-7183-BE00E0E73B78}"/>
          </ac:inkMkLst>
        </pc:inkChg>
        <pc:inkChg chg="add del">
          <ac:chgData name="Tim Cook" userId="d1c7cfb340f2c7ab" providerId="LiveId" clId="{816194AF-5F94-4EF3-8191-2948A8337A68}" dt="2023-04-16T21:54:33.235" v="359"/>
          <ac:inkMkLst>
            <pc:docMk/>
            <pc:sldMk cId="3146788915" sldId="478"/>
            <ac:inkMk id="56" creationId="{93DE15F7-FC0C-ADEA-860C-B532921DE735}"/>
          </ac:inkMkLst>
        </pc:inkChg>
        <pc:inkChg chg="add del mod">
          <ac:chgData name="Tim Cook" userId="d1c7cfb340f2c7ab" providerId="LiveId" clId="{816194AF-5F94-4EF3-8191-2948A8337A68}" dt="2023-04-16T22:17:07.085" v="878"/>
          <ac:inkMkLst>
            <pc:docMk/>
            <pc:sldMk cId="3146788915" sldId="478"/>
            <ac:inkMk id="56" creationId="{AF5EE442-7D75-244C-DF16-3F1D0B64FB0D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56" creationId="{DB10DBD5-A166-911A-0DD2-1ABA516F9B53}"/>
          </ac:inkMkLst>
        </pc:inkChg>
        <pc:inkChg chg="add del">
          <ac:chgData name="Tim Cook" userId="d1c7cfb340f2c7ab" providerId="LiveId" clId="{816194AF-5F94-4EF3-8191-2948A8337A68}" dt="2023-04-16T21:54:33.235" v="358"/>
          <ac:inkMkLst>
            <pc:docMk/>
            <pc:sldMk cId="3146788915" sldId="478"/>
            <ac:inkMk id="57" creationId="{37C9E791-CF79-E375-29DE-7D8252E6D786}"/>
          </ac:inkMkLst>
        </pc:inkChg>
        <pc:inkChg chg="del mod">
          <ac:chgData name="Tim Cook" userId="d1c7cfb340f2c7ab" providerId="LiveId" clId="{816194AF-5F94-4EF3-8191-2948A8337A68}" dt="2023-04-16T22:17:07.085" v="884"/>
          <ac:inkMkLst>
            <pc:docMk/>
            <pc:sldMk cId="3146788915" sldId="478"/>
            <ac:inkMk id="57" creationId="{A6032DD4-ED38-2AC8-099F-C95AB46E4992}"/>
          </ac:inkMkLst>
        </pc:inkChg>
        <pc:inkChg chg="add del mod">
          <ac:chgData name="Tim Cook" userId="d1c7cfb340f2c7ab" providerId="LiveId" clId="{816194AF-5F94-4EF3-8191-2948A8337A68}" dt="2023-04-16T21:54:54.330" v="390"/>
          <ac:inkMkLst>
            <pc:docMk/>
            <pc:sldMk cId="3146788915" sldId="478"/>
            <ac:inkMk id="58" creationId="{0D177926-9198-EEB4-5D82-2320469DB2E2}"/>
          </ac:inkMkLst>
        </pc:inkChg>
        <pc:inkChg chg="del mod">
          <ac:chgData name="Tim Cook" userId="d1c7cfb340f2c7ab" providerId="LiveId" clId="{816194AF-5F94-4EF3-8191-2948A8337A68}" dt="2023-04-16T22:17:07.085" v="881"/>
          <ac:inkMkLst>
            <pc:docMk/>
            <pc:sldMk cId="3146788915" sldId="478"/>
            <ac:inkMk id="58" creationId="{2865D1E4-EA25-7EC0-B3F3-662B7648EBD3}"/>
          </ac:inkMkLst>
        </pc:inkChg>
        <pc:inkChg chg="del mod">
          <ac:chgData name="Tim Cook" userId="d1c7cfb340f2c7ab" providerId="LiveId" clId="{816194AF-5F94-4EF3-8191-2948A8337A68}" dt="2023-04-16T22:17:07.085" v="885"/>
          <ac:inkMkLst>
            <pc:docMk/>
            <pc:sldMk cId="3146788915" sldId="478"/>
            <ac:inkMk id="59" creationId="{788F30B7-488C-38A8-F7EC-6673F3796562}"/>
          </ac:inkMkLst>
        </pc:inkChg>
        <pc:inkChg chg="add del mod">
          <ac:chgData name="Tim Cook" userId="d1c7cfb340f2c7ab" providerId="LiveId" clId="{816194AF-5F94-4EF3-8191-2948A8337A68}" dt="2023-04-16T21:54:54.330" v="388"/>
          <ac:inkMkLst>
            <pc:docMk/>
            <pc:sldMk cId="3146788915" sldId="478"/>
            <ac:inkMk id="59" creationId="{858EC302-4B29-2DCF-203C-71ADEF773E24}"/>
          </ac:inkMkLst>
        </pc:inkChg>
        <pc:inkChg chg="add del mod">
          <ac:chgData name="Tim Cook" userId="d1c7cfb340f2c7ab" providerId="LiveId" clId="{816194AF-5F94-4EF3-8191-2948A8337A68}" dt="2023-04-16T21:54:54.330" v="393"/>
          <ac:inkMkLst>
            <pc:docMk/>
            <pc:sldMk cId="3146788915" sldId="478"/>
            <ac:inkMk id="60" creationId="{3C2941C9-4F9A-7188-F0BC-37EE7BAB5B66}"/>
          </ac:inkMkLst>
        </pc:inkChg>
        <pc:inkChg chg="del mod">
          <ac:chgData name="Tim Cook" userId="d1c7cfb340f2c7ab" providerId="LiveId" clId="{816194AF-5F94-4EF3-8191-2948A8337A68}" dt="2023-04-16T22:17:07.085" v="877"/>
          <ac:inkMkLst>
            <pc:docMk/>
            <pc:sldMk cId="3146788915" sldId="478"/>
            <ac:inkMk id="60" creationId="{AC1778CF-823B-5D11-70C5-49F4F77FAEB9}"/>
          </ac:inkMkLst>
        </pc:inkChg>
        <pc:inkChg chg="del mod">
          <ac:chgData name="Tim Cook" userId="d1c7cfb340f2c7ab" providerId="LiveId" clId="{816194AF-5F94-4EF3-8191-2948A8337A68}" dt="2023-04-16T22:17:07.085" v="880"/>
          <ac:inkMkLst>
            <pc:docMk/>
            <pc:sldMk cId="3146788915" sldId="478"/>
            <ac:inkMk id="61" creationId="{74414BAC-F57A-3548-4C3A-C8096D19E893}"/>
          </ac:inkMkLst>
        </pc:inkChg>
        <pc:inkChg chg="add del mod">
          <ac:chgData name="Tim Cook" userId="d1c7cfb340f2c7ab" providerId="LiveId" clId="{816194AF-5F94-4EF3-8191-2948A8337A68}" dt="2023-04-16T21:54:54.330" v="391"/>
          <ac:inkMkLst>
            <pc:docMk/>
            <pc:sldMk cId="3146788915" sldId="478"/>
            <ac:inkMk id="61" creationId="{D209BF73-8D2C-307E-4B0E-DB050E27C3DA}"/>
          </ac:inkMkLst>
        </pc:inkChg>
        <pc:inkChg chg="add del mod">
          <ac:chgData name="Tim Cook" userId="d1c7cfb340f2c7ab" providerId="LiveId" clId="{816194AF-5F94-4EF3-8191-2948A8337A68}" dt="2023-04-16T21:54:54.330" v="385"/>
          <ac:inkMkLst>
            <pc:docMk/>
            <pc:sldMk cId="3146788915" sldId="478"/>
            <ac:inkMk id="62" creationId="{30D00117-F9B7-B35A-7908-A54068EA30BF}"/>
          </ac:inkMkLst>
        </pc:inkChg>
        <pc:inkChg chg="del mod">
          <ac:chgData name="Tim Cook" userId="d1c7cfb340f2c7ab" providerId="LiveId" clId="{816194AF-5F94-4EF3-8191-2948A8337A68}" dt="2023-04-16T22:17:07.085" v="883"/>
          <ac:inkMkLst>
            <pc:docMk/>
            <pc:sldMk cId="3146788915" sldId="478"/>
            <ac:inkMk id="62" creationId="{4B084794-2665-BC16-E56A-040F387C5968}"/>
          </ac:inkMkLst>
        </pc:inkChg>
        <pc:inkChg chg="del mod">
          <ac:chgData name="Tim Cook" userId="d1c7cfb340f2c7ab" providerId="LiveId" clId="{816194AF-5F94-4EF3-8191-2948A8337A68}" dt="2023-04-16T22:17:07.085" v="882"/>
          <ac:inkMkLst>
            <pc:docMk/>
            <pc:sldMk cId="3146788915" sldId="478"/>
            <ac:inkMk id="63" creationId="{DB10DBD5-A166-911A-0DD2-1ABA516F9B53}"/>
          </ac:inkMkLst>
        </pc:inkChg>
        <pc:inkChg chg="del">
          <ac:chgData name="Tim Cook" userId="d1c7cfb340f2c7ab" providerId="LiveId" clId="{816194AF-5F94-4EF3-8191-2948A8337A68}" dt="2023-04-16T22:17:07.085" v="876"/>
          <ac:inkMkLst>
            <pc:docMk/>
            <pc:sldMk cId="3146788915" sldId="478"/>
            <ac:inkMk id="64" creationId="{79759668-605A-848E-8574-F149307C3965}"/>
          </ac:inkMkLst>
        </pc:inkChg>
        <pc:inkChg chg="add del">
          <ac:chgData name="Tim Cook" userId="d1c7cfb340f2c7ab" providerId="LiveId" clId="{816194AF-5F94-4EF3-8191-2948A8337A68}" dt="2023-04-16T21:55:01.570" v="408"/>
          <ac:inkMkLst>
            <pc:docMk/>
            <pc:sldMk cId="3146788915" sldId="478"/>
            <ac:inkMk id="64" creationId="{F13D7E72-D3B4-BE40-86AF-BE6344C6CA27}"/>
          </ac:inkMkLst>
        </pc:inkChg>
        <pc:inkChg chg="add del">
          <ac:chgData name="Tim Cook" userId="d1c7cfb340f2c7ab" providerId="LiveId" clId="{816194AF-5F94-4EF3-8191-2948A8337A68}" dt="2023-04-16T21:55:01.570" v="409"/>
          <ac:inkMkLst>
            <pc:docMk/>
            <pc:sldMk cId="3146788915" sldId="478"/>
            <ac:inkMk id="65" creationId="{03346B05-A590-B497-7D0A-C42680A548AF}"/>
          </ac:inkMkLst>
        </pc:inkChg>
        <pc:inkChg chg="add del mod">
          <ac:chgData name="Tim Cook" userId="d1c7cfb340f2c7ab" providerId="LiveId" clId="{816194AF-5F94-4EF3-8191-2948A8337A68}" dt="2023-04-16T21:54:54.330" v="387"/>
          <ac:inkMkLst>
            <pc:docMk/>
            <pc:sldMk cId="3146788915" sldId="478"/>
            <ac:inkMk id="66" creationId="{1E9A7310-1EE3-74F3-9155-00FB2BB312BE}"/>
          </ac:inkMkLst>
        </pc:inkChg>
        <pc:inkChg chg="add del mod">
          <ac:chgData name="Tim Cook" userId="d1c7cfb340f2c7ab" providerId="LiveId" clId="{816194AF-5F94-4EF3-8191-2948A8337A68}" dt="2023-04-16T21:54:54.330" v="389"/>
          <ac:inkMkLst>
            <pc:docMk/>
            <pc:sldMk cId="3146788915" sldId="478"/>
            <ac:inkMk id="67" creationId="{E5B1BF23-AE2B-109C-BB90-45CBA1D537F9}"/>
          </ac:inkMkLst>
        </pc:inkChg>
        <pc:inkChg chg="add del mod">
          <ac:chgData name="Tim Cook" userId="d1c7cfb340f2c7ab" providerId="LiveId" clId="{816194AF-5F94-4EF3-8191-2948A8337A68}" dt="2023-04-16T21:54:54.330" v="395"/>
          <ac:inkMkLst>
            <pc:docMk/>
            <pc:sldMk cId="3146788915" sldId="478"/>
            <ac:inkMk id="68" creationId="{9BF87242-E98D-800A-A770-E81C7B118676}"/>
          </ac:inkMkLst>
        </pc:inkChg>
        <pc:inkChg chg="add del mod">
          <ac:chgData name="Tim Cook" userId="d1c7cfb340f2c7ab" providerId="LiveId" clId="{816194AF-5F94-4EF3-8191-2948A8337A68}" dt="2023-04-16T21:54:54.330" v="386"/>
          <ac:inkMkLst>
            <pc:docMk/>
            <pc:sldMk cId="3146788915" sldId="478"/>
            <ac:inkMk id="69" creationId="{0822DE28-4723-47A9-B121-71F7E8B0D0C4}"/>
          </ac:inkMkLst>
        </pc:inkChg>
        <pc:inkChg chg="add del mod">
          <ac:chgData name="Tim Cook" userId="d1c7cfb340f2c7ab" providerId="LiveId" clId="{816194AF-5F94-4EF3-8191-2948A8337A68}" dt="2023-04-16T21:54:54.330" v="394"/>
          <ac:inkMkLst>
            <pc:docMk/>
            <pc:sldMk cId="3146788915" sldId="478"/>
            <ac:inkMk id="70" creationId="{D319CBC9-932E-12A3-1D60-BAE69DC0006C}"/>
          </ac:inkMkLst>
        </pc:inkChg>
        <pc:inkChg chg="add del mod">
          <ac:chgData name="Tim Cook" userId="d1c7cfb340f2c7ab" providerId="LiveId" clId="{816194AF-5F94-4EF3-8191-2948A8337A68}" dt="2023-04-16T21:54:54.330" v="392"/>
          <ac:inkMkLst>
            <pc:docMk/>
            <pc:sldMk cId="3146788915" sldId="478"/>
            <ac:inkMk id="71" creationId="{251B59B8-80D7-5126-99AA-8C379E709109}"/>
          </ac:inkMkLst>
        </pc:inkChg>
        <pc:inkChg chg="add del mod">
          <ac:chgData name="Tim Cook" userId="d1c7cfb340f2c7ab" providerId="LiveId" clId="{816194AF-5F94-4EF3-8191-2948A8337A68}" dt="2023-04-16T22:17:07.085" v="879"/>
          <ac:inkMkLst>
            <pc:docMk/>
            <pc:sldMk cId="3146788915" sldId="478"/>
            <ac:inkMk id="72" creationId="{98D0592C-E584-ADCC-307C-02F789C761B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2" creationId="{A6032DD4-ED38-2AC8-099F-C95AB46E499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3" creationId="{7622CAF0-BB96-90FB-0E9B-20ABD9012054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4" creationId="{28F2C26E-4965-42EE-73D3-CBFA38B772AC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5" creationId="{D6CF4E98-EABA-2F9C-B3A3-C05A6A225345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6" creationId="{0CD8DD03-C5BA-313A-B7AD-FB07A15C035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7" creationId="{40282358-258D-E4B4-A34F-8C1FEE5DC3AB}"/>
          </ac:inkMkLst>
        </pc:inkChg>
        <pc:inkChg chg="add del">
          <ac:chgData name="Tim Cook" userId="d1c7cfb340f2c7ab" providerId="LiveId" clId="{816194AF-5F94-4EF3-8191-2948A8337A68}" dt="2023-04-16T21:54:58.915" v="404"/>
          <ac:inkMkLst>
            <pc:docMk/>
            <pc:sldMk cId="3146788915" sldId="478"/>
            <ac:inkMk id="78" creationId="{20826ACC-10AC-69A3-C2DB-89248A5C848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8" creationId="{79759668-605A-848E-8574-F149307C3965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9" creationId="{2865D1E4-EA25-7EC0-B3F3-662B7648EBD3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79" creationId="{80E7454C-288E-576C-48B4-51BCCB01BCD6}"/>
          </ac:inkMkLst>
        </pc:inkChg>
        <pc:inkChg chg="add del">
          <ac:chgData name="Tim Cook" userId="d1c7cfb340f2c7ab" providerId="LiveId" clId="{816194AF-5F94-4EF3-8191-2948A8337A68}" dt="2023-04-16T21:54:58.915" v="403"/>
          <ac:inkMkLst>
            <pc:docMk/>
            <pc:sldMk cId="3146788915" sldId="478"/>
            <ac:inkMk id="79" creationId="{E6266151-FE9E-B319-7FC9-7903E2DB9459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80" creationId="{02D6B108-74F6-25BB-6846-78549FB9A1F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0" creationId="{788F30B7-488C-38A8-F7EC-6673F379656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1" creationId="{C97D15C1-B1C5-E108-53E3-238E13E8244F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2" creationId="{91892BC6-F286-ED82-E537-A58AB07F0420}"/>
          </ac:inkMkLst>
        </pc:inkChg>
        <pc:inkChg chg="add">
          <ac:chgData name="Tim Cook" userId="d1c7cfb340f2c7ab" providerId="LiveId" clId="{816194AF-5F94-4EF3-8191-2948A8337A68}" dt="2023-04-16T21:55:03.195" v="411" actId="9405"/>
          <ac:inkMkLst>
            <pc:docMk/>
            <pc:sldMk cId="3146788915" sldId="478"/>
            <ac:inkMk id="84" creationId="{E66176C6-ED7B-9F2B-00E4-8E7E62549373}"/>
          </ac:inkMkLst>
        </pc:inkChg>
        <pc:inkChg chg="add del">
          <ac:chgData name="Tim Cook" userId="d1c7cfb340f2c7ab" providerId="LiveId" clId="{816194AF-5F94-4EF3-8191-2948A8337A68}" dt="2023-04-16T21:55:06.238" v="413"/>
          <ac:inkMkLst>
            <pc:docMk/>
            <pc:sldMk cId="3146788915" sldId="478"/>
            <ac:inkMk id="85" creationId="{162DF21F-2FF8-325C-CB95-FC25C04DFF7E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5" creationId="{3B4B08FB-79B9-FB5F-1689-05D433941F7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5" creationId="{AC1778CF-823B-5D11-70C5-49F4F77FAEB9}"/>
          </ac:inkMkLst>
        </pc:inkChg>
        <pc:inkChg chg="add">
          <ac:chgData name="Tim Cook" userId="d1c7cfb340f2c7ab" providerId="LiveId" clId="{816194AF-5F94-4EF3-8191-2948A8337A68}" dt="2023-04-16T21:55:08.031" v="414" actId="9405"/>
          <ac:inkMkLst>
            <pc:docMk/>
            <pc:sldMk cId="3146788915" sldId="478"/>
            <ac:inkMk id="86" creationId="{F302B146-2E05-C0F7-AAD5-020D6D5E5F1E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7" creationId="{74414BAC-F57A-3548-4C3A-C8096D19E893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7" creationId="{DE747FBA-5F37-5831-39D4-B64D507369EE}"/>
          </ac:inkMkLst>
        </pc:inkChg>
        <pc:inkChg chg="add del">
          <ac:chgData name="Tim Cook" userId="d1c7cfb340f2c7ab" providerId="LiveId" clId="{816194AF-5F94-4EF3-8191-2948A8337A68}" dt="2023-04-16T21:55:13.347" v="418"/>
          <ac:inkMkLst>
            <pc:docMk/>
            <pc:sldMk cId="3146788915" sldId="478"/>
            <ac:inkMk id="87" creationId="{F385B949-B216-16B5-8DFE-95216045B27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8" creationId="{3A9A4A18-9B5F-0E2B-C881-D9A0E37D735A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9" creationId="{42042AB3-CE5D-2938-037C-3CB19930A2A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0" creationId="{9E2EA96A-95A2-3F8E-8B2B-1B36BAF7819E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1" creationId="{44C05DE3-A4BB-B847-CF4A-20D8272CA464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2" creationId="{17C255AA-A1E7-E793-E5C9-8A7569249A2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2" creationId="{4B084794-2665-BC16-E56A-040F387C5968}"/>
          </ac:inkMkLst>
        </pc:inkChg>
        <pc:inkChg chg="add del mod">
          <ac:chgData name="Tim Cook" userId="d1c7cfb340f2c7ab" providerId="LiveId" clId="{816194AF-5F94-4EF3-8191-2948A8337A68}" dt="2023-04-16T21:55:19.623" v="425"/>
          <ac:inkMkLst>
            <pc:docMk/>
            <pc:sldMk cId="3146788915" sldId="478"/>
            <ac:inkMk id="92" creationId="{978BF224-47C0-8DA3-15EB-1BE30BAB334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3" creationId="{7B70A22D-A094-DF4A-F01C-6376FA7BD962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3" creationId="{FE41B32C-5599-1000-065F-2E780EC6D447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4" creationId="{1A93D262-B17E-782C-0D8E-E7E8999B8E3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5" creationId="{82B83ADF-FD13-B13E-DE86-A51A281646AF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5" creationId="{D7351C79-FD4E-ABB1-EE08-541FFBA05C9C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6" creationId="{37A8EE3E-2C27-8EF7-3442-8E0F021B8B30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8" creationId="{7974B512-3A48-90AB-973E-27FD7E1C8971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8" creationId="{A5A2BED6-B6B8-A9DE-BB74-76AAF96293F7}"/>
          </ac:inkMkLst>
        </pc:inkChg>
        <pc:inkChg chg="add del">
          <ac:chgData name="Tim Cook" userId="d1c7cfb340f2c7ab" providerId="LiveId" clId="{816194AF-5F94-4EF3-8191-2948A8337A68}" dt="2023-04-16T21:55:28.361" v="435"/>
          <ac:inkMkLst>
            <pc:docMk/>
            <pc:sldMk cId="3146788915" sldId="478"/>
            <ac:inkMk id="98" creationId="{E1D3DA9A-873E-381E-A433-8B9AF226F097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9" creationId="{66CC64BC-BA89-AB95-C535-38D1AF227F59}"/>
          </ac:inkMkLst>
        </pc:inkChg>
        <pc:inkChg chg="add del">
          <ac:chgData name="Tim Cook" userId="d1c7cfb340f2c7ab" providerId="LiveId" clId="{816194AF-5F94-4EF3-8191-2948A8337A68}" dt="2023-04-16T21:55:28.361" v="437"/>
          <ac:inkMkLst>
            <pc:docMk/>
            <pc:sldMk cId="3146788915" sldId="478"/>
            <ac:inkMk id="99" creationId="{EBEA1388-F34A-1F03-11D2-92D7F5F47E5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100" creationId="{1B15C3A7-F281-BDAE-48E2-4DCD1E05834B}"/>
          </ac:inkMkLst>
        </pc:inkChg>
        <pc:inkChg chg="add del">
          <ac:chgData name="Tim Cook" userId="d1c7cfb340f2c7ab" providerId="LiveId" clId="{816194AF-5F94-4EF3-8191-2948A8337A68}" dt="2023-04-16T21:55:28.361" v="434"/>
          <ac:inkMkLst>
            <pc:docMk/>
            <pc:sldMk cId="3146788915" sldId="478"/>
            <ac:inkMk id="100" creationId="{1D239526-9E4A-8147-04FC-5EA8D358D4EE}"/>
          </ac:inkMkLst>
        </pc:inkChg>
        <pc:inkChg chg="add del">
          <ac:chgData name="Tim Cook" userId="d1c7cfb340f2c7ab" providerId="LiveId" clId="{816194AF-5F94-4EF3-8191-2948A8337A68}" dt="2023-04-16T21:55:28.361" v="436"/>
          <ac:inkMkLst>
            <pc:docMk/>
            <pc:sldMk cId="3146788915" sldId="478"/>
            <ac:inkMk id="101" creationId="{F873AA8A-7341-6006-2822-B793946DEA43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2" creationId="{BB29802A-DA53-F066-BDF9-22BFF6F23177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3" creationId="{2C9A5BCF-8BF2-3928-60B4-F6C09D242F42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4" creationId="{A71BD0BA-5900-FAD2-92CA-058013B748DC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5" creationId="{A08E7D35-0EC8-E919-4382-A7E8C13FBA9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7" creationId="{FE08AB3A-DDEB-020F-618E-CD68153A2C1F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8" creationId="{09587B4F-49F7-9748-A726-75EBB71B203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9" creationId="{4684CA37-4B85-77E7-383C-3C0D764F1CDB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0" creationId="{C5F794AF-ED7C-B290-9F1C-36D4BAE9B539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1" creationId="{4D728EE5-AD4F-1700-AE59-6DCDDF572C3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2" creationId="{4CDAEDD5-BB60-70A3-2901-2D93FF822F9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3" creationId="{933F04C7-702E-2540-08D3-BC709CADB2EB}"/>
          </ac:inkMkLst>
        </pc:inkChg>
        <pc:inkChg chg="add del">
          <ac:chgData name="Tim Cook" userId="d1c7cfb340f2c7ab" providerId="LiveId" clId="{816194AF-5F94-4EF3-8191-2948A8337A68}" dt="2023-04-16T21:56:40.546" v="490"/>
          <ac:inkMkLst>
            <pc:docMk/>
            <pc:sldMk cId="3146788915" sldId="478"/>
            <ac:inkMk id="116" creationId="{493F4CE2-7B8F-4E58-A23D-3AF3CECDD026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116" creationId="{9300A8B7-9134-125B-F73A-87553AD2724F}"/>
          </ac:inkMkLst>
        </pc:inkChg>
      </pc:sldChg>
      <pc:sldChg chg="addSp delSp modSp mod">
        <pc:chgData name="Tim Cook" userId="d1c7cfb340f2c7ab" providerId="LiveId" clId="{816194AF-5F94-4EF3-8191-2948A8337A68}" dt="2023-04-16T22:31:30.518" v="965"/>
        <pc:sldMkLst>
          <pc:docMk/>
          <pc:sldMk cId="3428576599" sldId="479"/>
        </pc:sldMkLst>
        <pc:grpChg chg="del mod">
          <ac:chgData name="Tim Cook" userId="d1c7cfb340f2c7ab" providerId="LiveId" clId="{816194AF-5F94-4EF3-8191-2948A8337A68}" dt="2023-04-16T21:58:59.497" v="497"/>
          <ac:grpSpMkLst>
            <pc:docMk/>
            <pc:sldMk cId="3428576599" sldId="479"/>
            <ac:grpSpMk id="5" creationId="{142DD2FC-F257-2862-72E3-37E3DB49D46A}"/>
          </ac:grpSpMkLst>
        </pc:grpChg>
        <pc:grpChg chg="del mod">
          <ac:chgData name="Tim Cook" userId="d1c7cfb340f2c7ab" providerId="LiveId" clId="{816194AF-5F94-4EF3-8191-2948A8337A68}" dt="2023-04-16T21:59:01.065" v="499"/>
          <ac:grpSpMkLst>
            <pc:docMk/>
            <pc:sldMk cId="3428576599" sldId="479"/>
            <ac:grpSpMk id="8" creationId="{9AD94E75-4012-EA18-E544-22B0EA974B79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0" creationId="{1F3C5092-2326-61EB-608F-A700AD3FD6FB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6" creationId="{32C83A9E-B9E4-B2BB-0D1B-A617B50844A5}"/>
          </ac:grpSpMkLst>
        </pc:grpChg>
        <pc:grpChg chg="del 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19" creationId="{57F00EF8-2603-FF62-8E03-E9D12B05A869}"/>
          </ac:grpSpMkLst>
        </pc:grpChg>
        <pc:grpChg chg="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816194AF-5F94-4EF3-8191-2948A8337A68}" dt="2023-04-16T21:59:37.567" v="533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816194AF-5F94-4EF3-8191-2948A8337A68}" dt="2023-04-16T22:31:15.819" v="947"/>
          <ac:grpSpMkLst>
            <pc:docMk/>
            <pc:sldMk cId="3428576599" sldId="479"/>
            <ac:grpSpMk id="40" creationId="{65F2FF0B-3A06-1B71-C5F2-18C6FFBE756C}"/>
          </ac:grpSpMkLst>
        </pc:grpChg>
        <pc:grpChg chg="mod">
          <ac:chgData name="Tim Cook" userId="d1c7cfb340f2c7ab" providerId="LiveId" clId="{816194AF-5F94-4EF3-8191-2948A8337A68}" dt="2023-04-16T22:31:23.629" v="957"/>
          <ac:grpSpMkLst>
            <pc:docMk/>
            <pc:sldMk cId="3428576599" sldId="479"/>
            <ac:grpSpMk id="47" creationId="{0D4E0AB4-46BC-EAA3-7A01-B9ED111286A5}"/>
          </ac:grpSpMkLst>
        </pc:grpChg>
        <pc:grpChg chg="del 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1" creationId="{4A301679-3AE5-669C-87E5-F625D2D7BE73}"/>
          </ac:grpSpMkLst>
        </pc:grpChg>
        <pc:grpChg chg="mod">
          <ac:chgData name="Tim Cook" userId="d1c7cfb340f2c7ab" providerId="LiveId" clId="{816194AF-5F94-4EF3-8191-2948A8337A68}" dt="2023-04-16T22:30:38.451" v="932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7" creationId="{E6736429-E0D7-9DD7-3D2C-12DC387F0019}"/>
          </ac:grpSpMkLst>
        </pc:grpChg>
        <pc:grpChg chg="mod">
          <ac:chgData name="Tim Cook" userId="d1c7cfb340f2c7ab" providerId="LiveId" clId="{816194AF-5F94-4EF3-8191-2948A8337A68}" dt="2023-04-16T22:31:20.140" v="951"/>
          <ac:grpSpMkLst>
            <pc:docMk/>
            <pc:sldMk cId="3428576599" sldId="479"/>
            <ac:grpSpMk id="68" creationId="{81E35B4D-C287-0FC8-BFE2-9197740B065F}"/>
          </ac:grpSpMkLst>
        </pc:grpChg>
        <pc:grpChg chg="mod">
          <ac:chgData name="Tim Cook" userId="d1c7cfb340f2c7ab" providerId="LiveId" clId="{816194AF-5F94-4EF3-8191-2948A8337A68}" dt="2023-04-16T22:31:30.518" v="965"/>
          <ac:grpSpMkLst>
            <pc:docMk/>
            <pc:sldMk cId="3428576599" sldId="479"/>
            <ac:grpSpMk id="84" creationId="{2339CFB6-8E45-0C3F-DE81-1D0864E20B61}"/>
          </ac:grpSpMkLst>
        </pc:grp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3" creationId="{BE691276-DB66-EBAF-AB89-33578AB3A128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4" creationId="{D579F026-539E-3BA4-9191-B0A86EBD014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6" creationId="{148827E5-FA6A-A051-B217-995E7BCC5888}"/>
          </ac:inkMkLst>
        </pc:inkChg>
        <pc:inkChg chg="add del">
          <ac:chgData name="Tim Cook" userId="d1c7cfb340f2c7ab" providerId="LiveId" clId="{816194AF-5F94-4EF3-8191-2948A8337A68}" dt="2023-04-16T21:58:59.278" v="496"/>
          <ac:inkMkLst>
            <pc:docMk/>
            <pc:sldMk cId="3428576599" sldId="479"/>
            <ac:inkMk id="7" creationId="{E3581484-725E-A1F3-9247-7A377123D29F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9" creationId="{A83EAE58-EAD9-ED0B-F0D7-A81DD8B7664E}"/>
          </ac:inkMkLst>
        </pc:inkChg>
        <pc:inkChg chg="add del">
          <ac:chgData name="Tim Cook" userId="d1c7cfb340f2c7ab" providerId="LiveId" clId="{816194AF-5F94-4EF3-8191-2948A8337A68}" dt="2023-04-16T21:59:04.626" v="501"/>
          <ac:inkMkLst>
            <pc:docMk/>
            <pc:sldMk cId="3428576599" sldId="479"/>
            <ac:inkMk id="11" creationId="{0B712AC8-6130-5B44-B7CD-3EF76AC948AF}"/>
          </ac:inkMkLst>
        </pc:inkChg>
        <pc:inkChg chg="add del">
          <ac:chgData name="Tim Cook" userId="d1c7cfb340f2c7ab" providerId="LiveId" clId="{816194AF-5F94-4EF3-8191-2948A8337A68}" dt="2023-04-16T21:59:07.444" v="503"/>
          <ac:inkMkLst>
            <pc:docMk/>
            <pc:sldMk cId="3428576599" sldId="479"/>
            <ac:inkMk id="12" creationId="{E65E9592-7CC1-A38E-E4E0-C745D7270765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3" creationId="{300EAB43-FCDB-C220-89E8-C84BB22EB93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4" creationId="{3FC752E6-93E2-45EA-8F9A-0403AF8FDDCC}"/>
          </ac:inkMkLst>
        </pc:inkChg>
        <pc:inkChg chg="add del mod">
          <ac:chgData name="Tim Cook" userId="d1c7cfb340f2c7ab" providerId="LiveId" clId="{816194AF-5F94-4EF3-8191-2948A8337A68}" dt="2023-04-16T21:59:14.013" v="508"/>
          <ac:inkMkLst>
            <pc:docMk/>
            <pc:sldMk cId="3428576599" sldId="479"/>
            <ac:inkMk id="15" creationId="{139FBD0D-97FF-A4C6-EF41-7BB8636D663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7" creationId="{0389D78A-AF49-2EFD-FC16-03ACDF864BD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8" creationId="{9EEBFD97-3F63-B53A-3458-66575AD836D1}"/>
          </ac:inkMkLst>
        </pc:inkChg>
        <pc:inkChg chg="add del">
          <ac:chgData name="Tim Cook" userId="d1c7cfb340f2c7ab" providerId="LiveId" clId="{816194AF-5F94-4EF3-8191-2948A8337A68}" dt="2023-04-16T21:59:22.655" v="517"/>
          <ac:inkMkLst>
            <pc:docMk/>
            <pc:sldMk cId="3428576599" sldId="479"/>
            <ac:inkMk id="20" creationId="{F3ACB909-5FD0-D487-EB9B-B0EAA8232645}"/>
          </ac:inkMkLst>
        </pc:inkChg>
        <pc:inkChg chg="add del">
          <ac:chgData name="Tim Cook" userId="d1c7cfb340f2c7ab" providerId="LiveId" clId="{816194AF-5F94-4EF3-8191-2948A8337A68}" dt="2023-04-16T21:59:24.727" v="519"/>
          <ac:inkMkLst>
            <pc:docMk/>
            <pc:sldMk cId="3428576599" sldId="479"/>
            <ac:inkMk id="21" creationId="{4CB57AD2-79AE-2351-3B93-7BED6051784B}"/>
          </ac:inkMkLst>
        </pc:inkChg>
        <pc:inkChg chg="add del">
          <ac:chgData name="Tim Cook" userId="d1c7cfb340f2c7ab" providerId="LiveId" clId="{816194AF-5F94-4EF3-8191-2948A8337A68}" dt="2023-04-16T21:59:22.655" v="518"/>
          <ac:inkMkLst>
            <pc:docMk/>
            <pc:sldMk cId="3428576599" sldId="479"/>
            <ac:inkMk id="22" creationId="{72C696F3-7C58-A935-5CFC-29C69E1EC1B3}"/>
          </ac:inkMkLst>
        </pc:inkChg>
        <pc:inkChg chg="add del">
          <ac:chgData name="Tim Cook" userId="d1c7cfb340f2c7ab" providerId="LiveId" clId="{816194AF-5F94-4EF3-8191-2948A8337A68}" dt="2023-04-16T21:59:22.655" v="516"/>
          <ac:inkMkLst>
            <pc:docMk/>
            <pc:sldMk cId="3428576599" sldId="479"/>
            <ac:inkMk id="23" creationId="{DFEB2543-1F25-32BD-0697-1C9DC6A3E8C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4" creationId="{57EC4059-6FFC-6D18-06AA-EFC31F3926F1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5" creationId="{772EBC88-7B0B-4772-5A5F-33EDB0FA392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6" creationId="{CE3752A8-60AD-0565-2C52-00F6A4782C2B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7" creationId="{D881BB87-BF43-AB48-07D9-50E525CAE368}"/>
          </ac:inkMkLst>
        </pc:inkChg>
        <pc:inkChg chg="add">
          <ac:chgData name="Tim Cook" userId="d1c7cfb340f2c7ab" providerId="LiveId" clId="{816194AF-5F94-4EF3-8191-2948A8337A68}" dt="2023-04-16T21:59:34.168" v="526" actId="9405"/>
          <ac:inkMkLst>
            <pc:docMk/>
            <pc:sldMk cId="3428576599" sldId="479"/>
            <ac:inkMk id="29" creationId="{9D342DAC-3585-A87E-0E9A-3655AC714E4F}"/>
          </ac:inkMkLst>
        </pc:inkChg>
        <pc:inkChg chg="add">
          <ac:chgData name="Tim Cook" userId="d1c7cfb340f2c7ab" providerId="LiveId" clId="{816194AF-5F94-4EF3-8191-2948A8337A68}" dt="2023-04-16T21:59:34.954" v="527" actId="9405"/>
          <ac:inkMkLst>
            <pc:docMk/>
            <pc:sldMk cId="3428576599" sldId="479"/>
            <ac:inkMk id="30" creationId="{4288526B-A354-2CBB-0F03-0148A2F3E8B4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1" creationId="{27C8C27F-5D43-EE60-90A6-05F9E36FD0CC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2" creationId="{BBE0AC04-EF7B-D830-418D-EAAC44ADD90B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3" creationId="{8BB1D915-97C8-6ED4-5ED3-B05DF7D75CA2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4" creationId="{EF8A032A-5D06-7E22-7E3D-6FD585EB8D89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5" creationId="{24A244F5-0081-3F05-5E23-026BB089AC24}"/>
          </ac:inkMkLst>
        </pc:inkChg>
        <pc:inkChg chg="add del mod">
          <ac:chgData name="Tim Cook" userId="d1c7cfb340f2c7ab" providerId="LiveId" clId="{816194AF-5F94-4EF3-8191-2948A8337A68}" dt="2023-04-16T22:31:17.469" v="949" actId="9405"/>
          <ac:inkMkLst>
            <pc:docMk/>
            <pc:sldMk cId="3428576599" sldId="479"/>
            <ac:inkMk id="37" creationId="{1C8A4C8D-DEBB-8B4F-7463-C5706F6CB1BA}"/>
          </ac:inkMkLst>
        </pc:inkChg>
        <pc:inkChg chg="add del">
          <ac:chgData name="Tim Cook" userId="d1c7cfb340f2c7ab" providerId="LiveId" clId="{816194AF-5F94-4EF3-8191-2948A8337A68}" dt="2023-04-16T22:30:31.486" v="910"/>
          <ac:inkMkLst>
            <pc:docMk/>
            <pc:sldMk cId="3428576599" sldId="479"/>
            <ac:inkMk id="37" creationId="{5B4FEC8E-0EA7-F0C2-3FB1-79178AD141E8}"/>
          </ac:inkMkLst>
        </pc:inkChg>
        <pc:inkChg chg="add del">
          <ac:chgData name="Tim Cook" userId="d1c7cfb340f2c7ab" providerId="LiveId" clId="{816194AF-5F94-4EF3-8191-2948A8337A68}" dt="2023-04-16T22:30:31.486" v="908"/>
          <ac:inkMkLst>
            <pc:docMk/>
            <pc:sldMk cId="3428576599" sldId="479"/>
            <ac:inkMk id="38" creationId="{9E58E9B5-D859-291D-A28B-7997E65239F0}"/>
          </ac:inkMkLst>
        </pc:inkChg>
        <pc:inkChg chg="add del mod">
          <ac:chgData name="Tim Cook" userId="d1c7cfb340f2c7ab" providerId="LiveId" clId="{816194AF-5F94-4EF3-8191-2948A8337A68}" dt="2023-04-16T22:31:16.446" v="948" actId="9405"/>
          <ac:inkMkLst>
            <pc:docMk/>
            <pc:sldMk cId="3428576599" sldId="479"/>
            <ac:inkMk id="38" creationId="{A1F8EE26-7584-6308-586E-06E614077E2E}"/>
          </ac:inkMkLst>
        </pc:inkChg>
        <pc:inkChg chg="add del mod">
          <ac:chgData name="Tim Cook" userId="d1c7cfb340f2c7ab" providerId="LiveId" clId="{816194AF-5F94-4EF3-8191-2948A8337A68}" dt="2023-04-16T22:31:15.819" v="947"/>
          <ac:inkMkLst>
            <pc:docMk/>
            <pc:sldMk cId="3428576599" sldId="479"/>
            <ac:inkMk id="39" creationId="{08922EA7-0D18-709E-AB6C-DA8890278A2E}"/>
          </ac:inkMkLst>
        </pc:inkChg>
        <pc:inkChg chg="add del">
          <ac:chgData name="Tim Cook" userId="d1c7cfb340f2c7ab" providerId="LiveId" clId="{816194AF-5F94-4EF3-8191-2948A8337A68}" dt="2023-04-16T22:30:32.276" v="915"/>
          <ac:inkMkLst>
            <pc:docMk/>
            <pc:sldMk cId="3428576599" sldId="479"/>
            <ac:inkMk id="39" creationId="{09208142-166E-208D-ADFE-3764210FCEA2}"/>
          </ac:inkMkLst>
        </pc:inkChg>
        <pc:inkChg chg="add del">
          <ac:chgData name="Tim Cook" userId="d1c7cfb340f2c7ab" providerId="LiveId" clId="{816194AF-5F94-4EF3-8191-2948A8337A68}" dt="2023-04-16T22:30:31.705" v="913"/>
          <ac:inkMkLst>
            <pc:docMk/>
            <pc:sldMk cId="3428576599" sldId="479"/>
            <ac:inkMk id="40" creationId="{2AE49772-03AF-04A4-0EA7-8D18A44DF07A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1" creationId="{3D1CABC6-759B-CCEA-CA34-99C66A18F867}"/>
          </ac:inkMkLst>
        </pc:inkChg>
        <pc:inkChg chg="add del">
          <ac:chgData name="Tim Cook" userId="d1c7cfb340f2c7ab" providerId="LiveId" clId="{816194AF-5F94-4EF3-8191-2948A8337A68}" dt="2023-04-16T22:30:32.276" v="918"/>
          <ac:inkMkLst>
            <pc:docMk/>
            <pc:sldMk cId="3428576599" sldId="479"/>
            <ac:inkMk id="41" creationId="{BCFA3F17-538F-1862-AEAD-A85A8C23BB5B}"/>
          </ac:inkMkLst>
        </pc:inkChg>
        <pc:inkChg chg="add del">
          <ac:chgData name="Tim Cook" userId="d1c7cfb340f2c7ab" providerId="LiveId" clId="{816194AF-5F94-4EF3-8191-2948A8337A68}" dt="2023-04-16T22:30:32.276" v="914"/>
          <ac:inkMkLst>
            <pc:docMk/>
            <pc:sldMk cId="3428576599" sldId="479"/>
            <ac:inkMk id="42" creationId="{DF295618-9814-0152-E953-61AD380E9650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2" creationId="{DF701F98-32EF-8D48-D603-1145625BD808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3" creationId="{58F167D2-FBB8-A1AE-7A6C-EC39E59A9469}"/>
          </ac:inkMkLst>
        </pc:inkChg>
        <pc:inkChg chg="add del">
          <ac:chgData name="Tim Cook" userId="d1c7cfb340f2c7ab" providerId="LiveId" clId="{816194AF-5F94-4EF3-8191-2948A8337A68}" dt="2023-04-16T22:30:32.276" v="917"/>
          <ac:inkMkLst>
            <pc:docMk/>
            <pc:sldMk cId="3428576599" sldId="479"/>
            <ac:inkMk id="43" creationId="{A6449AA3-A4BC-AF07-4938-315AC8438010}"/>
          </ac:inkMkLst>
        </pc:inkChg>
        <pc:inkChg chg="add del">
          <ac:chgData name="Tim Cook" userId="d1c7cfb340f2c7ab" providerId="LiveId" clId="{816194AF-5F94-4EF3-8191-2948A8337A68}" dt="2023-04-16T22:30:32.276" v="916"/>
          <ac:inkMkLst>
            <pc:docMk/>
            <pc:sldMk cId="3428576599" sldId="479"/>
            <ac:inkMk id="44" creationId="{E08401C7-FE9D-4EB5-19B3-D66683E204E3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4" creationId="{E8E6F7E2-AB2E-4479-58AE-DEAF6FB6B4AB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5" creationId="{4F453565-A308-622D-28B6-35AA7D350818}"/>
          </ac:inkMkLst>
        </pc:inkChg>
        <pc:inkChg chg="add del">
          <ac:chgData name="Tim Cook" userId="d1c7cfb340f2c7ab" providerId="LiveId" clId="{816194AF-5F94-4EF3-8191-2948A8337A68}" dt="2023-04-16T22:30:31.626" v="912"/>
          <ac:inkMkLst>
            <pc:docMk/>
            <pc:sldMk cId="3428576599" sldId="479"/>
            <ac:inkMk id="45" creationId="{8341505B-2160-96CC-60E3-F5CB6A2F7050}"/>
          </ac:inkMkLst>
        </pc:inkChg>
        <pc:inkChg chg="add del">
          <ac:chgData name="Tim Cook" userId="d1c7cfb340f2c7ab" providerId="LiveId" clId="{816194AF-5F94-4EF3-8191-2948A8337A68}" dt="2023-04-16T22:30:31.626" v="911"/>
          <ac:inkMkLst>
            <pc:docMk/>
            <pc:sldMk cId="3428576599" sldId="479"/>
            <ac:inkMk id="46" creationId="{AB9B6DC5-5F7C-DDB6-833C-1B0A710975E5}"/>
          </ac:inkMkLst>
        </pc:inkChg>
        <pc:inkChg chg="add del">
          <ac:chgData name="Tim Cook" userId="d1c7cfb340f2c7ab" providerId="LiveId" clId="{816194AF-5F94-4EF3-8191-2948A8337A68}" dt="2023-04-16T22:30:31.486" v="909"/>
          <ac:inkMkLst>
            <pc:docMk/>
            <pc:sldMk cId="3428576599" sldId="479"/>
            <ac:inkMk id="47" creationId="{E62005B1-DA0C-BB25-CD76-2923EA2C72CF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8" creationId="{7B8AA115-AD7E-1CC9-40A0-CBC073CFF238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9" creationId="{65B53FCA-B71F-2638-FAFC-46A886D04E3E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0" creationId="{F24DE177-ABF9-245A-410D-8981E4520FE6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1" creationId="{2CA5B6EA-1143-B4CD-782D-A9E68B52D2E1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2" creationId="{04A2EA69-EF87-C8C0-AB2E-23FFD9ECC2D0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3" creationId="{E012A024-719C-6826-61AA-8BE7A76D069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4" creationId="{3D14F263-2F34-EBEF-B3A4-75FC98AF8A3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5" creationId="{B5781C38-50B1-D1E6-E1B8-C9D9422F153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6" creationId="{E2BF6B6D-BBE7-4562-40DC-7D2ED93031BF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7" creationId="{B7189C9D-B30A-1003-E90C-4C61132DD331}"/>
          </ac:inkMkLst>
        </pc:inkChg>
        <pc:inkChg chg="add del mod">
          <ac:chgData name="Tim Cook" userId="d1c7cfb340f2c7ab" providerId="LiveId" clId="{816194AF-5F94-4EF3-8191-2948A8337A68}" dt="2023-04-16T22:30:38.861" v="934"/>
          <ac:inkMkLst>
            <pc:docMk/>
            <pc:sldMk cId="3428576599" sldId="479"/>
            <ac:inkMk id="57" creationId="{C3303E7F-8911-A850-C01F-7F9644370546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8" creationId="{98727427-D7F0-60EE-85F6-C2B85D812C83}"/>
          </ac:inkMkLst>
        </pc:inkChg>
        <pc:inkChg chg="add del mod">
          <ac:chgData name="Tim Cook" userId="d1c7cfb340f2c7ab" providerId="LiveId" clId="{816194AF-5F94-4EF3-8191-2948A8337A68}" dt="2023-04-16T22:30:38.861" v="933"/>
          <ac:inkMkLst>
            <pc:docMk/>
            <pc:sldMk cId="3428576599" sldId="479"/>
            <ac:inkMk id="58" creationId="{C61CF413-BEE3-FFC0-C966-CEDD4326348F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9" creationId="{75615833-5D77-FCD4-14B3-7CA39CDFD54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61" creationId="{C2A060B5-E44B-5422-D103-7F13EFFB4B7E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3" creationId="{8B9EEC8C-D54D-E981-7A53-80ECAAAF84F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4" creationId="{77D1BAAA-916A-8ED0-8CD9-1579C9BD3B96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5" creationId="{B9D72107-25D2-8C66-0F21-D88FC8A54E1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6" creationId="{CFED0FF7-565C-D2F2-A736-4562C487C50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7" creationId="{58A4460D-5C17-1911-2206-2B1D478C2E74}"/>
          </ac:inkMkLst>
        </pc:inkChg>
        <pc:inkChg chg="del 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8" creationId="{4135EDD1-661B-F5CB-62AE-A9C215777901}"/>
          </ac:inkMkLst>
        </pc:inkChg>
        <pc:inkChg chg="del">
          <ac:chgData name="Tim Cook" userId="d1c7cfb340f2c7ab" providerId="LiveId" clId="{816194AF-5F94-4EF3-8191-2948A8337A68}" dt="2023-04-16T22:31:20.140" v="950"/>
          <ac:inkMkLst>
            <pc:docMk/>
            <pc:sldMk cId="3428576599" sldId="479"/>
            <ac:inkMk id="79" creationId="{3714E55B-DDB4-FFFD-9A03-ECCFDDE0FB83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0" creationId="{D48EFACC-76A9-152F-EF4F-4462186F6867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1" creationId="{7E4A5B50-FB18-0D27-AAE1-DDD1CFF4958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2" creationId="{A25ACC60-D4B3-8C50-71F7-9C0CA5FD3F0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3" creationId="{8974561D-5C0D-81A3-5629-D4472069EBA5}"/>
          </ac:inkMkLst>
        </pc:inkChg>
      </pc:sldChg>
      <pc:sldChg chg="addSp delSp modSp mod">
        <pc:chgData name="Tim Cook" userId="d1c7cfb340f2c7ab" providerId="LiveId" clId="{816194AF-5F94-4EF3-8191-2948A8337A68}" dt="2023-04-16T22:06:12.333" v="710"/>
        <pc:sldMkLst>
          <pc:docMk/>
          <pc:sldMk cId="1751661740" sldId="481"/>
        </pc:sldMkLst>
        <pc:grpChg chg="del mod">
          <ac:chgData name="Tim Cook" userId="d1c7cfb340f2c7ab" providerId="LiveId" clId="{816194AF-5F94-4EF3-8191-2948A8337A68}" dt="2023-04-16T22:05:40.099" v="672"/>
          <ac:grpSpMkLst>
            <pc:docMk/>
            <pc:sldMk cId="1751661740" sldId="481"/>
            <ac:grpSpMk id="5" creationId="{97A47B75-7684-F33A-F65F-FE0E7C576B22}"/>
          </ac:grpSpMkLst>
        </pc:grpChg>
        <pc:grpChg chg="del mod">
          <ac:chgData name="Tim Cook" userId="d1c7cfb340f2c7ab" providerId="LiveId" clId="{816194AF-5F94-4EF3-8191-2948A8337A68}" dt="2023-04-16T22:02:09.144" v="556"/>
          <ac:grpSpMkLst>
            <pc:docMk/>
            <pc:sldMk cId="1751661740" sldId="481"/>
            <ac:grpSpMk id="11" creationId="{8F93888D-9EE1-E68E-CB22-EEAB576AB055}"/>
          </ac:grpSpMkLst>
        </pc:grpChg>
        <pc:grpChg chg="del mod">
          <ac:chgData name="Tim Cook" userId="d1c7cfb340f2c7ab" providerId="LiveId" clId="{816194AF-5F94-4EF3-8191-2948A8337A68}" dt="2023-04-16T22:02:11.345" v="559"/>
          <ac:grpSpMkLst>
            <pc:docMk/>
            <pc:sldMk cId="1751661740" sldId="481"/>
            <ac:grpSpMk id="17" creationId="{D2761282-C791-9449-2A70-0527DD92D369}"/>
          </ac:grpSpMkLst>
        </pc:grpChg>
        <pc:grpChg chg="del mod">
          <ac:chgData name="Tim Cook" userId="d1c7cfb340f2c7ab" providerId="LiveId" clId="{816194AF-5F94-4EF3-8191-2948A8337A68}" dt="2023-04-16T22:02:12.698" v="561"/>
          <ac:grpSpMkLst>
            <pc:docMk/>
            <pc:sldMk cId="1751661740" sldId="481"/>
            <ac:grpSpMk id="19" creationId="{0694ABE6-89B7-19EA-A44C-7747637B1811}"/>
          </ac:grpSpMkLst>
        </pc:grpChg>
        <pc:grpChg chg="del 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1" creationId="{043A2198-8B7C-5519-A1A4-A114E0B2ADF1}"/>
          </ac:grpSpMkLst>
        </pc:grpChg>
        <pc:grpChg chg="del mod">
          <ac:chgData name="Tim Cook" userId="d1c7cfb340f2c7ab" providerId="LiveId" clId="{816194AF-5F94-4EF3-8191-2948A8337A68}" dt="2023-04-16T22:05:33.918" v="664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816194AF-5F94-4EF3-8191-2948A8337A68}" dt="2023-04-16T22:05:33.934" v="665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816194AF-5F94-4EF3-8191-2948A8337A68}" dt="2023-04-16T22:02:20.782" v="578"/>
          <ac:grpSpMkLst>
            <pc:docMk/>
            <pc:sldMk cId="1751661740" sldId="481"/>
            <ac:grpSpMk id="33" creationId="{B5A2DC13-11FC-5829-69CC-DFA5DFB6E6E6}"/>
          </ac:grpSpMkLst>
        </pc:grpChg>
        <pc:grpChg chg="del mod">
          <ac:chgData name="Tim Cook" userId="d1c7cfb340f2c7ab" providerId="LiveId" clId="{816194AF-5F94-4EF3-8191-2948A8337A68}" dt="2023-04-16T22:05:46.832" v="681"/>
          <ac:grpSpMkLst>
            <pc:docMk/>
            <pc:sldMk cId="1751661740" sldId="481"/>
            <ac:grpSpMk id="40" creationId="{E9E388F7-1505-BB1F-A20B-713638548768}"/>
          </ac:grpSpMkLst>
        </pc:grpChg>
        <pc:grpChg chg="del mod">
          <ac:chgData name="Tim Cook" userId="d1c7cfb340f2c7ab" providerId="LiveId" clId="{816194AF-5F94-4EF3-8191-2948A8337A68}" dt="2023-04-16T22:04:14.816" v="615"/>
          <ac:grpSpMkLst>
            <pc:docMk/>
            <pc:sldMk cId="1751661740" sldId="481"/>
            <ac:grpSpMk id="45" creationId="{19A863C9-EAF5-F833-8179-0F37CB845267}"/>
          </ac:grpSpMkLst>
        </pc:grpChg>
        <pc:grpChg chg="del mod">
          <ac:chgData name="Tim Cook" userId="d1c7cfb340f2c7ab" providerId="LiveId" clId="{816194AF-5F94-4EF3-8191-2948A8337A68}" dt="2023-04-16T22:05:55.060" v="694"/>
          <ac:grpSpMkLst>
            <pc:docMk/>
            <pc:sldMk cId="1751661740" sldId="481"/>
            <ac:grpSpMk id="45" creationId="{C5BF2978-4896-5A37-51AE-E72EA20AC33D}"/>
          </ac:grpSpMkLst>
        </pc:grpChg>
        <pc:grpChg chg="del mod">
          <ac:chgData name="Tim Cook" userId="d1c7cfb340f2c7ab" providerId="LiveId" clId="{816194AF-5F94-4EF3-8191-2948A8337A68}" dt="2023-04-16T22:05:59.639" v="698"/>
          <ac:grpSpMkLst>
            <pc:docMk/>
            <pc:sldMk cId="1751661740" sldId="481"/>
            <ac:grpSpMk id="49" creationId="{7A613A20-7E72-C631-C9EA-FD37DE6504D6}"/>
          </ac:grpSpMkLst>
        </pc:grpChg>
        <pc:grpChg chg="mod">
          <ac:chgData name="Tim Cook" userId="d1c7cfb340f2c7ab" providerId="LiveId" clId="{816194AF-5F94-4EF3-8191-2948A8337A68}" dt="2023-04-16T22:06:05.471" v="705"/>
          <ac:grpSpMkLst>
            <pc:docMk/>
            <pc:sldMk cId="1751661740" sldId="481"/>
            <ac:grpSpMk id="54" creationId="{44FACD09-CF1D-A696-F089-7D76D1B59F85}"/>
          </ac:grpSpMkLst>
        </pc:grpChg>
        <pc:grpChg chg="del mod">
          <ac:chgData name="Tim Cook" userId="d1c7cfb340f2c7ab" providerId="LiveId" clId="{816194AF-5F94-4EF3-8191-2948A8337A68}" dt="2023-04-16T22:02:40.229" v="608"/>
          <ac:grpSpMkLst>
            <pc:docMk/>
            <pc:sldMk cId="1751661740" sldId="481"/>
            <ac:grpSpMk id="55" creationId="{D298E115-DFE9-0B8B-97FD-DC4493E470AD}"/>
          </ac:grpSpMkLst>
        </pc:grpChg>
        <pc:grpChg chg="del mod">
          <ac:chgData name="Tim Cook" userId="d1c7cfb340f2c7ab" providerId="LiveId" clId="{816194AF-5F94-4EF3-8191-2948A8337A68}" dt="2023-04-16T22:04:32.084" v="64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816194AF-5F94-4EF3-8191-2948A8337A68}" dt="2023-04-16T22:06:12.333" v="710"/>
          <ac:grpSpMkLst>
            <pc:docMk/>
            <pc:sldMk cId="1751661740" sldId="481"/>
            <ac:grpSpMk id="59" creationId="{5E2FFEDA-6F71-2BA1-7E16-B44AD6A9084F}"/>
          </ac:grpSpMkLst>
        </pc:grpChg>
        <pc:grpChg chg="mod">
          <ac:chgData name="Tim Cook" userId="d1c7cfb340f2c7ab" providerId="LiveId" clId="{816194AF-5F94-4EF3-8191-2948A8337A68}" dt="2023-04-16T22:04:48.167" v="663"/>
          <ac:grpSpMkLst>
            <pc:docMk/>
            <pc:sldMk cId="1751661740" sldId="481"/>
            <ac:grpSpMk id="67" creationId="{96267A2D-A352-580D-37B9-A3446F87F785}"/>
          </ac:grpSpMkLst>
        </pc:grp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3" creationId="{1089B453-240D-7F1C-F5C9-34C016BBA695}"/>
          </ac:inkMkLst>
        </pc:inkChg>
        <pc:inkChg chg="add del mod">
          <ac:chgData name="Tim Cook" userId="d1c7cfb340f2c7ab" providerId="LiveId" clId="{816194AF-5F94-4EF3-8191-2948A8337A68}" dt="2023-04-16T22:02:09.144" v="555"/>
          <ac:inkMkLst>
            <pc:docMk/>
            <pc:sldMk cId="1751661740" sldId="481"/>
            <ac:inkMk id="3" creationId="{1B0FF954-5C92-A263-1663-AC63B460617E}"/>
          </ac:inkMkLst>
        </pc:inkChg>
        <pc:inkChg chg="add del">
          <ac:chgData name="Tim Cook" userId="d1c7cfb340f2c7ab" providerId="LiveId" clId="{816194AF-5F94-4EF3-8191-2948A8337A68}" dt="2023-04-16T22:04:22.704" v="624"/>
          <ac:inkMkLst>
            <pc:docMk/>
            <pc:sldMk cId="1751661740" sldId="481"/>
            <ac:inkMk id="3" creationId="{31AFBE6E-54FC-32A6-FCDE-7E779C0020B9}"/>
          </ac:inkMkLst>
        </pc:inkChg>
        <pc:inkChg chg="add del mod">
          <ac:chgData name="Tim Cook" userId="d1c7cfb340f2c7ab" providerId="LiveId" clId="{816194AF-5F94-4EF3-8191-2948A8337A68}" dt="2023-04-16T22:05:40.601" v="673"/>
          <ac:inkMkLst>
            <pc:docMk/>
            <pc:sldMk cId="1751661740" sldId="481"/>
            <ac:inkMk id="3" creationId="{3D138F75-8509-744D-EDE8-547B598A728F}"/>
          </ac:inkMkLst>
        </pc:inkChg>
        <pc:inkChg chg="add del">
          <ac:chgData name="Tim Cook" userId="d1c7cfb340f2c7ab" providerId="LiveId" clId="{816194AF-5F94-4EF3-8191-2948A8337A68}" dt="2023-04-16T22:04:22.704" v="623"/>
          <ac:inkMkLst>
            <pc:docMk/>
            <pc:sldMk cId="1751661740" sldId="481"/>
            <ac:inkMk id="4" creationId="{07A41EA5-156D-4210-249F-002583D1DC69}"/>
          </ac:inkMkLst>
        </pc:inkChg>
        <pc:inkChg chg="add del mod">
          <ac:chgData name="Tim Cook" userId="d1c7cfb340f2c7ab" providerId="LiveId" clId="{816194AF-5F94-4EF3-8191-2948A8337A68}" dt="2023-04-16T22:02:09.144" v="557"/>
          <ac:inkMkLst>
            <pc:docMk/>
            <pc:sldMk cId="1751661740" sldId="481"/>
            <ac:inkMk id="4" creationId="{2CC775AF-873D-3317-0933-A0AC1B6A5943}"/>
          </ac:inkMkLst>
        </pc:inkChg>
        <pc:inkChg chg="add del mod">
          <ac:chgData name="Tim Cook" userId="d1c7cfb340f2c7ab" providerId="LiveId" clId="{816194AF-5F94-4EF3-8191-2948A8337A68}" dt="2023-04-16T22:05:40.099" v="672"/>
          <ac:inkMkLst>
            <pc:docMk/>
            <pc:sldMk cId="1751661740" sldId="481"/>
            <ac:inkMk id="4" creationId="{7C883CFA-173B-6FD1-B262-B9DF8B0CA24A}"/>
          </ac:inkMkLst>
        </pc:ink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4" creationId="{E065DB99-E318-286D-BF29-963631872530}"/>
          </ac:inkMkLst>
        </pc:inkChg>
        <pc:inkChg chg="add del">
          <ac:chgData name="Tim Cook" userId="d1c7cfb340f2c7ab" providerId="LiveId" clId="{816194AF-5F94-4EF3-8191-2948A8337A68}" dt="2023-04-16T22:04:22.704" v="628"/>
          <ac:inkMkLst>
            <pc:docMk/>
            <pc:sldMk cId="1751661740" sldId="481"/>
            <ac:inkMk id="5" creationId="{8A0A062A-520B-3482-9D83-E14B4FF96B29}"/>
          </ac:inkMkLst>
        </pc:inkChg>
        <pc:inkChg chg="add del mod">
          <ac:chgData name="Tim Cook" userId="d1c7cfb340f2c7ab" providerId="LiveId" clId="{816194AF-5F94-4EF3-8191-2948A8337A68}" dt="2023-04-16T22:02:09.144" v="556"/>
          <ac:inkMkLst>
            <pc:docMk/>
            <pc:sldMk cId="1751661740" sldId="481"/>
            <ac:inkMk id="5" creationId="{AE317AC6-EA28-A30C-57C1-FE139807FFF8}"/>
          </ac:inkMkLst>
        </pc:inkChg>
        <pc:inkChg chg="add del">
          <ac:chgData name="Tim Cook" userId="d1c7cfb340f2c7ab" providerId="LiveId" clId="{816194AF-5F94-4EF3-8191-2948A8337A68}" dt="2023-04-16T22:05:40.099" v="671"/>
          <ac:inkMkLst>
            <pc:docMk/>
            <pc:sldMk cId="1751661740" sldId="481"/>
            <ac:inkMk id="6" creationId="{00A4410B-030A-4F96-D1C7-D97D7D88C381}"/>
          </ac:inkMkLst>
        </pc:inkChg>
        <pc:inkChg chg="add del">
          <ac:chgData name="Tim Cook" userId="d1c7cfb340f2c7ab" providerId="LiveId" clId="{816194AF-5F94-4EF3-8191-2948A8337A68}" dt="2023-04-16T22:04:22.704" v="625"/>
          <ac:inkMkLst>
            <pc:docMk/>
            <pc:sldMk cId="1751661740" sldId="481"/>
            <ac:inkMk id="6" creationId="{55B966C4-01F0-0DAC-A62F-36BEB8410233}"/>
          </ac:inkMkLst>
        </pc:inkChg>
        <pc:inkChg chg="add del mod">
          <ac:chgData name="Tim Cook" userId="d1c7cfb340f2c7ab" providerId="LiveId" clId="{816194AF-5F94-4EF3-8191-2948A8337A68}" dt="2023-04-16T22:02:09.144" v="554"/>
          <ac:inkMkLst>
            <pc:docMk/>
            <pc:sldMk cId="1751661740" sldId="481"/>
            <ac:inkMk id="6" creationId="{D4482650-25E0-3EBC-5A32-F7F38BCDCE4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7" creationId="{1232F6D8-1E08-0290-AE08-549A0A090FBB}"/>
          </ac:inkMkLst>
        </pc:inkChg>
        <pc:inkChg chg="add del">
          <ac:chgData name="Tim Cook" userId="d1c7cfb340f2c7ab" providerId="LiveId" clId="{816194AF-5F94-4EF3-8191-2948A8337A68}" dt="2023-04-16T22:04:22.704" v="626"/>
          <ac:inkMkLst>
            <pc:docMk/>
            <pc:sldMk cId="1751661740" sldId="481"/>
            <ac:inkMk id="8" creationId="{47054246-8E61-E33A-E8ED-CF18BD93F192}"/>
          </ac:inkMkLst>
        </pc:inkChg>
        <pc:inkChg chg="add del">
          <ac:chgData name="Tim Cook" userId="d1c7cfb340f2c7ab" providerId="LiveId" clId="{816194AF-5F94-4EF3-8191-2948A8337A68}" dt="2023-04-16T22:05:42.832" v="675"/>
          <ac:inkMkLst>
            <pc:docMk/>
            <pc:sldMk cId="1751661740" sldId="481"/>
            <ac:inkMk id="8" creationId="{892E93EC-7914-0951-30B4-9CE09C9DEA3D}"/>
          </ac:inkMkLst>
        </pc:inkChg>
        <pc:inkChg chg="add del">
          <ac:chgData name="Tim Cook" userId="d1c7cfb340f2c7ab" providerId="LiveId" clId="{816194AF-5F94-4EF3-8191-2948A8337A68}" dt="2023-04-16T22:02:01.067" v="543"/>
          <ac:inkMkLst>
            <pc:docMk/>
            <pc:sldMk cId="1751661740" sldId="481"/>
            <ac:inkMk id="8" creationId="{8EFC0FBA-8250-4C53-75ED-2B5742611009}"/>
          </ac:inkMkLst>
        </pc:inkChg>
        <pc:inkChg chg="add del">
          <ac:chgData name="Tim Cook" userId="d1c7cfb340f2c7ab" providerId="LiveId" clId="{816194AF-5F94-4EF3-8191-2948A8337A68}" dt="2023-04-16T22:05:46.832" v="680"/>
          <ac:inkMkLst>
            <pc:docMk/>
            <pc:sldMk cId="1751661740" sldId="481"/>
            <ac:inkMk id="9" creationId="{0987F640-5991-ECDB-A6DE-4327B2E2C98B}"/>
          </ac:inkMkLst>
        </pc:inkChg>
        <pc:inkChg chg="add del">
          <ac:chgData name="Tim Cook" userId="d1c7cfb340f2c7ab" providerId="LiveId" clId="{816194AF-5F94-4EF3-8191-2948A8337A68}" dt="2023-04-16T22:02:01.067" v="542"/>
          <ac:inkMkLst>
            <pc:docMk/>
            <pc:sldMk cId="1751661740" sldId="481"/>
            <ac:inkMk id="9" creationId="{21B1B75E-32ED-2902-0010-2BDBD66F1076}"/>
          </ac:inkMkLst>
        </pc:inkChg>
        <pc:inkChg chg="add del">
          <ac:chgData name="Tim Cook" userId="d1c7cfb340f2c7ab" providerId="LiveId" clId="{816194AF-5F94-4EF3-8191-2948A8337A68}" dt="2023-04-16T22:04:22.704" v="627"/>
          <ac:inkMkLst>
            <pc:docMk/>
            <pc:sldMk cId="1751661740" sldId="481"/>
            <ac:inkMk id="9" creationId="{7463827E-5B35-3426-71B6-B8B9121BDF31}"/>
          </ac:inkMkLst>
        </pc:inkChg>
        <pc:inkChg chg="add del">
          <ac:chgData name="Tim Cook" userId="d1c7cfb340f2c7ab" providerId="LiveId" clId="{816194AF-5F94-4EF3-8191-2948A8337A68}" dt="2023-04-16T22:02:01.082" v="544"/>
          <ac:inkMkLst>
            <pc:docMk/>
            <pc:sldMk cId="1751661740" sldId="481"/>
            <ac:inkMk id="10" creationId="{B08D6384-31D5-9EBE-9A47-395E35F3939E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0" creationId="{BC7B2B96-2888-BDE0-8E7C-95F7C18808EA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1" creationId="{07F40B30-D637-A986-065F-A562865C7F8F}"/>
          </ac:inkMkLst>
        </pc:inkChg>
        <pc:inkChg chg="add del">
          <ac:chgData name="Tim Cook" userId="d1c7cfb340f2c7ab" providerId="LiveId" clId="{816194AF-5F94-4EF3-8191-2948A8337A68}" dt="2023-04-16T22:02:04.102" v="549"/>
          <ac:inkMkLst>
            <pc:docMk/>
            <pc:sldMk cId="1751661740" sldId="481"/>
            <ac:inkMk id="12" creationId="{1219F1E3-9D1E-6ACC-AD82-984C62E2F4A9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2" creationId="{EDBF2346-BB0D-9634-4227-C03D881F79C3}"/>
          </ac:inkMkLst>
        </pc:inkChg>
        <pc:inkChg chg="add del">
          <ac:chgData name="Tim Cook" userId="d1c7cfb340f2c7ab" providerId="LiveId" clId="{816194AF-5F94-4EF3-8191-2948A8337A68}" dt="2023-04-16T22:02:04.102" v="548"/>
          <ac:inkMkLst>
            <pc:docMk/>
            <pc:sldMk cId="1751661740" sldId="481"/>
            <ac:inkMk id="13" creationId="{B063BA9C-F85D-CAA8-4701-D4A016EA355B}"/>
          </ac:inkMkLst>
        </pc:inkChg>
        <pc:inkChg chg="add del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3" creationId="{F2A026F1-CA0C-E489-B575-B7F075A6A29D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4" creationId="{4B1C716E-E568-25FF-4B8B-E8E9B55B62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5" creationId="{C2F7092E-EE22-9044-8B85-995AF4FD603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6" creationId="{2B5E7C9A-E572-EF47-89B9-097371EE9411}"/>
          </ac:inkMkLst>
        </pc:inkChg>
        <pc:inkChg chg="add del mod">
          <ac:chgData name="Tim Cook" userId="d1c7cfb340f2c7ab" providerId="LiveId" clId="{816194AF-5F94-4EF3-8191-2948A8337A68}" dt="2023-04-16T22:05:33.918" v="664"/>
          <ac:inkMkLst>
            <pc:docMk/>
            <pc:sldMk cId="1751661740" sldId="481"/>
            <ac:inkMk id="17" creationId="{8240BDA1-3B08-8569-7BDB-AC155C6A7015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8" creationId="{86EB7F9C-A8A2-AC15-170A-D8E919ACB645}"/>
          </ac:inkMkLst>
        </pc:inkChg>
        <pc:inkChg chg="add del mod">
          <ac:chgData name="Tim Cook" userId="d1c7cfb340f2c7ab" providerId="LiveId" clId="{816194AF-5F94-4EF3-8191-2948A8337A68}" dt="2023-04-16T22:05:37.610" v="669"/>
          <ac:inkMkLst>
            <pc:docMk/>
            <pc:sldMk cId="1751661740" sldId="481"/>
            <ac:inkMk id="19" creationId="{2F7924E3-CB02-EF2B-46F0-1B983176EF40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0" creationId="{7E0E122E-E0C0-A715-2733-DE3F709F429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2" creationId="{EB2EDF93-54DE-76DC-457C-FBF0455BFF3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3" creationId="{243706DD-2660-7D0F-7A09-00D580A6D017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4" creationId="{0F3D82EF-CD61-3772-3093-256FE1E0FE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6" creationId="{20508FF2-23A6-24E9-C76A-8BA862BD42B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7" creationId="{9D892499-F41D-49C4-47D9-53FE23C75220}"/>
          </ac:inkMkLst>
        </pc:inkChg>
        <pc:inkChg chg="add del">
          <ac:chgData name="Tim Cook" userId="d1c7cfb340f2c7ab" providerId="LiveId" clId="{816194AF-5F94-4EF3-8191-2948A8337A68}" dt="2023-04-16T22:02:20.485" v="576"/>
          <ac:inkMkLst>
            <pc:docMk/>
            <pc:sldMk cId="1751661740" sldId="481"/>
            <ac:inkMk id="28" creationId="{617C90E7-CCEE-BBA0-3CC0-11F5AB24BB4C}"/>
          </ac:inkMkLst>
        </pc:inkChg>
        <pc:inkChg chg="add del mod">
          <ac:chgData name="Tim Cook" userId="d1c7cfb340f2c7ab" providerId="LiveId" clId="{816194AF-5F94-4EF3-8191-2948A8337A68}" dt="2023-04-16T22:05:46.832" v="681"/>
          <ac:inkMkLst>
            <pc:docMk/>
            <pc:sldMk cId="1751661740" sldId="481"/>
            <ac:inkMk id="29" creationId="{4EEBB4A0-A109-64B5-21B8-3658523C6B03}"/>
          </ac:inkMkLst>
        </pc:inkChg>
        <pc:inkChg chg="add del">
          <ac:chgData name="Tim Cook" userId="d1c7cfb340f2c7ab" providerId="LiveId" clId="{816194AF-5F94-4EF3-8191-2948A8337A68}" dt="2023-04-16T22:02:20.485" v="577"/>
          <ac:inkMkLst>
            <pc:docMk/>
            <pc:sldMk cId="1751661740" sldId="481"/>
            <ac:inkMk id="29" creationId="{69332B56-BA3A-AEB7-A8AD-683E4A429B27}"/>
          </ac:inkMkLst>
        </pc:inkChg>
        <pc:inkChg chg="add del">
          <ac:chgData name="Tim Cook" userId="d1c7cfb340f2c7ab" providerId="LiveId" clId="{816194AF-5F94-4EF3-8191-2948A8337A68}" dt="2023-04-16T22:04:37.284" v="649"/>
          <ac:inkMkLst>
            <pc:docMk/>
            <pc:sldMk cId="1751661740" sldId="481"/>
            <ac:inkMk id="29" creationId="{7B29371A-9B99-540F-3C28-B71937C32177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0" creationId="{198F1CAB-AD3D-3BD3-5F9D-A4C62499EE10}"/>
          </ac:inkMkLst>
        </pc:inkChg>
        <pc:inkChg chg="add del">
          <ac:chgData name="Tim Cook" userId="d1c7cfb340f2c7ab" providerId="LiveId" clId="{816194AF-5F94-4EF3-8191-2948A8337A68}" dt="2023-04-16T22:02:20.485" v="574"/>
          <ac:inkMkLst>
            <pc:docMk/>
            <pc:sldMk cId="1751661740" sldId="481"/>
            <ac:inkMk id="30" creationId="{DC59C516-0AA2-47A5-AF6B-593071558D3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1" creationId="{20FD9E37-5128-C9A6-DEFF-78ECB419B0C4}"/>
          </ac:inkMkLst>
        </pc:inkChg>
        <pc:inkChg chg="add del">
          <ac:chgData name="Tim Cook" userId="d1c7cfb340f2c7ab" providerId="LiveId" clId="{816194AF-5F94-4EF3-8191-2948A8337A68}" dt="2023-04-16T22:02:20.485" v="575"/>
          <ac:inkMkLst>
            <pc:docMk/>
            <pc:sldMk cId="1751661740" sldId="481"/>
            <ac:inkMk id="31" creationId="{C94B9E1B-188C-663C-5BD1-37BA5F35503C}"/>
          </ac:inkMkLst>
        </pc:inkChg>
        <pc:inkChg chg="add del">
          <ac:chgData name="Tim Cook" userId="d1c7cfb340f2c7ab" providerId="LiveId" clId="{816194AF-5F94-4EF3-8191-2948A8337A68}" dt="2023-04-16T22:02:20.485" v="573"/>
          <ac:inkMkLst>
            <pc:docMk/>
            <pc:sldMk cId="1751661740" sldId="481"/>
            <ac:inkMk id="32" creationId="{525619ED-53F7-797A-F9F3-C45E105914A8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2" creationId="{6D1B853C-0F2F-1DD2-CC22-2FA3AF55F2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4" creationId="{64B7CF2C-393C-5A69-A59A-8800B2979AC6}"/>
          </ac:inkMkLst>
        </pc:inkChg>
        <pc:inkChg chg="add del">
          <ac:chgData name="Tim Cook" userId="d1c7cfb340f2c7ab" providerId="LiveId" clId="{816194AF-5F94-4EF3-8191-2948A8337A68}" dt="2023-04-16T22:02:24.186" v="587"/>
          <ac:inkMkLst>
            <pc:docMk/>
            <pc:sldMk cId="1751661740" sldId="481"/>
            <ac:inkMk id="34" creationId="{D8C6D798-3793-737D-8311-484045C4B1E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5" creationId="{A6FF1680-EDCD-8C24-8434-7284C6153944}"/>
          </ac:inkMkLst>
        </pc:inkChg>
        <pc:inkChg chg="add del">
          <ac:chgData name="Tim Cook" userId="d1c7cfb340f2c7ab" providerId="LiveId" clId="{816194AF-5F94-4EF3-8191-2948A8337A68}" dt="2023-04-16T22:02:24.186" v="584"/>
          <ac:inkMkLst>
            <pc:docMk/>
            <pc:sldMk cId="1751661740" sldId="481"/>
            <ac:inkMk id="35" creationId="{D73226BB-8F2B-716E-6A02-6AC635AD6B4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6" creationId="{68F8038D-301D-7537-3AF2-56EFA33161DE}"/>
          </ac:inkMkLst>
        </pc:inkChg>
        <pc:inkChg chg="add del">
          <ac:chgData name="Tim Cook" userId="d1c7cfb340f2c7ab" providerId="LiveId" clId="{816194AF-5F94-4EF3-8191-2948A8337A68}" dt="2023-04-16T22:02:24.186" v="588"/>
          <ac:inkMkLst>
            <pc:docMk/>
            <pc:sldMk cId="1751661740" sldId="481"/>
            <ac:inkMk id="36" creationId="{E6CB74DC-8C7A-A2AF-4DEF-252F43D261DC}"/>
          </ac:inkMkLst>
        </pc:inkChg>
        <pc:inkChg chg="add del">
          <ac:chgData name="Tim Cook" userId="d1c7cfb340f2c7ab" providerId="LiveId" clId="{816194AF-5F94-4EF3-8191-2948A8337A68}" dt="2023-04-16T22:02:24.186" v="586"/>
          <ac:inkMkLst>
            <pc:docMk/>
            <pc:sldMk cId="1751661740" sldId="481"/>
            <ac:inkMk id="37" creationId="{0F8DF9C1-9BA0-7F8D-409E-FBC275327ED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7" creationId="{5DA57D59-88A3-29D9-9863-2524C8E30A58}"/>
          </ac:inkMkLst>
        </pc:inkChg>
        <pc:inkChg chg="add del">
          <ac:chgData name="Tim Cook" userId="d1c7cfb340f2c7ab" providerId="LiveId" clId="{816194AF-5F94-4EF3-8191-2948A8337A68}" dt="2023-04-16T22:02:24.186" v="585"/>
          <ac:inkMkLst>
            <pc:docMk/>
            <pc:sldMk cId="1751661740" sldId="481"/>
            <ac:inkMk id="38" creationId="{AC1ADDE6-C24B-DDE8-9B6F-FCBC5B6F50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8" creationId="{DCD1BD1D-D886-051F-5D5C-39A6B8CD2BF5}"/>
          </ac:inkMkLst>
        </pc:inkChg>
        <pc:inkChg chg="add del mod">
          <ac:chgData name="Tim Cook" userId="d1c7cfb340f2c7ab" providerId="LiveId" clId="{816194AF-5F94-4EF3-8191-2948A8337A68}" dt="2023-04-16T22:04:14.816" v="615"/>
          <ac:inkMkLst>
            <pc:docMk/>
            <pc:sldMk cId="1751661740" sldId="481"/>
            <ac:inkMk id="39" creationId="{1B6C41A7-D5FF-A3F2-326D-C1C49F81B9AA}"/>
          </ac:inkMkLst>
        </pc:inkChg>
        <pc:inkChg chg="add del mod">
          <ac:chgData name="Tim Cook" userId="d1c7cfb340f2c7ab" providerId="LiveId" clId="{816194AF-5F94-4EF3-8191-2948A8337A68}" dt="2023-04-16T22:05:46.832" v="682"/>
          <ac:inkMkLst>
            <pc:docMk/>
            <pc:sldMk cId="1751661740" sldId="481"/>
            <ac:inkMk id="39" creationId="{679ADD18-2F5D-D4A4-7D1F-216A4B1E0141}"/>
          </ac:inkMkLst>
        </pc:inkChg>
        <pc:inkChg chg="add del mod">
          <ac:chgData name="Tim Cook" userId="d1c7cfb340f2c7ab" providerId="LiveId" clId="{816194AF-5F94-4EF3-8191-2948A8337A68}" dt="2023-04-16T22:04:14.378" v="613"/>
          <ac:inkMkLst>
            <pc:docMk/>
            <pc:sldMk cId="1751661740" sldId="481"/>
            <ac:inkMk id="40" creationId="{A720D61B-2927-05E4-0BE2-10A3D691B7AA}"/>
          </ac:inkMkLst>
        </pc:inkChg>
        <pc:inkChg chg="add del mod">
          <ac:chgData name="Tim Cook" userId="d1c7cfb340f2c7ab" providerId="LiveId" clId="{816194AF-5F94-4EF3-8191-2948A8337A68}" dt="2023-04-16T22:04:15.749" v="616"/>
          <ac:inkMkLst>
            <pc:docMk/>
            <pc:sldMk cId="1751661740" sldId="481"/>
            <ac:inkMk id="41" creationId="{B3557D96-01A1-7C10-7005-8A667F227262}"/>
          </ac:inkMkLst>
        </pc:inkChg>
        <pc:inkChg chg="add del mod">
          <ac:chgData name="Tim Cook" userId="d1c7cfb340f2c7ab" providerId="LiveId" clId="{816194AF-5F94-4EF3-8191-2948A8337A68}" dt="2023-04-16T22:05:59.961" v="700"/>
          <ac:inkMkLst>
            <pc:docMk/>
            <pc:sldMk cId="1751661740" sldId="481"/>
            <ac:inkMk id="41" creationId="{DB21099A-2DA0-AF31-9AC3-D9D004299C7B}"/>
          </ac:inkMkLst>
        </pc:inkChg>
        <pc:inkChg chg="add del mod">
          <ac:chgData name="Tim Cook" userId="d1c7cfb340f2c7ab" providerId="LiveId" clId="{816194AF-5F94-4EF3-8191-2948A8337A68}" dt="2023-04-16T22:05:56.083" v="696"/>
          <ac:inkMkLst>
            <pc:docMk/>
            <pc:sldMk cId="1751661740" sldId="481"/>
            <ac:inkMk id="42" creationId="{942EC613-D494-64C7-5E5C-ECE7A43EF452}"/>
          </ac:inkMkLst>
        </pc:inkChg>
        <pc:inkChg chg="add del mod">
          <ac:chgData name="Tim Cook" userId="d1c7cfb340f2c7ab" providerId="LiveId" clId="{816194AF-5F94-4EF3-8191-2948A8337A68}" dt="2023-04-16T22:04:14.378" v="614"/>
          <ac:inkMkLst>
            <pc:docMk/>
            <pc:sldMk cId="1751661740" sldId="481"/>
            <ac:inkMk id="42" creationId="{F856730A-5D7F-20BE-5D2B-856E849A2261}"/>
          </ac:inkMkLst>
        </pc:inkChg>
        <pc:inkChg chg="add del mod">
          <ac:chgData name="Tim Cook" userId="d1c7cfb340f2c7ab" providerId="LiveId" clId="{816194AF-5F94-4EF3-8191-2948A8337A68}" dt="2023-04-16T22:04:14.378" v="611"/>
          <ac:inkMkLst>
            <pc:docMk/>
            <pc:sldMk cId="1751661740" sldId="481"/>
            <ac:inkMk id="43" creationId="{A59F56E2-44F8-B725-2B53-FA7352298B0C}"/>
          </ac:inkMkLst>
        </pc:inkChg>
        <pc:inkChg chg="add del mod">
          <ac:chgData name="Tim Cook" userId="d1c7cfb340f2c7ab" providerId="LiveId" clId="{816194AF-5F94-4EF3-8191-2948A8337A68}" dt="2023-04-16T22:05:59.639" v="698"/>
          <ac:inkMkLst>
            <pc:docMk/>
            <pc:sldMk cId="1751661740" sldId="481"/>
            <ac:inkMk id="43" creationId="{E06DEF8F-B711-01CA-7D56-1BC24D3131BF}"/>
          </ac:inkMkLst>
        </pc:inkChg>
        <pc:inkChg chg="add del mod">
          <ac:chgData name="Tim Cook" userId="d1c7cfb340f2c7ab" providerId="LiveId" clId="{816194AF-5F94-4EF3-8191-2948A8337A68}" dt="2023-04-16T22:05:52.776" v="691"/>
          <ac:inkMkLst>
            <pc:docMk/>
            <pc:sldMk cId="1751661740" sldId="481"/>
            <ac:inkMk id="44" creationId="{BF809BE8-544F-1517-9842-A6400FE8B4CE}"/>
          </ac:inkMkLst>
        </pc:inkChg>
        <pc:inkChg chg="add del mod">
          <ac:chgData name="Tim Cook" userId="d1c7cfb340f2c7ab" providerId="LiveId" clId="{816194AF-5F94-4EF3-8191-2948A8337A68}" dt="2023-04-16T22:04:14.378" v="612"/>
          <ac:inkMkLst>
            <pc:docMk/>
            <pc:sldMk cId="1751661740" sldId="481"/>
            <ac:inkMk id="44" creationId="{E2D10EEA-0E2E-9D97-5274-92B5146E498B}"/>
          </ac:inkMkLst>
        </pc:inkChg>
        <pc:inkChg chg="add del">
          <ac:chgData name="Tim Cook" userId="d1c7cfb340f2c7ab" providerId="LiveId" clId="{816194AF-5F94-4EF3-8191-2948A8337A68}" dt="2023-04-16T22:05:52.776" v="690"/>
          <ac:inkMkLst>
            <pc:docMk/>
            <pc:sldMk cId="1751661740" sldId="481"/>
            <ac:inkMk id="46" creationId="{579BA0CA-4E63-FBF8-D469-3EFA315E2D71}"/>
          </ac:inkMkLst>
        </pc:inkChg>
        <pc:inkChg chg="add del mod">
          <ac:chgData name="Tim Cook" userId="d1c7cfb340f2c7ab" providerId="LiveId" clId="{816194AF-5F94-4EF3-8191-2948A8337A68}" dt="2023-04-16T22:04:31.770" v="644"/>
          <ac:inkMkLst>
            <pc:docMk/>
            <pc:sldMk cId="1751661740" sldId="481"/>
            <ac:inkMk id="46" creationId="{ECE09726-F04F-A82B-235D-35DBBECC1D32}"/>
          </ac:inkMkLst>
        </pc:inkChg>
        <pc:inkChg chg="add del">
          <ac:chgData name="Tim Cook" userId="d1c7cfb340f2c7ab" providerId="LiveId" clId="{816194AF-5F94-4EF3-8191-2948A8337A68}" dt="2023-04-16T22:05:52.776" v="692"/>
          <ac:inkMkLst>
            <pc:docMk/>
            <pc:sldMk cId="1751661740" sldId="481"/>
            <ac:inkMk id="47" creationId="{AE5FA4DB-108E-DB08-7A94-B75DC100DCD3}"/>
          </ac:inkMkLst>
        </pc:inkChg>
        <pc:inkChg chg="add del mod">
          <ac:chgData name="Tim Cook" userId="d1c7cfb340f2c7ab" providerId="LiveId" clId="{816194AF-5F94-4EF3-8191-2948A8337A68}" dt="2023-04-16T22:04:31.770" v="643"/>
          <ac:inkMkLst>
            <pc:docMk/>
            <pc:sldMk cId="1751661740" sldId="481"/>
            <ac:inkMk id="47" creationId="{CB519F78-77A9-706B-67DC-AE420D50C004}"/>
          </ac:inkMkLst>
        </pc:inkChg>
        <pc:inkChg chg="add del mod">
          <ac:chgData name="Tim Cook" userId="d1c7cfb340f2c7ab" providerId="LiveId" clId="{816194AF-5F94-4EF3-8191-2948A8337A68}" dt="2023-04-16T22:05:56.083" v="695"/>
          <ac:inkMkLst>
            <pc:docMk/>
            <pc:sldMk cId="1751661740" sldId="481"/>
            <ac:inkMk id="48" creationId="{7D0B7A93-9BE2-763B-7D6D-4A8929ADCD98}"/>
          </ac:inkMkLst>
        </pc:inkChg>
        <pc:inkChg chg="add del mod">
          <ac:chgData name="Tim Cook" userId="d1c7cfb340f2c7ab" providerId="LiveId" clId="{816194AF-5F94-4EF3-8191-2948A8337A68}" dt="2023-04-16T22:04:31.770" v="642"/>
          <ac:inkMkLst>
            <pc:docMk/>
            <pc:sldMk cId="1751661740" sldId="481"/>
            <ac:inkMk id="48" creationId="{96253C06-92BC-97F1-04DC-34C20F3D3A8F}"/>
          </ac:inkMkLst>
        </pc:inkChg>
        <pc:inkChg chg="add del mod">
          <ac:chgData name="Tim Cook" userId="d1c7cfb340f2c7ab" providerId="LiveId" clId="{816194AF-5F94-4EF3-8191-2948A8337A68}" dt="2023-04-16T22:04:31.770" v="645"/>
          <ac:inkMkLst>
            <pc:docMk/>
            <pc:sldMk cId="1751661740" sldId="481"/>
            <ac:inkMk id="49" creationId="{4CE1879F-F985-7268-AE29-31442996CC52}"/>
          </ac:inkMkLst>
        </pc:inkChg>
        <pc:inkChg chg="add del mod">
          <ac:chgData name="Tim Cook" userId="d1c7cfb340f2c7ab" providerId="LiveId" clId="{816194AF-5F94-4EF3-8191-2948A8337A68}" dt="2023-04-16T22:04:31.770" v="641"/>
          <ac:inkMkLst>
            <pc:docMk/>
            <pc:sldMk cId="1751661740" sldId="481"/>
            <ac:inkMk id="50" creationId="{1E1DF04A-7EB0-DAAF-187F-298B80C1A913}"/>
          </ac:inkMkLst>
        </pc:inkChg>
        <pc:inkChg chg="add del">
          <ac:chgData name="Tim Cook" userId="d1c7cfb340f2c7ab" providerId="LiveId" clId="{816194AF-5F94-4EF3-8191-2948A8337A68}" dt="2023-04-16T22:05:59.639" v="699"/>
          <ac:inkMkLst>
            <pc:docMk/>
            <pc:sldMk cId="1751661740" sldId="481"/>
            <ac:inkMk id="50" creationId="{D1DB3FD4-ED82-D4EA-D22C-D1705A6EB95E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1" creationId="{286DC6D4-C086-1CD6-6EA6-6131EE6FD8E6}"/>
          </ac:inkMkLst>
        </pc:inkChg>
        <pc:inkChg chg="add del mod">
          <ac:chgData name="Tim Cook" userId="d1c7cfb340f2c7ab" providerId="LiveId" clId="{816194AF-5F94-4EF3-8191-2948A8337A68}" dt="2023-04-16T22:04:31.353" v="640"/>
          <ac:inkMkLst>
            <pc:docMk/>
            <pc:sldMk cId="1751661740" sldId="481"/>
            <ac:inkMk id="51" creationId="{D9485345-E77C-29A9-E876-8F582896146B}"/>
          </ac:inkMkLst>
        </pc:inkChg>
        <pc:inkChg chg="add del mod">
          <ac:chgData name="Tim Cook" userId="d1c7cfb340f2c7ab" providerId="LiveId" clId="{816194AF-5F94-4EF3-8191-2948A8337A68}" dt="2023-04-16T22:04:32.084" v="646"/>
          <ac:inkMkLst>
            <pc:docMk/>
            <pc:sldMk cId="1751661740" sldId="481"/>
            <ac:inkMk id="52" creationId="{18008E8D-4231-07AB-F198-2E5B0795DCF4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2" creationId="{7F4FF4F3-4C7D-F22E-7ED5-2E28748B41C8}"/>
          </ac:inkMkLst>
        </pc:inkChg>
        <pc:inkChg chg="add del mod">
          <ac:chgData name="Tim Cook" userId="d1c7cfb340f2c7ab" providerId="LiveId" clId="{816194AF-5F94-4EF3-8191-2948A8337A68}" dt="2023-04-16T22:04:31.353" v="638"/>
          <ac:inkMkLst>
            <pc:docMk/>
            <pc:sldMk cId="1751661740" sldId="481"/>
            <ac:inkMk id="53" creationId="{709C5661-3151-7658-6BDE-A69E4B76D6A5}"/>
          </ac:inkMkLst>
        </pc:inkChg>
        <pc:inkChg chg="add del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3" creationId="{BAF4203A-99EA-EF45-5236-65671CE95684}"/>
          </ac:inkMkLst>
        </pc:inkChg>
        <pc:inkChg chg="add del mod">
          <ac:chgData name="Tim Cook" userId="d1c7cfb340f2c7ab" providerId="LiveId" clId="{816194AF-5F94-4EF3-8191-2948A8337A68}" dt="2023-04-16T22:04:31.353" v="639"/>
          <ac:inkMkLst>
            <pc:docMk/>
            <pc:sldMk cId="1751661740" sldId="481"/>
            <ac:inkMk id="54" creationId="{DC8D0F6A-B447-EF52-ADC2-AD39524C75A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55" creationId="{0402172F-F184-F4D7-AC4D-54E995C9AD9B}"/>
          </ac:inkMkLst>
        </pc:inkChg>
        <pc:inkChg chg="add del mod">
          <ac:chgData name="Tim Cook" userId="d1c7cfb340f2c7ab" providerId="LiveId" clId="{816194AF-5F94-4EF3-8191-2948A8337A68}" dt="2023-04-16T22:04:33.146" v="647"/>
          <ac:inkMkLst>
            <pc:docMk/>
            <pc:sldMk cId="1751661740" sldId="481"/>
            <ac:inkMk id="56" creationId="{9EBB3225-1C8F-1ED3-9BE7-6B5EE7D7BBCC}"/>
          </ac:inkMkLst>
        </pc:inkChg>
        <pc:inkChg chg="add del">
          <ac:chgData name="Tim Cook" userId="d1c7cfb340f2c7ab" providerId="LiveId" clId="{816194AF-5F94-4EF3-8191-2948A8337A68}" dt="2023-04-16T22:06:09.301" v="707"/>
          <ac:inkMkLst>
            <pc:docMk/>
            <pc:sldMk cId="1751661740" sldId="481"/>
            <ac:inkMk id="56" creationId="{BB7857F0-60F4-7E1C-2A71-1C992E5D72E4}"/>
          </ac:inkMkLst>
        </pc:inkChg>
        <pc:inkChg chg="add del mod">
          <ac:chgData name="Tim Cook" userId="d1c7cfb340f2c7ab" providerId="LiveId" clId="{816194AF-5F94-4EF3-8191-2948A8337A68}" dt="2023-04-16T22:04:30.634" v="636"/>
          <ac:inkMkLst>
            <pc:docMk/>
            <pc:sldMk cId="1751661740" sldId="481"/>
            <ac:inkMk id="57" creationId="{E201509A-B212-0339-64F7-3DE8A1681FD6}"/>
          </ac:inkMkLst>
        </pc:inkChg>
        <pc:inkChg chg="add del mod">
          <ac:chgData name="Tim Cook" userId="d1c7cfb340f2c7ab" providerId="LiveId" clId="{816194AF-5F94-4EF3-8191-2948A8337A68}" dt="2023-04-16T22:04:30.916" v="637"/>
          <ac:inkMkLst>
            <pc:docMk/>
            <pc:sldMk cId="1751661740" sldId="481"/>
            <ac:inkMk id="59" creationId="{489D56E8-7D83-D710-89B6-1937967EF25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1" creationId="{6044416D-0A85-0FF8-77B3-E2BAD949C951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4" creationId="{99F85E0D-1385-BC91-9FF0-44B1ACB1B97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5" creationId="{93FE7E95-8005-593A-ED06-61777EE61A8B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6" creationId="{D4B6CEC7-1033-C691-9348-54063FF71151}"/>
          </ac:inkMkLst>
        </pc:inkChg>
      </pc:sldChg>
      <pc:sldChg chg="addSp delSp modSp mod">
        <pc:chgData name="Tim Cook" userId="d1c7cfb340f2c7ab" providerId="LiveId" clId="{816194AF-5F94-4EF3-8191-2948A8337A68}" dt="2023-04-16T22:09:34.904" v="837" actId="1076"/>
        <pc:sldMkLst>
          <pc:docMk/>
          <pc:sldMk cId="3865063925" sldId="482"/>
        </pc:sldMkLst>
        <pc:grpChg chg="del 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7" creationId="{E9570250-8E56-FF1D-4EE8-E281FF78C648}"/>
          </ac:grpSpMkLst>
        </pc:grpChg>
        <pc:grpChg chg="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12" creationId="{4AA8C880-45E2-09FA-CCB4-C0B75648F93C}"/>
          </ac:grpSpMkLst>
        </pc:grpChg>
        <pc:grpChg chg="mod">
          <ac:chgData name="Tim Cook" userId="d1c7cfb340f2c7ab" providerId="LiveId" clId="{816194AF-5F94-4EF3-8191-2948A8337A68}" dt="2023-04-16T22:08:14.759" v="742"/>
          <ac:grpSpMkLst>
            <pc:docMk/>
            <pc:sldMk cId="3865063925" sldId="482"/>
            <ac:grpSpMk id="16" creationId="{6A464C59-2694-6C3B-F667-A01B124BAE0D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4" creationId="{CC252D47-6923-3D5C-FA94-42A9974FCF2C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5" creationId="{7CC3BEA4-469C-295E-E28A-2EFB010B8F96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2" creationId="{7E5C537E-71E8-F0CC-A91A-DF000D173B15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3" creationId="{31E4803A-22C1-7F5A-7779-42855356D4B1}"/>
          </ac:grpSpMkLst>
        </pc:grpChg>
        <pc:grpChg chg="mod">
          <ac:chgData name="Tim Cook" userId="d1c7cfb340f2c7ab" providerId="LiveId" clId="{816194AF-5F94-4EF3-8191-2948A8337A68}" dt="2023-04-16T22:08:25.355" v="766"/>
          <ac:grpSpMkLst>
            <pc:docMk/>
            <pc:sldMk cId="3865063925" sldId="482"/>
            <ac:grpSpMk id="42" creationId="{473066DE-F36E-79E6-9856-6D8DFD6A0E3E}"/>
          </ac:grpSpMkLst>
        </pc:grpChg>
        <pc:grpChg chg="mod">
          <ac:chgData name="Tim Cook" userId="d1c7cfb340f2c7ab" providerId="LiveId" clId="{816194AF-5F94-4EF3-8191-2948A8337A68}" dt="2023-04-16T22:08:30.064" v="774"/>
          <ac:grpSpMkLst>
            <pc:docMk/>
            <pc:sldMk cId="3865063925" sldId="482"/>
            <ac:grpSpMk id="50" creationId="{A8FB5D9E-F4D4-D198-FE7C-313425F759B1}"/>
          </ac:grpSpMkLst>
        </pc:grpChg>
        <pc:grpChg chg="mod">
          <ac:chgData name="Tim Cook" userId="d1c7cfb340f2c7ab" providerId="LiveId" clId="{816194AF-5F94-4EF3-8191-2948A8337A68}" dt="2023-04-16T22:08:35.279" v="777"/>
          <ac:grpSpMkLst>
            <pc:docMk/>
            <pc:sldMk cId="3865063925" sldId="482"/>
            <ac:grpSpMk id="53" creationId="{F556C7AB-138D-B632-2473-44709F87B601}"/>
          </ac:grpSpMkLst>
        </pc:grpChg>
        <pc:grpChg chg="mod">
          <ac:chgData name="Tim Cook" userId="d1c7cfb340f2c7ab" providerId="LiveId" clId="{816194AF-5F94-4EF3-8191-2948A8337A68}" dt="2023-04-16T22:08:39.600" v="788"/>
          <ac:grpSpMkLst>
            <pc:docMk/>
            <pc:sldMk cId="3865063925" sldId="482"/>
            <ac:grpSpMk id="64" creationId="{50D4463C-90B7-895E-C5BB-CAA37A2D1077}"/>
          </ac:grpSpMkLst>
        </pc:grpChg>
        <pc:grpChg chg="del 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5" creationId="{0F295CE8-8BD4-58D4-F15C-744D7F06C638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6" creationId="{5A10114D-C81E-C157-437A-27262844421B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7" creationId="{53EC6F48-B11C-7733-0F29-371052E995A6}"/>
          </ac:grpSpMkLst>
        </pc:grpChg>
        <pc:grpChg chg="mod">
          <ac:chgData name="Tim Cook" userId="d1c7cfb340f2c7ab" providerId="LiveId" clId="{816194AF-5F94-4EF3-8191-2948A8337A68}" dt="2023-04-16T22:08:53.706" v="807"/>
          <ac:grpSpMkLst>
            <pc:docMk/>
            <pc:sldMk cId="3865063925" sldId="482"/>
            <ac:grpSpMk id="84" creationId="{94F8B83C-BABA-3849-F825-5ABD406E67D2}"/>
          </ac:grpSpMkLst>
        </pc:grpChg>
        <pc:grpChg chg="mod">
          <ac:chgData name="Tim Cook" userId="d1c7cfb340f2c7ab" providerId="LiveId" clId="{816194AF-5F94-4EF3-8191-2948A8337A68}" dt="2023-04-16T22:08:56.785" v="810"/>
          <ac:grpSpMkLst>
            <pc:docMk/>
            <pc:sldMk cId="3865063925" sldId="482"/>
            <ac:grpSpMk id="87" creationId="{8AD49E42-6A53-7CBE-0987-19571382BC45}"/>
          </ac:grpSpMkLst>
        </pc:grpChg>
        <pc:grpChg chg="mod">
          <ac:chgData name="Tim Cook" userId="d1c7cfb340f2c7ab" providerId="LiveId" clId="{816194AF-5F94-4EF3-8191-2948A8337A68}" dt="2023-04-16T22:09:01.444" v="822"/>
          <ac:grpSpMkLst>
            <pc:docMk/>
            <pc:sldMk cId="3865063925" sldId="482"/>
            <ac:grpSpMk id="95" creationId="{402A8D3C-93C8-1DF9-7EFC-C92C5BFD3F8E}"/>
          </ac:grpSpMkLst>
        </pc:grpChg>
        <pc:grpChg chg="mod">
          <ac:chgData name="Tim Cook" userId="d1c7cfb340f2c7ab" providerId="LiveId" clId="{816194AF-5F94-4EF3-8191-2948A8337A68}" dt="2023-04-16T22:09:04.363" v="827"/>
          <ac:grpSpMkLst>
            <pc:docMk/>
            <pc:sldMk cId="3865063925" sldId="482"/>
            <ac:grpSpMk id="100" creationId="{24D2DF58-1238-B337-D007-369ED82C628A}"/>
          </ac:grpSpMkLst>
        </pc:grpChg>
        <pc:grpChg chg="mod">
          <ac:chgData name="Tim Cook" userId="d1c7cfb340f2c7ab" providerId="LiveId" clId="{816194AF-5F94-4EF3-8191-2948A8337A68}" dt="2023-04-16T22:09:09.301" v="833"/>
          <ac:grpSpMkLst>
            <pc:docMk/>
            <pc:sldMk cId="3865063925" sldId="482"/>
            <ac:grpSpMk id="106" creationId="{E3DB9E7C-58EF-94A5-A4E1-1EDF1A2F6D42}"/>
          </ac:grpSpMkLst>
        </pc:grp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" creationId="{F4E754F6-8F9E-1DEC-0781-F1312ADC8643}"/>
          </ac:inkMkLst>
        </pc:inkChg>
        <pc:inkChg chg="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" creationId="{6E47E79A-EC5A-8713-4247-AC974F623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" creationId="{1F925EA1-F652-F806-A7BB-CBF82ED3FC7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" creationId="{9B2AD422-F9BE-421E-E3BC-22806750E7D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8" creationId="{0193AF3D-CF49-7361-0322-31AB713D38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9" creationId="{D6DE8BAA-A5F9-D54E-2B63-8371E8C5DFE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0" creationId="{53A47F52-69CA-0B81-2E66-F5CDAB01C2F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1" creationId="{1804E5D6-70E7-C620-AF16-AF90E4125FA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3" creationId="{A318849C-A7F9-9189-C473-BF61585C666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4" creationId="{32A12281-E1C4-3762-D5E8-2937BF78875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5" creationId="{AC08E22B-2141-1E47-E3B7-84DC8912232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7" creationId="{B00422C9-E003-230E-EC3B-6A93A7AA285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8" creationId="{FE1953B3-9760-59F2-20A6-63C9D19FA7E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9" creationId="{5AE71601-C853-CC55-B1D5-BDF86516D80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0" creationId="{3F001971-0E42-D7D4-D63A-66E31D5E269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1" creationId="{6C3600C0-57C8-7481-221E-44E55C29958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2" creationId="{29934B3E-2A8E-6271-44D0-59D204053DD2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3" creationId="{ECF8F144-9F75-BA57-3FF2-283DC8EB9F5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6" creationId="{FA8D1313-BE66-34E5-D62A-F8C8A54E217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7" creationId="{4D64F67D-7102-2597-CC69-EA392F4BC50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8" creationId="{11A5F1E6-6526-EFB0-E81F-9904ABBE246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9" creationId="{8EBDDCEC-43C7-DA75-0457-8BBA8BDAC6C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0" creationId="{9BDB86E0-475F-5AD3-2A8A-B134CC1E4FBB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1" creationId="{B192E900-C4E7-417A-224D-E2D7B7AB940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4" creationId="{2AC550FB-BFC1-6297-2E38-510A4ABBE06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5" creationId="{C1A54CDA-6537-E547-6F90-80FF30B6D5A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6" creationId="{0EF5BEB2-C44B-AD6F-FB01-DED76A5734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7" creationId="{621DE7C0-B807-2F6A-2CDE-83220B62BB2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8" creationId="{64BE1A54-29B7-C56C-7B0B-0E400EF10EE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9" creationId="{C86C3B74-AD45-0F57-73B6-3D7A0C1845C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0" creationId="{D26925EB-4D83-A269-B588-0D1A46257F8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1" creationId="{52494764-C7FD-9A82-3209-38EAC64B284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3" creationId="{CC1D8AFC-9900-224E-F461-BDD34341A50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4" creationId="{65D41A4F-EF67-EAE5-7614-69F2465799A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5" creationId="{E7D58622-2BCA-C14A-E374-EEF35D666A5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6" creationId="{E7F67585-EE8E-83A2-4F1B-96509A4C90C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7" creationId="{69296CD9-B822-6879-AD46-12CDD49E710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8" creationId="{1C3A6323-15D7-5D33-C300-5EBEFABD11E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9" creationId="{21C25DAA-C0DA-EEF9-653F-6B624839663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1" creationId="{F6F4AA61-711E-2004-5C32-2C4059C3BB4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2" creationId="{E5427B1A-BD5C-716D-17DF-5A6ED26DA43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4" creationId="{58397BD2-BEFE-86C9-7324-151976D4DE9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5" creationId="{BA4EFBD8-AD7C-ACE8-1058-73F4EAA9B4F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6" creationId="{E05B0695-F164-987A-D889-78362AF589C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7" creationId="{C2F3863C-4D0D-F1D9-7E21-2CDE4DE1C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8" creationId="{FCAC8E9F-4749-CF23-4F68-2AA2B68EE28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9" creationId="{1B81588B-2BB1-DEDC-75E9-A586C03CAF5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0" creationId="{FC52A37C-6CA6-3D70-FEB3-F97EF4171A8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1" creationId="{D869E5BC-9F31-C0D7-7CC5-1D84C1CCDC8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2" creationId="{83F09EA0-BDFF-4A9A-6F87-E789DB09C3A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3" creationId="{1811CA2D-1B63-30DA-16BA-04E2CCD72D0D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5" creationId="{8A68862B-7471-B346-E96F-5A258591A8A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6" creationId="{08F6F3DF-945E-369F-FBC1-59088454855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7" creationId="{2946FEAB-4957-C46C-8C74-39A3DD3C1EF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8" creationId="{AF867277-20A3-EFD3-9BA3-48D7C543E67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9" creationId="{57C983F2-352B-6086-14B1-D5EAE94A85E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0" creationId="{E19A158D-C95B-73F3-E9F6-9667B3A3C72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1" creationId="{CD55D96B-5F1D-6518-8152-91282927C5C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2" creationId="{963CEE92-6F8D-3DE6-71CB-C3F864C6B80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3" creationId="{106B265D-904A-5AEF-DD93-5164A1C00A3E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4" creationId="{D918E342-B128-C184-59CC-1E83CACA4D69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8" creationId="{56532709-43A2-C4C3-6B19-4233603B84A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9" creationId="{2189BBBF-55D8-57BF-C192-91E1F0393E0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0" creationId="{CD5EE907-9B40-2268-43E7-F00D58FC636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1" creationId="{505FD9BF-AAC2-0D25-E83F-5052CA3D423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2" creationId="{3F3C3329-799A-070D-0F80-0ADD351E6B2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3" creationId="{6444C0C0-3FEA-777A-E1A3-732580AA39A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5" creationId="{7C1E8B73-97F6-A398-845E-D192384C82E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6" creationId="{95E4F4C9-1EEE-9AAD-BD6C-B2D48D340D5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8" creationId="{5DC425E2-14EF-0F3E-6EC4-BEFB9CD3FD6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9" creationId="{17658B1C-A1DC-4BA2-C017-F252813FFBC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0" creationId="{619C19F1-648B-FD59-FF17-2B548D65BF4A}"/>
          </ac:inkMkLst>
        </pc:inkChg>
        <pc:inkChg chg="add del">
          <ac:chgData name="Tim Cook" userId="d1c7cfb340f2c7ab" providerId="LiveId" clId="{816194AF-5F94-4EF3-8191-2948A8337A68}" dt="2023-04-16T22:09:00.920" v="820"/>
          <ac:inkMkLst>
            <pc:docMk/>
            <pc:sldMk cId="3865063925" sldId="482"/>
            <ac:inkMk id="91" creationId="{D975E0A4-C323-C76F-171C-37B98D5E930F}"/>
          </ac:inkMkLst>
        </pc:inkChg>
        <pc:inkChg chg="add del">
          <ac:chgData name="Tim Cook" userId="d1c7cfb340f2c7ab" providerId="LiveId" clId="{816194AF-5F94-4EF3-8191-2948A8337A68}" dt="2023-04-16T22:09:00.920" v="819"/>
          <ac:inkMkLst>
            <pc:docMk/>
            <pc:sldMk cId="3865063925" sldId="482"/>
            <ac:inkMk id="92" creationId="{4DDBFCD3-3257-410C-5031-F821823D0CF3}"/>
          </ac:inkMkLst>
        </pc:inkChg>
        <pc:inkChg chg="add del">
          <ac:chgData name="Tim Cook" userId="d1c7cfb340f2c7ab" providerId="LiveId" clId="{816194AF-5F94-4EF3-8191-2948A8337A68}" dt="2023-04-16T22:09:00.920" v="821"/>
          <ac:inkMkLst>
            <pc:docMk/>
            <pc:sldMk cId="3865063925" sldId="482"/>
            <ac:inkMk id="93" creationId="{9A4B2D53-5DAE-1B29-FE0C-1D2465799873}"/>
          </ac:inkMkLst>
        </pc:inkChg>
        <pc:inkChg chg="add del">
          <ac:chgData name="Tim Cook" userId="d1c7cfb340f2c7ab" providerId="LiveId" clId="{816194AF-5F94-4EF3-8191-2948A8337A68}" dt="2023-04-16T22:09:00.919" v="818"/>
          <ac:inkMkLst>
            <pc:docMk/>
            <pc:sldMk cId="3865063925" sldId="482"/>
            <ac:inkMk id="94" creationId="{8BD186B2-7C5E-1466-68D7-54AD3601AEE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6" creationId="{29590B84-7C86-A483-0992-F6649C8C9B4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7" creationId="{356B28C7-FECA-1095-BAB2-AEE5773C1C3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8" creationId="{BDD4A169-4D65-19B1-E812-1CE7C243DCD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9" creationId="{55F0FB80-7424-C623-997D-EDE8F7D93D8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1" creationId="{84FA71B4-FEA2-7FFD-2CF4-F498F359A9F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2" creationId="{26997ECF-8955-5FFB-E610-9D9A779F181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3" creationId="{A7784D4C-F2C8-D035-848D-646824D93F2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4" creationId="{12079E8D-7224-3DAA-C82D-E12F468BAEC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5" creationId="{B49AF322-B6F5-F386-57A0-AD18F2D8076B}"/>
          </ac:inkMkLst>
        </pc:inkChg>
      </pc:sldChg>
      <pc:sldChg chg="addSp delSp modSp mod">
        <pc:chgData name="Tim Cook" userId="d1c7cfb340f2c7ab" providerId="LiveId" clId="{816194AF-5F94-4EF3-8191-2948A8337A68}" dt="2023-04-16T22:45:59.610" v="981" actId="9405"/>
        <pc:sldMkLst>
          <pc:docMk/>
          <pc:sldMk cId="886382803" sldId="484"/>
        </pc:sldMkLst>
        <pc:grpChg chg="del mod">
          <ac:chgData name="Tim Cook" userId="d1c7cfb340f2c7ab" providerId="LiveId" clId="{816194AF-5F94-4EF3-8191-2948A8337A68}" dt="2023-04-16T22:06:42.452" v="716"/>
          <ac:grpSpMkLst>
            <pc:docMk/>
            <pc:sldMk cId="886382803" sldId="484"/>
            <ac:grpSpMk id="6" creationId="{97DAE8D9-7A32-B0B5-20B3-280A4066A0A6}"/>
          </ac:grpSpMkLst>
        </pc:grpChg>
        <pc:grpChg chg="mod">
          <ac:chgData name="Tim Cook" userId="d1c7cfb340f2c7ab" providerId="LiveId" clId="{816194AF-5F94-4EF3-8191-2948A8337A68}" dt="2023-04-16T22:45:42.859" v="967"/>
          <ac:grpSpMkLst>
            <pc:docMk/>
            <pc:sldMk cId="886382803" sldId="484"/>
            <ac:grpSpMk id="9" creationId="{8311D315-62F3-C00C-9989-AE7E4BE65E48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7" creationId="{B3C60843-3442-9AB5-8BB9-03AB8C9302CD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8" creationId="{E03384A9-2C5F-BE7A-274E-2774FB47ABFA}"/>
          </ac:grpSpMkLst>
        </pc:grpChg>
        <pc:grpChg chg="del mod">
          <ac:chgData name="Tim Cook" userId="d1c7cfb340f2c7ab" providerId="LiveId" clId="{816194AF-5F94-4EF3-8191-2948A8337A68}" dt="2023-04-16T22:45:54.621" v="977"/>
          <ac:grpSpMkLst>
            <pc:docMk/>
            <pc:sldMk cId="886382803" sldId="484"/>
            <ac:grpSpMk id="22" creationId="{94041A36-5D9B-D985-FEC8-FA1A7ED41DB1}"/>
          </ac:grpSpMkLst>
        </pc:grpChg>
        <pc:grpChg chg="mod">
          <ac:chgData name="Tim Cook" userId="d1c7cfb340f2c7ab" providerId="LiveId" clId="{816194AF-5F94-4EF3-8191-2948A8337A68}" dt="2023-04-16T22:45:51.307" v="975"/>
          <ac:grpSpMkLst>
            <pc:docMk/>
            <pc:sldMk cId="886382803" sldId="484"/>
            <ac:grpSpMk id="27" creationId="{69DF6596-6BEB-9646-BF1E-0196C483CEB2}"/>
          </ac:grpSpMkLst>
        </pc:grpChg>
        <pc:inkChg chg="add del">
          <ac:chgData name="Tim Cook" userId="d1c7cfb340f2c7ab" providerId="LiveId" clId="{816194AF-5F94-4EF3-8191-2948A8337A68}" dt="2023-04-16T22:45:47.144" v="969"/>
          <ac:inkMkLst>
            <pc:docMk/>
            <pc:sldMk cId="886382803" sldId="484"/>
            <ac:inkMk id="3" creationId="{A79E74C3-BDB9-3586-7A93-A7D0AFD795D7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4" creationId="{A0EC79D2-1CE2-80B8-B18E-DB4002F4E569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5" creationId="{A0D73B84-8327-CFFB-4068-B41719BD8492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6" creationId="{62B00A87-EFBB-5C50-4EDC-B6F409D215C0}"/>
          </ac:inkMkLst>
        </pc:inkChg>
        <pc:inkChg chg="add del mod">
          <ac:chgData name="Tim Cook" userId="d1c7cfb340f2c7ab" providerId="LiveId" clId="{816194AF-5F94-4EF3-8191-2948A8337A68}" dt="2023-04-16T22:45:42.859" v="966"/>
          <ac:inkMkLst>
            <pc:docMk/>
            <pc:sldMk cId="886382803" sldId="484"/>
            <ac:inkMk id="7" creationId="{7FCD7BE0-981B-B78B-C4D1-D351045E59A4}"/>
          </ac:inkMkLst>
        </pc:inkChg>
        <pc:inkChg chg="add del mod">
          <ac:chgData name="Tim Cook" userId="d1c7cfb340f2c7ab" providerId="LiveId" clId="{816194AF-5F94-4EF3-8191-2948A8337A68}" dt="2023-04-16T22:45:42.859" v="967"/>
          <ac:inkMkLst>
            <pc:docMk/>
            <pc:sldMk cId="886382803" sldId="484"/>
            <ac:inkMk id="8" creationId="{EB2D6D3D-B922-FF97-EF0B-D04596AD4E9C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0" creationId="{666532F7-E23C-D452-A216-7F6F93F04FC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1" creationId="{0DB72B8B-2783-51DB-54F7-45CD63E1B59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2" creationId="{529371A1-ABDD-CEDA-98CC-1438EDA1E72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3" creationId="{8517F77E-BBB6-7F2A-B401-FF53181D5B76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4" creationId="{C3DAD31A-6504-609B-62B2-FE3396ED7CA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5" creationId="{E96F6F0B-08A6-5058-AD29-8E1631FE401D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6" creationId="{6795CFD2-B6CB-F100-EFC2-B3761460E1D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9" creationId="{7EECE8FD-9A5F-3B1F-8371-80DEAED2A0D8}"/>
          </ac:inkMkLst>
        </pc:inkChg>
        <pc:inkChg chg="add del mod">
          <ac:chgData name="Tim Cook" userId="d1c7cfb340f2c7ab" providerId="LiveId" clId="{816194AF-5F94-4EF3-8191-2948A8337A68}" dt="2023-04-16T22:45:54.621" v="977"/>
          <ac:inkMkLst>
            <pc:docMk/>
            <pc:sldMk cId="886382803" sldId="484"/>
            <ac:inkMk id="20" creationId="{67F8267E-F83C-04A6-9205-0BE5D8AB5367}"/>
          </ac:inkMkLst>
        </pc:inkChg>
        <pc:inkChg chg="add del mod">
          <ac:chgData name="Tim Cook" userId="d1c7cfb340f2c7ab" providerId="LiveId" clId="{816194AF-5F94-4EF3-8191-2948A8337A68}" dt="2023-04-16T22:45:54.621" v="978"/>
          <ac:inkMkLst>
            <pc:docMk/>
            <pc:sldMk cId="886382803" sldId="484"/>
            <ac:inkMk id="21" creationId="{7D7D5339-F398-F8C8-A63C-DF7A533F8B8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3" creationId="{3F70F657-3A50-2F9C-21B0-F0E8C5A126C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4" creationId="{6C363E02-86E3-C14C-61C2-D6D7B59E250A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5" creationId="{CD99A69E-FC4C-608D-28D6-581910B63D9B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6" creationId="{A3FF2B2F-E963-1319-9B1E-FE88EA8B63A3}"/>
          </ac:inkMkLst>
        </pc:inkChg>
        <pc:inkChg chg="add del">
          <ac:chgData name="Tim Cook" userId="d1c7cfb340f2c7ab" providerId="LiveId" clId="{816194AF-5F94-4EF3-8191-2948A8337A68}" dt="2023-04-16T22:45:57.739" v="980"/>
          <ac:inkMkLst>
            <pc:docMk/>
            <pc:sldMk cId="886382803" sldId="484"/>
            <ac:inkMk id="28" creationId="{E95642CE-6F6B-564D-B307-D1432033FFB5}"/>
          </ac:inkMkLst>
        </pc:inkChg>
        <pc:inkChg chg="add">
          <ac:chgData name="Tim Cook" userId="d1c7cfb340f2c7ab" providerId="LiveId" clId="{816194AF-5F94-4EF3-8191-2948A8337A68}" dt="2023-04-16T22:45:59.610" v="981" actId="9405"/>
          <ac:inkMkLst>
            <pc:docMk/>
            <pc:sldMk cId="886382803" sldId="484"/>
            <ac:inkMk id="29" creationId="{11FC63F2-C06F-900E-5BEE-B631DA742C22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908EF03-7613-4AA1-A0AE-4FAE8B98B838}"/>
    <pc:docChg chg="delSld">
      <pc:chgData name="Tim Cook" userId="d1c7cfb340f2c7ab" providerId="LiveId" clId="{6908EF03-7613-4AA1-A0AE-4FAE8B98B838}" dt="2023-04-22T01:50:19.669" v="3" actId="47"/>
      <pc:docMkLst>
        <pc:docMk/>
      </pc:docMkLst>
      <pc:sldChg chg="del">
        <pc:chgData name="Tim Cook" userId="d1c7cfb340f2c7ab" providerId="LiveId" clId="{6908EF03-7613-4AA1-A0AE-4FAE8B98B838}" dt="2023-04-22T01:50:18.719" v="1" actId="47"/>
        <pc:sldMkLst>
          <pc:docMk/>
          <pc:sldMk cId="2357909890" sldId="489"/>
        </pc:sldMkLst>
      </pc:sldChg>
      <pc:sldChg chg="del">
        <pc:chgData name="Tim Cook" userId="d1c7cfb340f2c7ab" providerId="LiveId" clId="{6908EF03-7613-4AA1-A0AE-4FAE8B98B838}" dt="2023-04-22T01:50:18.415" v="0" actId="47"/>
        <pc:sldMkLst>
          <pc:docMk/>
          <pc:sldMk cId="1511682722" sldId="492"/>
        </pc:sldMkLst>
      </pc:sldChg>
      <pc:sldChg chg="del">
        <pc:chgData name="Tim Cook" userId="d1c7cfb340f2c7ab" providerId="LiveId" clId="{6908EF03-7613-4AA1-A0AE-4FAE8B98B838}" dt="2023-04-22T01:50:19.175" v="2" actId="47"/>
        <pc:sldMkLst>
          <pc:docMk/>
          <pc:sldMk cId="1059289545" sldId="493"/>
        </pc:sldMkLst>
      </pc:sldChg>
      <pc:sldChg chg="del">
        <pc:chgData name="Tim Cook" userId="d1c7cfb340f2c7ab" providerId="LiveId" clId="{6908EF03-7613-4AA1-A0AE-4FAE8B98B838}" dt="2023-04-22T01:50:19.669" v="3" actId="47"/>
        <pc:sldMkLst>
          <pc:docMk/>
          <pc:sldMk cId="3416315079" sldId="494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1AA506E9-30E0-4F5B-B0AC-BB4DE28C9C44}"/>
    <pc:docChg chg="undo custSel modSld">
      <pc:chgData name="Tim Cook" userId="d1c7cfb340f2c7ab" providerId="LiveId" clId="{1AA506E9-30E0-4F5B-B0AC-BB4DE28C9C44}" dt="2023-04-20T15:32:38.952" v="3" actId="1076"/>
      <pc:docMkLst>
        <pc:docMk/>
      </pc:docMkLst>
      <pc:sldChg chg="modSp mod">
        <pc:chgData name="Tim Cook" userId="d1c7cfb340f2c7ab" providerId="LiveId" clId="{1AA506E9-30E0-4F5B-B0AC-BB4DE28C9C44}" dt="2023-04-20T15:32:38.952" v="3" actId="1076"/>
        <pc:sldMkLst>
          <pc:docMk/>
          <pc:sldMk cId="3703178523" sldId="488"/>
        </pc:sldMkLst>
        <pc:inkChg chg="mod">
          <ac:chgData name="Tim Cook" userId="d1c7cfb340f2c7ab" providerId="LiveId" clId="{1AA506E9-30E0-4F5B-B0AC-BB4DE28C9C44}" dt="2023-04-20T15:32:38.952" v="3" actId="1076"/>
          <ac:inkMkLst>
            <pc:docMk/>
            <pc:sldMk cId="3703178523" sldId="488"/>
            <ac:inkMk id="3" creationId="{C5F91237-0A30-5D59-C80D-1611C10DACD3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08CFBC6F-C573-469F-8800-5D70695DB592}"/>
    <pc:docChg chg="undo redo custSel addSld delSld modSld addSection delSection">
      <pc:chgData name="Tim Cook" userId="d1c7cfb340f2c7ab" providerId="LiveId" clId="{08CFBC6F-C573-469F-8800-5D70695DB592}" dt="2023-04-16T22:31:09.091" v="548" actId="1076"/>
      <pc:docMkLst>
        <pc:docMk/>
      </pc:docMkLst>
      <pc:sldChg chg="del">
        <pc:chgData name="Tim Cook" userId="d1c7cfb340f2c7ab" providerId="LiveId" clId="{08CFBC6F-C573-469F-8800-5D70695DB592}" dt="2023-04-14T18:15:24.830" v="1" actId="47"/>
        <pc:sldMkLst>
          <pc:docMk/>
          <pc:sldMk cId="2617001551" sldId="464"/>
        </pc:sldMkLst>
      </pc:sldChg>
      <pc:sldChg chg="del">
        <pc:chgData name="Tim Cook" userId="d1c7cfb340f2c7ab" providerId="LiveId" clId="{08CFBC6F-C573-469F-8800-5D70695DB592}" dt="2023-04-14T18:15:25.612" v="3" actId="47"/>
        <pc:sldMkLst>
          <pc:docMk/>
          <pc:sldMk cId="1340693401" sldId="465"/>
        </pc:sldMkLst>
      </pc:sldChg>
      <pc:sldChg chg="del">
        <pc:chgData name="Tim Cook" userId="d1c7cfb340f2c7ab" providerId="LiveId" clId="{08CFBC6F-C573-469F-8800-5D70695DB592}" dt="2023-04-14T18:15:24.352" v="0" actId="47"/>
        <pc:sldMkLst>
          <pc:docMk/>
          <pc:sldMk cId="4016249502" sldId="467"/>
        </pc:sldMkLst>
      </pc:sldChg>
      <pc:sldChg chg="del">
        <pc:chgData name="Tim Cook" userId="d1c7cfb340f2c7ab" providerId="LiveId" clId="{08CFBC6F-C573-469F-8800-5D70695DB592}" dt="2023-04-14T18:15:25.194" v="2" actId="47"/>
        <pc:sldMkLst>
          <pc:docMk/>
          <pc:sldMk cId="2663209737" sldId="468"/>
        </pc:sldMkLst>
      </pc:sldChg>
      <pc:sldChg chg="del">
        <pc:chgData name="Tim Cook" userId="d1c7cfb340f2c7ab" providerId="LiveId" clId="{08CFBC6F-C573-469F-8800-5D70695DB592}" dt="2023-04-14T18:15:26.048" v="4" actId="47"/>
        <pc:sldMkLst>
          <pc:docMk/>
          <pc:sldMk cId="3534678652" sldId="469"/>
        </pc:sldMkLst>
      </pc:sldChg>
      <pc:sldChg chg="del">
        <pc:chgData name="Tim Cook" userId="d1c7cfb340f2c7ab" providerId="LiveId" clId="{08CFBC6F-C573-469F-8800-5D70695DB592}" dt="2023-04-14T18:15:35.052" v="20" actId="47"/>
        <pc:sldMkLst>
          <pc:docMk/>
          <pc:sldMk cId="2605117570" sldId="470"/>
        </pc:sldMkLst>
      </pc:sldChg>
      <pc:sldChg chg="del">
        <pc:chgData name="Tim Cook" userId="d1c7cfb340f2c7ab" providerId="LiveId" clId="{08CFBC6F-C573-469F-8800-5D70695DB592}" dt="2023-04-14T18:15:35.643" v="21" actId="47"/>
        <pc:sldMkLst>
          <pc:docMk/>
          <pc:sldMk cId="1121062418" sldId="471"/>
        </pc:sldMkLst>
      </pc:sldChg>
      <pc:sldChg chg="modSp mod">
        <pc:chgData name="Tim Cook" userId="d1c7cfb340f2c7ab" providerId="LiveId" clId="{08CFBC6F-C573-469F-8800-5D70695DB592}" dt="2023-04-14T18:15:32.497" v="19" actId="20577"/>
        <pc:sldMkLst>
          <pc:docMk/>
          <pc:sldMk cId="535247102" sldId="476"/>
        </pc:sldMkLst>
        <pc:spChg chg="mod">
          <ac:chgData name="Tim Cook" userId="d1c7cfb340f2c7ab" providerId="LiveId" clId="{08CFBC6F-C573-469F-8800-5D70695DB592}" dt="2023-04-14T18:15:32.497" v="1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08CFBC6F-C573-469F-8800-5D70695DB592}" dt="2023-04-14T18:15:28.730" v="6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08CFBC6F-C573-469F-8800-5D70695DB592}" dt="2023-04-16T22:11:56.162" v="492" actId="1076"/>
        <pc:sldMkLst>
          <pc:docMk/>
          <pc:sldMk cId="4228420529" sldId="477"/>
        </pc:sldMkLst>
        <pc:spChg chg="mod">
          <ac:chgData name="Tim Cook" userId="d1c7cfb340f2c7ab" providerId="LiveId" clId="{08CFBC6F-C573-469F-8800-5D70695DB592}" dt="2023-04-16T22:07:59.275" v="453" actId="20577"/>
          <ac:spMkLst>
            <pc:docMk/>
            <pc:sldMk cId="4228420529" sldId="477"/>
            <ac:spMk id="2" creationId="{2008F70A-66FE-E4D1-0922-29419CE483AF}"/>
          </ac:spMkLst>
        </pc:spChg>
        <pc:spChg chg="add del mod">
          <ac:chgData name="Tim Cook" userId="d1c7cfb340f2c7ab" providerId="LiveId" clId="{08CFBC6F-C573-469F-8800-5D70695DB592}" dt="2023-04-16T22:07:46.583" v="439" actId="21"/>
          <ac:spMkLst>
            <pc:docMk/>
            <pc:sldMk cId="4228420529" sldId="477"/>
            <ac:spMk id="3" creationId="{324B1C6C-2E83-0103-C7E2-AE2E72C94BC4}"/>
          </ac:spMkLst>
        </pc:spChg>
        <pc:spChg chg="del">
          <ac:chgData name="Tim Cook" userId="d1c7cfb340f2c7ab" providerId="LiveId" clId="{08CFBC6F-C573-469F-8800-5D70695DB592}" dt="2023-04-15T21:23:26.841" v="181" actId="478"/>
          <ac:spMkLst>
            <pc:docMk/>
            <pc:sldMk cId="4228420529" sldId="477"/>
            <ac:spMk id="3" creationId="{F580946B-F415-9A0E-8277-05FA843EA278}"/>
          </ac:spMkLst>
        </pc:s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9" creationId="{BAEA5991-71EB-7D9B-E9C7-BDF9BD4EA713}"/>
          </ac:grpSpMkLst>
        </pc:gr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15" creationId="{53491066-24A1-7760-DA24-7E06A24959DA}"/>
          </ac:grpSpMkLst>
        </pc:grpChg>
        <pc:grpChg chg="add del mod">
          <ac:chgData name="Tim Cook" userId="d1c7cfb340f2c7ab" providerId="LiveId" clId="{08CFBC6F-C573-469F-8800-5D70695DB592}" dt="2023-04-16T22:11:28.174" v="473"/>
          <ac:grpSpMkLst>
            <pc:docMk/>
            <pc:sldMk cId="4228420529" sldId="477"/>
            <ac:grpSpMk id="44" creationId="{2EC01B36-2C2D-E3F1-2711-E3567CC16564}"/>
          </ac:grpSpMkLst>
        </pc:grpChg>
        <pc:grpChg chg="add mod">
          <ac:chgData name="Tim Cook" userId="d1c7cfb340f2c7ab" providerId="LiveId" clId="{08CFBC6F-C573-469F-8800-5D70695DB592}" dt="2023-04-16T22:11:31.801" v="486"/>
          <ac:grpSpMkLst>
            <pc:docMk/>
            <pc:sldMk cId="4228420529" sldId="477"/>
            <ac:grpSpMk id="50" creationId="{7EE320FF-667D-E5C7-D6A3-5E6E1B02E911}"/>
          </ac:grpSpMkLst>
        </pc:grpChg>
        <pc:grpChg chg="add mod">
          <ac:chgData name="Tim Cook" userId="d1c7cfb340f2c7ab" providerId="LiveId" clId="{08CFBC6F-C573-469F-8800-5D70695DB592}" dt="2023-04-16T22:11:50.111" v="490" actId="1076"/>
          <ac:grpSpMkLst>
            <pc:docMk/>
            <pc:sldMk cId="4228420529" sldId="477"/>
            <ac:grpSpMk id="74" creationId="{B5D1AE55-3B7A-CFB4-6A3C-D775BCF80337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65" creationId="{159589C3-7540-B88B-5147-D3D8EA371CEE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85" creationId="{F5131415-FD3E-3F29-087C-8F353D7DF87D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96" creationId="{6CF76099-2B35-D2AD-191E-31045DA5F52A}"/>
          </ac:grpSpMkLst>
        </pc:grp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4" creationId="{E2740A26-B7A0-FDCF-A245-D92DA8D83C0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5" creationId="{E1E59687-EDE6-E4A6-65D3-0639C4253D4D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6" creationId="{2A1BB983-B35A-B65D-95FA-488172DC59C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7" creationId="{BC8644F0-C6C4-C8AE-2609-3414818D62C1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8" creationId="{79854F1F-F1D2-E446-95A8-B7AB72F06B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0" creationId="{CC0AE9D0-C722-647C-9E15-B72BA172519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1" creationId="{05A31330-EEB8-9D04-0620-E3F2A30283A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2" creationId="{04959FA1-8B24-913F-EAAE-EA392BD34E7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3" creationId="{34C7F4B8-E77A-342C-7839-A5DFFE251824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14" creationId="{5518BB13-BA43-CBFF-F73E-22CCBD74E96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6" creationId="{71871765-BEC4-3B11-2E2F-542379334B4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7" creationId="{50E1F34B-8F3F-493F-0C88-BCF86E31DC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8" creationId="{1AC2DE63-D6EC-1F2F-0803-61B64942445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9" creationId="{EA4523DD-0B24-E437-884A-84BBA0C4E4A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0" creationId="{5A91244B-0F48-E212-5D3B-07491594A22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1" creationId="{86B073AE-90C4-57D9-4E4B-86BB56DEBC3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2" creationId="{C0E54686-AACE-7A84-4266-0FA3E69B4B0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3" creationId="{172EDCBE-79F5-16EC-96D5-AAF3BDEE1B8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4" creationId="{C93D8EE4-3378-D6A5-8ECF-CFA4C380754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5" creationId="{853B45B2-EFD9-1EAE-0A2D-45DF1EA6664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6" creationId="{6E48CBEB-F0C2-AB22-ACFB-53A7E4BC3D2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7" creationId="{9E160B9A-43CA-83D2-8688-CB7896FBD0B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8" creationId="{1BA6331C-552F-3F10-CCCF-85CC41E4A10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9" creationId="{39D39585-2EA7-1536-5494-6B480C2D572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0" creationId="{58F32407-C60A-86E4-02A3-BCF069A8C6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1" creationId="{3FBCC530-6E18-386B-0748-97F5C0D69D8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2" creationId="{D5B86AC4-C34E-B3F1-004C-F8C2692455B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3" creationId="{C0E5DFF2-786D-1341-82D3-E23E4518DE4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4" creationId="{5C107864-1BE5-6606-9AD0-ECFCB9B5CC24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5" creationId="{CB3A25B7-6E16-93CE-A35D-E68BB63604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6" creationId="{FCB1503A-0EED-7FE2-5BA5-C3F7B79DDF7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7" creationId="{D95E3BD8-2B28-CABB-FF3D-08F3FE3671C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8" creationId="{D68A012F-5BCB-0C06-3AF5-75FE0B9DBAF3}"/>
          </ac:inkMkLst>
        </pc:inkChg>
        <pc:inkChg chg="add del mod">
          <ac:chgData name="Tim Cook" userId="d1c7cfb340f2c7ab" providerId="LiveId" clId="{08CFBC6F-C573-469F-8800-5D70695DB592}" dt="2023-04-16T22:11:30.622" v="485"/>
          <ac:inkMkLst>
            <pc:docMk/>
            <pc:sldMk cId="4228420529" sldId="477"/>
            <ac:inkMk id="39" creationId="{C99F6829-8EB1-6F52-5BB6-CA44C51F5E5E}"/>
          </ac:inkMkLst>
        </pc:inkChg>
        <pc:inkChg chg="add del mod">
          <ac:chgData name="Tim Cook" userId="d1c7cfb340f2c7ab" providerId="LiveId" clId="{08CFBC6F-C573-469F-8800-5D70695DB592}" dt="2023-04-16T22:11:30.622" v="484"/>
          <ac:inkMkLst>
            <pc:docMk/>
            <pc:sldMk cId="4228420529" sldId="477"/>
            <ac:inkMk id="40" creationId="{B40200EC-A0BC-60E5-7FE6-766D981ADE28}"/>
          </ac:inkMkLst>
        </pc:inkChg>
        <pc:inkChg chg="add del mod">
          <ac:chgData name="Tim Cook" userId="d1c7cfb340f2c7ab" providerId="LiveId" clId="{08CFBC6F-C573-469F-8800-5D70695DB592}" dt="2023-04-16T22:11:30.622" v="482"/>
          <ac:inkMkLst>
            <pc:docMk/>
            <pc:sldMk cId="4228420529" sldId="477"/>
            <ac:inkMk id="41" creationId="{9AD242B2-92E1-A2FA-2BF5-311A7BF91F90}"/>
          </ac:inkMkLst>
        </pc:inkChg>
        <pc:inkChg chg="add del mod">
          <ac:chgData name="Tim Cook" userId="d1c7cfb340f2c7ab" providerId="LiveId" clId="{08CFBC6F-C573-469F-8800-5D70695DB592}" dt="2023-04-16T22:11:30.622" v="483"/>
          <ac:inkMkLst>
            <pc:docMk/>
            <pc:sldMk cId="4228420529" sldId="477"/>
            <ac:inkMk id="42" creationId="{E5FA96A1-9BBC-85A1-1152-35064636CB24}"/>
          </ac:inkMkLst>
        </pc:inkChg>
        <pc:inkChg chg="add del mod">
          <ac:chgData name="Tim Cook" userId="d1c7cfb340f2c7ab" providerId="LiveId" clId="{08CFBC6F-C573-469F-8800-5D70695DB592}" dt="2023-04-16T22:11:28.172" v="466"/>
          <ac:inkMkLst>
            <pc:docMk/>
            <pc:sldMk cId="4228420529" sldId="477"/>
            <ac:inkMk id="43" creationId="{4DEA5BC7-F541-CEFB-6208-DC8AC7FB51AC}"/>
          </ac:inkMkLst>
        </pc:inkChg>
        <pc:inkChg chg="del mod">
          <ac:chgData name="Tim Cook" userId="d1c7cfb340f2c7ab" providerId="LiveId" clId="{08CFBC6F-C573-469F-8800-5D70695DB592}" dt="2023-04-16T22:11:28.172" v="467"/>
          <ac:inkMkLst>
            <pc:docMk/>
            <pc:sldMk cId="4228420529" sldId="477"/>
            <ac:inkMk id="45" creationId="{1B554EE8-A103-D876-F82E-C1EA3245EA29}"/>
          </ac:inkMkLst>
        </pc:inkChg>
        <pc:inkChg chg="del mod">
          <ac:chgData name="Tim Cook" userId="d1c7cfb340f2c7ab" providerId="LiveId" clId="{08CFBC6F-C573-469F-8800-5D70695DB592}" dt="2023-04-16T22:11:28.174" v="476"/>
          <ac:inkMkLst>
            <pc:docMk/>
            <pc:sldMk cId="4228420529" sldId="477"/>
            <ac:inkMk id="46" creationId="{29B7A6B5-48D9-8CC6-0ACB-D3808E10A5E7}"/>
          </ac:inkMkLst>
        </pc:inkChg>
        <pc:inkChg chg="del mod">
          <ac:chgData name="Tim Cook" userId="d1c7cfb340f2c7ab" providerId="LiveId" clId="{08CFBC6F-C573-469F-8800-5D70695DB592}" dt="2023-04-16T22:11:28.172" v="465"/>
          <ac:inkMkLst>
            <pc:docMk/>
            <pc:sldMk cId="4228420529" sldId="477"/>
            <ac:inkMk id="47" creationId="{930CE0E7-1432-1D12-2824-7BECF3C814FA}"/>
          </ac:inkMkLst>
        </pc:inkChg>
        <pc:inkChg chg="del mod">
          <ac:chgData name="Tim Cook" userId="d1c7cfb340f2c7ab" providerId="LiveId" clId="{08CFBC6F-C573-469F-8800-5D70695DB592}" dt="2023-04-16T22:11:28.174" v="473"/>
          <ac:inkMkLst>
            <pc:docMk/>
            <pc:sldMk cId="4228420529" sldId="477"/>
            <ac:inkMk id="48" creationId="{0C291B3E-6D3F-5FE1-2C58-A5CA36D21334}"/>
          </ac:inkMkLst>
        </pc:inkChg>
        <pc:inkChg chg="add del mod">
          <ac:chgData name="Tim Cook" userId="d1c7cfb340f2c7ab" providerId="LiveId" clId="{08CFBC6F-C573-469F-8800-5D70695DB592}" dt="2023-04-16T22:11:31.802" v="487"/>
          <ac:inkMkLst>
            <pc:docMk/>
            <pc:sldMk cId="4228420529" sldId="477"/>
            <ac:inkMk id="49" creationId="{6E3FDCDC-B88F-BACE-B704-918C780390AB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1" creationId="{B86D6289-6813-1DC5-3BE5-6A7550B9F589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2" creationId="{7D2C56AC-8AA9-22AD-AC30-3737586A2CF6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3" creationId="{5866B499-DCC1-284A-9CFD-9C40E54C1AB1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4" creationId="{51A8C580-172A-4CB5-1110-FDDD823991FD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5" creationId="{D081E219-B612-5D7B-A0F4-BD82ECB0ABB0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6" creationId="{1AB50086-2A44-E013-2A3E-8F7EDB7BF2BA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7" creationId="{ABB152F6-3C90-2635-761D-A58EE0CAE9A2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8" creationId="{B4A4C7B9-1808-E38B-D84A-A4DF4A5970A3}"/>
          </ac:inkMkLst>
        </pc:inkChg>
        <pc:inkChg chg="del mod">
          <ac:chgData name="Tim Cook" userId="d1c7cfb340f2c7ab" providerId="LiveId" clId="{08CFBC6F-C573-469F-8800-5D70695DB592}" dt="2023-04-16T22:11:29.486" v="481"/>
          <ac:inkMkLst>
            <pc:docMk/>
            <pc:sldMk cId="4228420529" sldId="477"/>
            <ac:inkMk id="59" creationId="{F3B5D786-7F22-5ECB-B2A1-9D1F60EE5EBF}"/>
          </ac:inkMkLst>
        </pc:inkChg>
        <pc:inkChg chg="del mod">
          <ac:chgData name="Tim Cook" userId="d1c7cfb340f2c7ab" providerId="LiveId" clId="{08CFBC6F-C573-469F-8800-5D70695DB592}" dt="2023-04-16T22:11:29.486" v="480"/>
          <ac:inkMkLst>
            <pc:docMk/>
            <pc:sldMk cId="4228420529" sldId="477"/>
            <ac:inkMk id="60" creationId="{47ADB518-A1D9-3F55-022C-5F82F8CF234B}"/>
          </ac:inkMkLst>
        </pc:inkChg>
        <pc:inkChg chg="del mod">
          <ac:chgData name="Tim Cook" userId="d1c7cfb340f2c7ab" providerId="LiveId" clId="{08CFBC6F-C573-469F-8800-5D70695DB592}" dt="2023-04-16T22:11:28.173" v="470"/>
          <ac:inkMkLst>
            <pc:docMk/>
            <pc:sldMk cId="4228420529" sldId="477"/>
            <ac:inkMk id="61" creationId="{2EF306A7-708C-434E-BA22-3E3C39D54795}"/>
          </ac:inkMkLst>
        </pc:inkChg>
        <pc:inkChg chg="del mod">
          <ac:chgData name="Tim Cook" userId="d1c7cfb340f2c7ab" providerId="LiveId" clId="{08CFBC6F-C573-469F-8800-5D70695DB592}" dt="2023-04-16T22:11:28.174" v="474"/>
          <ac:inkMkLst>
            <pc:docMk/>
            <pc:sldMk cId="4228420529" sldId="477"/>
            <ac:inkMk id="62" creationId="{84F318B8-B72B-0019-FE2B-9DD3DFE50FB1}"/>
          </ac:inkMkLst>
        </pc:inkChg>
        <pc:inkChg chg="del mod">
          <ac:chgData name="Tim Cook" userId="d1c7cfb340f2c7ab" providerId="LiveId" clId="{08CFBC6F-C573-469F-8800-5D70695DB592}" dt="2023-04-16T22:11:28.173" v="472"/>
          <ac:inkMkLst>
            <pc:docMk/>
            <pc:sldMk cId="4228420529" sldId="477"/>
            <ac:inkMk id="63" creationId="{3473D19D-A343-EFD9-F70F-38FF2F8722A2}"/>
          </ac:inkMkLst>
        </pc:inkChg>
        <pc:inkChg chg="del mod">
          <ac:chgData name="Tim Cook" userId="d1c7cfb340f2c7ab" providerId="LiveId" clId="{08CFBC6F-C573-469F-8800-5D70695DB592}" dt="2023-04-16T22:11:28.173" v="471"/>
          <ac:inkMkLst>
            <pc:docMk/>
            <pc:sldMk cId="4228420529" sldId="477"/>
            <ac:inkMk id="64" creationId="{4C7173AB-E304-CBE8-004B-9486C2D755A5}"/>
          </ac:inkMkLst>
        </pc:inkChg>
        <pc:inkChg chg="del mod">
          <ac:chgData name="Tim Cook" userId="d1c7cfb340f2c7ab" providerId="LiveId" clId="{08CFBC6F-C573-469F-8800-5D70695DB592}" dt="2023-04-16T22:11:28.172" v="468"/>
          <ac:inkMkLst>
            <pc:docMk/>
            <pc:sldMk cId="4228420529" sldId="477"/>
            <ac:inkMk id="65" creationId="{56A7FC57-E2C1-9E5A-4271-1FC51B3345F5}"/>
          </ac:inkMkLst>
        </pc:inkChg>
        <pc:inkChg chg="del mod">
          <ac:chgData name="Tim Cook" userId="d1c7cfb340f2c7ab" providerId="LiveId" clId="{08CFBC6F-C573-469F-8800-5D70695DB592}" dt="2023-04-16T22:11:29.485" v="477"/>
          <ac:inkMkLst>
            <pc:docMk/>
            <pc:sldMk cId="4228420529" sldId="477"/>
            <ac:inkMk id="66" creationId="{2F7D48E2-026D-B062-13BE-A6C9FD14370D}"/>
          </ac:inkMkLst>
        </pc:inkChg>
        <pc:inkChg chg="del mod">
          <ac:chgData name="Tim Cook" userId="d1c7cfb340f2c7ab" providerId="LiveId" clId="{08CFBC6F-C573-469F-8800-5D70695DB592}" dt="2023-04-16T22:11:29.486" v="479"/>
          <ac:inkMkLst>
            <pc:docMk/>
            <pc:sldMk cId="4228420529" sldId="477"/>
            <ac:inkMk id="67" creationId="{BA453DD1-2093-6CCF-EDF0-D848AAA3F871}"/>
          </ac:inkMkLst>
        </pc:inkChg>
        <pc:inkChg chg="del mod">
          <ac:chgData name="Tim Cook" userId="d1c7cfb340f2c7ab" providerId="LiveId" clId="{08CFBC6F-C573-469F-8800-5D70695DB592}" dt="2023-04-16T22:11:29.485" v="478"/>
          <ac:inkMkLst>
            <pc:docMk/>
            <pc:sldMk cId="4228420529" sldId="477"/>
            <ac:inkMk id="68" creationId="{51A5CEB3-A159-1654-CD9F-176501EC5E71}"/>
          </ac:inkMkLst>
        </pc:inkChg>
        <pc:inkChg chg="del 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69" creationId="{FF91A479-7A6C-AE8F-2038-DB05A8E8B94C}"/>
          </ac:inkMkLst>
        </pc:inkChg>
        <pc:inkChg chg="del mod">
          <ac:chgData name="Tim Cook" userId="d1c7cfb340f2c7ab" providerId="LiveId" clId="{08CFBC6F-C573-469F-8800-5D70695DB592}" dt="2023-04-16T22:11:28.169" v="463"/>
          <ac:inkMkLst>
            <pc:docMk/>
            <pc:sldMk cId="4228420529" sldId="477"/>
            <ac:inkMk id="70" creationId="{E07A263D-A7D9-2F8D-F88B-1F914711797C}"/>
          </ac:inkMkLst>
        </pc:inkChg>
        <pc:inkChg chg="del mod">
          <ac:chgData name="Tim Cook" userId="d1c7cfb340f2c7ab" providerId="LiveId" clId="{08CFBC6F-C573-469F-8800-5D70695DB592}" dt="2023-04-16T22:11:28.173" v="469"/>
          <ac:inkMkLst>
            <pc:docMk/>
            <pc:sldMk cId="4228420529" sldId="477"/>
            <ac:inkMk id="71" creationId="{CC205D04-DB15-291F-2A09-219F2060E8B6}"/>
          </ac:inkMkLst>
        </pc:inkChg>
        <pc:inkChg chg="del mod">
          <ac:chgData name="Tim Cook" userId="d1c7cfb340f2c7ab" providerId="LiveId" clId="{08CFBC6F-C573-469F-8800-5D70695DB592}" dt="2023-04-16T22:11:28.171" v="464"/>
          <ac:inkMkLst>
            <pc:docMk/>
            <pc:sldMk cId="4228420529" sldId="477"/>
            <ac:inkMk id="72" creationId="{A5AD5DD9-317E-3E94-42C0-B08EFC947D51}"/>
          </ac:inkMkLst>
        </pc:inkChg>
        <pc:inkChg chg="del mod">
          <ac:chgData name="Tim Cook" userId="d1c7cfb340f2c7ab" providerId="LiveId" clId="{08CFBC6F-C573-469F-8800-5D70695DB592}" dt="2023-04-16T22:11:28.174" v="475"/>
          <ac:inkMkLst>
            <pc:docMk/>
            <pc:sldMk cId="4228420529" sldId="477"/>
            <ac:inkMk id="73" creationId="{7D26DF26-870B-184C-8113-01EC6F897570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5" creationId="{74926C22-4FC5-EC56-7344-B92DE97D944A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6" creationId="{8F23B3EE-3F41-AF64-B8E3-1522C1131977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7" creationId="{C3DF3124-BD51-8264-89F2-75FCA90641E3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8" creationId="{54D21F8A-57FD-D88F-B933-A89391E9F41E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9" creationId="{C62390F9-F98F-72F8-7E09-A4641EC76121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0" creationId="{4957AFA1-4C6C-BBB4-6BC4-719D9163AA0C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1" creationId="{5468E5DA-D1EF-9201-9E72-F14725D11EF4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2" creationId="{7E1715D3-08CB-96D2-F386-9B30FC6C5C2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5" creationId="{42D5B316-7467-F144-39A8-17562E5E10D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6" creationId="{4298B8AF-9C0C-BE22-3700-E82628E3184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8" creationId="{58BE66D8-9617-4FFD-94C3-4273261A5D7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0" creationId="{E63BBC46-FD25-FA53-9D22-B2DE4BEAA35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2" creationId="{DDB8489E-2593-356E-6BBE-D2B3EDF6E8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5" creationId="{B12284FE-8916-1007-80BB-AD85E1B72A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6" creationId="{C303300F-BB30-92BA-1469-061E2857628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7" creationId="{E267184A-023B-564E-CFE4-54B316F444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2" creationId="{E2BD5095-6DF6-0487-BE8B-CB19E022D82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3" creationId="{923AB8FA-B060-DCF6-F4B1-B30CCF9DD2B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4" creationId="{799DBDCE-88EB-BEA5-5649-5F533C9EF93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5" creationId="{4AE70C82-5DC9-3F9C-66F0-022917A8230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44" creationId="{ADD6398C-9259-0705-D2D6-E3B2DF35368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0" creationId="{52F7AA17-AA5D-73A4-F5F0-7B20E6F6488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1" creationId="{5B915317-BB86-B7F0-7127-D73BF0F1233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5" creationId="{0A933588-A864-7255-73BE-E90928E7259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6" creationId="{A8DA57D7-E015-A175-3206-DBB80B672DF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7" creationId="{69E3BD99-E910-BBD1-9C91-A593A9140D7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8" creationId="{AC3B95A0-95CB-1D04-9B86-E2D13EC083B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0" creationId="{5144294B-CB02-1FC2-516B-85687B9A1DF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3" creationId="{22A68A38-E507-DB38-9483-6B515F00965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4" creationId="{FCAF60AA-B036-AF42-2312-679500317CD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6" creationId="{02687990-ABAB-0BEE-7168-90EA2E6573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2" creationId="{956084A9-C474-B384-63B2-8885C788761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3" creationId="{0B1E31CC-1DB8-1CDF-E0D5-7A0CB1C3444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5" creationId="{BFDCC953-9FFE-19E9-9191-70FD1EE3E9B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6" creationId="{FBFD2DF5-E300-AAA1-B713-EED31EEF0FB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7" creationId="{66D8B6E7-1D5C-59F6-E428-69E25008412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8" creationId="{1E06402F-3EF9-EAAE-50C3-6EF73AF639D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0" creationId="{F19A9DD4-AD31-9512-708E-C8101C87435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1" creationId="{0D08B9F9-5F45-E606-2A04-8BDDC1A6281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2" creationId="{EC05D909-7F99-3C09-76B4-33506728498F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6" creationId="{C5A477E7-A76B-6CD8-A5A5-8EE958317D1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0" creationId="{561FECF6-7B5F-6C61-6CBF-337CAA35A41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2" creationId="{6C00517D-7C8B-79AA-FC92-34C07F2989B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3" creationId="{CBD43C09-CAFA-1C63-0490-B07E0A64A937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4" creationId="{AE4FC027-658C-7D69-B6AC-DA36AE0F847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new mod">
        <pc:chgData name="Tim Cook" userId="d1c7cfb340f2c7ab" providerId="LiveId" clId="{08CFBC6F-C573-469F-8800-5D70695DB592}" dt="2023-04-16T22:27:46.861" v="535" actId="1076"/>
        <pc:sldMkLst>
          <pc:docMk/>
          <pc:sldMk cId="3146788915" sldId="478"/>
        </pc:sldMkLst>
        <pc:spChg chg="mod">
          <ac:chgData name="Tim Cook" userId="d1c7cfb340f2c7ab" providerId="LiveId" clId="{08CFBC6F-C573-469F-8800-5D70695DB592}" dt="2023-04-15T21:22:46.259" v="120" actId="20577"/>
          <ac:spMkLst>
            <pc:docMk/>
            <pc:sldMk cId="3146788915" sldId="478"/>
            <ac:spMk id="2" creationId="{CEACAD6A-E28F-7482-6778-893C78D19791}"/>
          </ac:spMkLst>
        </pc:spChg>
        <pc:spChg chg="del">
          <ac:chgData name="Tim Cook" userId="d1c7cfb340f2c7ab" providerId="LiveId" clId="{08CFBC6F-C573-469F-8800-5D70695DB592}" dt="2023-04-15T21:23:25.114" v="180" actId="478"/>
          <ac:spMkLst>
            <pc:docMk/>
            <pc:sldMk cId="3146788915" sldId="478"/>
            <ac:spMk id="3" creationId="{C05943B6-7275-5C1A-9FB1-95D0E559D870}"/>
          </ac:spMkLst>
        </pc:spChg>
        <pc:grpChg chg="add mod">
          <ac:chgData name="Tim Cook" userId="d1c7cfb340f2c7ab" providerId="LiveId" clId="{08CFBC6F-C573-469F-8800-5D70695DB592}" dt="2023-04-16T22:27:46.861" v="535" actId="1076"/>
          <ac:grpSpMkLst>
            <pc:docMk/>
            <pc:sldMk cId="3146788915" sldId="478"/>
            <ac:grpSpMk id="36" creationId="{711BC4FA-B952-6BB8-B015-A34EF8B3E8BA}"/>
          </ac:grpSpMkLst>
        </pc:grpChg>
        <pc:grpChg chg="add mod">
          <ac:chgData name="Tim Cook" userId="d1c7cfb340f2c7ab" providerId="LiveId" clId="{08CFBC6F-C573-469F-8800-5D70695DB592}" dt="2023-04-16T22:27:43.348" v="534" actId="1076"/>
          <ac:grpSpMkLst>
            <pc:docMk/>
            <pc:sldMk cId="3146788915" sldId="478"/>
            <ac:grpSpMk id="46" creationId="{C830AB2E-FA52-0D8A-8C21-947610884403}"/>
          </ac:grpSpMkLst>
        </pc:grpChg>
        <pc:grpChg chg="mod">
          <ac:chgData name="Tim Cook" userId="d1c7cfb340f2c7ab" providerId="LiveId" clId="{08CFBC6F-C573-469F-8800-5D70695DB592}" dt="2023-04-16T22:27:05.491" v="527" actId="1076"/>
          <ac:grpSpMkLst>
            <pc:docMk/>
            <pc:sldMk cId="3146788915" sldId="478"/>
            <ac:grpSpMk id="70" creationId="{C66D4423-83BB-CA4F-32E7-8289679C86BE}"/>
          </ac:grpSpMkLst>
        </pc:grpChg>
        <pc:grpChg chg="mod">
          <ac:chgData name="Tim Cook" userId="d1c7cfb340f2c7ab" providerId="LiveId" clId="{08CFBC6F-C573-469F-8800-5D70695DB592}" dt="2023-04-16T22:16:52.347" v="520" actId="1076"/>
          <ac:grpSpMkLst>
            <pc:docMk/>
            <pc:sldMk cId="3146788915" sldId="478"/>
            <ac:grpSpMk id="71" creationId="{68796EEC-3789-CF78-C191-AC0496FFA11F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83" creationId="{3EDB46FD-F533-6A4C-6E2F-792D2C43441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97" creationId="{FFD42935-C2DF-2DCA-D71D-8DDD6DD5366D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17" creationId="{3006AA73-2FDC-5454-3AEF-936E47088551}"/>
          </ac:grpSpMkLst>
        </pc:grp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" creationId="{08CA8BB3-FF33-2840-A776-79B087BBDDFE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4" creationId="{3EFCEFFF-FD16-8814-3D71-5B918C6B1F1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5" creationId="{7152AB73-86F9-90BA-9A1C-BE379DCC15F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6" creationId="{F0E14B07-F205-F072-99D4-E1B8E510E4E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7" creationId="{E65221C0-7186-4857-92C4-8996A8B1A16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8" creationId="{A81A4901-F8BC-21A9-85E1-A855F560A85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9" creationId="{7EA5F099-D49E-9E32-BA36-102A3EA5FB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0" creationId="{65411E47-3937-C436-5F06-2B27C6DD3E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1" creationId="{2DEA9817-DFA0-1A98-3199-BD0C7B971DB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2" creationId="{D454C804-65F7-AE57-7A8D-CA304BA359B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3" creationId="{74CD497D-B435-3E34-7D76-A498E6676961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4" creationId="{3F1F870B-9EF1-0DB6-D01C-FFE8EAB8E49B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5" creationId="{18A379A3-862D-82EE-CCC0-E4CB61AD26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6" creationId="{37D5C9C3-F67A-9F5C-BF19-717F5C22D000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7" creationId="{6A211442-1EB8-365B-9340-D74AD9A9EE4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8" creationId="{AB685244-29CD-A705-5C07-75C853FCF4B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9" creationId="{F4885ACA-05D3-758B-B1F2-CD29C263471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0" creationId="{AA64FB5D-C185-F7BD-E86C-5EC02BFD5B0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1" creationId="{0A6DBAED-F854-9A4E-C954-2B021CB51CB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2" creationId="{A25CABFB-E696-FF96-30E7-2631E60D46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3" creationId="{C83196B3-0AD7-46CF-07C2-DB7CBB93D1E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4" creationId="{0D87A284-D0D4-E518-26B9-3E7590A5B73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5" creationId="{9B18B504-3AC8-6292-59CF-7F0368EA72C3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6" creationId="{1BA913DB-6DA9-9B10-E149-D0E69CE009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7" creationId="{6C1895B6-7B19-290C-F558-492EEDEA4FD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8" creationId="{35DE5C5F-EF93-23A7-FA6A-E219BE4D0C5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9" creationId="{DBB5D12C-9DA2-9981-6846-DE5FB6F928C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0" creationId="{4B2148E2-7B55-E8F2-6337-11B9D30AEA1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1" creationId="{984AC6E0-5556-9590-2C1F-626BA12A5F1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2" creationId="{2482546E-C449-A84A-CF8F-09DC896F1BC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3" creationId="{E132A2A3-B478-2738-24A8-E5803F0835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4" creationId="{FAF081E8-9C1B-BCA4-2629-4FF651C25DD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5" creationId="{9C68FA64-A3A8-974E-A271-D8A3738C964C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7" creationId="{70FF2FAE-555E-25ED-B05C-8226EBF29F8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8" creationId="{753B7D36-5E41-FA6F-D3DA-7A634CB37F90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9" creationId="{47C6AA49-4253-C5A7-96FA-C8CB0448101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0" creationId="{863D080E-9A9E-52BA-63A3-9CBBD4A9A7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1" creationId="{9B61A635-787B-0893-8807-6CA71C7F5E64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2" creationId="{C2A295C4-1E1A-3B8A-93DE-6D547D30D142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3" creationId="{36C267C8-B548-59DE-261D-03FA7E2503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4" creationId="{C0E240FF-68C0-197C-28F5-61D1357D46C1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5" creationId="{844D00F2-E97F-853C-C9DC-9D6F937F3F5A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7" creationId="{897E4AA4-D217-AE4A-7CF5-32D383AF8E3C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48" creationId="{FDBC1DE0-D6C5-1FC4-8AC3-C4219866E1D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7" creationId="{976990A6-F6E9-BA6E-A1EF-5B8550A5B9A1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8" creationId="{105DC2F4-B466-284A-99EB-FBAE3A1429AB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9" creationId="{13F224E7-09CC-B440-75F4-1DA668472194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0" creationId="{0D55DA71-26EF-C926-2543-CEA9BFAAF71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1" creationId="{D5AA793B-7912-A6C2-6E8F-4D748BFC033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2" creationId="{D3137810-144C-4AC2-4DAB-6DA63CE2A6B6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3" creationId="{2E13B764-99B6-F4CB-8BE4-DB99F9B1632A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4" creationId="{E66176C6-ED7B-9F2B-00E4-8E7E62549373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6" creationId="{F302B146-2E05-C0F7-AAD5-020D6D5E5F1E}"/>
          </ac:inkMkLst>
        </pc:inkChg>
        <pc:cxnChg chg="add mod">
          <ac:chgData name="Tim Cook" userId="d1c7cfb340f2c7ab" providerId="LiveId" clId="{08CFBC6F-C573-469F-8800-5D70695DB592}" dt="2023-04-16T22:26:57.571" v="523" actId="1076"/>
          <ac:cxnSpMkLst>
            <pc:docMk/>
            <pc:sldMk cId="3146788915" sldId="478"/>
            <ac:cxnSpMk id="101" creationId="{AE8B8652-5790-6DA0-ECEB-BBD447663115}"/>
          </ac:cxnSpMkLst>
        </pc:cxnChg>
      </pc:sldChg>
      <pc:sldChg chg="addSp delSp modSp new mod">
        <pc:chgData name="Tim Cook" userId="d1c7cfb340f2c7ab" providerId="LiveId" clId="{08CFBC6F-C573-469F-8800-5D70695DB592}" dt="2023-04-16T22:31:09.091" v="548" actId="1076"/>
        <pc:sldMkLst>
          <pc:docMk/>
          <pc:sldMk cId="3428576599" sldId="479"/>
        </pc:sldMkLst>
        <pc:spChg chg="mod">
          <ac:chgData name="Tim Cook" userId="d1c7cfb340f2c7ab" providerId="LiveId" clId="{08CFBC6F-C573-469F-8800-5D70695DB592}" dt="2023-04-16T22:31:03.932" v="547" actId="1076"/>
          <ac:spMkLst>
            <pc:docMk/>
            <pc:sldMk cId="3428576599" sldId="479"/>
            <ac:spMk id="2" creationId="{4C54204A-A255-1E77-C871-1D59F22F2852}"/>
          </ac:spMkLst>
        </pc:spChg>
        <pc:spChg chg="del">
          <ac:chgData name="Tim Cook" userId="d1c7cfb340f2c7ab" providerId="LiveId" clId="{08CFBC6F-C573-469F-8800-5D70695DB592}" dt="2023-04-15T21:23:23.578" v="179" actId="478"/>
          <ac:spMkLst>
            <pc:docMk/>
            <pc:sldMk cId="3428576599" sldId="479"/>
            <ac:spMk id="3" creationId="{5ED7E7E8-CE25-F97E-9DBD-A0C4D6043DEB}"/>
          </ac:spMkLst>
        </pc:s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7" creationId="{FB753A19-C73B-2F1B-757E-F216D52C3C4B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7" creationId="{E6736429-E0D7-9DD7-3D2C-12DC387F0019}"/>
          </ac:grpSpMkLst>
        </pc:gr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8" creationId="{81E35B4D-C287-0FC8-BFE2-9197740B065F}"/>
          </ac:grpSpMkLst>
        </pc:grpChg>
        <pc:inkChg chg="add 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" creationId="{20B0E750-E966-A7A2-8519-72BA17B2046C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8" creationId="{ECF3B905-389A-BD11-159F-AA7F0E7F3728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9" creationId="{A83EAE58-EAD9-ED0B-F0D7-A81DD8B7664E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0" creationId="{31362026-9F41-CBFA-D0C8-6660E642422A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1" creationId="{81A847A2-64FE-F6D1-D463-7CD2435CDD16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2" creationId="{F95680BC-0716-24E0-3292-BD5955E19A8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5" creationId="{BB37B408-0D06-AF08-E26F-94D3D240978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6" creationId="{A35A1D7A-42D5-CD80-20BD-2BFC26314FD7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9" creationId="{7B2DFFCA-E940-9558-91E2-4AB601276924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0" creationId="{1DFCF961-869A-F6DA-56E9-9DF436F89F0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1" creationId="{EFE283D1-59E9-22AE-6055-6178CF4BCBA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2" creationId="{4E3F5234-F346-9F32-95AF-84EBCDADEB90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3" creationId="{0ACED9B9-90BE-57B8-60A2-FB186C9592FC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29" creationId="{9D342DAC-3585-A87E-0E9A-3655AC714E4F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30" creationId="{4288526B-A354-2CBB-0F03-0148A2F3E8B4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46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9" creationId="{75615833-5D77-FCD4-14B3-7CA39CDFD542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08CFBC6F-C573-469F-8800-5D70695DB592}" dt="2023-04-16T22:30:50.085" v="541" actId="1076"/>
          <ac:inkMkLst>
            <pc:docMk/>
            <pc:sldMk cId="3428576599" sldId="479"/>
            <ac:inkMk id="67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7" creationId="{58A4460D-5C17-1911-2206-2B1D478C2E7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8" creationId="{4135EDD1-661B-F5CB-62AE-A9C21577790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9" creationId="{3714E55B-DDB4-FFFD-9A03-ECCFDDE0FB83}"/>
          </ac:inkMkLst>
        </pc:inkChg>
      </pc:sldChg>
      <pc:sldChg chg="addSp delSp modSp new mod">
        <pc:chgData name="Tim Cook" userId="d1c7cfb340f2c7ab" providerId="LiveId" clId="{08CFBC6F-C573-469F-8800-5D70695DB592}" dt="2023-04-16T22:00:01.627" v="313" actId="1076"/>
        <pc:sldMkLst>
          <pc:docMk/>
          <pc:sldMk cId="1616452671" sldId="480"/>
        </pc:sldMkLst>
        <pc:spChg chg="mod">
          <ac:chgData name="Tim Cook" userId="d1c7cfb340f2c7ab" providerId="LiveId" clId="{08CFBC6F-C573-469F-8800-5D70695DB592}" dt="2023-04-15T21:22:58.234" v="146" actId="20577"/>
          <ac:spMkLst>
            <pc:docMk/>
            <pc:sldMk cId="1616452671" sldId="480"/>
            <ac:spMk id="2" creationId="{10593F24-BB89-AD2A-6FAB-D3D39B152991}"/>
          </ac:spMkLst>
        </pc:spChg>
        <pc:spChg chg="del">
          <ac:chgData name="Tim Cook" userId="d1c7cfb340f2c7ab" providerId="LiveId" clId="{08CFBC6F-C573-469F-8800-5D70695DB592}" dt="2023-04-15T21:23:22.602" v="178" actId="478"/>
          <ac:spMkLst>
            <pc:docMk/>
            <pc:sldMk cId="1616452671" sldId="480"/>
            <ac:spMk id="3" creationId="{A2C0465E-BE2D-40FA-63C2-E2C0E6A5D579}"/>
          </ac:spMkLst>
        </pc:sp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" creationId="{9C3AB4FD-A0BD-FB59-EEF7-8819C3E8ED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4" creationId="{4D19E21E-5A97-64E8-EC2B-4A5D95336FE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5" creationId="{76E6D096-EDED-4AC2-FDA5-4BE37745190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6" creationId="{93A9A299-93F7-D57A-396B-8FB2646D9EC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7" creationId="{31C15A64-4865-0180-2AD3-0F09EFBD400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8" creationId="{E25FF3A1-2906-D2AA-2236-B7A70BF83EC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9" creationId="{7A9C477E-9E43-1E02-3163-E742E3EA29C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0" creationId="{71095362-BAAF-C5FB-7FFD-FF01094837F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1" creationId="{03662364-8EB5-3F79-051D-5E035FD094B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2" creationId="{2AFE25AF-1E8B-77AF-E347-71D9146B533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3" creationId="{8E148175-8653-2388-DD2E-431BEC682EC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4" creationId="{417042E1-FA80-6591-9BE6-546798A1613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5" creationId="{71A26A0F-032E-38C9-A2EE-FD663E31519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6" creationId="{1E4C9895-59CF-47BD-E164-E95314B94BC2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7" creationId="{83CDDD59-6BDC-5A1F-8EE0-5C34BDBF081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8" creationId="{136DC10D-8F5E-DC2B-0404-507FA963FDA9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9" creationId="{9F814048-26FA-F8FA-6D11-2A4DCE180D5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0" creationId="{58C723C1-F460-D652-2822-A27B8C0ADEE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1" creationId="{15F774EE-98A4-10FB-B503-C0FF784CE0F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2" creationId="{EFDB7FCE-8C91-EF2E-6F12-E880165DAF0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3" creationId="{8BA26A1C-8D3A-49A4-464E-6C8EADDCD4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4" creationId="{6D2FE2A0-4287-848A-B395-08F5C5AB4AC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5" creationId="{FC381E32-786A-5CF8-2206-706A70A072A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6" creationId="{674EA280-5581-09ED-4B4F-2B7747414F1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7" creationId="{4F76A8E3-DB80-01AF-4F04-6E721EB418F5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8" creationId="{CBB17137-538D-ABC7-099D-87246BBAE97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9" creationId="{DD63B451-208A-D5DB-8E8F-76EA91F6257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0" creationId="{C3FC9695-ABC8-A026-82A3-043890CB40E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1" creationId="{73732829-3F56-5BAC-4A56-FAB0BB23B2A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2" creationId="{64421893-5E17-348C-83D4-7613783CAFC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3" creationId="{5F5B410B-F2C2-4E7B-9958-9B28904E550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4" creationId="{F04B004C-ECA5-BB8B-5EAE-212D16C09A2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5" creationId="{568DD0C3-233D-451B-5A52-AD3B9B75D383}"/>
          </ac:inkMkLst>
        </pc:inkChg>
      </pc:sldChg>
      <pc:sldChg chg="addSp delSp modSp new mod">
        <pc:chgData name="Tim Cook" userId="d1c7cfb340f2c7ab" providerId="LiveId" clId="{08CFBC6F-C573-469F-8800-5D70695DB592}" dt="2023-04-16T22:05:30.335" v="382" actId="1076"/>
        <pc:sldMkLst>
          <pc:docMk/>
          <pc:sldMk cId="1751661740" sldId="481"/>
        </pc:sldMkLst>
        <pc:spChg chg="mod">
          <ac:chgData name="Tim Cook" userId="d1c7cfb340f2c7ab" providerId="LiveId" clId="{08CFBC6F-C573-469F-8800-5D70695DB592}" dt="2023-04-16T22:05:25.100" v="379" actId="1076"/>
          <ac:spMkLst>
            <pc:docMk/>
            <pc:sldMk cId="1751661740" sldId="481"/>
            <ac:spMk id="2" creationId="{3E8588EB-F299-F836-1054-3F67EBAEAA62}"/>
          </ac:spMkLst>
        </pc:spChg>
        <pc:spChg chg="del">
          <ac:chgData name="Tim Cook" userId="d1c7cfb340f2c7ab" providerId="LiveId" clId="{08CFBC6F-C573-469F-8800-5D70695DB592}" dt="2023-04-15T21:23:21.235" v="177" actId="478"/>
          <ac:spMkLst>
            <pc:docMk/>
            <pc:sldMk cId="1751661740" sldId="481"/>
            <ac:spMk id="3" creationId="{C12EAE24-CF14-6F55-7F05-5BFDCEFAB9C2}"/>
          </ac:spMkLst>
        </pc:s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33" creationId="{B5A2DC13-11FC-5829-69CC-DFA5DFB6E6E6}"/>
          </ac:grpSpMkLst>
        </pc:grpChg>
        <pc:grpChg chg="mod">
          <ac:chgData name="Tim Cook" userId="d1c7cfb340f2c7ab" providerId="LiveId" clId="{08CFBC6F-C573-469F-8800-5D70695DB592}" dt="2023-04-16T22:04:11.619" v="339" actId="1076"/>
          <ac:grpSpMkLst>
            <pc:docMk/>
            <pc:sldMk cId="1751661740" sldId="481"/>
            <ac:grpSpMk id="45" creationId="{19A863C9-EAF5-F833-8179-0F37CB845267}"/>
          </ac:grpSpMkLst>
        </pc:grpChg>
        <pc:grpChg chg="mod">
          <ac:chgData name="Tim Cook" userId="d1c7cfb340f2c7ab" providerId="LiveId" clId="{08CFBC6F-C573-469F-8800-5D70695DB592}" dt="2023-04-16T22:04:02.299" v="337" actId="107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08CFBC6F-C573-469F-8800-5D70695DB592}" dt="2023-04-16T22:05:23.726" v="377" actId="1076"/>
          <ac:grpSpMkLst>
            <pc:docMk/>
            <pc:sldMk cId="1751661740" sldId="481"/>
            <ac:grpSpMk id="67" creationId="{96267A2D-A352-580D-37B9-A3446F87F785}"/>
          </ac:grpSpMkLst>
        </pc:grpChg>
        <pc:inkChg chg="mod">
          <ac:chgData name="Tim Cook" userId="d1c7cfb340f2c7ab" providerId="LiveId" clId="{08CFBC6F-C573-469F-8800-5D70695DB592}" dt="2023-04-16T22:05:30.335" v="382" actId="1076"/>
          <ac:inkMkLst>
            <pc:docMk/>
            <pc:sldMk cId="1751661740" sldId="481"/>
            <ac:inkMk id="7" creationId="{1232F6D8-1E08-0290-AE08-549A0A090FBB}"/>
          </ac:inkMkLst>
        </pc:inkChg>
        <pc:inkChg chg="mod">
          <ac:chgData name="Tim Cook" userId="d1c7cfb340f2c7ab" providerId="LiveId" clId="{08CFBC6F-C573-469F-8800-5D70695DB592}" dt="2023-04-16T22:04:02.299" v="337" actId="1076"/>
          <ac:inkMkLst>
            <pc:docMk/>
            <pc:sldMk cId="1751661740" sldId="481"/>
            <ac:inkMk id="59" creationId="{489D56E8-7D83-D710-89B6-1937967EF256}"/>
          </ac:inkMkLst>
        </pc:inkChg>
        <pc:cxnChg chg="add del">
          <ac:chgData name="Tim Cook" userId="d1c7cfb340f2c7ab" providerId="LiveId" clId="{08CFBC6F-C573-469F-8800-5D70695DB592}" dt="2023-04-16T22:03:10.563" v="327" actId="11529"/>
          <ac:cxnSpMkLst>
            <pc:docMk/>
            <pc:sldMk cId="1751661740" sldId="481"/>
            <ac:cxnSpMk id="60" creationId="{083CABD7-9AAC-D25A-3024-FDE66678ADAB}"/>
          </ac:cxnSpMkLst>
        </pc:cxnChg>
        <pc:cxnChg chg="add del mod">
          <ac:chgData name="Tim Cook" userId="d1c7cfb340f2c7ab" providerId="LiveId" clId="{08CFBC6F-C573-469F-8800-5D70695DB592}" dt="2023-04-16T22:03:37.616" v="333" actId="21"/>
          <ac:cxnSpMkLst>
            <pc:docMk/>
            <pc:sldMk cId="1751661740" sldId="481"/>
            <ac:cxnSpMk id="62" creationId="{889E0ACE-1760-B2DB-D673-5D19952ABCB6}"/>
          </ac:cxnSpMkLst>
        </pc:cxnChg>
        <pc:cxnChg chg="add del mod">
          <ac:chgData name="Tim Cook" userId="d1c7cfb340f2c7ab" providerId="LiveId" clId="{08CFBC6F-C573-469F-8800-5D70695DB592}" dt="2023-04-16T22:05:17.394" v="373" actId="478"/>
          <ac:cxnSpMkLst>
            <pc:docMk/>
            <pc:sldMk cId="1751661740" sldId="481"/>
            <ac:cxnSpMk id="63" creationId="{2793ACFF-F3BE-35E9-E64B-8DCE0E7F603D}"/>
          </ac:cxnSpMkLst>
        </pc:cxnChg>
      </pc:sldChg>
      <pc:sldChg chg="delSp modSp new mod">
        <pc:chgData name="Tim Cook" userId="d1c7cfb340f2c7ab" providerId="LiveId" clId="{08CFBC6F-C573-469F-8800-5D70695DB592}" dt="2023-04-16T22:07:14.663" v="386"/>
        <pc:sldMkLst>
          <pc:docMk/>
          <pc:sldMk cId="3865063925" sldId="482"/>
        </pc:sldMkLst>
        <pc:spChg chg="mod">
          <ac:chgData name="Tim Cook" userId="d1c7cfb340f2c7ab" providerId="LiveId" clId="{08CFBC6F-C573-469F-8800-5D70695DB592}" dt="2023-04-16T22:07:14.663" v="386"/>
          <ac:spMkLst>
            <pc:docMk/>
            <pc:sldMk cId="3865063925" sldId="482"/>
            <ac:spMk id="2" creationId="{9521FC5F-C859-3301-3438-CE25FB5BC683}"/>
          </ac:spMkLst>
        </pc:spChg>
        <pc:spChg chg="del">
          <ac:chgData name="Tim Cook" userId="d1c7cfb340f2c7ab" providerId="LiveId" clId="{08CFBC6F-C573-469F-8800-5D70695DB592}" dt="2023-04-15T21:25:32.346" v="295" actId="478"/>
          <ac:spMkLst>
            <pc:docMk/>
            <pc:sldMk cId="3865063925" sldId="482"/>
            <ac:spMk id="3" creationId="{7AECEC19-70F5-CCF9-236C-25232F87DA89}"/>
          </ac:spMkLst>
        </pc:spChg>
      </pc:sldChg>
      <pc:sldChg chg="addSp delSp modSp new mod">
        <pc:chgData name="Tim Cook" userId="d1c7cfb340f2c7ab" providerId="LiveId" clId="{08CFBC6F-C573-469F-8800-5D70695DB592}" dt="2023-04-16T22:01:38.957" v="325" actId="1076"/>
        <pc:sldMkLst>
          <pc:docMk/>
          <pc:sldMk cId="3546425711" sldId="483"/>
        </pc:sldMkLst>
        <pc:spChg chg="mod">
          <ac:chgData name="Tim Cook" userId="d1c7cfb340f2c7ab" providerId="LiveId" clId="{08CFBC6F-C573-469F-8800-5D70695DB592}" dt="2023-04-16T22:00:57.234" v="322" actId="20577"/>
          <ac:spMkLst>
            <pc:docMk/>
            <pc:sldMk cId="3546425711" sldId="483"/>
            <ac:spMk id="2" creationId="{0FBBBCD1-990B-1FC0-8C8F-58CBEDBD5412}"/>
          </ac:spMkLst>
        </pc:spChg>
        <pc:spChg chg="del">
          <ac:chgData name="Tim Cook" userId="d1c7cfb340f2c7ab" providerId="LiveId" clId="{08CFBC6F-C573-469F-8800-5D70695DB592}" dt="2023-04-16T22:01:01.440" v="323" actId="21"/>
          <ac:spMkLst>
            <pc:docMk/>
            <pc:sldMk cId="3546425711" sldId="483"/>
            <ac:spMk id="3" creationId="{CDB98B68-6D74-5777-4BF3-EA3322DB8CD1}"/>
          </ac:spMkLst>
        </pc:sp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4" creationId="{731249CA-F884-9804-8972-2A6A21ACD1B5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5" creationId="{790AEB1F-BF6C-8C8A-951B-C6F7981A1A9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6" creationId="{26DA72A2-C2DC-43CF-300C-E293CE59F4F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7" creationId="{75358E26-6AFF-DD5C-0C21-57EC95671BF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8" creationId="{B8865366-C445-4E48-E910-6B38A7F480B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9" creationId="{9A1B8097-AD65-CE2D-B5A2-F549F918191F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0" creationId="{458654E8-6688-BBD9-6181-53FDF49C24A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1" creationId="{FBB1C9EB-579E-13FA-1195-2F1A1EC401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2" creationId="{5DF44D71-8684-64BA-4669-07E15084766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3" creationId="{DEB31203-FEA7-5044-6EC4-F0B3C311E21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4" creationId="{54DA7596-D659-F57F-A750-00C25184DC17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5" creationId="{1E648C97-06BE-595E-9999-3B30F69C081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6" creationId="{7E9C58AC-0FC9-3EA6-B755-76341329A47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7" creationId="{DD9E9228-18E2-6F6C-5080-8CD91A89E2B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8" creationId="{B965D100-4A46-8F76-B549-9BE9D7F93F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9" creationId="{27EF3581-3A84-E2A6-6513-1ED662C1BFA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0" creationId="{AC07C993-797B-73EE-9E86-0A9712775B9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1" creationId="{0810DD3A-BF59-966E-0A6E-C2A4969B073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2" creationId="{A1D086C4-F8B5-45DF-B60E-16D9DA72D13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3" creationId="{BB7C805C-51F7-15B8-57AC-CB05D3F381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4" creationId="{9C2E8DB9-BD6F-D0BF-9500-A91131F2449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5" creationId="{13555404-3CC9-4CA6-CA43-0C14D3F6EB33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6" creationId="{94BA3164-AB1B-736F-C43C-5BC0878F395B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7" creationId="{E42E1838-0A1C-6B7B-19AE-A654783CF93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8" creationId="{7F7C3C6C-5F10-C776-8F61-AE3C298760A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9" creationId="{AF60C9F6-548E-C5E0-9083-E486A2761F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0" creationId="{667AC816-707B-9CDC-1B59-0B8FC64C075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1" creationId="{EEFD16BE-1FF0-C1B1-9E8F-3EDFAB7F539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2" creationId="{AAC17728-5812-3FF1-CC31-D9AB3450859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3" creationId="{2D2F97AE-B105-C936-E4A6-4BB85195135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4" creationId="{8293FE5A-587F-1A21-9EEE-B7B522623699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5" creationId="{0354CF3E-1848-5D9D-2E45-854B0CDC8FD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6" creationId="{D929B0C2-A055-40E8-21DA-F072AC9A5B8A}"/>
          </ac:inkMkLst>
        </pc:inkChg>
      </pc:sldChg>
      <pc:sldChg chg="delSp modSp new mod">
        <pc:chgData name="Tim Cook" userId="d1c7cfb340f2c7ab" providerId="LiveId" clId="{08CFBC6F-C573-469F-8800-5D70695DB592}" dt="2023-04-16T22:06:28.902" v="385" actId="21"/>
        <pc:sldMkLst>
          <pc:docMk/>
          <pc:sldMk cId="886382803" sldId="484"/>
        </pc:sldMkLst>
        <pc:spChg chg="mod">
          <ac:chgData name="Tim Cook" userId="d1c7cfb340f2c7ab" providerId="LiveId" clId="{08CFBC6F-C573-469F-8800-5D70695DB592}" dt="2023-04-16T22:06:26.935" v="384"/>
          <ac:spMkLst>
            <pc:docMk/>
            <pc:sldMk cId="886382803" sldId="484"/>
            <ac:spMk id="2" creationId="{CA8213A5-439E-670E-C64B-49B4754E9B9B}"/>
          </ac:spMkLst>
        </pc:spChg>
        <pc:spChg chg="del">
          <ac:chgData name="Tim Cook" userId="d1c7cfb340f2c7ab" providerId="LiveId" clId="{08CFBC6F-C573-469F-8800-5D70695DB592}" dt="2023-04-16T22:06:28.902" v="385" actId="21"/>
          <ac:spMkLst>
            <pc:docMk/>
            <pc:sldMk cId="886382803" sldId="484"/>
            <ac:spMk id="3" creationId="{D42E1264-950E-BCBC-C814-AB5B95F34DDA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DD1D8113-0F15-4952-B50A-76B709E3617E}"/>
    <pc:docChg chg="undo custSel addSld delSld modSld">
      <pc:chgData name="Tim Cook" userId="d1c7cfb340f2c7ab" providerId="LiveId" clId="{DD1D8113-0F15-4952-B50A-76B709E3617E}" dt="2023-04-19T00:49:49.548" v="434" actId="21"/>
      <pc:docMkLst>
        <pc:docMk/>
      </pc:docMkLst>
      <pc:sldChg chg="del">
        <pc:chgData name="Tim Cook" userId="d1c7cfb340f2c7ab" providerId="LiveId" clId="{DD1D8113-0F15-4952-B50A-76B709E3617E}" dt="2023-04-18T19:27:08.571" v="0" actId="47"/>
        <pc:sldMkLst>
          <pc:docMk/>
          <pc:sldMk cId="4111155161" sldId="472"/>
        </pc:sldMkLst>
      </pc:sldChg>
      <pc:sldChg chg="modSp mod">
        <pc:chgData name="Tim Cook" userId="d1c7cfb340f2c7ab" providerId="LiveId" clId="{DD1D8113-0F15-4952-B50A-76B709E3617E}" dt="2023-04-18T23:55:31.708" v="426" actId="20577"/>
        <pc:sldMkLst>
          <pc:docMk/>
          <pc:sldMk cId="535247102" sldId="476"/>
        </pc:sldMkLst>
        <pc:spChg chg="mod">
          <ac:chgData name="Tim Cook" userId="d1c7cfb340f2c7ab" providerId="LiveId" clId="{DD1D8113-0F15-4952-B50A-76B709E3617E}" dt="2023-04-18T23:55:31.708" v="426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DD1D8113-0F15-4952-B50A-76B709E3617E}" dt="2023-04-18T23:55:03.801" v="350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DD1D8113-0F15-4952-B50A-76B709E3617E}" dt="2023-04-18T19:27:08.795" v="1" actId="47"/>
        <pc:sldMkLst>
          <pc:docMk/>
          <pc:sldMk cId="4228420529" sldId="477"/>
        </pc:sldMkLst>
      </pc:sldChg>
      <pc:sldChg chg="del">
        <pc:chgData name="Tim Cook" userId="d1c7cfb340f2c7ab" providerId="LiveId" clId="{DD1D8113-0F15-4952-B50A-76B709E3617E}" dt="2023-04-18T19:27:09.130" v="2" actId="47"/>
        <pc:sldMkLst>
          <pc:docMk/>
          <pc:sldMk cId="3146788915" sldId="478"/>
        </pc:sldMkLst>
      </pc:sldChg>
      <pc:sldChg chg="del">
        <pc:chgData name="Tim Cook" userId="d1c7cfb340f2c7ab" providerId="LiveId" clId="{DD1D8113-0F15-4952-B50A-76B709E3617E}" dt="2023-04-18T19:27:09.493" v="3" actId="47"/>
        <pc:sldMkLst>
          <pc:docMk/>
          <pc:sldMk cId="3428576599" sldId="479"/>
        </pc:sldMkLst>
      </pc:sldChg>
      <pc:sldChg chg="del">
        <pc:chgData name="Tim Cook" userId="d1c7cfb340f2c7ab" providerId="LiveId" clId="{DD1D8113-0F15-4952-B50A-76B709E3617E}" dt="2023-04-18T19:27:09.790" v="4" actId="47"/>
        <pc:sldMkLst>
          <pc:docMk/>
          <pc:sldMk cId="1616452671" sldId="480"/>
        </pc:sldMkLst>
      </pc:sldChg>
      <pc:sldChg chg="del">
        <pc:chgData name="Tim Cook" userId="d1c7cfb340f2c7ab" providerId="LiveId" clId="{DD1D8113-0F15-4952-B50A-76B709E3617E}" dt="2023-04-18T19:27:10.931" v="5" actId="47"/>
        <pc:sldMkLst>
          <pc:docMk/>
          <pc:sldMk cId="3546425711" sldId="483"/>
        </pc:sldMkLst>
      </pc:sldChg>
      <pc:sldChg chg="addSp delSp modSp new mod">
        <pc:chgData name="Tim Cook" userId="d1c7cfb340f2c7ab" providerId="LiveId" clId="{DD1D8113-0F15-4952-B50A-76B709E3617E}" dt="2023-04-18T23:26:04.675" v="223" actId="1076"/>
        <pc:sldMkLst>
          <pc:docMk/>
          <pc:sldMk cId="1066324181" sldId="485"/>
        </pc:sldMkLst>
        <pc:spChg chg="mod">
          <ac:chgData name="Tim Cook" userId="d1c7cfb340f2c7ab" providerId="LiveId" clId="{DD1D8113-0F15-4952-B50A-76B709E3617E}" dt="2023-04-18T19:27:56.322" v="59" actId="20577"/>
          <ac:spMkLst>
            <pc:docMk/>
            <pc:sldMk cId="1066324181" sldId="485"/>
            <ac:spMk id="2" creationId="{AB9BEADC-17F3-0CDE-B9F4-9C8598F1BAC5}"/>
          </ac:spMkLst>
        </pc:spChg>
        <pc:spChg chg="del">
          <ac:chgData name="Tim Cook" userId="d1c7cfb340f2c7ab" providerId="LiveId" clId="{DD1D8113-0F15-4952-B50A-76B709E3617E}" dt="2023-04-18T19:27:29.709" v="7" actId="478"/>
          <ac:spMkLst>
            <pc:docMk/>
            <pc:sldMk cId="1066324181" sldId="485"/>
            <ac:spMk id="3" creationId="{A3EE59BB-86CF-9067-7C5F-8DC2570E39DF}"/>
          </ac:spMkLst>
        </pc:s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7" creationId="{671D09A1-FBB4-7438-33D7-2CD92FE54CB0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38" creationId="{F86D60B1-A834-6CBF-4303-9799DECA031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48" creationId="{0458147D-4CB1-4407-3536-1E4B918D472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53" creationId="{84FFA690-C7B3-D649-8FEC-8FE86B723FC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0" creationId="{58B757AD-B9C3-8D56-2766-27A627D00C36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8" creationId="{3A267737-9396-FF14-F4CD-662321E8698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73" creationId="{0C1DE0DC-3B33-18C6-8D00-0719C5E7C4ED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0" creationId="{8B148D92-1A80-993E-FA21-6879BA87631B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8" creationId="{A0398A5D-A7DB-A99D-5E8A-4F7106682AD4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93" creationId="{5C25F975-918F-322D-101D-5F327FB0EFCF}"/>
          </ac:grpSpMkLst>
        </pc:grpChg>
        <pc:inkChg chg="mod">
          <ac:chgData name="Tim Cook" userId="d1c7cfb340f2c7ab" providerId="LiveId" clId="{DD1D8113-0F15-4952-B50A-76B709E3617E}" dt="2023-04-18T23:25:15.005" v="217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8" creationId="{D4189467-FA6B-6C4A-1FE4-28F8D65EC8E6}"/>
          </ac:inkMkLst>
        </pc:inkChg>
        <pc:inkChg chg="add mod">
          <ac:chgData name="Tim Cook" userId="d1c7cfb340f2c7ab" providerId="LiveId" clId="{DD1D8113-0F15-4952-B50A-76B709E3617E}" dt="2023-04-18T23:25:22.467" v="219" actId="1076"/>
          <ac:inkMkLst>
            <pc:docMk/>
            <pc:sldMk cId="1066324181" sldId="485"/>
            <ac:inkMk id="59" creationId="{B5ECA1C0-E911-A5F1-5A73-E61462BAB4F4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1" creationId="{0B5F4B25-BEBA-9451-A218-E6892A72520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2" creationId="{2089889F-4700-C6B2-3160-AB8E0419EAC1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3" creationId="{13BF7BA4-9F86-3831-FD52-B7880073875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4" creationId="{01F13389-B79E-8CF6-CF92-256406E497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5" creationId="{6F7797C2-6038-2160-B366-98AA1197FF0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6" creationId="{DEC66C66-DAB1-9F19-AC21-8AED1FAF36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7" creationId="{DD0611AE-4EED-4423-CA57-D746F86621D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9" creationId="{1BCDDBB5-56C8-CD6E-83B8-1D782F3FB74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0" creationId="{F110BC8C-C3DD-7A15-25D8-00F5C419E87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1" creationId="{7929E3AB-0DFA-5266-FF6C-554EE70A098A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2" creationId="{39C5BC73-906D-8E22-98F5-56567BC070A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4" creationId="{154F083C-4833-9AD4-E282-D9A9D3CA3E65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5" creationId="{01E26CE8-CE19-C5A2-FB45-86AFD7E0622C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6" creationId="{EB634357-3BA4-86E7-C423-29E5CE19CF6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7" creationId="{1545AE4E-2B7F-3B14-26A5-ECC5BEEFAE9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8" creationId="{95A3D5BF-7519-8917-1EC7-28E6B691CE31}"/>
          </ac:inkMkLst>
        </pc:inkChg>
        <pc:inkChg chg="add mod">
          <ac:chgData name="Tim Cook" userId="d1c7cfb340f2c7ab" providerId="LiveId" clId="{DD1D8113-0F15-4952-B50A-76B709E3617E}" dt="2023-04-18T23:25:24.299" v="221" actId="1076"/>
          <ac:inkMkLst>
            <pc:docMk/>
            <pc:sldMk cId="1066324181" sldId="485"/>
            <ac:inkMk id="79" creationId="{9B8A4047-01A1-2C59-3196-526DDB46A6D6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4" creationId="{6257639B-E449-5C12-7F7D-7F0F65CBA01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5" creationId="{2F746648-6924-67BA-AFA1-04F94374D0D0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6" creationId="{24820A01-3CAD-627F-5746-878A78AB7BF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7" creationId="{E4C29E8A-7B6B-64D3-E2FB-D135CE20593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8" creationId="{8ADE60AA-0A3F-911C-E900-513FD356C554}"/>
          </ac:inkMkLst>
        </pc:inkChg>
        <pc:inkChg chg="add mod">
          <ac:chgData name="Tim Cook" userId="d1c7cfb340f2c7ab" providerId="LiveId" clId="{DD1D8113-0F15-4952-B50A-76B709E3617E}" dt="2023-04-18T23:26:04.675" v="223" actId="1076"/>
          <ac:inkMkLst>
            <pc:docMk/>
            <pc:sldMk cId="1066324181" sldId="485"/>
            <ac:inkMk id="99" creationId="{573EA7D8-166E-536E-63B2-2E6E434912E8}"/>
          </ac:inkMkLst>
        </pc:inkChg>
      </pc:sldChg>
      <pc:sldChg chg="addSp modSp add mod">
        <pc:chgData name="Tim Cook" userId="d1c7cfb340f2c7ab" providerId="LiveId" clId="{DD1D8113-0F15-4952-B50A-76B709E3617E}" dt="2023-04-18T23:27:10.484" v="225" actId="1076"/>
        <pc:sldMkLst>
          <pc:docMk/>
          <pc:sldMk cId="2295387191" sldId="486"/>
        </pc:sldMkLst>
        <pc:spChg chg="mod">
          <ac:chgData name="Tim Cook" userId="d1c7cfb340f2c7ab" providerId="LiveId" clId="{DD1D8113-0F15-4952-B50A-76B709E3617E}" dt="2023-04-18T19:28:56.996" v="101" actId="20577"/>
          <ac:spMkLst>
            <pc:docMk/>
            <pc:sldMk cId="2295387191" sldId="486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3" creationId="{A03E1F11-37B7-D52B-DCC2-D76C52FE5904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1" creationId="{CB6CDA91-006C-EEA8-EDDE-383D47F51E22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6" creationId="{6874655D-2FDF-8092-DDE5-12CC07B45098}"/>
          </ac:grpSpMkLst>
        </pc:grp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1" creationId="{61FA9365-6151-5F0F-C4C5-E3A1AE8EE0AE}"/>
          </ac:inkMkLst>
        </pc:inkChg>
        <pc:inkChg chg="add mod">
          <ac:chgData name="Tim Cook" userId="d1c7cfb340f2c7ab" providerId="LiveId" clId="{DD1D8113-0F15-4952-B50A-76B709E3617E}" dt="2023-04-18T23:27:10.484" v="225" actId="1076"/>
          <ac:inkMkLst>
            <pc:docMk/>
            <pc:sldMk cId="2295387191" sldId="486"/>
            <ac:inkMk id="22" creationId="{6370C081-7C22-6EA7-3485-C726096A6B3A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4024995512" sldId="486"/>
        </pc:sldMkLst>
      </pc:sldChg>
      <pc:sldChg chg="addSp modSp add mod">
        <pc:chgData name="Tim Cook" userId="d1c7cfb340f2c7ab" providerId="LiveId" clId="{DD1D8113-0F15-4952-B50A-76B709E3617E}" dt="2023-04-18T23:41:06.240" v="268" actId="1076"/>
        <pc:sldMkLst>
          <pc:docMk/>
          <pc:sldMk cId="554282508" sldId="487"/>
        </pc:sldMkLst>
        <pc:spChg chg="mod">
          <ac:chgData name="Tim Cook" userId="d1c7cfb340f2c7ab" providerId="LiveId" clId="{DD1D8113-0F15-4952-B50A-76B709E3617E}" dt="2023-04-18T19:29:16.026" v="154" actId="20577"/>
          <ac:spMkLst>
            <pc:docMk/>
            <pc:sldMk cId="554282508" sldId="487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3" creationId="{E3D36486-DCA6-842E-BB2D-511A7B86C84D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1" creationId="{F2584970-D722-B8D4-BC23-4B9759320423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6" creationId="{24C5F239-63D2-FBDD-2A9D-26D7102A7F30}"/>
          </ac:grpSpMkLst>
        </pc:grp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4" creationId="{DA5290C0-39AC-AD7B-6E3A-D6BE1FF35D54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5" creationId="{B2EB10C3-8B6E-9F02-A176-D7E835AE12D1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6" creationId="{CB7DAC7F-2B13-A794-E9FB-1B7999B88B6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7" creationId="{15A41522-F73B-4FBB-D0B9-37C92822CB1D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8" creationId="{D5DD28DE-AB79-34E4-C90D-19D0A8DA7C06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9" creationId="{9C788966-8F50-18C8-D0D3-62AC4F9B5CFB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0" creationId="{E7017708-57C1-87B4-08B4-957B89BC6ED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2" creationId="{71C19CA1-DAD8-49E9-4727-2C9623C88D52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3" creationId="{2D3EFA13-1FFA-D0CB-92EA-67B397AAAF4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4" creationId="{7E341F83-04C6-E1E7-7CE9-B358FEA4C458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5" creationId="{7C00B0D8-5CAA-7247-BA38-F2AAFFA4390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7" creationId="{7698F230-A212-2B4A-D6D5-DB2542DDD54C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8" creationId="{162948DF-06D6-E409-56B1-4CB08204683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9" creationId="{B1FEBBE3-BE43-2639-9F39-45CECB663F47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0" creationId="{30268BC3-9BE4-A006-9F02-A0AB9E47764F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1" creationId="{C95F8286-17BF-9D9C-5D51-41B9C2CF60A2}"/>
          </ac:inkMkLst>
        </pc:inkChg>
        <pc:inkChg chg="add mod">
          <ac:chgData name="Tim Cook" userId="d1c7cfb340f2c7ab" providerId="LiveId" clId="{DD1D8113-0F15-4952-B50A-76B709E3617E}" dt="2023-04-18T23:41:06.240" v="268" actId="1076"/>
          <ac:inkMkLst>
            <pc:docMk/>
            <pc:sldMk cId="554282508" sldId="487"/>
            <ac:inkMk id="22" creationId="{0FC6B29C-41C3-3273-E7EC-CDBFB6865928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1111054325" sldId="487"/>
        </pc:sldMkLst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2520201688" sldId="488"/>
        </pc:sldMkLst>
      </pc:sldChg>
      <pc:sldChg chg="addSp delSp modSp add mod">
        <pc:chgData name="Tim Cook" userId="d1c7cfb340f2c7ab" providerId="LiveId" clId="{DD1D8113-0F15-4952-B50A-76B709E3617E}" dt="2023-04-18T23:43:42.541" v="270" actId="22"/>
        <pc:sldMkLst>
          <pc:docMk/>
          <pc:sldMk cId="3703178523" sldId="488"/>
        </pc:sldMkLst>
        <pc:spChg chg="mod">
          <ac:chgData name="Tim Cook" userId="d1c7cfb340f2c7ab" providerId="LiveId" clId="{DD1D8113-0F15-4952-B50A-76B709E3617E}" dt="2023-04-18T19:30:02.106" v="197" actId="20577"/>
          <ac:spMkLst>
            <pc:docMk/>
            <pc:sldMk cId="3703178523" sldId="488"/>
            <ac:spMk id="2" creationId="{AB9BEADC-17F3-0CDE-B9F4-9C8598F1BAC5}"/>
          </ac:spMkLst>
        </pc:spChg>
        <pc:picChg chg="add del">
          <ac:chgData name="Tim Cook" userId="d1c7cfb340f2c7ab" providerId="LiveId" clId="{DD1D8113-0F15-4952-B50A-76B709E3617E}" dt="2023-04-18T23:43:42.541" v="270" actId="22"/>
          <ac:picMkLst>
            <pc:docMk/>
            <pc:sldMk cId="3703178523" sldId="488"/>
            <ac:picMk id="4" creationId="{1C313FF3-0D4F-C6B2-A6FB-3E067E9BA301}"/>
          </ac:picMkLst>
        </pc:pic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349933269" sldId="489"/>
        </pc:sldMkLst>
      </pc:sldChg>
      <pc:sldChg chg="addSp delSp modSp new mod">
        <pc:chgData name="Tim Cook" userId="d1c7cfb340f2c7ab" providerId="LiveId" clId="{DD1D8113-0F15-4952-B50A-76B709E3617E}" dt="2023-04-19T00:45:05.516" v="427" actId="1076"/>
        <pc:sldMkLst>
          <pc:docMk/>
          <pc:sldMk cId="2357909890" sldId="489"/>
        </pc:sldMkLst>
        <pc:spChg chg="mod">
          <ac:chgData name="Tim Cook" userId="d1c7cfb340f2c7ab" providerId="LiveId" clId="{DD1D8113-0F15-4952-B50A-76B709E3617E}" dt="2023-04-18T23:17:38.513" v="216" actId="20577"/>
          <ac:spMkLst>
            <pc:docMk/>
            <pc:sldMk cId="2357909890" sldId="489"/>
            <ac:spMk id="2" creationId="{E70F80D9-CB08-9981-599B-28D9E88EA781}"/>
          </ac:spMkLst>
        </pc:spChg>
        <pc:spChg chg="del">
          <ac:chgData name="Tim Cook" userId="d1c7cfb340f2c7ab" providerId="LiveId" clId="{DD1D8113-0F15-4952-B50A-76B709E3617E}" dt="2023-04-18T23:15:23.613" v="199" actId="478"/>
          <ac:spMkLst>
            <pc:docMk/>
            <pc:sldMk cId="2357909890" sldId="489"/>
            <ac:spMk id="3" creationId="{870FF509-E9B0-5560-8E44-CCB70F019B94}"/>
          </ac:spMkLst>
        </pc:s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53" creationId="{4F500836-1DB6-022A-10FA-5595289040CE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54" creationId="{0BE9FE9C-3726-2E50-60F4-C699155C6548}"/>
          </ac:grpSpMkLst>
        </pc:grp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31" creationId="{56EBA7BF-D633-57D8-BBC6-17E23384A78C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3" creationId="{F421C617-9B90-201A-F05E-9731F2ED7DCE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4" creationId="{997F6AE9-D3EA-2FCA-3A73-663E9F68D1B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3" creationId="{83879254-1624-6EC5-3EED-C2AF45368579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4" creationId="{555EED79-1FDB-A1C0-AC30-6437DE2E9C1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5" creationId="{26BE4A6F-A928-49FE-09EC-16CD320853C7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6" creationId="{6386425C-328A-46C5-67A4-D7295098F60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7" creationId="{D5DECA94-970F-FFF4-D5F8-EAD6DC66D4A1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8" creationId="{A5772883-DB2A-981D-03E7-27C4FF8A3D3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9" creationId="{C9ED478B-285A-6E18-27E6-1BDDFA5C5E7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0" creationId="{BEB38813-F470-DEE4-E6CC-7E3A1A66D07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1" creationId="{2F597EE3-CC09-3388-8641-C5DD116F5CBD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3" creationId="{8FBC85DF-4A2B-6D33-8D4F-43C46B113C4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4" creationId="{E00F3AC5-F6D2-2418-1697-46C9F6FD884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5" creationId="{5F274D3D-CF60-B6CE-7DCF-8DE89C111FE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6" creationId="{6C19BFE0-EF32-2D59-3F8A-1C1B21ABD053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7" creationId="{E68CA442-F204-F3EB-DBC1-132A8540476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8" creationId="{01E4EBC0-C8BE-4E76-76FB-A6789229238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9" creationId="{05667B76-D7AD-874F-E95C-44BC7D2790E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0" creationId="{691CE68D-452F-A427-F4C9-2C8F305EE25F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1" creationId="{ADD72CAF-57D9-F4F1-242A-D7EC9AA178D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4" creationId="{B7C8E0DE-D114-B8EC-8D6E-99C7E2A5D40C}"/>
          </ac:inkMkLst>
        </pc:inkChg>
        <pc:cxnChg chg="add del mod">
          <ac:chgData name="Tim Cook" userId="d1c7cfb340f2c7ab" providerId="LiveId" clId="{DD1D8113-0F15-4952-B50A-76B709E3617E}" dt="2023-04-18T23:49:09.368" v="344" actId="21"/>
          <ac:cxnSpMkLst>
            <pc:docMk/>
            <pc:sldMk cId="2357909890" sldId="489"/>
            <ac:cxnSpMk id="132" creationId="{4AF42937-B7EE-D873-E595-6EF24610FC1E}"/>
          </ac:cxnSpMkLst>
        </pc:cxnChg>
        <pc:cxnChg chg="add del mod">
          <ac:chgData name="Tim Cook" userId="d1c7cfb340f2c7ab" providerId="LiveId" clId="{DD1D8113-0F15-4952-B50A-76B709E3617E}" dt="2023-04-18T23:49:11.466" v="345" actId="21"/>
          <ac:cxnSpMkLst>
            <pc:docMk/>
            <pc:sldMk cId="2357909890" sldId="489"/>
            <ac:cxnSpMk id="139" creationId="{FCCE29D3-33CD-0190-F070-BBAD44326468}"/>
          </ac:cxnSpMkLst>
        </pc:cxnChg>
      </pc:sldChg>
      <pc:sldChg chg="addSp delSp modSp new mod">
        <pc:chgData name="Tim Cook" userId="d1c7cfb340f2c7ab" providerId="LiveId" clId="{DD1D8113-0F15-4952-B50A-76B709E3617E}" dt="2023-04-18T23:31:21.221" v="263" actId="1038"/>
        <pc:sldMkLst>
          <pc:docMk/>
          <pc:sldMk cId="697915173" sldId="490"/>
        </pc:sldMkLst>
        <pc:spChg chg="mod">
          <ac:chgData name="Tim Cook" userId="d1c7cfb340f2c7ab" providerId="LiveId" clId="{DD1D8113-0F15-4952-B50A-76B709E3617E}" dt="2023-04-18T23:27:18.877" v="227"/>
          <ac:spMkLst>
            <pc:docMk/>
            <pc:sldMk cId="697915173" sldId="490"/>
            <ac:spMk id="2" creationId="{CBD94DC4-0F80-42F9-E9F6-3E8ED7FEB747}"/>
          </ac:spMkLst>
        </pc:spChg>
        <pc:spChg chg="del">
          <ac:chgData name="Tim Cook" userId="d1c7cfb340f2c7ab" providerId="LiveId" clId="{DD1D8113-0F15-4952-B50A-76B709E3617E}" dt="2023-04-18T23:27:22.499" v="228" actId="21"/>
          <ac:spMkLst>
            <pc:docMk/>
            <pc:sldMk cId="697915173" sldId="490"/>
            <ac:spMk id="3" creationId="{CF90CBA3-F0DE-099F-D7CA-0AB3FBE43C80}"/>
          </ac:spMkLst>
        </pc:spChg>
        <pc:picChg chg="add mod">
          <ac:chgData name="Tim Cook" userId="d1c7cfb340f2c7ab" providerId="LiveId" clId="{DD1D8113-0F15-4952-B50A-76B709E3617E}" dt="2023-04-18T23:29:05.799" v="231" actId="1076"/>
          <ac:picMkLst>
            <pc:docMk/>
            <pc:sldMk cId="697915173" sldId="490"/>
            <ac:picMk id="5" creationId="{FAEAEDB6-8595-1E06-0C95-A79D7E3D620E}"/>
          </ac:picMkLst>
        </pc:picChg>
        <pc:picChg chg="add mod">
          <ac:chgData name="Tim Cook" userId="d1c7cfb340f2c7ab" providerId="LiveId" clId="{DD1D8113-0F15-4952-B50A-76B709E3617E}" dt="2023-04-18T23:31:21.221" v="263" actId="1038"/>
          <ac:picMkLst>
            <pc:docMk/>
            <pc:sldMk cId="697915173" sldId="490"/>
            <ac:picMk id="7" creationId="{1C97162A-887B-3A66-4782-D037B2D68006}"/>
          </ac:picMkLst>
        </pc:picChg>
        <pc:cxnChg chg="add del mod">
          <ac:chgData name="Tim Cook" userId="d1c7cfb340f2c7ab" providerId="LiveId" clId="{DD1D8113-0F15-4952-B50A-76B709E3617E}" dt="2023-04-18T23:31:17.952" v="254" actId="21"/>
          <ac:cxnSpMkLst>
            <pc:docMk/>
            <pc:sldMk cId="697915173" sldId="490"/>
            <ac:cxnSpMk id="9" creationId="{4574FDA9-2A48-92D5-1640-B008C0619571}"/>
          </ac:cxnSpMkLst>
        </pc:cxn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109810362" sldId="490"/>
        </pc:sldMkLst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2356926092" sldId="491"/>
        </pc:sldMkLst>
      </pc:sldChg>
      <pc:sldChg chg="addSp delSp modSp new mod">
        <pc:chgData name="Tim Cook" userId="d1c7cfb340f2c7ab" providerId="LiveId" clId="{DD1D8113-0F15-4952-B50A-76B709E3617E}" dt="2023-04-18T23:31:13.834" v="253" actId="21"/>
        <pc:sldMkLst>
          <pc:docMk/>
          <pc:sldMk cId="3234673726" sldId="491"/>
        </pc:sldMkLst>
        <pc:spChg chg="mod">
          <ac:chgData name="Tim Cook" userId="d1c7cfb340f2c7ab" providerId="LiveId" clId="{DD1D8113-0F15-4952-B50A-76B709E3617E}" dt="2023-04-18T23:29:31.530" v="235"/>
          <ac:spMkLst>
            <pc:docMk/>
            <pc:sldMk cId="3234673726" sldId="491"/>
            <ac:spMk id="2" creationId="{870E7A30-79AA-7291-3F30-C864E9DFEC7A}"/>
          </ac:spMkLst>
        </pc:spChg>
        <pc:spChg chg="del">
          <ac:chgData name="Tim Cook" userId="d1c7cfb340f2c7ab" providerId="LiveId" clId="{DD1D8113-0F15-4952-B50A-76B709E3617E}" dt="2023-04-18T23:29:33.971" v="236" actId="21"/>
          <ac:spMkLst>
            <pc:docMk/>
            <pc:sldMk cId="3234673726" sldId="491"/>
            <ac:spMk id="3" creationId="{A2F7FA0E-FE49-D139-713D-34EEEE67139B}"/>
          </ac:spMkLst>
        </pc:spChg>
        <pc:picChg chg="add mod">
          <ac:chgData name="Tim Cook" userId="d1c7cfb340f2c7ab" providerId="LiveId" clId="{DD1D8113-0F15-4952-B50A-76B709E3617E}" dt="2023-04-18T23:30:22.232" v="242" actId="1076"/>
          <ac:picMkLst>
            <pc:docMk/>
            <pc:sldMk cId="3234673726" sldId="491"/>
            <ac:picMk id="5" creationId="{DCCF407A-07A5-D7BF-4EFA-D8E8BEDE0188}"/>
          </ac:picMkLst>
        </pc:picChg>
        <pc:picChg chg="add mod">
          <ac:chgData name="Tim Cook" userId="d1c7cfb340f2c7ab" providerId="LiveId" clId="{DD1D8113-0F15-4952-B50A-76B709E3617E}" dt="2023-04-18T23:31:11.028" v="252" actId="1076"/>
          <ac:picMkLst>
            <pc:docMk/>
            <pc:sldMk cId="3234673726" sldId="491"/>
            <ac:picMk id="7" creationId="{5E4607E8-F16A-9B44-86A4-839DC8CC040B}"/>
          </ac:picMkLst>
        </pc:picChg>
        <pc:cxnChg chg="add del mod">
          <ac:chgData name="Tim Cook" userId="d1c7cfb340f2c7ab" providerId="LiveId" clId="{DD1D8113-0F15-4952-B50A-76B709E3617E}" dt="2023-04-18T23:31:13.834" v="253" actId="21"/>
          <ac:cxnSpMkLst>
            <pc:docMk/>
            <pc:sldMk cId="3234673726" sldId="491"/>
            <ac:cxnSpMk id="8" creationId="{20B01784-216A-C604-3475-65ED500C3B22}"/>
          </ac:cxnSpMkLst>
        </pc:cxnChg>
      </pc:sldChg>
      <pc:sldChg chg="addSp delSp modSp new mod">
        <pc:chgData name="Tim Cook" userId="d1c7cfb340f2c7ab" providerId="LiveId" clId="{DD1D8113-0F15-4952-B50A-76B709E3617E}" dt="2023-04-18T23:44:32.657" v="325" actId="1038"/>
        <pc:sldMkLst>
          <pc:docMk/>
          <pc:sldMk cId="1511682722" sldId="492"/>
        </pc:sldMkLst>
        <pc:spChg chg="mod">
          <ac:chgData name="Tim Cook" userId="d1c7cfb340f2c7ab" providerId="LiveId" clId="{DD1D8113-0F15-4952-B50A-76B709E3617E}" dt="2023-04-18T23:43:57.176" v="304" actId="20577"/>
          <ac:spMkLst>
            <pc:docMk/>
            <pc:sldMk cId="1511682722" sldId="492"/>
            <ac:spMk id="2" creationId="{44B1D23C-C40F-8ECC-7A3E-D245FA68CBAB}"/>
          </ac:spMkLst>
        </pc:spChg>
        <pc:spChg chg="del">
          <ac:chgData name="Tim Cook" userId="d1c7cfb340f2c7ab" providerId="LiveId" clId="{DD1D8113-0F15-4952-B50A-76B709E3617E}" dt="2023-04-18T23:43:46.905" v="272" actId="21"/>
          <ac:spMkLst>
            <pc:docMk/>
            <pc:sldMk cId="1511682722" sldId="492"/>
            <ac:spMk id="3" creationId="{1EB3C6CC-E7E6-3DFD-238E-B1917D19D66D}"/>
          </ac:spMkLst>
        </pc:spChg>
        <pc:spChg chg="add del mod">
          <ac:chgData name="Tim Cook" userId="d1c7cfb340f2c7ab" providerId="LiveId" clId="{DD1D8113-0F15-4952-B50A-76B709E3617E}" dt="2023-04-18T23:44:00.657" v="306" actId="478"/>
          <ac:spMkLst>
            <pc:docMk/>
            <pc:sldMk cId="1511682722" sldId="492"/>
            <ac:spMk id="4" creationId="{6044D719-D60C-F6B9-6C16-A07731992D0C}"/>
          </ac:spMkLst>
        </pc:spChg>
        <pc:picChg chg="add mod">
          <ac:chgData name="Tim Cook" userId="d1c7cfb340f2c7ab" providerId="LiveId" clId="{DD1D8113-0F15-4952-B50A-76B709E3617E}" dt="2023-04-18T23:44:32.657" v="325" actId="1038"/>
          <ac:picMkLst>
            <pc:docMk/>
            <pc:sldMk cId="1511682722" sldId="492"/>
            <ac:picMk id="6" creationId="{CB0A9933-9DB9-ABA2-688C-484737C8DEF8}"/>
          </ac:picMkLst>
        </pc:picChg>
      </pc:sldChg>
      <pc:sldChg chg="addSp delSp modSp new mod">
        <pc:chgData name="Tim Cook" userId="d1c7cfb340f2c7ab" providerId="LiveId" clId="{DD1D8113-0F15-4952-B50A-76B709E3617E}" dt="2023-04-19T00:49:49.548" v="434" actId="21"/>
        <pc:sldMkLst>
          <pc:docMk/>
          <pc:sldMk cId="1059289545" sldId="493"/>
        </pc:sldMkLst>
        <pc:spChg chg="mod">
          <ac:chgData name="Tim Cook" userId="d1c7cfb340f2c7ab" providerId="LiveId" clId="{DD1D8113-0F15-4952-B50A-76B709E3617E}" dt="2023-04-18T23:48:22.554" v="333"/>
          <ac:spMkLst>
            <pc:docMk/>
            <pc:sldMk cId="1059289545" sldId="493"/>
            <ac:spMk id="2" creationId="{8AE0F9A3-764D-6369-3501-DA11AB7F2B2D}"/>
          </ac:spMkLst>
        </pc:spChg>
        <pc:spChg chg="add del">
          <ac:chgData name="Tim Cook" userId="d1c7cfb340f2c7ab" providerId="LiveId" clId="{DD1D8113-0F15-4952-B50A-76B709E3617E}" dt="2023-04-18T23:48:41.439" v="336" actId="478"/>
          <ac:spMkLst>
            <pc:docMk/>
            <pc:sldMk cId="1059289545" sldId="493"/>
            <ac:spMk id="3" creationId="{8A5A4380-3C4A-DC51-EEFF-06CDACC2B242}"/>
          </ac:spMkLst>
        </pc:spChg>
        <pc:spChg chg="add del mod">
          <ac:chgData name="Tim Cook" userId="d1c7cfb340f2c7ab" providerId="LiveId" clId="{DD1D8113-0F15-4952-B50A-76B709E3617E}" dt="2023-04-18T23:48:47.331" v="338" actId="21"/>
          <ac:spMkLst>
            <pc:docMk/>
            <pc:sldMk cId="1059289545" sldId="493"/>
            <ac:spMk id="4" creationId="{2F266E16-D0FB-52EE-3CF2-1D10ABD7E3A1}"/>
          </ac:spMkLst>
        </pc:s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5" creationId="{DC184D42-0B38-CB93-885B-7AC2214C7533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39" creationId="{66F3E0B7-CF2B-F782-05F9-D51C8471B115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43" creationId="{FC4CB741-FC14-79F5-B5CF-823754CE5945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69" creationId="{65116F7F-631B-A382-265F-7E3EB944C137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73" creationId="{9C8DCA08-BCB4-74D9-CBD9-97691A585541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1" creationId="{D5B0675C-411D-F372-3707-8DBD46668C0E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5" creationId="{8F69DDEF-237E-96B0-F8A8-53FA84D159CA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96" creationId="{B6DDA3B2-C277-EC8D-8576-14F9A3EFFAC4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00" creationId="{6C9F6ABA-CAF0-A8DF-BB35-DE91A4506FE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3" creationId="{4681FC39-30C6-DAFD-0400-0BA598483C9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4" creationId="{C9822745-73EF-03D3-69F2-4B1970DEEC69}"/>
          </ac:grpSpMkLst>
        </pc:grp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6" creationId="{2EB9D92C-2E8D-2B4B-D356-5E0AAC42B8C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7" creationId="{7274C676-3063-7DEA-3928-797CA25ED9F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8" creationId="{94CA3C1C-EAAA-0611-9DCC-3D8EBE71DBA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9" creationId="{4A96FACD-2699-26F8-0EE0-A1580CA1637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0" creationId="{833C5346-B193-4FE7-A70C-8073B60EF29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1" creationId="{1D3176D7-B93C-47BD-87F4-9151772F4B5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2" creationId="{7F4CF042-24A8-DED8-7C83-9B6B05F77593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3" creationId="{70662CA5-16D1-B91F-C254-920B72EFB84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4" creationId="{CE2F353E-35AB-234D-DD48-BDD84E8491A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5" creationId="{7A94A4B1-79E3-0DAB-3609-0EF1EAF5A56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6" creationId="{118FA435-2806-353F-2237-1F2F9A04062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7" creationId="{2EB98300-1F0A-C561-1EAF-7712B86A86E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8" creationId="{E9200489-7517-C715-8163-FCA6CDD0E124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9" creationId="{4D6A8830-F7AE-13B1-EB2B-8A8B29DF429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0" creationId="{9888AF96-F664-2D31-BA34-12648E3496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1" creationId="{F2586D76-6424-CD6E-179A-28E3F07DFEF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2" creationId="{B59BEDBA-87B1-42E6-4883-262CA347AA3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3" creationId="{E9980CA4-10BC-7B66-5630-29C020B5FD3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4" creationId="{41465A06-79BA-4F7D-686D-5F8D6B3E526B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5" creationId="{4853E2E3-FC42-4522-9F39-FCA4674BC2F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6" creationId="{9186A6A4-7BC5-8D50-6A52-6E04B47C30B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7" creationId="{CB061D55-C67F-1AE3-D1FD-5AEF23E943D7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8" creationId="{19F0215C-697C-27D0-D31E-1300E914C48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9" creationId="{362923DC-C7EE-5BD6-EB9F-9FACEA76D441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0" creationId="{28F1683F-F824-AB00-DE58-06E10514AF0A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1" creationId="{3CD9DECB-E6C8-1C93-56DE-25CAED5135E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2" creationId="{9D1A694F-B77E-6221-4B12-E75983B822FD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3" creationId="{C079ADDF-510F-B13C-1703-091DB0BA494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4" creationId="{15221E67-AF1C-BC30-B138-188D9A27F3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5" creationId="{8BA9EA98-E059-4FD4-13DB-97343F17AF1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6" creationId="{C6935020-B971-E3B2-93AA-A436285E4412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7" creationId="{BC5DD534-39FD-B2CF-845D-8D032270C14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8" creationId="{3DBE1A20-B348-70D2-D066-79BDD8C659E9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0" creationId="{A5776DBC-8D5F-45F1-44A2-6878531439D0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1" creationId="{E2D35818-CE01-26DC-1972-2009F8D21E6F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2" creationId="{4322E6C7-823A-563E-DC7A-1249CBD126F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4" creationId="{947EC464-08F9-D719-FA1B-254A419C10E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5" creationId="{170925EE-12A3-9F59-8F31-48DA1BE6A50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6" creationId="{C0F71AA3-ED75-8A66-FDE0-FAC7DA741C4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7" creationId="{6504F65A-A50E-BC80-076A-7CBEE44B8DB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8" creationId="{7E71D93E-3121-F47F-5B2A-C74E4BC4A19D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9" creationId="{2596E6AF-8AAF-8561-3192-EB915A199ED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0" creationId="{D849D0BE-1095-E176-04FD-8A57DC20699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1" creationId="{6BC37459-A8B5-AA48-F760-08BAE999B10E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77" creationId="{749D2DE1-69A4-AD76-C4FD-AD3532972FA2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1" creationId="{44EB15C1-5554-B545-1BD6-ACD9488C7E97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2" creationId="{3912274E-3AFC-36BE-E6C5-847300E3CDB7}"/>
          </ac:inkMkLst>
        </pc:inkChg>
        <pc:cxnChg chg="add del mod">
          <ac:chgData name="Tim Cook" userId="d1c7cfb340f2c7ab" providerId="LiveId" clId="{DD1D8113-0F15-4952-B50A-76B709E3617E}" dt="2023-04-19T00:49:49.548" v="434" actId="21"/>
          <ac:cxnSpMkLst>
            <pc:docMk/>
            <pc:sldMk cId="1059289545" sldId="493"/>
            <ac:cxnSpMk id="52" creationId="{F8E18AC8-8F61-6ABB-C01F-B705209ACC81}"/>
          </ac:cxnSpMkLst>
        </pc:cxnChg>
      </pc:sldChg>
      <pc:sldChg chg="addSp delSp modSp new mod">
        <pc:chgData name="Tim Cook" userId="d1c7cfb340f2c7ab" providerId="LiveId" clId="{DD1D8113-0F15-4952-B50A-76B709E3617E}" dt="2023-04-19T00:49:45.942" v="433"/>
        <pc:sldMkLst>
          <pc:docMk/>
          <pc:sldMk cId="3416315079" sldId="494"/>
        </pc:sldMkLst>
        <pc:spChg chg="mod">
          <ac:chgData name="Tim Cook" userId="d1c7cfb340f2c7ab" providerId="LiveId" clId="{DD1D8113-0F15-4952-B50A-76B709E3617E}" dt="2023-04-19T00:49:45.942" v="433"/>
          <ac:spMkLst>
            <pc:docMk/>
            <pc:sldMk cId="3416315079" sldId="494"/>
            <ac:spMk id="2" creationId="{B3B179CF-A60C-1FDA-053A-90050D1D4EA6}"/>
          </ac:spMkLst>
        </pc:spChg>
        <pc:spChg chg="del">
          <ac:chgData name="Tim Cook" userId="d1c7cfb340f2c7ab" providerId="LiveId" clId="{DD1D8113-0F15-4952-B50A-76B709E3617E}" dt="2023-04-19T00:49:38.398" v="431" actId="21"/>
          <ac:spMkLst>
            <pc:docMk/>
            <pc:sldMk cId="3416315079" sldId="494"/>
            <ac:spMk id="3" creationId="{1FD305F3-2DF6-0634-92AE-A533B87A40B3}"/>
          </ac:spMkLst>
        </pc:s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" creationId="{0BF23481-DD1B-94BE-3743-8DED47230661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0" creationId="{89AE2ED5-D923-98DE-5737-BF29A4E0115F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5" creationId="{745425ED-BE52-2977-7A11-35BF06B43A7E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2" creationId="{5937FA2B-E669-8917-F509-E6D70A7C2EA5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6" creationId="{181CAA32-5F2A-9769-AC1C-350182007A6D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36" creationId="{C8F6048B-46A9-76E5-4EBA-E6E879B419C3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2" creationId="{5BB3759D-F423-799D-342D-00FA2713AABC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7" creationId="{CFDAB4CB-7FE3-FA39-768F-5BBFE6BEB91D}"/>
          </ac:grpSpMkLst>
        </pc:grp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" creationId="{C3876D44-92C7-6780-FEF7-C32CB64F3A9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6" creationId="{441B788C-B2F8-6EE5-5402-F66AF809CB6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7" creationId="{066F5B95-C97C-9501-04B6-9CE6D9316A5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8" creationId="{A2353873-0332-6241-1BF9-893A0E2F32C1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9" creationId="{2654D502-24D7-0823-219A-5A1F617526D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1" creationId="{29676F1C-D04D-B468-85E7-00098A0CD4D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2" creationId="{F96971C7-6294-350A-8688-10E9E863CCC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3" creationId="{F761DC1F-E19B-9E34-458F-FCB2B4A9D211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14" creationId="{B9B2D3D2-EA36-525D-0174-9C1F95886D2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6" creationId="{65A34BEC-A509-2E9F-8F13-353E1B6AFFB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7" creationId="{DF09D4FB-B611-043B-B6B6-F5E7F166789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8" creationId="{6E23699A-2B18-3379-00F5-5B37695C666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9" creationId="{FF276536-5997-93CE-A730-6B10598D896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0" creationId="{758B7B4A-4122-67F7-812E-7F88DCE6A4F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1" creationId="{228ADCE8-FA09-FBF3-2B7A-D6E05EA6D27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3" creationId="{4248BCFF-98F2-E437-2FA4-71724BEF43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4" creationId="{CCCA2AD5-269A-704A-D4F3-4235B43E3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5" creationId="{627CE2DB-3F31-C3E1-D4AB-D6B904637C6F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7" creationId="{CB8A27C0-697A-AA34-1950-0C49816DBA5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8" creationId="{C5CD5728-67B4-EB52-D02A-C6D09B0534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9" creationId="{2BC85317-38BF-FE8A-CDDB-257A4D3FE9C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0" creationId="{54D75566-31B0-EDCE-0AE0-C52E3BBEC93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1" creationId="{2F6C3680-898B-AE88-2B34-26FF3A80205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2" creationId="{B971295D-7AB0-FF71-68B4-489F1D73D66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3" creationId="{C6434BFD-7305-5F4E-3A20-0B070C27D95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4" creationId="{CD1ADF2C-1808-5F62-E9B7-FD0CE292F7E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5" creationId="{84A3CE66-3B01-4A4E-AC5C-78DC70905194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7" creationId="{9A0D1181-E3AA-F6FB-314D-6C551BB0AC8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8" creationId="{6902A3F9-3730-0FE2-48B9-521C1600C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9" creationId="{9A3ADCDD-9CB2-A365-D988-4C9EDCD07244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0" creationId="{A0C29DDD-E8AE-B1F9-B491-F9259EABEF58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1" creationId="{D6BA655A-3006-DACA-3F48-E5079A481BA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3" creationId="{5CC780A1-9464-F11D-6A0D-D423C29C2E4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4" creationId="{81062322-B5D6-AF28-AE51-17DCFCFF0C1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5" creationId="{089DF589-B6A5-BB36-03F6-68F5F60630E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6" creationId="{E1968D02-25CC-B4E1-93B5-65E18AE8E13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8" creationId="{D464CB53-0F23-4323-0CF5-5A511CF8ECD6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9" creationId="{6EAB0174-AFED-5DFE-C23D-A7073047335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0" creationId="{A3EFB48A-3407-5A58-7EA3-B86457094A06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C4F07370-0182-4635-ACE3-8C64B7937DEB}"/>
    <pc:docChg chg="modSld">
      <pc:chgData name="Tim Cook" userId="d1c7cfb340f2c7ab" providerId="LiveId" clId="{C4F07370-0182-4635-ACE3-8C64B7937DEB}" dt="2023-04-18T23:57:56.525" v="571"/>
      <pc:docMkLst>
        <pc:docMk/>
      </pc:docMkLst>
      <pc:sldChg chg="addSp delSp modSp mod">
        <pc:chgData name="Tim Cook" userId="d1c7cfb340f2c7ab" providerId="LiveId" clId="{C4F07370-0182-4635-ACE3-8C64B7937DEB}" dt="2023-04-18T23:57:56.525" v="571"/>
        <pc:sldMkLst>
          <pc:docMk/>
          <pc:sldMk cId="1066324181" sldId="485"/>
        </pc:sldMkLst>
        <pc:grpChg chg="del mod">
          <ac:chgData name="Tim Cook" userId="d1c7cfb340f2c7ab" providerId="LiveId" clId="{C4F07370-0182-4635-ACE3-8C64B7937DEB}" dt="2023-04-18T23:26:20.930" v="78"/>
          <ac:grpSpMkLst>
            <pc:docMk/>
            <pc:sldMk cId="1066324181" sldId="485"/>
            <ac:grpSpMk id="6" creationId="{20B679B7-4026-12B0-3D05-C343F134DD69}"/>
          </ac:grpSpMkLst>
        </pc:grpChg>
        <pc:grpChg chg="del mod">
          <ac:chgData name="Tim Cook" userId="d1c7cfb340f2c7ab" providerId="LiveId" clId="{C4F07370-0182-4635-ACE3-8C64B7937DEB}" dt="2023-04-18T23:24:51.177" v="40"/>
          <ac:grpSpMkLst>
            <pc:docMk/>
            <pc:sldMk cId="1066324181" sldId="485"/>
            <ac:grpSpMk id="9" creationId="{4087B3F2-3A60-6EC6-598A-F6940CCD942E}"/>
          </ac:grpSpMkLst>
        </pc:grpChg>
        <pc:grpChg chg="mod">
          <ac:chgData name="Tim Cook" userId="d1c7cfb340f2c7ab" providerId="LiveId" clId="{C4F07370-0182-4635-ACE3-8C64B7937DEB}" dt="2023-04-18T23:26:23.121" v="82"/>
          <ac:grpSpMkLst>
            <pc:docMk/>
            <pc:sldMk cId="1066324181" sldId="485"/>
            <ac:grpSpMk id="9" creationId="{45931096-7AAD-DE26-10D1-5A03DEB43D5F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12" creationId="{5A964D52-1DF1-945B-3303-D5204F86D21B}"/>
          </ac:grpSpMkLst>
        </pc:grpChg>
        <pc:grpChg chg="del mod">
          <ac:chgData name="Tim Cook" userId="d1c7cfb340f2c7ab" providerId="LiveId" clId="{C4F07370-0182-4635-ACE3-8C64B7937DEB}" dt="2023-04-18T23:57:32.668" v="483"/>
          <ac:grpSpMkLst>
            <pc:docMk/>
            <pc:sldMk cId="1066324181" sldId="485"/>
            <ac:grpSpMk id="17" creationId="{0055DDDE-EC2D-DF9A-64D6-3D12D6D6BAA2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22" creationId="{BA232653-38E0-0607-9041-57B2A876559F}"/>
          </ac:grpSpMkLst>
        </pc:grpChg>
        <pc:grpChg chg="mod">
          <ac:chgData name="Tim Cook" userId="d1c7cfb340f2c7ab" providerId="LiveId" clId="{C4F07370-0182-4635-ACE3-8C64B7937DEB}" dt="2023-04-18T23:24:44.578" v="29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C4F07370-0182-4635-ACE3-8C64B7937DEB}" dt="2023-04-18T23:24:48.434" v="35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C4F07370-0182-4635-ACE3-8C64B7937DEB}" dt="2023-04-18T23:24:55.436" v="47"/>
          <ac:grpSpMkLst>
            <pc:docMk/>
            <pc:sldMk cId="1066324181" sldId="485"/>
            <ac:grpSpMk id="37" creationId="{671D09A1-FBB4-7438-33D7-2CD92FE54CB0}"/>
          </ac:grpSpMkLst>
        </pc:grpChg>
        <pc:grpChg chg="del mod">
          <ac:chgData name="Tim Cook" userId="d1c7cfb340f2c7ab" providerId="LiveId" clId="{C4F07370-0182-4635-ACE3-8C64B7937DEB}" dt="2023-04-18T23:25:39.150" v="62"/>
          <ac:grpSpMkLst>
            <pc:docMk/>
            <pc:sldMk cId="1066324181" sldId="485"/>
            <ac:grpSpMk id="60" creationId="{58B757AD-B9C3-8D56-2766-27A627D00C36}"/>
          </ac:grpSpMkLst>
        </pc:grpChg>
        <pc:grpChg chg="del mod">
          <ac:chgData name="Tim Cook" userId="d1c7cfb340f2c7ab" providerId="LiveId" clId="{C4F07370-0182-4635-ACE3-8C64B7937DEB}" dt="2023-04-18T23:57:45.821" v="544"/>
          <ac:grpSpMkLst>
            <pc:docMk/>
            <pc:sldMk cId="1066324181" sldId="485"/>
            <ac:grpSpMk id="64" creationId="{8D9A7527-4C9A-381F-806F-5D2E2C11BC53}"/>
          </ac:grpSpMkLst>
        </pc:grpChg>
        <pc:grpChg chg="del mod">
          <ac:chgData name="Tim Cook" userId="d1c7cfb340f2c7ab" providerId="LiveId" clId="{C4F07370-0182-4635-ACE3-8C64B7937DEB}" dt="2023-04-18T23:25:36.957" v="55"/>
          <ac:grpSpMkLst>
            <pc:docMk/>
            <pc:sldMk cId="1066324181" sldId="485"/>
            <ac:grpSpMk id="68" creationId="{3A267737-9396-FF14-F4CD-662321E86988}"/>
          </ac:grpSpMkLst>
        </pc:grpChg>
        <pc:grpChg chg="del mod">
          <ac:chgData name="Tim Cook" userId="d1c7cfb340f2c7ab" providerId="LiveId" clId="{C4F07370-0182-4635-ACE3-8C64B7937DEB}" dt="2023-04-18T23:57:45.821" v="532"/>
          <ac:grpSpMkLst>
            <pc:docMk/>
            <pc:sldMk cId="1066324181" sldId="485"/>
            <ac:grpSpMk id="69" creationId="{CDB21A89-F92A-0DFC-0D30-D85CCB64E3E6}"/>
          </ac:grpSpMkLst>
        </pc:grpChg>
        <pc:grpChg chg="del mod">
          <ac:chgData name="Tim Cook" userId="d1c7cfb340f2c7ab" providerId="LiveId" clId="{C4F07370-0182-4635-ACE3-8C64B7937DEB}" dt="2023-04-18T23:25:40.419" v="68"/>
          <ac:grpSpMkLst>
            <pc:docMk/>
            <pc:sldMk cId="1066324181" sldId="485"/>
            <ac:grpSpMk id="73" creationId="{0C1DE0DC-3B33-18C6-8D00-0719C5E7C4ED}"/>
          </ac:grpSpMkLst>
        </pc:grpChg>
        <pc:grpChg chg="del mod">
          <ac:chgData name="Tim Cook" userId="d1c7cfb340f2c7ab" providerId="LiveId" clId="{C4F07370-0182-4635-ACE3-8C64B7937DEB}" dt="2023-04-18T23:57:45.821" v="542"/>
          <ac:grpSpMkLst>
            <pc:docMk/>
            <pc:sldMk cId="1066324181" sldId="485"/>
            <ac:grpSpMk id="74" creationId="{1A707F44-EBCD-4C73-BE10-6412E71401B2}"/>
          </ac:grpSpMkLst>
        </pc:grpChg>
        <pc:grpChg chg="del mod">
          <ac:chgData name="Tim Cook" userId="d1c7cfb340f2c7ab" providerId="LiveId" clId="{C4F07370-0182-4635-ACE3-8C64B7937DEB}" dt="2023-04-18T23:57:23.251" v="477"/>
          <ac:grpSpMkLst>
            <pc:docMk/>
            <pc:sldMk cId="1066324181" sldId="485"/>
            <ac:grpSpMk id="93" creationId="{5C25F975-918F-322D-101D-5F327FB0EFCF}"/>
          </ac:grpSpMkLst>
        </pc:grpChg>
        <pc:grpChg chg="del mod">
          <ac:chgData name="Tim Cook" userId="d1c7cfb340f2c7ab" providerId="LiveId" clId="{C4F07370-0182-4635-ACE3-8C64B7937DEB}" dt="2023-04-18T23:57:36.706" v="495"/>
          <ac:grpSpMkLst>
            <pc:docMk/>
            <pc:sldMk cId="1066324181" sldId="485"/>
            <ac:grpSpMk id="103" creationId="{BBA6EF07-77E3-7CA6-B033-C08FB5A97D98}"/>
          </ac:grpSpMkLst>
        </pc:grpChg>
        <pc:grpChg chg="del mod">
          <ac:chgData name="Tim Cook" userId="d1c7cfb340f2c7ab" providerId="LiveId" clId="{C4F07370-0182-4635-ACE3-8C64B7937DEB}" dt="2023-04-18T23:57:33.899" v="486"/>
          <ac:grpSpMkLst>
            <pc:docMk/>
            <pc:sldMk cId="1066324181" sldId="485"/>
            <ac:grpSpMk id="104" creationId="{CAAF2788-BCBA-763A-B232-889490130E93}"/>
          </ac:grpSpMkLst>
        </pc:grpChg>
        <pc:grpChg chg="del mod">
          <ac:chgData name="Tim Cook" userId="d1c7cfb340f2c7ab" providerId="LiveId" clId="{C4F07370-0182-4635-ACE3-8C64B7937DEB}" dt="2023-04-18T23:57:45.821" v="523"/>
          <ac:grpSpMkLst>
            <pc:docMk/>
            <pc:sldMk cId="1066324181" sldId="485"/>
            <ac:grpSpMk id="116" creationId="{E4F162B8-A145-B598-46BC-904E5C6F40A3}"/>
          </ac:grpSpMkLst>
        </pc:grpChg>
        <pc:grpChg chg="del mod">
          <ac:chgData name="Tim Cook" userId="d1c7cfb340f2c7ab" providerId="LiveId" clId="{C4F07370-0182-4635-ACE3-8C64B7937DEB}" dt="2023-04-18T23:57:36.706" v="496"/>
          <ac:grpSpMkLst>
            <pc:docMk/>
            <pc:sldMk cId="1066324181" sldId="485"/>
            <ac:grpSpMk id="117" creationId="{2C595ED7-63C4-2079-496F-620A8B925A04}"/>
          </ac:grpSpMkLst>
        </pc:grpChg>
        <pc:grpChg chg="del mod">
          <ac:chgData name="Tim Cook" userId="d1c7cfb340f2c7ab" providerId="LiveId" clId="{C4F07370-0182-4635-ACE3-8C64B7937DEB}" dt="2023-04-18T23:56:59.571" v="441"/>
          <ac:grpSpMkLst>
            <pc:docMk/>
            <pc:sldMk cId="1066324181" sldId="485"/>
            <ac:grpSpMk id="140" creationId="{DB8E0428-4FED-D67B-5D6A-54A7E939D999}"/>
          </ac:grpSpMkLst>
        </pc:grpChg>
        <pc:grpChg chg="del mod">
          <ac:chgData name="Tim Cook" userId="d1c7cfb340f2c7ab" providerId="LiveId" clId="{C4F07370-0182-4635-ACE3-8C64B7937DEB}" dt="2023-04-18T23:57:45.821" v="539"/>
          <ac:grpSpMkLst>
            <pc:docMk/>
            <pc:sldMk cId="1066324181" sldId="485"/>
            <ac:grpSpMk id="141" creationId="{0AB7758C-1E5F-2A43-9884-B943E6285941}"/>
          </ac:grpSpMkLst>
        </pc:grpChg>
        <pc:grpChg chg="del mod">
          <ac:chgData name="Tim Cook" userId="d1c7cfb340f2c7ab" providerId="LiveId" clId="{C4F07370-0182-4635-ACE3-8C64B7937DEB}" dt="2023-04-18T23:57:45.821" v="534"/>
          <ac:grpSpMkLst>
            <pc:docMk/>
            <pc:sldMk cId="1066324181" sldId="485"/>
            <ac:grpSpMk id="142" creationId="{3600D6B7-1E50-2E87-61DE-EB9DCF12FD56}"/>
          </ac:grpSpMkLst>
        </pc:grpChg>
        <pc:grpChg chg="del mod">
          <ac:chgData name="Tim Cook" userId="d1c7cfb340f2c7ab" providerId="LiveId" clId="{C4F07370-0182-4635-ACE3-8C64B7937DEB}" dt="2023-04-18T23:57:45.821" v="531"/>
          <ac:grpSpMkLst>
            <pc:docMk/>
            <pc:sldMk cId="1066324181" sldId="485"/>
            <ac:grpSpMk id="143" creationId="{0AF4C8BA-1292-6CC8-F826-3DDD48D9CEAD}"/>
          </ac:grpSpMkLst>
        </pc:grpChg>
        <pc:grpChg chg="del mod">
          <ac:chgData name="Tim Cook" userId="d1c7cfb340f2c7ab" providerId="LiveId" clId="{C4F07370-0182-4635-ACE3-8C64B7937DEB}" dt="2023-04-18T23:57:45.821" v="550"/>
          <ac:grpSpMkLst>
            <pc:docMk/>
            <pc:sldMk cId="1066324181" sldId="485"/>
            <ac:grpSpMk id="144" creationId="{80A0C942-7CE4-BFB1-B601-C495940DF058}"/>
          </ac:grpSpMkLst>
        </pc:grpChg>
        <pc:grpChg chg="del mod">
          <ac:chgData name="Tim Cook" userId="d1c7cfb340f2c7ab" providerId="LiveId" clId="{C4F07370-0182-4635-ACE3-8C64B7937DEB}" dt="2023-04-18T23:57:45.821" v="520"/>
          <ac:grpSpMkLst>
            <pc:docMk/>
            <pc:sldMk cId="1066324181" sldId="485"/>
            <ac:grpSpMk id="159" creationId="{510E9EA3-BD16-A26C-9BF8-D0DEAFC7C631}"/>
          </ac:grpSpMkLst>
        </pc:grpChg>
        <pc:grpChg chg="del mod">
          <ac:chgData name="Tim Cook" userId="d1c7cfb340f2c7ab" providerId="LiveId" clId="{C4F07370-0182-4635-ACE3-8C64B7937DEB}" dt="2023-04-18T23:57:45.821" v="554"/>
          <ac:grpSpMkLst>
            <pc:docMk/>
            <pc:sldMk cId="1066324181" sldId="485"/>
            <ac:grpSpMk id="160" creationId="{1857822B-1B12-2FFB-0F3F-42F85B3E8A74}"/>
          </ac:grpSpMkLst>
        </pc:grpChg>
        <pc:grpChg chg="del mod">
          <ac:chgData name="Tim Cook" userId="d1c7cfb340f2c7ab" providerId="LiveId" clId="{C4F07370-0182-4635-ACE3-8C64B7937DEB}" dt="2023-04-18T23:57:45.821" v="555"/>
          <ac:grpSpMkLst>
            <pc:docMk/>
            <pc:sldMk cId="1066324181" sldId="485"/>
            <ac:grpSpMk id="161" creationId="{04383BDB-BFDB-7A1C-22D0-FF5B2C28EEA2}"/>
          </ac:grpSpMkLst>
        </pc:grpChg>
        <pc:grpChg chg="del mod">
          <ac:chgData name="Tim Cook" userId="d1c7cfb340f2c7ab" providerId="LiveId" clId="{C4F07370-0182-4635-ACE3-8C64B7937DEB}" dt="2023-04-18T23:57:45.821" v="548"/>
          <ac:grpSpMkLst>
            <pc:docMk/>
            <pc:sldMk cId="1066324181" sldId="485"/>
            <ac:grpSpMk id="173" creationId="{10AAE013-62D5-6C4F-FAC5-796556171428}"/>
          </ac:grpSpMkLst>
        </pc:grpChg>
        <pc:grpChg chg="del mod">
          <ac:chgData name="Tim Cook" userId="d1c7cfb340f2c7ab" providerId="LiveId" clId="{C4F07370-0182-4635-ACE3-8C64B7937DEB}" dt="2023-04-18T23:57:48.172" v="561"/>
          <ac:grpSpMkLst>
            <pc:docMk/>
            <pc:sldMk cId="1066324181" sldId="485"/>
            <ac:grpSpMk id="176" creationId="{767D752F-5B90-124B-75C1-B46B88A248A6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5" creationId="{DB98A529-0AE8-4E95-EDA7-3D368AFA1B4E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6" creationId="{3ADAC389-514E-37C8-4367-9BA37D4C6AE9}"/>
          </ac:grpSpMkLst>
        </pc:grp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3" creationId="{ABC08985-5E4E-7BF8-9E3F-00A30E6149E8}"/>
          </ac:inkMkLst>
        </pc:inkChg>
        <pc:inkChg chg="add del mod">
          <ac:chgData name="Tim Cook" userId="d1c7cfb340f2c7ab" providerId="LiveId" clId="{C4F07370-0182-4635-ACE3-8C64B7937DEB}" dt="2023-04-18T23:24:51.177" v="37"/>
          <ac:inkMkLst>
            <pc:docMk/>
            <pc:sldMk cId="1066324181" sldId="485"/>
            <ac:inkMk id="3" creationId="{EC57CF22-096A-0859-E469-9CCFA4B5CD81}"/>
          </ac:inkMkLst>
        </pc:inkChg>
        <pc:inkChg chg="add del mod">
          <ac:chgData name="Tim Cook" userId="d1c7cfb340f2c7ab" providerId="LiveId" clId="{C4F07370-0182-4635-ACE3-8C64B7937DEB}" dt="2023-04-18T23:57:32.668" v="484"/>
          <ac:inkMkLst>
            <pc:docMk/>
            <pc:sldMk cId="1066324181" sldId="485"/>
            <ac:inkMk id="4" creationId="{0B9E64EA-FF3F-FA38-787D-7C033BDACEB1}"/>
          </ac:inkMkLst>
        </pc:inkChg>
        <pc:inkChg chg="add del mod">
          <ac:chgData name="Tim Cook" userId="d1c7cfb340f2c7ab" providerId="LiveId" clId="{C4F07370-0182-4635-ACE3-8C64B7937DEB}" dt="2023-04-18T23:26:20.930" v="79"/>
          <ac:inkMkLst>
            <pc:docMk/>
            <pc:sldMk cId="1066324181" sldId="485"/>
            <ac:inkMk id="4" creationId="{2786F2B5-896A-44F1-3C19-F489452AF613}"/>
          </ac:inkMkLst>
        </pc:inkChg>
        <pc:inkChg chg="add del mod">
          <ac:chgData name="Tim Cook" userId="d1c7cfb340f2c7ab" providerId="LiveId" clId="{C4F07370-0182-4635-ACE3-8C64B7937DEB}" dt="2023-04-18T23:24:51.177" v="40"/>
          <ac:inkMkLst>
            <pc:docMk/>
            <pc:sldMk cId="1066324181" sldId="485"/>
            <ac:inkMk id="4" creationId="{28921879-D200-1C0B-E149-7BA0330DCC51}"/>
          </ac:inkMkLst>
        </pc:inkChg>
        <pc:inkChg chg="add del mod">
          <ac:chgData name="Tim Cook" userId="d1c7cfb340f2c7ab" providerId="LiveId" clId="{C4F07370-0182-4635-ACE3-8C64B7937DEB}" dt="2023-04-18T23:26:20.930" v="78"/>
          <ac:inkMkLst>
            <pc:docMk/>
            <pc:sldMk cId="1066324181" sldId="485"/>
            <ac:inkMk id="5" creationId="{2F5DA244-049C-4609-D3F0-7B8738CC3871}"/>
          </ac:inkMkLst>
        </pc:inkChg>
        <pc:inkChg chg="add del mod">
          <ac:chgData name="Tim Cook" userId="d1c7cfb340f2c7ab" providerId="LiveId" clId="{C4F07370-0182-4635-ACE3-8C64B7937DEB}" dt="2023-04-18T23:24:51.177" v="38"/>
          <ac:inkMkLst>
            <pc:docMk/>
            <pc:sldMk cId="1066324181" sldId="485"/>
            <ac:inkMk id="5" creationId="{4D84CCB9-831B-F280-42D1-182BC3257847}"/>
          </ac:inkMkLst>
        </pc:inkChg>
        <pc:inkChg chg="add del mod">
          <ac:chgData name="Tim Cook" userId="d1c7cfb340f2c7ab" providerId="LiveId" clId="{C4F07370-0182-4635-ACE3-8C64B7937DEB}" dt="2023-04-18T23:57:31.846" v="482"/>
          <ac:inkMkLst>
            <pc:docMk/>
            <pc:sldMk cId="1066324181" sldId="485"/>
            <ac:inkMk id="5" creationId="{7929A90A-7C9C-89CC-9902-23F869843BB6}"/>
          </ac:inkMkLst>
        </pc:inkChg>
        <pc:inkChg chg="add del mod">
          <ac:chgData name="Tim Cook" userId="d1c7cfb340f2c7ab" providerId="LiveId" clId="{C4F07370-0182-4635-ACE3-8C64B7937DEB}" dt="2023-04-18T23:24:51.177" v="41"/>
          <ac:inkMkLst>
            <pc:docMk/>
            <pc:sldMk cId="1066324181" sldId="485"/>
            <ac:inkMk id="6" creationId="{19269566-FB42-E3CA-DAEA-01A86A4B56CE}"/>
          </ac:inkMkLst>
        </pc:inkChg>
        <pc:inkChg chg="add del mod">
          <ac:chgData name="Tim Cook" userId="d1c7cfb340f2c7ab" providerId="LiveId" clId="{C4F07370-0182-4635-ACE3-8C64B7937DEB}" dt="2023-04-18T23:57:31.831" v="481"/>
          <ac:inkMkLst>
            <pc:docMk/>
            <pc:sldMk cId="1066324181" sldId="485"/>
            <ac:inkMk id="6" creationId="{BC6FD352-EA8F-CBB6-1534-9610B469D418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7" creationId="{60AD2C5C-80DA-BFE2-71EC-E7F4DAF47640}"/>
          </ac:inkMkLst>
        </pc:inkChg>
        <pc:inkChg chg="add del mod">
          <ac:chgData name="Tim Cook" userId="d1c7cfb340f2c7ab" providerId="LiveId" clId="{C4F07370-0182-4635-ACE3-8C64B7937DEB}" dt="2023-04-18T23:24:51.177" v="39"/>
          <ac:inkMkLst>
            <pc:docMk/>
            <pc:sldMk cId="1066324181" sldId="485"/>
            <ac:inkMk id="7" creationId="{B219DBCA-5F59-F121-CA03-969D6C65A58A}"/>
          </ac:inkMkLst>
        </pc:inkChg>
        <pc:inkChg chg="add del">
          <ac:chgData name="Tim Cook" userId="d1c7cfb340f2c7ab" providerId="LiveId" clId="{C4F07370-0182-4635-ACE3-8C64B7937DEB}" dt="2023-04-18T23:24:28.973" v="7"/>
          <ac:inkMkLst>
            <pc:docMk/>
            <pc:sldMk cId="1066324181" sldId="485"/>
            <ac:inkMk id="8" creationId="{4EF45585-2F4E-02FE-0D3B-725AFA603775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" creationId="{912661E7-B8FB-B51F-109F-40E4D5AC191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0" creationId="{EE83C23A-61C3-1D09-B517-96AF015DD0C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1" creationId="{1B5BF4F5-5ECF-EEC1-9B2B-E1653C0816F8}"/>
          </ac:inkMkLst>
        </pc:inkChg>
        <pc:inkChg chg="add del mod">
          <ac:chgData name="Tim Cook" userId="d1c7cfb340f2c7ab" providerId="LiveId" clId="{C4F07370-0182-4635-ACE3-8C64B7937DEB}" dt="2023-04-18T23:57:31.831" v="480"/>
          <ac:inkMkLst>
            <pc:docMk/>
            <pc:sldMk cId="1066324181" sldId="485"/>
            <ac:inkMk id="12" creationId="{747D0E7B-6756-C44A-7EDB-D7F6A0618301}"/>
          </ac:inkMkLst>
        </pc:inkChg>
        <pc:inkChg chg="add del">
          <ac:chgData name="Tim Cook" userId="d1c7cfb340f2c7ab" providerId="LiveId" clId="{C4F07370-0182-4635-ACE3-8C64B7937DEB}" dt="2023-04-18T23:24:34.620" v="12"/>
          <ac:inkMkLst>
            <pc:docMk/>
            <pc:sldMk cId="1066324181" sldId="485"/>
            <ac:inkMk id="13" creationId="{2E7E56F5-88F9-A6EF-F8B7-4812CA8B2A8C}"/>
          </ac:inkMkLst>
        </pc:inkChg>
        <pc:inkChg chg="add del mod">
          <ac:chgData name="Tim Cook" userId="d1c7cfb340f2c7ab" providerId="LiveId" clId="{C4F07370-0182-4635-ACE3-8C64B7937DEB}" dt="2023-04-18T23:57:31.831" v="479"/>
          <ac:inkMkLst>
            <pc:docMk/>
            <pc:sldMk cId="1066324181" sldId="485"/>
            <ac:inkMk id="13" creationId="{7ED8C9C6-C6A7-337D-AC60-E9FD83FC0B8A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4" creationId="{52980EFE-9E73-950E-380B-87FF945259DB}"/>
          </ac:inkMkLst>
        </pc:inkChg>
        <pc:inkChg chg="add del mod">
          <ac:chgData name="Tim Cook" userId="d1c7cfb340f2c7ab" providerId="LiveId" clId="{C4F07370-0182-4635-ACE3-8C64B7937DEB}" dt="2023-04-18T23:24:44.578" v="29"/>
          <ac:inkMkLst>
            <pc:docMk/>
            <pc:sldMk cId="1066324181" sldId="485"/>
            <ac:inkMk id="15" creationId="{22F3778C-BE02-16C4-797E-0D3FE2443AF9}"/>
          </ac:inkMkLst>
        </pc:inkChg>
        <pc:inkChg chg="add del mod">
          <ac:chgData name="Tim Cook" userId="d1c7cfb340f2c7ab" providerId="LiveId" clId="{C4F07370-0182-4635-ACE3-8C64B7937DEB}" dt="2023-04-18T23:57:31.815" v="478"/>
          <ac:inkMkLst>
            <pc:docMk/>
            <pc:sldMk cId="1066324181" sldId="485"/>
            <ac:inkMk id="15" creationId="{D6A71D69-766A-E93D-1A90-0A022C7DB09E}"/>
          </ac:inkMkLst>
        </pc:inkChg>
        <pc:inkChg chg="add del mod">
          <ac:chgData name="Tim Cook" userId="d1c7cfb340f2c7ab" providerId="LiveId" clId="{C4F07370-0182-4635-ACE3-8C64B7937DEB}" dt="2023-04-18T23:57:32.668" v="483"/>
          <ac:inkMkLst>
            <pc:docMk/>
            <pc:sldMk cId="1066324181" sldId="485"/>
            <ac:inkMk id="16" creationId="{2136899D-50F0-D516-3077-41B2B3AE8F9C}"/>
          </ac:inkMkLst>
        </pc:inkChg>
        <pc:inkChg chg="add del mod">
          <ac:chgData name="Tim Cook" userId="d1c7cfb340f2c7ab" providerId="LiveId" clId="{C4F07370-0182-4635-ACE3-8C64B7937DEB}" dt="2023-04-18T23:24:44.120" v="26"/>
          <ac:inkMkLst>
            <pc:docMk/>
            <pc:sldMk cId="1066324181" sldId="485"/>
            <ac:inkMk id="16" creationId="{3AFF55C2-A9A5-AE2D-2F48-5BDE47311538}"/>
          </ac:inkMkLst>
        </pc:inkChg>
        <pc:inkChg chg="add del mod">
          <ac:chgData name="Tim Cook" userId="d1c7cfb340f2c7ab" providerId="LiveId" clId="{C4F07370-0182-4635-ACE3-8C64B7937DEB}" dt="2023-04-18T23:24:44.578" v="28"/>
          <ac:inkMkLst>
            <pc:docMk/>
            <pc:sldMk cId="1066324181" sldId="485"/>
            <ac:inkMk id="17" creationId="{71CE4E72-0D1C-B141-4E30-8E355F2D0416}"/>
          </ac:inkMkLst>
        </pc:inkChg>
        <pc:inkChg chg="add del">
          <ac:chgData name="Tim Cook" userId="d1c7cfb340f2c7ab" providerId="LiveId" clId="{C4F07370-0182-4635-ACE3-8C64B7937DEB}" dt="2023-04-18T23:57:33.413" v="485"/>
          <ac:inkMkLst>
            <pc:docMk/>
            <pc:sldMk cId="1066324181" sldId="485"/>
            <ac:inkMk id="18" creationId="{2957D038-A745-1B35-14CC-E19A8F4A4DB6}"/>
          </ac:inkMkLst>
        </pc:inkChg>
        <pc:inkChg chg="add del mod">
          <ac:chgData name="Tim Cook" userId="d1c7cfb340f2c7ab" providerId="LiveId" clId="{C4F07370-0182-4635-ACE3-8C64B7937DEB}" dt="2023-04-18T23:24:44.125" v="27"/>
          <ac:inkMkLst>
            <pc:docMk/>
            <pc:sldMk cId="1066324181" sldId="485"/>
            <ac:inkMk id="18" creationId="{FCABC108-3E65-3567-4F7E-EFCD68F6D9EE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9" creationId="{0679ABD4-83D2-684C-ADF5-0217A3DCA9E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0" creationId="{249C81A6-583A-7987-5DBF-05A69C7056B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1" creationId="{0A65F777-A510-77EB-A73A-CD924976F7FF}"/>
          </ac:inkMkLst>
        </pc:inkChg>
        <pc:inkChg chg="add del mod">
          <ac:chgData name="Tim Cook" userId="d1c7cfb340f2c7ab" providerId="LiveId" clId="{C4F07370-0182-4635-ACE3-8C64B7937DEB}" dt="2023-04-18T23:57:45.821" v="536"/>
          <ac:inkMkLst>
            <pc:docMk/>
            <pc:sldMk cId="1066324181" sldId="485"/>
            <ac:inkMk id="22" creationId="{56952333-D275-4968-E857-B7FB832B13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3" creationId="{714144D0-7EE3-8163-A2FF-45FAB1F48969}"/>
          </ac:inkMkLst>
        </pc:inkChg>
        <pc:inkChg chg="add del">
          <ac:chgData name="Tim Cook" userId="d1c7cfb340f2c7ab" providerId="LiveId" clId="{C4F07370-0182-4635-ACE3-8C64B7937DEB}" dt="2023-04-18T23:24:42.905" v="25"/>
          <ac:inkMkLst>
            <pc:docMk/>
            <pc:sldMk cId="1066324181" sldId="485"/>
            <ac:inkMk id="24" creationId="{0613859B-357F-E21A-052D-F411778C251D}"/>
          </ac:inkMkLst>
        </pc:inkChg>
        <pc:inkChg chg="add del mod">
          <ac:chgData name="Tim Cook" userId="d1c7cfb340f2c7ab" providerId="LiveId" clId="{C4F07370-0182-4635-ACE3-8C64B7937DEB}" dt="2023-04-18T23:57:45.821" v="538"/>
          <ac:inkMkLst>
            <pc:docMk/>
            <pc:sldMk cId="1066324181" sldId="485"/>
            <ac:inkMk id="24" creationId="{CF876CD5-E064-20E6-299F-00A9579052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6" creationId="{3E9F181C-9C92-94A7-650C-90AC641D62D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7" creationId="{61191580-9D55-63F6-D63D-616ED6275DB9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8" creationId="{99962529-82B9-F87A-BE4C-6C0E8652A7E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9" creationId="{378525D8-E264-FB7F-D08F-D5D9EAFA4D54}"/>
          </ac:inkMkLst>
        </pc:inkChg>
        <pc:inkChg chg="add del mod">
          <ac:chgData name="Tim Cook" userId="d1c7cfb340f2c7ab" providerId="LiveId" clId="{C4F07370-0182-4635-ACE3-8C64B7937DEB}" dt="2023-04-18T23:57:45.821" v="526"/>
          <ac:inkMkLst>
            <pc:docMk/>
            <pc:sldMk cId="1066324181" sldId="485"/>
            <ac:inkMk id="30" creationId="{079B11E7-0A0F-08BD-E02D-5312F5AF213F}"/>
          </ac:inkMkLst>
        </pc:inkChg>
        <pc:inkChg chg="add del">
          <ac:chgData name="Tim Cook" userId="d1c7cfb340f2c7ab" providerId="LiveId" clId="{C4F07370-0182-4635-ACE3-8C64B7937DEB}" dt="2023-04-18T23:24:48.574" v="36"/>
          <ac:inkMkLst>
            <pc:docMk/>
            <pc:sldMk cId="1066324181" sldId="485"/>
            <ac:inkMk id="30" creationId="{B02599D3-F8D4-0606-8CEE-DC6CC6B2345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2" creationId="{726DE234-8477-AAF2-73EE-4B7998898AE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3" creationId="{1AFD7F2A-F123-2EC4-13E0-94E311D0F28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4" creationId="{A52CB8B4-35B8-EF41-6A39-EF53201215A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5" creationId="{A0D8673B-3E52-3E5C-D3E6-673AFE6789E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6" creationId="{399E9185-8D9B-8A7D-5E79-1139704E2B23}"/>
          </ac:inkMkLst>
        </pc:inkChg>
        <pc:inkChg chg="add del">
          <ac:chgData name="Tim Cook" userId="d1c7cfb340f2c7ab" providerId="LiveId" clId="{C4F07370-0182-4635-ACE3-8C64B7937DEB}" dt="2023-04-18T23:24:57.170" v="49"/>
          <ac:inkMkLst>
            <pc:docMk/>
            <pc:sldMk cId="1066324181" sldId="485"/>
            <ac:inkMk id="38" creationId="{7BCFA801-BB5A-E26D-7976-9EFA26AE1616}"/>
          </ac:inkMkLst>
        </pc:inkChg>
        <pc:inkChg chg="add del">
          <ac:chgData name="Tim Cook" userId="d1c7cfb340f2c7ab" providerId="LiveId" clId="{C4F07370-0182-4635-ACE3-8C64B7937DEB}" dt="2023-04-18T23:24:59.869" v="51"/>
          <ac:inkMkLst>
            <pc:docMk/>
            <pc:sldMk cId="1066324181" sldId="485"/>
            <ac:inkMk id="39" creationId="{2B9AF7D7-9530-4A71-F23D-847D386F980F}"/>
          </ac:inkMkLst>
        </pc:inkChg>
        <pc:inkChg chg="add del mod">
          <ac:chgData name="Tim Cook" userId="d1c7cfb340f2c7ab" providerId="LiveId" clId="{C4F07370-0182-4635-ACE3-8C64B7937DEB}" dt="2023-04-18T23:57:45.821" v="544"/>
          <ac:inkMkLst>
            <pc:docMk/>
            <pc:sldMk cId="1066324181" sldId="485"/>
            <ac:inkMk id="39" creationId="{7671B126-82A1-4E49-F194-11AEF03199F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8" creationId="{D4189467-FA6B-6C4A-1FE4-28F8D65EC8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9" creationId="{B5ECA1C0-E911-A5F1-5A73-E61462BAB4F4}"/>
          </ac:inkMkLst>
        </pc:inkChg>
        <pc:inkChg chg="add del mod">
          <ac:chgData name="Tim Cook" userId="d1c7cfb340f2c7ab" providerId="LiveId" clId="{C4F07370-0182-4635-ACE3-8C64B7937DEB}" dt="2023-04-18T23:57:45.821" v="556"/>
          <ac:inkMkLst>
            <pc:docMk/>
            <pc:sldMk cId="1066324181" sldId="485"/>
            <ac:inkMk id="60" creationId="{475E7947-85E3-C6FA-020F-081600B56E15}"/>
          </ac:inkMkLst>
        </pc:inkChg>
        <pc:inkChg chg="del mod">
          <ac:chgData name="Tim Cook" userId="d1c7cfb340f2c7ab" providerId="LiveId" clId="{C4F07370-0182-4635-ACE3-8C64B7937DEB}" dt="2023-04-18T23:25:39.150" v="58"/>
          <ac:inkMkLst>
            <pc:docMk/>
            <pc:sldMk cId="1066324181" sldId="485"/>
            <ac:inkMk id="61" creationId="{0B5F4B25-BEBA-9451-A218-E6892A725203}"/>
          </ac:inkMkLst>
        </pc:inkChg>
        <pc:inkChg chg="add del mod">
          <ac:chgData name="Tim Cook" userId="d1c7cfb340f2c7ab" providerId="LiveId" clId="{C4F07370-0182-4635-ACE3-8C64B7937DEB}" dt="2023-04-18T23:57:45.821" v="500"/>
          <ac:inkMkLst>
            <pc:docMk/>
            <pc:sldMk cId="1066324181" sldId="485"/>
            <ac:inkMk id="61" creationId="{D471ECF9-16E8-BE75-0961-2B7D6239F13C}"/>
          </ac:inkMkLst>
        </pc:inkChg>
        <pc:inkChg chg="del">
          <ac:chgData name="Tim Cook" userId="d1c7cfb340f2c7ab" providerId="LiveId" clId="{C4F07370-0182-4635-ACE3-8C64B7937DEB}" dt="2023-04-18T23:25:39.150" v="57"/>
          <ac:inkMkLst>
            <pc:docMk/>
            <pc:sldMk cId="1066324181" sldId="485"/>
            <ac:inkMk id="62" creationId="{2089889F-4700-C6B2-3160-AB8E0419EAC1}"/>
          </ac:inkMkLst>
        </pc:inkChg>
        <pc:inkChg chg="add del mod">
          <ac:chgData name="Tim Cook" userId="d1c7cfb340f2c7ab" providerId="LiveId" clId="{C4F07370-0182-4635-ACE3-8C64B7937DEB}" dt="2023-04-18T23:57:45.821" v="541"/>
          <ac:inkMkLst>
            <pc:docMk/>
            <pc:sldMk cId="1066324181" sldId="485"/>
            <ac:inkMk id="62" creationId="{AA84BD85-E51A-770D-50C8-C3CC942768BC}"/>
          </ac:inkMkLst>
        </pc:inkChg>
        <pc:inkChg chg="del mod">
          <ac:chgData name="Tim Cook" userId="d1c7cfb340f2c7ab" providerId="LiveId" clId="{C4F07370-0182-4635-ACE3-8C64B7937DEB}" dt="2023-04-18T23:25:39.150" v="64"/>
          <ac:inkMkLst>
            <pc:docMk/>
            <pc:sldMk cId="1066324181" sldId="485"/>
            <ac:inkMk id="63" creationId="{13BF7BA4-9F86-3831-FD52-B78800738753}"/>
          </ac:inkMkLst>
        </pc:inkChg>
        <pc:inkChg chg="add del">
          <ac:chgData name="Tim Cook" userId="d1c7cfb340f2c7ab" providerId="LiveId" clId="{C4F07370-0182-4635-ACE3-8C64B7937DEB}" dt="2023-04-18T23:57:45.821" v="514"/>
          <ac:inkMkLst>
            <pc:docMk/>
            <pc:sldMk cId="1066324181" sldId="485"/>
            <ac:inkMk id="63" creationId="{4C757F38-C7B5-A752-7B50-535FED4A1BF1}"/>
          </ac:inkMkLst>
        </pc:inkChg>
        <pc:inkChg chg="del mod">
          <ac:chgData name="Tim Cook" userId="d1c7cfb340f2c7ab" providerId="LiveId" clId="{C4F07370-0182-4635-ACE3-8C64B7937DEB}" dt="2023-04-18T23:25:39.150" v="60"/>
          <ac:inkMkLst>
            <pc:docMk/>
            <pc:sldMk cId="1066324181" sldId="485"/>
            <ac:inkMk id="64" creationId="{01F13389-B79E-8CF6-CF92-256406E4972E}"/>
          </ac:inkMkLst>
        </pc:inkChg>
        <pc:inkChg chg="del mod">
          <ac:chgData name="Tim Cook" userId="d1c7cfb340f2c7ab" providerId="LiveId" clId="{C4F07370-0182-4635-ACE3-8C64B7937DEB}" dt="2023-04-18T23:25:39.150" v="59"/>
          <ac:inkMkLst>
            <pc:docMk/>
            <pc:sldMk cId="1066324181" sldId="485"/>
            <ac:inkMk id="65" creationId="{6F7797C2-6038-2160-B366-98AA1197FF06}"/>
          </ac:inkMkLst>
        </pc:inkChg>
        <pc:inkChg chg="add del mod">
          <ac:chgData name="Tim Cook" userId="d1c7cfb340f2c7ab" providerId="LiveId" clId="{C4F07370-0182-4635-ACE3-8C64B7937DEB}" dt="2023-04-18T23:57:45.821" v="512"/>
          <ac:inkMkLst>
            <pc:docMk/>
            <pc:sldMk cId="1066324181" sldId="485"/>
            <ac:inkMk id="65" creationId="{71559FB7-A4DC-661B-DC1D-BCC8DD28C359}"/>
          </ac:inkMkLst>
        </pc:inkChg>
        <pc:inkChg chg="add del mod">
          <ac:chgData name="Tim Cook" userId="d1c7cfb340f2c7ab" providerId="LiveId" clId="{C4F07370-0182-4635-ACE3-8C64B7937DEB}" dt="2023-04-18T23:57:45.821" v="532"/>
          <ac:inkMkLst>
            <pc:docMk/>
            <pc:sldMk cId="1066324181" sldId="485"/>
            <ac:inkMk id="66" creationId="{DAC560CB-920A-3018-BE45-F3C60A35F953}"/>
          </ac:inkMkLst>
        </pc:inkChg>
        <pc:inkChg chg="del mod">
          <ac:chgData name="Tim Cook" userId="d1c7cfb340f2c7ab" providerId="LiveId" clId="{C4F07370-0182-4635-ACE3-8C64B7937DEB}" dt="2023-04-18T23:25:39.150" v="62"/>
          <ac:inkMkLst>
            <pc:docMk/>
            <pc:sldMk cId="1066324181" sldId="485"/>
            <ac:inkMk id="66" creationId="{DEC66C66-DAB1-9F19-AC21-8AED1FAF362E}"/>
          </ac:inkMkLst>
        </pc:inkChg>
        <pc:inkChg chg="add del mod">
          <ac:chgData name="Tim Cook" userId="d1c7cfb340f2c7ab" providerId="LiveId" clId="{C4F07370-0182-4635-ACE3-8C64B7937DEB}" dt="2023-04-18T23:57:45.821" v="511"/>
          <ac:inkMkLst>
            <pc:docMk/>
            <pc:sldMk cId="1066324181" sldId="485"/>
            <ac:inkMk id="67" creationId="{04907FD3-BAF5-6C13-FCBF-CD45A1CB924F}"/>
          </ac:inkMkLst>
        </pc:inkChg>
        <pc:inkChg chg="del mod">
          <ac:chgData name="Tim Cook" userId="d1c7cfb340f2c7ab" providerId="LiveId" clId="{C4F07370-0182-4635-ACE3-8C64B7937DEB}" dt="2023-04-18T23:25:39.150" v="61"/>
          <ac:inkMkLst>
            <pc:docMk/>
            <pc:sldMk cId="1066324181" sldId="485"/>
            <ac:inkMk id="67" creationId="{DD0611AE-4EED-4423-CA57-D746F86621DD}"/>
          </ac:inkMkLst>
        </pc:inkChg>
        <pc:inkChg chg="add del mod">
          <ac:chgData name="Tim Cook" userId="d1c7cfb340f2c7ab" providerId="LiveId" clId="{C4F07370-0182-4635-ACE3-8C64B7937DEB}" dt="2023-04-18T23:57:45.821" v="558"/>
          <ac:inkMkLst>
            <pc:docMk/>
            <pc:sldMk cId="1066324181" sldId="485"/>
            <ac:inkMk id="68" creationId="{2A0ACA94-FC7B-7ED6-3E08-3B2B5EDC26D3}"/>
          </ac:inkMkLst>
        </pc:inkChg>
        <pc:inkChg chg="del mod">
          <ac:chgData name="Tim Cook" userId="d1c7cfb340f2c7ab" providerId="LiveId" clId="{C4F07370-0182-4635-ACE3-8C64B7937DEB}" dt="2023-04-18T23:25:36.957" v="56"/>
          <ac:inkMkLst>
            <pc:docMk/>
            <pc:sldMk cId="1066324181" sldId="485"/>
            <ac:inkMk id="69" creationId="{1BCDDBB5-56C8-CD6E-83B8-1D782F3FB746}"/>
          </ac:inkMkLst>
        </pc:inkChg>
        <pc:inkChg chg="add del mod">
          <ac:chgData name="Tim Cook" userId="d1c7cfb340f2c7ab" providerId="LiveId" clId="{C4F07370-0182-4635-ACE3-8C64B7937DEB}" dt="2023-04-18T23:57:45.821" v="533"/>
          <ac:inkMkLst>
            <pc:docMk/>
            <pc:sldMk cId="1066324181" sldId="485"/>
            <ac:inkMk id="70" creationId="{CE196EA1-AA37-27E7-61B5-C6D93B12B456}"/>
          </ac:inkMkLst>
        </pc:inkChg>
        <pc:inkChg chg="del mod">
          <ac:chgData name="Tim Cook" userId="d1c7cfb340f2c7ab" providerId="LiveId" clId="{C4F07370-0182-4635-ACE3-8C64B7937DEB}" dt="2023-04-18T23:25:36.957" v="54"/>
          <ac:inkMkLst>
            <pc:docMk/>
            <pc:sldMk cId="1066324181" sldId="485"/>
            <ac:inkMk id="70" creationId="{F110BC8C-C3DD-7A15-25D8-00F5C419E87D}"/>
          </ac:inkMkLst>
        </pc:inkChg>
        <pc:inkChg chg="del mod">
          <ac:chgData name="Tim Cook" userId="d1c7cfb340f2c7ab" providerId="LiveId" clId="{C4F07370-0182-4635-ACE3-8C64B7937DEB}" dt="2023-04-18T23:25:36.957" v="55"/>
          <ac:inkMkLst>
            <pc:docMk/>
            <pc:sldMk cId="1066324181" sldId="485"/>
            <ac:inkMk id="71" creationId="{7929E3AB-0DFA-5266-FF6C-554EE70A098A}"/>
          </ac:inkMkLst>
        </pc:inkChg>
        <pc:inkChg chg="add del mod">
          <ac:chgData name="Tim Cook" userId="d1c7cfb340f2c7ab" providerId="LiveId" clId="{C4F07370-0182-4635-ACE3-8C64B7937DEB}" dt="2023-04-18T23:57:45.821" v="504"/>
          <ac:inkMkLst>
            <pc:docMk/>
            <pc:sldMk cId="1066324181" sldId="485"/>
            <ac:inkMk id="71" creationId="{EB2FD139-3DD3-2430-4BBB-5282BEDBDBB6}"/>
          </ac:inkMkLst>
        </pc:inkChg>
        <pc:inkChg chg="add del mod">
          <ac:chgData name="Tim Cook" userId="d1c7cfb340f2c7ab" providerId="LiveId" clId="{C4F07370-0182-4635-ACE3-8C64B7937DEB}" dt="2023-04-18T23:57:45.821" v="549"/>
          <ac:inkMkLst>
            <pc:docMk/>
            <pc:sldMk cId="1066324181" sldId="485"/>
            <ac:inkMk id="72" creationId="{2001954F-6F91-284C-378D-EF3B4FC3F974}"/>
          </ac:inkMkLst>
        </pc:inkChg>
        <pc:inkChg chg="del">
          <ac:chgData name="Tim Cook" userId="d1c7cfb340f2c7ab" providerId="LiveId" clId="{C4F07370-0182-4635-ACE3-8C64B7937DEB}" dt="2023-04-18T23:25:36.941" v="53"/>
          <ac:inkMkLst>
            <pc:docMk/>
            <pc:sldMk cId="1066324181" sldId="485"/>
            <ac:inkMk id="72" creationId="{39C5BC73-906D-8E22-98F5-56567BC070A3}"/>
          </ac:inkMkLst>
        </pc:inkChg>
        <pc:inkChg chg="add del mod">
          <ac:chgData name="Tim Cook" userId="d1c7cfb340f2c7ab" providerId="LiveId" clId="{C4F07370-0182-4635-ACE3-8C64B7937DEB}" dt="2023-04-18T23:57:45.821" v="542"/>
          <ac:inkMkLst>
            <pc:docMk/>
            <pc:sldMk cId="1066324181" sldId="485"/>
            <ac:inkMk id="73" creationId="{61C7CA5A-859E-38F7-CF0C-AF4E765CC775}"/>
          </ac:inkMkLst>
        </pc:inkChg>
        <pc:inkChg chg="del">
          <ac:chgData name="Tim Cook" userId="d1c7cfb340f2c7ab" providerId="LiveId" clId="{C4F07370-0182-4635-ACE3-8C64B7937DEB}" dt="2023-04-18T23:25:40.419" v="65"/>
          <ac:inkMkLst>
            <pc:docMk/>
            <pc:sldMk cId="1066324181" sldId="485"/>
            <ac:inkMk id="74" creationId="{154F083C-4833-9AD4-E282-D9A9D3CA3E65}"/>
          </ac:inkMkLst>
        </pc:inkChg>
        <pc:inkChg chg="del mod">
          <ac:chgData name="Tim Cook" userId="d1c7cfb340f2c7ab" providerId="LiveId" clId="{C4F07370-0182-4635-ACE3-8C64B7937DEB}" dt="2023-04-18T23:25:40.419" v="69"/>
          <ac:inkMkLst>
            <pc:docMk/>
            <pc:sldMk cId="1066324181" sldId="485"/>
            <ac:inkMk id="75" creationId="{01E26CE8-CE19-C5A2-FB45-86AFD7E0622C}"/>
          </ac:inkMkLst>
        </pc:inkChg>
        <pc:inkChg chg="add del mod">
          <ac:chgData name="Tim Cook" userId="d1c7cfb340f2c7ab" providerId="LiveId" clId="{C4F07370-0182-4635-ACE3-8C64B7937DEB}" dt="2023-04-18T23:57:37.240" v="499"/>
          <ac:inkMkLst>
            <pc:docMk/>
            <pc:sldMk cId="1066324181" sldId="485"/>
            <ac:inkMk id="75" creationId="{BB9CF030-3B9B-A169-FFBC-DE8E47B7AF8A}"/>
          </ac:inkMkLst>
        </pc:inkChg>
        <pc:inkChg chg="add del mod">
          <ac:chgData name="Tim Cook" userId="d1c7cfb340f2c7ab" providerId="LiveId" clId="{C4F07370-0182-4635-ACE3-8C64B7937DEB}" dt="2023-04-18T23:57:33.899" v="486"/>
          <ac:inkMkLst>
            <pc:docMk/>
            <pc:sldMk cId="1066324181" sldId="485"/>
            <ac:inkMk id="76" creationId="{E21BC6AC-AA20-6AA8-A7E0-55667353704A}"/>
          </ac:inkMkLst>
        </pc:inkChg>
        <pc:inkChg chg="del mod">
          <ac:chgData name="Tim Cook" userId="d1c7cfb340f2c7ab" providerId="LiveId" clId="{C4F07370-0182-4635-ACE3-8C64B7937DEB}" dt="2023-04-18T23:25:40.419" v="66"/>
          <ac:inkMkLst>
            <pc:docMk/>
            <pc:sldMk cId="1066324181" sldId="485"/>
            <ac:inkMk id="76" creationId="{EB634357-3BA4-86E7-C423-29E5CE19CF6D}"/>
          </ac:inkMkLst>
        </pc:inkChg>
        <pc:inkChg chg="del mod">
          <ac:chgData name="Tim Cook" userId="d1c7cfb340f2c7ab" providerId="LiveId" clId="{C4F07370-0182-4635-ACE3-8C64B7937DEB}" dt="2023-04-18T23:25:40.419" v="67"/>
          <ac:inkMkLst>
            <pc:docMk/>
            <pc:sldMk cId="1066324181" sldId="485"/>
            <ac:inkMk id="77" creationId="{1545AE4E-2B7F-3B14-26A5-ECC5BEEFAE96}"/>
          </ac:inkMkLst>
        </pc:inkChg>
        <pc:inkChg chg="add del mod">
          <ac:chgData name="Tim Cook" userId="d1c7cfb340f2c7ab" providerId="LiveId" clId="{C4F07370-0182-4635-ACE3-8C64B7937DEB}" dt="2023-04-18T23:57:36.706" v="489"/>
          <ac:inkMkLst>
            <pc:docMk/>
            <pc:sldMk cId="1066324181" sldId="485"/>
            <ac:inkMk id="77" creationId="{E693A5FC-4092-E254-8548-DB283E0429E9}"/>
          </ac:inkMkLst>
        </pc:inkChg>
        <pc:inkChg chg="del mod">
          <ac:chgData name="Tim Cook" userId="d1c7cfb340f2c7ab" providerId="LiveId" clId="{C4F07370-0182-4635-ACE3-8C64B7937DEB}" dt="2023-04-18T23:25:40.419" v="68"/>
          <ac:inkMkLst>
            <pc:docMk/>
            <pc:sldMk cId="1066324181" sldId="485"/>
            <ac:inkMk id="78" creationId="{95A3D5BF-7519-8917-1EC7-28E6B691CE31}"/>
          </ac:inkMkLst>
        </pc:inkChg>
        <pc:inkChg chg="add del mod">
          <ac:chgData name="Tim Cook" userId="d1c7cfb340f2c7ab" providerId="LiveId" clId="{C4F07370-0182-4635-ACE3-8C64B7937DEB}" dt="2023-04-18T23:57:36.706" v="494"/>
          <ac:inkMkLst>
            <pc:docMk/>
            <pc:sldMk cId="1066324181" sldId="485"/>
            <ac:inkMk id="78" creationId="{C063EAF3-4EAB-3CEF-17A0-D6A46A161B64}"/>
          </ac:inkMkLst>
        </pc:inkChg>
        <pc:inkChg chg="del">
          <ac:chgData name="Tim Cook" userId="d1c7cfb340f2c7ab" providerId="LiveId" clId="{C4F07370-0182-4635-ACE3-8C64B7937DEB}" dt="2023-04-18T23:25:39.150" v="63"/>
          <ac:inkMkLst>
            <pc:docMk/>
            <pc:sldMk cId="1066324181" sldId="485"/>
            <ac:inkMk id="79" creationId="{9B8A4047-01A1-2C59-3196-526DDB46A6D6}"/>
          </ac:inkMkLst>
        </pc:inkChg>
        <pc:inkChg chg="add del mod">
          <ac:chgData name="Tim Cook" userId="d1c7cfb340f2c7ab" providerId="LiveId" clId="{C4F07370-0182-4635-ACE3-8C64B7937DEB}" dt="2023-04-18T23:57:36.706" v="491"/>
          <ac:inkMkLst>
            <pc:docMk/>
            <pc:sldMk cId="1066324181" sldId="485"/>
            <ac:inkMk id="79" creationId="{AC21F9FC-48E5-FA1D-602E-5D4A46052E2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4" creationId="{6257639B-E449-5C12-7F7D-7F0F65CBA012}"/>
          </ac:inkMkLst>
        </pc:inkChg>
        <pc:inkChg chg="del 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5" creationId="{2F746648-6924-67BA-AFA1-04F94374D0D0}"/>
          </ac:inkMkLst>
        </pc:inkChg>
        <pc:inkChg chg="del mod">
          <ac:chgData name="Tim Cook" userId="d1c7cfb340f2c7ab" providerId="LiveId" clId="{C4F07370-0182-4635-ACE3-8C64B7937DEB}" dt="2023-04-18T23:57:22.441" v="476"/>
          <ac:inkMkLst>
            <pc:docMk/>
            <pc:sldMk cId="1066324181" sldId="485"/>
            <ac:inkMk id="96" creationId="{24820A01-3CAD-627F-5746-878A78AB7BFA}"/>
          </ac:inkMkLst>
        </pc:inkChg>
        <pc:inkChg chg="del mod">
          <ac:chgData name="Tim Cook" userId="d1c7cfb340f2c7ab" providerId="LiveId" clId="{C4F07370-0182-4635-ACE3-8C64B7937DEB}" dt="2023-04-18T23:57:22.441" v="474"/>
          <ac:inkMkLst>
            <pc:docMk/>
            <pc:sldMk cId="1066324181" sldId="485"/>
            <ac:inkMk id="97" creationId="{E4C29E8A-7B6B-64D3-E2FB-D135CE20593A}"/>
          </ac:inkMkLst>
        </pc:inkChg>
        <pc:inkChg chg="del mod">
          <ac:chgData name="Tim Cook" userId="d1c7cfb340f2c7ab" providerId="LiveId" clId="{C4F07370-0182-4635-ACE3-8C64B7937DEB}" dt="2023-04-18T23:57:22.441" v="475"/>
          <ac:inkMkLst>
            <pc:docMk/>
            <pc:sldMk cId="1066324181" sldId="485"/>
            <ac:inkMk id="98" creationId="{8ADE60AA-0A3F-911C-E900-513FD356C554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9" creationId="{573EA7D8-166E-536E-63B2-2E6E434912E8}"/>
          </ac:inkMkLst>
        </pc:inkChg>
        <pc:inkChg chg="add del mod">
          <ac:chgData name="Tim Cook" userId="d1c7cfb340f2c7ab" providerId="LiveId" clId="{C4F07370-0182-4635-ACE3-8C64B7937DEB}" dt="2023-04-18T23:57:36.706" v="495"/>
          <ac:inkMkLst>
            <pc:docMk/>
            <pc:sldMk cId="1066324181" sldId="485"/>
            <ac:inkMk id="100" creationId="{CD70A788-11DE-CDD2-2B7E-4A043984BEFF}"/>
          </ac:inkMkLst>
        </pc:inkChg>
        <pc:inkChg chg="add del mod">
          <ac:chgData name="Tim Cook" userId="d1c7cfb340f2c7ab" providerId="LiveId" clId="{C4F07370-0182-4635-ACE3-8C64B7937DEB}" dt="2023-04-18T23:57:36.706" v="497"/>
          <ac:inkMkLst>
            <pc:docMk/>
            <pc:sldMk cId="1066324181" sldId="485"/>
            <ac:inkMk id="101" creationId="{BE0C15E7-217C-0D84-7FFD-6CC5C4698F37}"/>
          </ac:inkMkLst>
        </pc:inkChg>
        <pc:inkChg chg="add del mod">
          <ac:chgData name="Tim Cook" userId="d1c7cfb340f2c7ab" providerId="LiveId" clId="{C4F07370-0182-4635-ACE3-8C64B7937DEB}" dt="2023-04-18T23:56:39.931" v="402"/>
          <ac:inkMkLst>
            <pc:docMk/>
            <pc:sldMk cId="1066324181" sldId="485"/>
            <ac:inkMk id="102" creationId="{76FC1C1C-D733-EC69-BC33-46B364C08DB2}"/>
          </ac:inkMkLst>
        </pc:inkChg>
        <pc:inkChg chg="add del mod">
          <ac:chgData name="Tim Cook" userId="d1c7cfb340f2c7ab" providerId="LiveId" clId="{C4F07370-0182-4635-ACE3-8C64B7937DEB}" dt="2023-04-18T23:57:36.706" v="498"/>
          <ac:inkMkLst>
            <pc:docMk/>
            <pc:sldMk cId="1066324181" sldId="485"/>
            <ac:inkMk id="105" creationId="{2F3BEB65-5134-A352-609C-9C3AF2413EF5}"/>
          </ac:inkMkLst>
        </pc:inkChg>
        <pc:inkChg chg="add del mod">
          <ac:chgData name="Tim Cook" userId="d1c7cfb340f2c7ab" providerId="LiveId" clId="{C4F07370-0182-4635-ACE3-8C64B7937DEB}" dt="2023-04-18T23:57:36.706" v="492"/>
          <ac:inkMkLst>
            <pc:docMk/>
            <pc:sldMk cId="1066324181" sldId="485"/>
            <ac:inkMk id="106" creationId="{19B7DD66-C7E6-E063-E900-F7D4C52BA15E}"/>
          </ac:inkMkLst>
        </pc:inkChg>
        <pc:inkChg chg="add del mod">
          <ac:chgData name="Tim Cook" userId="d1c7cfb340f2c7ab" providerId="LiveId" clId="{C4F07370-0182-4635-ACE3-8C64B7937DEB}" dt="2023-04-18T23:57:36.706" v="493"/>
          <ac:inkMkLst>
            <pc:docMk/>
            <pc:sldMk cId="1066324181" sldId="485"/>
            <ac:inkMk id="107" creationId="{93A30616-576D-2D9B-4083-432E8142C432}"/>
          </ac:inkMkLst>
        </pc:inkChg>
        <pc:inkChg chg="add del mod">
          <ac:chgData name="Tim Cook" userId="d1c7cfb340f2c7ab" providerId="LiveId" clId="{C4F07370-0182-4635-ACE3-8C64B7937DEB}" dt="2023-04-18T23:57:36.706" v="488"/>
          <ac:inkMkLst>
            <pc:docMk/>
            <pc:sldMk cId="1066324181" sldId="485"/>
            <ac:inkMk id="108" creationId="{6E49ECBE-BCA4-50DC-BBAB-3699CB6039DD}"/>
          </ac:inkMkLst>
        </pc:inkChg>
        <pc:inkChg chg="add del mod">
          <ac:chgData name="Tim Cook" userId="d1c7cfb340f2c7ab" providerId="LiveId" clId="{C4F07370-0182-4635-ACE3-8C64B7937DEB}" dt="2023-04-18T23:57:36.706" v="496"/>
          <ac:inkMkLst>
            <pc:docMk/>
            <pc:sldMk cId="1066324181" sldId="485"/>
            <ac:inkMk id="109" creationId="{8C7A9F41-6037-52B8-84AC-E780FFA7ED60}"/>
          </ac:inkMkLst>
        </pc:inkChg>
        <pc:inkChg chg="add del mod">
          <ac:chgData name="Tim Cook" userId="d1c7cfb340f2c7ab" providerId="LiveId" clId="{C4F07370-0182-4635-ACE3-8C64B7937DEB}" dt="2023-04-18T23:57:36.706" v="490"/>
          <ac:inkMkLst>
            <pc:docMk/>
            <pc:sldMk cId="1066324181" sldId="485"/>
            <ac:inkMk id="110" creationId="{E354D69D-AAE7-3EB2-BC58-928538F1290A}"/>
          </ac:inkMkLst>
        </pc:inkChg>
        <pc:inkChg chg="add del mod">
          <ac:chgData name="Tim Cook" userId="d1c7cfb340f2c7ab" providerId="LiveId" clId="{C4F07370-0182-4635-ACE3-8C64B7937DEB}" dt="2023-04-18T23:57:36.706" v="487"/>
          <ac:inkMkLst>
            <pc:docMk/>
            <pc:sldMk cId="1066324181" sldId="485"/>
            <ac:inkMk id="111" creationId="{23FCC0F7-47D3-E19F-CD3E-BC52EF368DEE}"/>
          </ac:inkMkLst>
        </pc:inkChg>
        <pc:inkChg chg="add del mod">
          <ac:chgData name="Tim Cook" userId="d1c7cfb340f2c7ab" providerId="LiveId" clId="{C4F07370-0182-4635-ACE3-8C64B7937DEB}" dt="2023-04-18T23:57:45.821" v="521"/>
          <ac:inkMkLst>
            <pc:docMk/>
            <pc:sldMk cId="1066324181" sldId="485"/>
            <ac:inkMk id="112" creationId="{335D1EB8-A305-AB89-0B80-20D0C6E8C384}"/>
          </ac:inkMkLst>
        </pc:inkChg>
        <pc:inkChg chg="add del mod">
          <ac:chgData name="Tim Cook" userId="d1c7cfb340f2c7ab" providerId="LiveId" clId="{C4F07370-0182-4635-ACE3-8C64B7937DEB}" dt="2023-04-18T23:57:45.821" v="547"/>
          <ac:inkMkLst>
            <pc:docMk/>
            <pc:sldMk cId="1066324181" sldId="485"/>
            <ac:inkMk id="113" creationId="{E18ACEE1-215B-0905-08FB-B9BF511CD50A}"/>
          </ac:inkMkLst>
        </pc:inkChg>
        <pc:inkChg chg="add del mod">
          <ac:chgData name="Tim Cook" userId="d1c7cfb340f2c7ab" providerId="LiveId" clId="{C4F07370-0182-4635-ACE3-8C64B7937DEB}" dt="2023-04-18T23:57:45.821" v="523"/>
          <ac:inkMkLst>
            <pc:docMk/>
            <pc:sldMk cId="1066324181" sldId="485"/>
            <ac:inkMk id="114" creationId="{1442F24B-BBD5-2E0E-21DB-4F171C0850B8}"/>
          </ac:inkMkLst>
        </pc:inkChg>
        <pc:inkChg chg="add del mod">
          <ac:chgData name="Tim Cook" userId="d1c7cfb340f2c7ab" providerId="LiveId" clId="{C4F07370-0182-4635-ACE3-8C64B7937DEB}" dt="2023-04-18T23:57:45.821" v="508"/>
          <ac:inkMkLst>
            <pc:docMk/>
            <pc:sldMk cId="1066324181" sldId="485"/>
            <ac:inkMk id="115" creationId="{EC2D5F15-25C6-A65D-CDEA-36DC17213B30}"/>
          </ac:inkMkLst>
        </pc:inkChg>
        <pc:inkChg chg="add del mod">
          <ac:chgData name="Tim Cook" userId="d1c7cfb340f2c7ab" providerId="LiveId" clId="{C4F07370-0182-4635-ACE3-8C64B7937DEB}" dt="2023-04-18T23:57:45.821" v="550"/>
          <ac:inkMkLst>
            <pc:docMk/>
            <pc:sldMk cId="1066324181" sldId="485"/>
            <ac:inkMk id="118" creationId="{902085B4-4550-6802-122E-DABD41B2FC79}"/>
          </ac:inkMkLst>
        </pc:inkChg>
        <pc:inkChg chg="add del mod">
          <ac:chgData name="Tim Cook" userId="d1c7cfb340f2c7ab" providerId="LiveId" clId="{C4F07370-0182-4635-ACE3-8C64B7937DEB}" dt="2023-04-18T23:57:45.821" v="519"/>
          <ac:inkMkLst>
            <pc:docMk/>
            <pc:sldMk cId="1066324181" sldId="485"/>
            <ac:inkMk id="119" creationId="{011332BE-A13F-EA79-865A-B420FFC78F9E}"/>
          </ac:inkMkLst>
        </pc:inkChg>
        <pc:inkChg chg="add del mod">
          <ac:chgData name="Tim Cook" userId="d1c7cfb340f2c7ab" providerId="LiveId" clId="{C4F07370-0182-4635-ACE3-8C64B7937DEB}" dt="2023-04-18T23:57:45.821" v="540"/>
          <ac:inkMkLst>
            <pc:docMk/>
            <pc:sldMk cId="1066324181" sldId="485"/>
            <ac:inkMk id="120" creationId="{73387B9E-EBA6-DCA3-7A21-27ADBAFBE915}"/>
          </ac:inkMkLst>
        </pc:inkChg>
        <pc:inkChg chg="add del mod">
          <ac:chgData name="Tim Cook" userId="d1c7cfb340f2c7ab" providerId="LiveId" clId="{C4F07370-0182-4635-ACE3-8C64B7937DEB}" dt="2023-04-18T23:57:45.821" v="553"/>
          <ac:inkMkLst>
            <pc:docMk/>
            <pc:sldMk cId="1066324181" sldId="485"/>
            <ac:inkMk id="121" creationId="{1900F716-9414-AA13-8B9B-D0DB604AF841}"/>
          </ac:inkMkLst>
        </pc:inkChg>
        <pc:inkChg chg="add del mod">
          <ac:chgData name="Tim Cook" userId="d1c7cfb340f2c7ab" providerId="LiveId" clId="{C4F07370-0182-4635-ACE3-8C64B7937DEB}" dt="2023-04-18T23:57:45.821" v="535"/>
          <ac:inkMkLst>
            <pc:docMk/>
            <pc:sldMk cId="1066324181" sldId="485"/>
            <ac:inkMk id="122" creationId="{4736B529-D794-F546-86AB-6154C0D2D729}"/>
          </ac:inkMkLst>
        </pc:inkChg>
        <pc:inkChg chg="add del mod">
          <ac:chgData name="Tim Cook" userId="d1c7cfb340f2c7ab" providerId="LiveId" clId="{C4F07370-0182-4635-ACE3-8C64B7937DEB}" dt="2023-04-18T23:57:45.821" v="525"/>
          <ac:inkMkLst>
            <pc:docMk/>
            <pc:sldMk cId="1066324181" sldId="485"/>
            <ac:inkMk id="123" creationId="{A61B9703-7878-A28E-296A-C9297DC890B1}"/>
          </ac:inkMkLst>
        </pc:inkChg>
        <pc:inkChg chg="add del mod">
          <ac:chgData name="Tim Cook" userId="d1c7cfb340f2c7ab" providerId="LiveId" clId="{C4F07370-0182-4635-ACE3-8C64B7937DEB}" dt="2023-04-18T23:57:45.821" v="546"/>
          <ac:inkMkLst>
            <pc:docMk/>
            <pc:sldMk cId="1066324181" sldId="485"/>
            <ac:inkMk id="124" creationId="{95132FC5-D5EC-8F4A-DAF0-F026BAA71BCD}"/>
          </ac:inkMkLst>
        </pc:inkChg>
        <pc:inkChg chg="add del mod">
          <ac:chgData name="Tim Cook" userId="d1c7cfb340f2c7ab" providerId="LiveId" clId="{C4F07370-0182-4635-ACE3-8C64B7937DEB}" dt="2023-04-18T23:57:45.821" v="513"/>
          <ac:inkMkLst>
            <pc:docMk/>
            <pc:sldMk cId="1066324181" sldId="485"/>
            <ac:inkMk id="125" creationId="{86A637C5-B9DA-33C3-E617-68BA505A0176}"/>
          </ac:inkMkLst>
        </pc:inkChg>
        <pc:inkChg chg="add del mod">
          <ac:chgData name="Tim Cook" userId="d1c7cfb340f2c7ab" providerId="LiveId" clId="{C4F07370-0182-4635-ACE3-8C64B7937DEB}" dt="2023-04-18T23:57:45.821" v="531"/>
          <ac:inkMkLst>
            <pc:docMk/>
            <pc:sldMk cId="1066324181" sldId="485"/>
            <ac:inkMk id="126" creationId="{6711998A-028B-AF73-CB05-73F6FFE6E220}"/>
          </ac:inkMkLst>
        </pc:inkChg>
        <pc:inkChg chg="add del mod">
          <ac:chgData name="Tim Cook" userId="d1c7cfb340f2c7ab" providerId="LiveId" clId="{C4F07370-0182-4635-ACE3-8C64B7937DEB}" dt="2023-04-18T23:57:45.821" v="534"/>
          <ac:inkMkLst>
            <pc:docMk/>
            <pc:sldMk cId="1066324181" sldId="485"/>
            <ac:inkMk id="127" creationId="{7E7A7568-FF51-C307-68E3-869957235C96}"/>
          </ac:inkMkLst>
        </pc:inkChg>
        <pc:inkChg chg="add del mod">
          <ac:chgData name="Tim Cook" userId="d1c7cfb340f2c7ab" providerId="LiveId" clId="{C4F07370-0182-4635-ACE3-8C64B7937DEB}" dt="2023-04-18T23:57:45.821" v="552"/>
          <ac:inkMkLst>
            <pc:docMk/>
            <pc:sldMk cId="1066324181" sldId="485"/>
            <ac:inkMk id="128" creationId="{E344C8B3-0DAE-E81B-8465-97FA9BDA8E8B}"/>
          </ac:inkMkLst>
        </pc:inkChg>
        <pc:inkChg chg="add del mod">
          <ac:chgData name="Tim Cook" userId="d1c7cfb340f2c7ab" providerId="LiveId" clId="{C4F07370-0182-4635-ACE3-8C64B7937DEB}" dt="2023-04-18T23:57:45.821" v="528"/>
          <ac:inkMkLst>
            <pc:docMk/>
            <pc:sldMk cId="1066324181" sldId="485"/>
            <ac:inkMk id="129" creationId="{5E6A5BFB-EBFC-B9B8-5108-F9DE7503C2E1}"/>
          </ac:inkMkLst>
        </pc:inkChg>
        <pc:inkChg chg="add del mod">
          <ac:chgData name="Tim Cook" userId="d1c7cfb340f2c7ab" providerId="LiveId" clId="{C4F07370-0182-4635-ACE3-8C64B7937DEB}" dt="2023-04-18T23:57:45.821" v="522"/>
          <ac:inkMkLst>
            <pc:docMk/>
            <pc:sldMk cId="1066324181" sldId="485"/>
            <ac:inkMk id="130" creationId="{E2EB2859-C0F4-193C-1A69-5B54D6F6D536}"/>
          </ac:inkMkLst>
        </pc:inkChg>
        <pc:inkChg chg="add del mod">
          <ac:chgData name="Tim Cook" userId="d1c7cfb340f2c7ab" providerId="LiveId" clId="{C4F07370-0182-4635-ACE3-8C64B7937DEB}" dt="2023-04-18T23:57:45.821" v="530"/>
          <ac:inkMkLst>
            <pc:docMk/>
            <pc:sldMk cId="1066324181" sldId="485"/>
            <ac:inkMk id="131" creationId="{AA9EC04E-4742-ACA2-CBA9-9623BB922C19}"/>
          </ac:inkMkLst>
        </pc:inkChg>
        <pc:inkChg chg="add del mod">
          <ac:chgData name="Tim Cook" userId="d1c7cfb340f2c7ab" providerId="LiveId" clId="{C4F07370-0182-4635-ACE3-8C64B7937DEB}" dt="2023-04-18T23:57:45.821" v="539"/>
          <ac:inkMkLst>
            <pc:docMk/>
            <pc:sldMk cId="1066324181" sldId="485"/>
            <ac:inkMk id="132" creationId="{D056D5D8-09C8-3F25-6CFA-2045D16F2AEC}"/>
          </ac:inkMkLst>
        </pc:inkChg>
        <pc:inkChg chg="add del mod">
          <ac:chgData name="Tim Cook" userId="d1c7cfb340f2c7ab" providerId="LiveId" clId="{C4F07370-0182-4635-ACE3-8C64B7937DEB}" dt="2023-04-18T23:57:45.821" v="545"/>
          <ac:inkMkLst>
            <pc:docMk/>
            <pc:sldMk cId="1066324181" sldId="485"/>
            <ac:inkMk id="133" creationId="{E62E61F0-A6B7-78D6-08D9-1BEDCCAFEC99}"/>
          </ac:inkMkLst>
        </pc:inkChg>
        <pc:inkChg chg="add del mod">
          <ac:chgData name="Tim Cook" userId="d1c7cfb340f2c7ab" providerId="LiveId" clId="{C4F07370-0182-4635-ACE3-8C64B7937DEB}" dt="2023-04-18T23:57:45.821" v="505"/>
          <ac:inkMkLst>
            <pc:docMk/>
            <pc:sldMk cId="1066324181" sldId="485"/>
            <ac:inkMk id="134" creationId="{4141562B-B825-2D6C-A4C5-66B849D5E964}"/>
          </ac:inkMkLst>
        </pc:inkChg>
        <pc:inkChg chg="add del mod">
          <ac:chgData name="Tim Cook" userId="d1c7cfb340f2c7ab" providerId="LiveId" clId="{C4F07370-0182-4635-ACE3-8C64B7937DEB}" dt="2023-04-18T23:56:59.571" v="441"/>
          <ac:inkMkLst>
            <pc:docMk/>
            <pc:sldMk cId="1066324181" sldId="485"/>
            <ac:inkMk id="135" creationId="{22C3AC36-F47A-8A4D-7D90-DF13AE4EF648}"/>
          </ac:inkMkLst>
        </pc:inkChg>
        <pc:inkChg chg="add del mod">
          <ac:chgData name="Tim Cook" userId="d1c7cfb340f2c7ab" providerId="LiveId" clId="{C4F07370-0182-4635-ACE3-8C64B7937DEB}" dt="2023-04-18T23:56:59.571" v="442"/>
          <ac:inkMkLst>
            <pc:docMk/>
            <pc:sldMk cId="1066324181" sldId="485"/>
            <ac:inkMk id="136" creationId="{DAB8CD12-BCEC-47E3-D600-D31A2EDA60DB}"/>
          </ac:inkMkLst>
        </pc:inkChg>
        <pc:inkChg chg="add del mod">
          <ac:chgData name="Tim Cook" userId="d1c7cfb340f2c7ab" providerId="LiveId" clId="{C4F07370-0182-4635-ACE3-8C64B7937DEB}" dt="2023-04-18T23:56:59.570" v="439"/>
          <ac:inkMkLst>
            <pc:docMk/>
            <pc:sldMk cId="1066324181" sldId="485"/>
            <ac:inkMk id="137" creationId="{762C170C-19AD-3DB0-FCAE-6F162EF637DD}"/>
          </ac:inkMkLst>
        </pc:inkChg>
        <pc:inkChg chg="add del mod">
          <ac:chgData name="Tim Cook" userId="d1c7cfb340f2c7ab" providerId="LiveId" clId="{C4F07370-0182-4635-ACE3-8C64B7937DEB}" dt="2023-04-18T23:56:59.551" v="438"/>
          <ac:inkMkLst>
            <pc:docMk/>
            <pc:sldMk cId="1066324181" sldId="485"/>
            <ac:inkMk id="138" creationId="{47544D8B-8FDB-91BF-3890-D7894FE83621}"/>
          </ac:inkMkLst>
        </pc:inkChg>
        <pc:inkChg chg="add del mod">
          <ac:chgData name="Tim Cook" userId="d1c7cfb340f2c7ab" providerId="LiveId" clId="{C4F07370-0182-4635-ACE3-8C64B7937DEB}" dt="2023-04-18T23:56:59.571" v="440"/>
          <ac:inkMkLst>
            <pc:docMk/>
            <pc:sldMk cId="1066324181" sldId="485"/>
            <ac:inkMk id="139" creationId="{E075B5DD-7522-A0D0-CE56-ED40A23E1116}"/>
          </ac:inkMkLst>
        </pc:inkChg>
        <pc:inkChg chg="add del mod">
          <ac:chgData name="Tim Cook" userId="d1c7cfb340f2c7ab" providerId="LiveId" clId="{C4F07370-0182-4635-ACE3-8C64B7937DEB}" dt="2023-04-18T23:57:45.821" v="502"/>
          <ac:inkMkLst>
            <pc:docMk/>
            <pc:sldMk cId="1066324181" sldId="485"/>
            <ac:inkMk id="145" creationId="{66A340CD-EB0C-BD50-A5D5-8E6D3AA85EB2}"/>
          </ac:inkMkLst>
        </pc:inkChg>
        <pc:inkChg chg="add del mod">
          <ac:chgData name="Tim Cook" userId="d1c7cfb340f2c7ab" providerId="LiveId" clId="{C4F07370-0182-4635-ACE3-8C64B7937DEB}" dt="2023-04-18T23:57:45.821" v="555"/>
          <ac:inkMkLst>
            <pc:docMk/>
            <pc:sldMk cId="1066324181" sldId="485"/>
            <ac:inkMk id="146" creationId="{A74AE5E4-1C99-E0DB-C956-2EAA05BD4C78}"/>
          </ac:inkMkLst>
        </pc:inkChg>
        <pc:inkChg chg="add del mod">
          <ac:chgData name="Tim Cook" userId="d1c7cfb340f2c7ab" providerId="LiveId" clId="{C4F07370-0182-4635-ACE3-8C64B7937DEB}" dt="2023-04-18T23:57:45.821" v="559"/>
          <ac:inkMkLst>
            <pc:docMk/>
            <pc:sldMk cId="1066324181" sldId="485"/>
            <ac:inkMk id="147" creationId="{C8C9A064-37D2-9CF8-F2F8-DDB1E1FBE16E}"/>
          </ac:inkMkLst>
        </pc:inkChg>
        <pc:inkChg chg="add del mod">
          <ac:chgData name="Tim Cook" userId="d1c7cfb340f2c7ab" providerId="LiveId" clId="{C4F07370-0182-4635-ACE3-8C64B7937DEB}" dt="2023-04-18T23:57:45.821" v="507"/>
          <ac:inkMkLst>
            <pc:docMk/>
            <pc:sldMk cId="1066324181" sldId="485"/>
            <ac:inkMk id="148" creationId="{C160D712-A570-6734-A526-4184CB16A5F0}"/>
          </ac:inkMkLst>
        </pc:inkChg>
        <pc:inkChg chg="add del mod">
          <ac:chgData name="Tim Cook" userId="d1c7cfb340f2c7ab" providerId="LiveId" clId="{C4F07370-0182-4635-ACE3-8C64B7937DEB}" dt="2023-04-18T23:57:45.821" v="551"/>
          <ac:inkMkLst>
            <pc:docMk/>
            <pc:sldMk cId="1066324181" sldId="485"/>
            <ac:inkMk id="149" creationId="{E2CC92A3-6E9D-3F0A-4F0E-C5944C462F8E}"/>
          </ac:inkMkLst>
        </pc:inkChg>
        <pc:inkChg chg="add del mod">
          <ac:chgData name="Tim Cook" userId="d1c7cfb340f2c7ab" providerId="LiveId" clId="{C4F07370-0182-4635-ACE3-8C64B7937DEB}" dt="2023-04-18T23:57:45.821" v="543"/>
          <ac:inkMkLst>
            <pc:docMk/>
            <pc:sldMk cId="1066324181" sldId="485"/>
            <ac:inkMk id="150" creationId="{124A11B8-8085-8C85-7801-06309F54D2C2}"/>
          </ac:inkMkLst>
        </pc:inkChg>
        <pc:inkChg chg="add del">
          <ac:chgData name="Tim Cook" userId="d1c7cfb340f2c7ab" providerId="LiveId" clId="{C4F07370-0182-4635-ACE3-8C64B7937DEB}" dt="2023-04-18T23:57:45.821" v="510"/>
          <ac:inkMkLst>
            <pc:docMk/>
            <pc:sldMk cId="1066324181" sldId="485"/>
            <ac:inkMk id="151" creationId="{25BB33E8-8A18-962D-B377-4CE47DA05112}"/>
          </ac:inkMkLst>
        </pc:inkChg>
        <pc:inkChg chg="add del mod">
          <ac:chgData name="Tim Cook" userId="d1c7cfb340f2c7ab" providerId="LiveId" clId="{C4F07370-0182-4635-ACE3-8C64B7937DEB}" dt="2023-04-18T23:57:45.821" v="529"/>
          <ac:inkMkLst>
            <pc:docMk/>
            <pc:sldMk cId="1066324181" sldId="485"/>
            <ac:inkMk id="152" creationId="{ED40F30A-CBF7-B8DF-83EC-83B7D991B1C1}"/>
          </ac:inkMkLst>
        </pc:inkChg>
        <pc:inkChg chg="add del mod">
          <ac:chgData name="Tim Cook" userId="d1c7cfb340f2c7ab" providerId="LiveId" clId="{C4F07370-0182-4635-ACE3-8C64B7937DEB}" dt="2023-04-18T23:57:45.821" v="554"/>
          <ac:inkMkLst>
            <pc:docMk/>
            <pc:sldMk cId="1066324181" sldId="485"/>
            <ac:inkMk id="153" creationId="{F6865C70-6C14-1FDB-0351-0827C79F4BC5}"/>
          </ac:inkMkLst>
        </pc:inkChg>
        <pc:inkChg chg="add del mod">
          <ac:chgData name="Tim Cook" userId="d1c7cfb340f2c7ab" providerId="LiveId" clId="{C4F07370-0182-4635-ACE3-8C64B7937DEB}" dt="2023-04-18T23:57:45.821" v="503"/>
          <ac:inkMkLst>
            <pc:docMk/>
            <pc:sldMk cId="1066324181" sldId="485"/>
            <ac:inkMk id="154" creationId="{808D78A6-FDB5-7895-B433-78C4121DB4BD}"/>
          </ac:inkMkLst>
        </pc:inkChg>
        <pc:inkChg chg="add del mod">
          <ac:chgData name="Tim Cook" userId="d1c7cfb340f2c7ab" providerId="LiveId" clId="{C4F07370-0182-4635-ACE3-8C64B7937DEB}" dt="2023-04-18T23:57:45.821" v="560"/>
          <ac:inkMkLst>
            <pc:docMk/>
            <pc:sldMk cId="1066324181" sldId="485"/>
            <ac:inkMk id="155" creationId="{4815D618-9285-E30E-4EFC-ADBEFA7DE621}"/>
          </ac:inkMkLst>
        </pc:inkChg>
        <pc:inkChg chg="add del mod">
          <ac:chgData name="Tim Cook" userId="d1c7cfb340f2c7ab" providerId="LiveId" clId="{C4F07370-0182-4635-ACE3-8C64B7937DEB}" dt="2023-04-18T23:57:45.821" v="517"/>
          <ac:inkMkLst>
            <pc:docMk/>
            <pc:sldMk cId="1066324181" sldId="485"/>
            <ac:inkMk id="156" creationId="{B2A0A9DF-FDA2-471C-C49A-172A8C4812A0}"/>
          </ac:inkMkLst>
        </pc:inkChg>
        <pc:inkChg chg="add del mod">
          <ac:chgData name="Tim Cook" userId="d1c7cfb340f2c7ab" providerId="LiveId" clId="{C4F07370-0182-4635-ACE3-8C64B7937DEB}" dt="2023-04-18T23:57:45.821" v="527"/>
          <ac:inkMkLst>
            <pc:docMk/>
            <pc:sldMk cId="1066324181" sldId="485"/>
            <ac:inkMk id="157" creationId="{D10A5BA4-B150-F5C4-9CFF-A17A0ACFA335}"/>
          </ac:inkMkLst>
        </pc:inkChg>
        <pc:inkChg chg="add del mod">
          <ac:chgData name="Tim Cook" userId="d1c7cfb340f2c7ab" providerId="LiveId" clId="{C4F07370-0182-4635-ACE3-8C64B7937DEB}" dt="2023-04-18T23:57:45.821" v="520"/>
          <ac:inkMkLst>
            <pc:docMk/>
            <pc:sldMk cId="1066324181" sldId="485"/>
            <ac:inkMk id="158" creationId="{E68754F1-3D39-33B7-42C3-3421C4DCC357}"/>
          </ac:inkMkLst>
        </pc:inkChg>
        <pc:inkChg chg="add del">
          <ac:chgData name="Tim Cook" userId="d1c7cfb340f2c7ab" providerId="LiveId" clId="{C4F07370-0182-4635-ACE3-8C64B7937DEB}" dt="2023-04-18T23:57:10.013" v="459"/>
          <ac:inkMkLst>
            <pc:docMk/>
            <pc:sldMk cId="1066324181" sldId="485"/>
            <ac:inkMk id="162" creationId="{370CA8C4-2731-4ECF-B5A5-080D733CE735}"/>
          </ac:inkMkLst>
        </pc:inkChg>
        <pc:inkChg chg="add del mod">
          <ac:chgData name="Tim Cook" userId="d1c7cfb340f2c7ab" providerId="LiveId" clId="{C4F07370-0182-4635-ACE3-8C64B7937DEB}" dt="2023-04-18T23:57:45.821" v="557"/>
          <ac:inkMkLst>
            <pc:docMk/>
            <pc:sldMk cId="1066324181" sldId="485"/>
            <ac:inkMk id="163" creationId="{32AF749D-8E09-E830-1146-ACA36DDCD587}"/>
          </ac:inkMkLst>
        </pc:inkChg>
        <pc:inkChg chg="add del mod">
          <ac:chgData name="Tim Cook" userId="d1c7cfb340f2c7ab" providerId="LiveId" clId="{C4F07370-0182-4635-ACE3-8C64B7937DEB}" dt="2023-04-18T23:57:45.821" v="509"/>
          <ac:inkMkLst>
            <pc:docMk/>
            <pc:sldMk cId="1066324181" sldId="485"/>
            <ac:inkMk id="164" creationId="{0A6F4326-B471-BC45-CAA5-67CEEE0B6841}"/>
          </ac:inkMkLst>
        </pc:inkChg>
        <pc:inkChg chg="add del mod">
          <ac:chgData name="Tim Cook" userId="d1c7cfb340f2c7ab" providerId="LiveId" clId="{C4F07370-0182-4635-ACE3-8C64B7937DEB}" dt="2023-04-18T23:57:45.821" v="524"/>
          <ac:inkMkLst>
            <pc:docMk/>
            <pc:sldMk cId="1066324181" sldId="485"/>
            <ac:inkMk id="165" creationId="{44721C06-C74E-EF63-2F3D-6154B8879EDC}"/>
          </ac:inkMkLst>
        </pc:inkChg>
        <pc:inkChg chg="add del mod">
          <ac:chgData name="Tim Cook" userId="d1c7cfb340f2c7ab" providerId="LiveId" clId="{C4F07370-0182-4635-ACE3-8C64B7937DEB}" dt="2023-04-18T23:57:45.821" v="516"/>
          <ac:inkMkLst>
            <pc:docMk/>
            <pc:sldMk cId="1066324181" sldId="485"/>
            <ac:inkMk id="166" creationId="{CE84AD14-833D-F786-3803-AF1307F4D3F9}"/>
          </ac:inkMkLst>
        </pc:inkChg>
        <pc:inkChg chg="add del mod">
          <ac:chgData name="Tim Cook" userId="d1c7cfb340f2c7ab" providerId="LiveId" clId="{C4F07370-0182-4635-ACE3-8C64B7937DEB}" dt="2023-04-18T23:57:45.821" v="501"/>
          <ac:inkMkLst>
            <pc:docMk/>
            <pc:sldMk cId="1066324181" sldId="485"/>
            <ac:inkMk id="167" creationId="{38B9519A-1493-0C38-41D1-3F1507AC5F30}"/>
          </ac:inkMkLst>
        </pc:inkChg>
        <pc:inkChg chg="add del mod">
          <ac:chgData name="Tim Cook" userId="d1c7cfb340f2c7ab" providerId="LiveId" clId="{C4F07370-0182-4635-ACE3-8C64B7937DEB}" dt="2023-04-18T23:57:45.821" v="515"/>
          <ac:inkMkLst>
            <pc:docMk/>
            <pc:sldMk cId="1066324181" sldId="485"/>
            <ac:inkMk id="168" creationId="{C914B5CD-3243-E290-2926-89E3512C0414}"/>
          </ac:inkMkLst>
        </pc:inkChg>
        <pc:inkChg chg="add del mod">
          <ac:chgData name="Tim Cook" userId="d1c7cfb340f2c7ab" providerId="LiveId" clId="{C4F07370-0182-4635-ACE3-8C64B7937DEB}" dt="2023-04-18T23:57:45.821" v="548"/>
          <ac:inkMkLst>
            <pc:docMk/>
            <pc:sldMk cId="1066324181" sldId="485"/>
            <ac:inkMk id="169" creationId="{4DCC4C55-2A3F-38C2-3213-B7B51D26CBED}"/>
          </ac:inkMkLst>
        </pc:inkChg>
        <pc:inkChg chg="add del mod">
          <ac:chgData name="Tim Cook" userId="d1c7cfb340f2c7ab" providerId="LiveId" clId="{C4F07370-0182-4635-ACE3-8C64B7937DEB}" dt="2023-04-18T23:57:45.821" v="537"/>
          <ac:inkMkLst>
            <pc:docMk/>
            <pc:sldMk cId="1066324181" sldId="485"/>
            <ac:inkMk id="170" creationId="{7CF38F8D-D4AB-FDC3-08DB-74AF8F940939}"/>
          </ac:inkMkLst>
        </pc:inkChg>
        <pc:inkChg chg="add del mod">
          <ac:chgData name="Tim Cook" userId="d1c7cfb340f2c7ab" providerId="LiveId" clId="{C4F07370-0182-4635-ACE3-8C64B7937DEB}" dt="2023-04-18T23:57:45.821" v="506"/>
          <ac:inkMkLst>
            <pc:docMk/>
            <pc:sldMk cId="1066324181" sldId="485"/>
            <ac:inkMk id="171" creationId="{8C5212F3-22CD-95FD-02E0-8A2D9B023FC7}"/>
          </ac:inkMkLst>
        </pc:inkChg>
        <pc:inkChg chg="add del mod">
          <ac:chgData name="Tim Cook" userId="d1c7cfb340f2c7ab" providerId="LiveId" clId="{C4F07370-0182-4635-ACE3-8C64B7937DEB}" dt="2023-04-18T23:57:45.821" v="518"/>
          <ac:inkMkLst>
            <pc:docMk/>
            <pc:sldMk cId="1066324181" sldId="485"/>
            <ac:inkMk id="172" creationId="{E872392B-9343-A1C5-AA5B-65DB7C7667DA}"/>
          </ac:inkMkLst>
        </pc:inkChg>
        <pc:inkChg chg="add del mod">
          <ac:chgData name="Tim Cook" userId="d1c7cfb340f2c7ab" providerId="LiveId" clId="{C4F07370-0182-4635-ACE3-8C64B7937DEB}" dt="2023-04-18T23:57:50.084" v="562"/>
          <ac:inkMkLst>
            <pc:docMk/>
            <pc:sldMk cId="1066324181" sldId="485"/>
            <ac:inkMk id="174" creationId="{4160CC40-00B2-9C47-1303-E33346198782}"/>
          </ac:inkMkLst>
        </pc:inkChg>
        <pc:inkChg chg="add del mod">
          <ac:chgData name="Tim Cook" userId="d1c7cfb340f2c7ab" providerId="LiveId" clId="{C4F07370-0182-4635-ACE3-8C64B7937DEB}" dt="2023-04-18T23:57:48.172" v="561"/>
          <ac:inkMkLst>
            <pc:docMk/>
            <pc:sldMk cId="1066324181" sldId="485"/>
            <ac:inkMk id="175" creationId="{A3B52E21-3553-E09E-5768-51FEE1B5CF25}"/>
          </ac:inkMkLst>
        </pc:inkChg>
        <pc:inkChg chg="add">
          <ac:chgData name="Tim Cook" userId="d1c7cfb340f2c7ab" providerId="LiveId" clId="{C4F07370-0182-4635-ACE3-8C64B7937DEB}" dt="2023-04-18T23:57:52.946" v="563" actId="9405"/>
          <ac:inkMkLst>
            <pc:docMk/>
            <pc:sldMk cId="1066324181" sldId="485"/>
            <ac:inkMk id="177" creationId="{2E217117-25F1-B523-9946-599E1FE5161B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8" creationId="{5370B531-9AE4-0423-64F4-E7077EACEA5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9" creationId="{0D61EF7C-062A-DABB-719A-ADB409C104C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0" creationId="{B1FDF4DB-B735-209B-042E-40C68C6ECF1D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1" creationId="{7880AEDB-E41F-37D2-099E-04FEDCC7B9F0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2" creationId="{84DB7ED4-CB39-0CFF-6CC8-483F539779F3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3" creationId="{22F62F74-ABDC-1666-4A39-3B6DF88DE1AE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4" creationId="{EE8B392F-454D-BCE0-CF9A-6C1F19FF1528}"/>
          </ac:inkMkLst>
        </pc:inkChg>
      </pc:sldChg>
      <pc:sldChg chg="modSp mod">
        <pc:chgData name="Tim Cook" userId="d1c7cfb340f2c7ab" providerId="LiveId" clId="{C4F07370-0182-4635-ACE3-8C64B7937DEB}" dt="2023-04-18T23:28:04.096" v="87" actId="14100"/>
        <pc:sldMkLst>
          <pc:docMk/>
          <pc:sldMk cId="2295387191" sldId="486"/>
        </pc:sldMkLst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1" creationId="{61FA9365-6151-5F0F-C4C5-E3A1AE8EE0A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2" creationId="{6370C081-7C22-6EA7-3485-C726096A6B3A}"/>
          </ac:inkMkLst>
        </pc:inkChg>
      </pc:sldChg>
      <pc:sldChg chg="addSp delSp modSp mod">
        <pc:chgData name="Tim Cook" userId="d1c7cfb340f2c7ab" providerId="LiveId" clId="{C4F07370-0182-4635-ACE3-8C64B7937DEB}" dt="2023-04-18T23:46:01.948" v="288"/>
        <pc:sldMkLst>
          <pc:docMk/>
          <pc:sldMk cId="2357909890" sldId="489"/>
        </pc:sldMkLst>
        <pc:grpChg chg="mod">
          <ac:chgData name="Tim Cook" userId="d1c7cfb340f2c7ab" providerId="LiveId" clId="{C4F07370-0182-4635-ACE3-8C64B7937DEB}" dt="2023-04-18T23:41:39.007" v="120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C4F07370-0182-4635-ACE3-8C64B7937DEB}" dt="2023-04-18T23:41:42.414" v="125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C4F07370-0182-4635-ACE3-8C64B7937DEB}" dt="2023-04-18T23:41:48.441" v="135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C4F07370-0182-4635-ACE3-8C64B7937DEB}" dt="2023-04-18T23:41:54.744" v="148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C4F07370-0182-4635-ACE3-8C64B7937DEB}" dt="2023-04-18T23:42:02.372" v="160"/>
          <ac:grpSpMkLst>
            <pc:docMk/>
            <pc:sldMk cId="2357909890" sldId="489"/>
            <ac:grpSpMk id="53" creationId="{4F500836-1DB6-022A-10FA-5595289040CE}"/>
          </ac:grpSpMkLst>
        </pc:grpChg>
        <pc:grpChg chg="del mod">
          <ac:chgData name="Tim Cook" userId="d1c7cfb340f2c7ab" providerId="LiveId" clId="{C4F07370-0182-4635-ACE3-8C64B7937DEB}" dt="2023-04-18T23:45:03.473" v="211"/>
          <ac:grpSpMkLst>
            <pc:docMk/>
            <pc:sldMk cId="2357909890" sldId="489"/>
            <ac:grpSpMk id="62" creationId="{C2E30C91-D10B-213F-60AE-EA2993CE9C3F}"/>
          </ac:grpSpMkLst>
        </pc:grpChg>
        <pc:grpChg chg="del mod">
          <ac:chgData name="Tim Cook" userId="d1c7cfb340f2c7ab" providerId="LiveId" clId="{C4F07370-0182-4635-ACE3-8C64B7937DEB}" dt="2023-04-18T23:42:41.485" v="189"/>
          <ac:grpSpMkLst>
            <pc:docMk/>
            <pc:sldMk cId="2357909890" sldId="489"/>
            <ac:grpSpMk id="76" creationId="{49830E12-2609-FF7B-9477-E105698F19AC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77" creationId="{35B2FB62-2561-3391-F376-3289F109FC95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8" creationId="{A8C8DC6D-0CE2-F58E-9A16-FB37BCE80713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9" creationId="{35C20952-A646-2E5D-4F94-3F320FF46CA5}"/>
          </ac:grpSpMkLst>
        </pc:grpChg>
        <pc:grpChg chg="mod">
          <ac:chgData name="Tim Cook" userId="d1c7cfb340f2c7ab" providerId="LiveId" clId="{C4F07370-0182-4635-ACE3-8C64B7937DEB}" dt="2023-04-18T23:45:11.776" v="223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C4F07370-0182-4635-ACE3-8C64B7937DEB}" dt="2023-04-18T23:45:24.238" v="233"/>
          <ac:grpSpMkLst>
            <pc:docMk/>
            <pc:sldMk cId="2357909890" sldId="489"/>
            <ac:grpSpMk id="106" creationId="{D22EF83D-E4A6-BC80-BF19-E2ABD5E99271}"/>
          </ac:grpSpMkLst>
        </pc:grpChg>
        <pc:grpChg chg="del mod">
          <ac:chgData name="Tim Cook" userId="d1c7cfb340f2c7ab" providerId="LiveId" clId="{C4F07370-0182-4635-ACE3-8C64B7937DEB}" dt="2023-04-18T23:45:25.487" v="240"/>
          <ac:grpSpMkLst>
            <pc:docMk/>
            <pc:sldMk cId="2357909890" sldId="489"/>
            <ac:grpSpMk id="110" creationId="{0B457401-48E8-7705-0B1C-B4C040344519}"/>
          </ac:grpSpMkLst>
        </pc:grpChg>
        <pc:grpChg chg="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22" creationId="{B309D619-5658-0D05-CAD2-0B7BBB4850A3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32" creationId="{22DE1874-F606-67DC-71F6-F334A4D8DAB7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3" creationId="{633FF1DE-AFEA-FC9B-9CD9-31E5F398E008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7" creationId="{49ED75A1-C30D-F054-5918-B3100AE148A1}"/>
          </ac:grpSpMkLst>
        </pc:grpChg>
        <pc:grpChg chg="del mod">
          <ac:chgData name="Tim Cook" userId="d1c7cfb340f2c7ab" providerId="LiveId" clId="{C4F07370-0182-4635-ACE3-8C64B7937DEB}" dt="2023-04-18T23:45:46.713" v="272"/>
          <ac:grpSpMkLst>
            <pc:docMk/>
            <pc:sldMk cId="2357909890" sldId="489"/>
            <ac:grpSpMk id="139" creationId="{6C0DD5CB-7E4B-8EC2-A3BD-B7476622CEF8}"/>
          </ac:grpSpMkLst>
        </pc:grpChg>
        <pc:grpChg chg="mod">
          <ac:chgData name="Tim Cook" userId="d1c7cfb340f2c7ab" providerId="LiveId" clId="{C4F07370-0182-4635-ACE3-8C64B7937DEB}" dt="2023-04-18T23:45:48.204" v="273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C4F07370-0182-4635-ACE3-8C64B7937DEB}" dt="2023-04-18T23:45:58.213" v="283"/>
          <ac:grpSpMkLst>
            <pc:docMk/>
            <pc:sldMk cId="2357909890" sldId="489"/>
            <ac:grpSpMk id="144" creationId="{EA0F3F0C-E721-5B60-4C95-915E16893F1A}"/>
          </ac:grpSpMkLst>
        </pc:grpChg>
        <pc:grpChg chg="del 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1" creationId="{1E7EA9A7-AF7F-DEAE-5708-9A358568AFE6}"/>
          </ac:grpSpMkLst>
        </pc:grpChg>
        <pc:grpChg chg="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4" creationId="{0BE9FE9C-3726-2E50-60F4-C699155C6548}"/>
          </ac:grpSpMkLst>
        </pc:grpChg>
        <pc:inkChg chg="add del">
          <ac:chgData name="Tim Cook" userId="d1c7cfb340f2c7ab" providerId="LiveId" clId="{C4F07370-0182-4635-ACE3-8C64B7937DEB}" dt="2023-04-18T23:41:23.601" v="93"/>
          <ac:inkMkLst>
            <pc:docMk/>
            <pc:sldMk cId="2357909890" sldId="489"/>
            <ac:inkMk id="3" creationId="{301E0003-9C37-BD8D-93ED-C69C5C5201D2}"/>
          </ac:inkMkLst>
        </pc:inkChg>
        <pc:inkChg chg="add del">
          <ac:chgData name="Tim Cook" userId="d1c7cfb340f2c7ab" providerId="LiveId" clId="{C4F07370-0182-4635-ACE3-8C64B7937DEB}" dt="2023-04-18T23:41:23.601" v="91"/>
          <ac:inkMkLst>
            <pc:docMk/>
            <pc:sldMk cId="2357909890" sldId="489"/>
            <ac:inkMk id="4" creationId="{E687A10B-A3DE-B119-4627-AD5FC6D1CEB0}"/>
          </ac:inkMkLst>
        </pc:inkChg>
        <pc:inkChg chg="add del">
          <ac:chgData name="Tim Cook" userId="d1c7cfb340f2c7ab" providerId="LiveId" clId="{C4F07370-0182-4635-ACE3-8C64B7937DEB}" dt="2023-04-18T23:41:23.601" v="92"/>
          <ac:inkMkLst>
            <pc:docMk/>
            <pc:sldMk cId="2357909890" sldId="489"/>
            <ac:inkMk id="5" creationId="{E4517253-3AE4-C4DC-60F3-7916374A2651}"/>
          </ac:inkMkLst>
        </pc:inkChg>
        <pc:inkChg chg="add del">
          <ac:chgData name="Tim Cook" userId="d1c7cfb340f2c7ab" providerId="LiveId" clId="{C4F07370-0182-4635-ACE3-8C64B7937DEB}" dt="2023-04-18T23:41:27.675" v="103"/>
          <ac:inkMkLst>
            <pc:docMk/>
            <pc:sldMk cId="2357909890" sldId="489"/>
            <ac:inkMk id="6" creationId="{1C9F5CD1-2C74-3E53-EF3A-9F9586B691E5}"/>
          </ac:inkMkLst>
        </pc:inkChg>
        <pc:inkChg chg="add del">
          <ac:chgData name="Tim Cook" userId="d1c7cfb340f2c7ab" providerId="LiveId" clId="{C4F07370-0182-4635-ACE3-8C64B7937DEB}" dt="2023-04-18T23:41:27.675" v="101"/>
          <ac:inkMkLst>
            <pc:docMk/>
            <pc:sldMk cId="2357909890" sldId="489"/>
            <ac:inkMk id="7" creationId="{054D6293-5E03-FCDC-64F3-9ED9963AE933}"/>
          </ac:inkMkLst>
        </pc:inkChg>
        <pc:inkChg chg="add del">
          <ac:chgData name="Tim Cook" userId="d1c7cfb340f2c7ab" providerId="LiveId" clId="{C4F07370-0182-4635-ACE3-8C64B7937DEB}" dt="2023-04-18T23:41:27.675" v="102"/>
          <ac:inkMkLst>
            <pc:docMk/>
            <pc:sldMk cId="2357909890" sldId="489"/>
            <ac:inkMk id="8" creationId="{48BB346E-DEBA-5087-0C6A-4DFD2A310AFD}"/>
          </ac:inkMkLst>
        </pc:inkChg>
        <pc:inkChg chg="add del">
          <ac:chgData name="Tim Cook" userId="d1c7cfb340f2c7ab" providerId="LiveId" clId="{C4F07370-0182-4635-ACE3-8C64B7937DEB}" dt="2023-04-18T23:41:27.675" v="100"/>
          <ac:inkMkLst>
            <pc:docMk/>
            <pc:sldMk cId="2357909890" sldId="489"/>
            <ac:inkMk id="9" creationId="{E156AB93-EB04-E957-01AE-51C5B72C3A91}"/>
          </ac:inkMkLst>
        </pc:inkChg>
        <pc:inkChg chg="add del">
          <ac:chgData name="Tim Cook" userId="d1c7cfb340f2c7ab" providerId="LiveId" clId="{C4F07370-0182-4635-ACE3-8C64B7937DEB}" dt="2023-04-18T23:41:27.675" v="99"/>
          <ac:inkMkLst>
            <pc:docMk/>
            <pc:sldMk cId="2357909890" sldId="489"/>
            <ac:inkMk id="10" creationId="{774483F9-AC04-F1A2-D91A-C0523B9AFCA8}"/>
          </ac:inkMkLst>
        </pc:inkChg>
        <pc:inkChg chg="add del">
          <ac:chgData name="Tim Cook" userId="d1c7cfb340f2c7ab" providerId="LiveId" clId="{C4F07370-0182-4635-ACE3-8C64B7937DEB}" dt="2023-04-18T23:41:32.497" v="109"/>
          <ac:inkMkLst>
            <pc:docMk/>
            <pc:sldMk cId="2357909890" sldId="489"/>
            <ac:inkMk id="11" creationId="{E006AE66-C64B-327D-91DC-54509C6BDA54}"/>
          </ac:inkMkLst>
        </pc:inkChg>
        <pc:inkChg chg="add del">
          <ac:chgData name="Tim Cook" userId="d1c7cfb340f2c7ab" providerId="LiveId" clId="{C4F07370-0182-4635-ACE3-8C64B7937DEB}" dt="2023-04-18T23:41:31.344" v="107"/>
          <ac:inkMkLst>
            <pc:docMk/>
            <pc:sldMk cId="2357909890" sldId="489"/>
            <ac:inkMk id="12" creationId="{B38DCFD1-0EA4-E072-C84E-74C28EDAD1F6}"/>
          </ac:inkMkLst>
        </pc:inkChg>
        <pc:inkChg chg="add del">
          <ac:chgData name="Tim Cook" userId="d1c7cfb340f2c7ab" providerId="LiveId" clId="{C4F07370-0182-4635-ACE3-8C64B7937DEB}" dt="2023-04-18T23:41:31.344" v="108"/>
          <ac:inkMkLst>
            <pc:docMk/>
            <pc:sldMk cId="2357909890" sldId="489"/>
            <ac:inkMk id="13" creationId="{17F03214-4BBE-ED1E-65CD-4B7F8CEBD83C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4" creationId="{6EB03A4E-9992-EF5F-9A48-C17EF869E5D3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5" creationId="{44B5B984-C288-CC89-396E-7AD66B4729C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6" creationId="{6F663EF1-9E6E-14C8-1EB7-31223B05381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7" creationId="{83449FE0-6CF9-ED43-FC0D-FB9CC4F16684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8" creationId="{E211E012-4217-2607-6C8F-CCCF4A1FD665}"/>
          </ac:inkMkLst>
        </pc:inkChg>
        <pc:inkChg chg="add del">
          <ac:chgData name="Tim Cook" userId="d1c7cfb340f2c7ab" providerId="LiveId" clId="{C4F07370-0182-4635-ACE3-8C64B7937DEB}" dt="2023-04-18T23:41:38.520" v="119"/>
          <ac:inkMkLst>
            <pc:docMk/>
            <pc:sldMk cId="2357909890" sldId="489"/>
            <ac:inkMk id="19" creationId="{25B4CA82-5ABA-DEC7-7F21-3F38EB1B4957}"/>
          </ac:inkMkLst>
        </pc:inkChg>
        <pc:inkChg chg="add del">
          <ac:chgData name="Tim Cook" userId="d1c7cfb340f2c7ab" providerId="LiveId" clId="{C4F07370-0182-4635-ACE3-8C64B7937DEB}" dt="2023-04-18T23:41:39.707" v="121"/>
          <ac:inkMkLst>
            <pc:docMk/>
            <pc:sldMk cId="2357909890" sldId="489"/>
            <ac:inkMk id="20" creationId="{4B134909-14D8-8D5A-A7BE-AC678A73CF08}"/>
          </ac:inkMkLst>
        </pc:inkChg>
        <pc:inkChg chg="add del">
          <ac:chgData name="Tim Cook" userId="d1c7cfb340f2c7ab" providerId="LiveId" clId="{C4F07370-0182-4635-ACE3-8C64B7937DEB}" dt="2023-04-18T23:41:38.520" v="118"/>
          <ac:inkMkLst>
            <pc:docMk/>
            <pc:sldMk cId="2357909890" sldId="489"/>
            <ac:inkMk id="21" creationId="{5DA36514-7804-3189-7A93-7BFF8695EABF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3" creationId="{283FB3B0-DF1D-0874-A3DE-F7AADA320D70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4" creationId="{82F2A128-8B45-3124-5BB6-B5AB1FE864FC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5" creationId="{CE04C563-97E2-8BA2-3DB8-0E7C6D8E23E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7" creationId="{22277F24-22C5-7362-1076-D71534786E5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8" creationId="{C8A0AF7B-5766-077F-0FB8-C677469DBE00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9" creationId="{D0D9E83B-EC6A-D19F-F383-A71A0A63B9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0" creationId="{BC0FA2D5-885A-C01E-28F8-091B9FE6A374}"/>
          </ac:inkMkLst>
        </pc:inkChg>
        <pc:inkChg chg="add">
          <ac:chgData name="Tim Cook" userId="d1c7cfb340f2c7ab" providerId="LiveId" clId="{C4F07370-0182-4635-ACE3-8C64B7937DEB}" dt="2023-04-18T23:41:45.734" v="130" actId="9405"/>
          <ac:inkMkLst>
            <pc:docMk/>
            <pc:sldMk cId="2357909890" sldId="489"/>
            <ac:inkMk id="31" creationId="{56EBA7BF-D633-57D8-BBC6-17E23384A78C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2" creationId="{2CAA600E-D8B7-A8B0-F039-F08552291EA9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3" creationId="{A3A9BF2D-F347-6596-2E55-1E40954E3C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4" creationId="{CE598379-5849-8FFA-C5B1-9E3E583E06DB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5" creationId="{B91F9C75-80ED-F0DB-EB26-E49A7A31296F}"/>
          </ac:inkMkLst>
        </pc:inkChg>
        <pc:inkChg chg="add del">
          <ac:chgData name="Tim Cook" userId="d1c7cfb340f2c7ab" providerId="LiveId" clId="{C4F07370-0182-4635-ACE3-8C64B7937DEB}" dt="2023-04-18T23:41:51.863" v="143"/>
          <ac:inkMkLst>
            <pc:docMk/>
            <pc:sldMk cId="2357909890" sldId="489"/>
            <ac:inkMk id="37" creationId="{C77537F9-9613-6824-A991-1C8ABBB50532}"/>
          </ac:inkMkLst>
        </pc:inkChg>
        <pc:inkChg chg="add del">
          <ac:chgData name="Tim Cook" userId="d1c7cfb340f2c7ab" providerId="LiveId" clId="{C4F07370-0182-4635-ACE3-8C64B7937DEB}" dt="2023-04-18T23:41:51.863" v="141"/>
          <ac:inkMkLst>
            <pc:docMk/>
            <pc:sldMk cId="2357909890" sldId="489"/>
            <ac:inkMk id="38" creationId="{76DF13D0-B1C9-1EFB-B916-46AFAB54CFAD}"/>
          </ac:inkMkLst>
        </pc:inkChg>
        <pc:inkChg chg="add del">
          <ac:chgData name="Tim Cook" userId="d1c7cfb340f2c7ab" providerId="LiveId" clId="{C4F07370-0182-4635-ACE3-8C64B7937DEB}" dt="2023-04-18T23:41:51.863" v="140"/>
          <ac:inkMkLst>
            <pc:docMk/>
            <pc:sldMk cId="2357909890" sldId="489"/>
            <ac:inkMk id="39" creationId="{0C26AB6F-1F51-7395-F5A1-CD8ACCA4F4B7}"/>
          </ac:inkMkLst>
        </pc:inkChg>
        <pc:inkChg chg="add del">
          <ac:chgData name="Tim Cook" userId="d1c7cfb340f2c7ab" providerId="LiveId" clId="{C4F07370-0182-4635-ACE3-8C64B7937DEB}" dt="2023-04-18T23:41:51.863" v="142"/>
          <ac:inkMkLst>
            <pc:docMk/>
            <pc:sldMk cId="2357909890" sldId="489"/>
            <ac:inkMk id="40" creationId="{EEA9AE48-862D-A472-0334-03664434EB5F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1" creationId="{222CD51E-75A1-5132-7571-36E4A3290F46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2" creationId="{05745598-1DF7-3348-640D-D3E309DD1E2A}"/>
          </ac:inkMkLst>
        </pc:inkChg>
        <pc:inkChg chg="add">
          <ac:chgData name="Tim Cook" userId="d1c7cfb340f2c7ab" providerId="LiveId" clId="{C4F07370-0182-4635-ACE3-8C64B7937DEB}" dt="2023-04-18T23:41:53.867" v="146" actId="9405"/>
          <ac:inkMkLst>
            <pc:docMk/>
            <pc:sldMk cId="2357909890" sldId="489"/>
            <ac:inkMk id="43" creationId="{F421C617-9B90-201A-F05E-9731F2ED7DCE}"/>
          </ac:inkMkLst>
        </pc:inkChg>
        <pc:inkChg chg="add">
          <ac:chgData name="Tim Cook" userId="d1c7cfb340f2c7ab" providerId="LiveId" clId="{C4F07370-0182-4635-ACE3-8C64B7937DEB}" dt="2023-04-18T23:41:54.210" v="147" actId="9405"/>
          <ac:inkMkLst>
            <pc:docMk/>
            <pc:sldMk cId="2357909890" sldId="489"/>
            <ac:inkMk id="44" creationId="{997F6AE9-D3EA-2FCA-3A73-663E9F68D1BC}"/>
          </ac:inkMkLst>
        </pc:inkChg>
        <pc:inkChg chg="add del">
          <ac:chgData name="Tim Cook" userId="d1c7cfb340f2c7ab" providerId="LiveId" clId="{C4F07370-0182-4635-ACE3-8C64B7937DEB}" dt="2023-04-18T23:41:58.900" v="155"/>
          <ac:inkMkLst>
            <pc:docMk/>
            <pc:sldMk cId="2357909890" sldId="489"/>
            <ac:inkMk id="46" creationId="{84D6643A-A818-14A5-4208-E05F7B960172}"/>
          </ac:inkMkLst>
        </pc:inkChg>
        <pc:inkChg chg="add del">
          <ac:chgData name="Tim Cook" userId="d1c7cfb340f2c7ab" providerId="LiveId" clId="{C4F07370-0182-4635-ACE3-8C64B7937DEB}" dt="2023-04-18T23:41:57.907" v="153"/>
          <ac:inkMkLst>
            <pc:docMk/>
            <pc:sldMk cId="2357909890" sldId="489"/>
            <ac:inkMk id="47" creationId="{9AEA05C7-F1D0-0C92-4C5D-761CA9EEF279}"/>
          </ac:inkMkLst>
        </pc:inkChg>
        <pc:inkChg chg="add del mod">
          <ac:chgData name="Tim Cook" userId="d1c7cfb340f2c7ab" providerId="LiveId" clId="{C4F07370-0182-4635-ACE3-8C64B7937DEB}" dt="2023-04-18T23:41:58.900" v="154"/>
          <ac:inkMkLst>
            <pc:docMk/>
            <pc:sldMk cId="2357909890" sldId="489"/>
            <ac:inkMk id="48" creationId="{DFBBDB71-CBB6-02EB-443D-880B35730677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49" creationId="{F91ACE41-CF8A-3278-8519-B5B98094B1ED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0" creationId="{AC9887FB-8A71-B3ED-C1FC-E21F350DE653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1" creationId="{E3420F32-ACB5-BC78-CFC8-D23F775B3932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2" creationId="{5992C2F9-C83F-F1A9-8E7B-EC58985C4A4B}"/>
          </ac:inkMkLst>
        </pc:inkChg>
        <pc:inkChg chg="add del mod">
          <ac:chgData name="Tim Cook" userId="d1c7cfb340f2c7ab" providerId="LiveId" clId="{C4F07370-0182-4635-ACE3-8C64B7937DEB}" dt="2023-04-18T23:45:03.473" v="210"/>
          <ac:inkMkLst>
            <pc:docMk/>
            <pc:sldMk cId="2357909890" sldId="489"/>
            <ac:inkMk id="54" creationId="{C07022F0-4077-89EB-E2E8-0C0270BA744A}"/>
          </ac:inkMkLst>
        </pc:inkChg>
        <pc:inkChg chg="add del mod">
          <ac:chgData name="Tim Cook" userId="d1c7cfb340f2c7ab" providerId="LiveId" clId="{C4F07370-0182-4635-ACE3-8C64B7937DEB}" dt="2023-04-18T23:45:03.473" v="207"/>
          <ac:inkMkLst>
            <pc:docMk/>
            <pc:sldMk cId="2357909890" sldId="489"/>
            <ac:inkMk id="55" creationId="{F7A3D43E-C201-F92E-A18C-4779B5DD4CFE}"/>
          </ac:inkMkLst>
        </pc:inkChg>
        <pc:inkChg chg="add del mod">
          <ac:chgData name="Tim Cook" userId="d1c7cfb340f2c7ab" providerId="LiveId" clId="{C4F07370-0182-4635-ACE3-8C64B7937DEB}" dt="2023-04-18T23:45:03.473" v="211"/>
          <ac:inkMkLst>
            <pc:docMk/>
            <pc:sldMk cId="2357909890" sldId="489"/>
            <ac:inkMk id="56" creationId="{60DBFF9B-58F3-8228-DA81-1A5D42E4ABED}"/>
          </ac:inkMkLst>
        </pc:inkChg>
        <pc:inkChg chg="add del mod">
          <ac:chgData name="Tim Cook" userId="d1c7cfb340f2c7ab" providerId="LiveId" clId="{C4F07370-0182-4635-ACE3-8C64B7937DEB}" dt="2023-04-18T23:45:03.473" v="209"/>
          <ac:inkMkLst>
            <pc:docMk/>
            <pc:sldMk cId="2357909890" sldId="489"/>
            <ac:inkMk id="57" creationId="{097CDA54-C335-432A-AF5D-31BF04221F40}"/>
          </ac:inkMkLst>
        </pc:inkChg>
        <pc:inkChg chg="add del mod">
          <ac:chgData name="Tim Cook" userId="d1c7cfb340f2c7ab" providerId="LiveId" clId="{C4F07370-0182-4635-ACE3-8C64B7937DEB}" dt="2023-04-18T23:45:03.473" v="208"/>
          <ac:inkMkLst>
            <pc:docMk/>
            <pc:sldMk cId="2357909890" sldId="489"/>
            <ac:inkMk id="58" creationId="{106F5E91-D05C-84B6-B46E-D4DEC6DA133E}"/>
          </ac:inkMkLst>
        </pc:inkChg>
        <pc:inkChg chg="add del mod">
          <ac:chgData name="Tim Cook" userId="d1c7cfb340f2c7ab" providerId="LiveId" clId="{C4F07370-0182-4635-ACE3-8C64B7937DEB}" dt="2023-04-18T23:45:03.473" v="212"/>
          <ac:inkMkLst>
            <pc:docMk/>
            <pc:sldMk cId="2357909890" sldId="489"/>
            <ac:inkMk id="59" creationId="{6EFDD223-9282-9768-27F5-D3DF260F8A13}"/>
          </ac:inkMkLst>
        </pc:inkChg>
        <pc:inkChg chg="add del mod">
          <ac:chgData name="Tim Cook" userId="d1c7cfb340f2c7ab" providerId="LiveId" clId="{C4F07370-0182-4635-ACE3-8C64B7937DEB}" dt="2023-04-18T23:45:02.100" v="205"/>
          <ac:inkMkLst>
            <pc:docMk/>
            <pc:sldMk cId="2357909890" sldId="489"/>
            <ac:inkMk id="60" creationId="{08B2C223-7E42-2BD8-87BE-89AB2813A19B}"/>
          </ac:inkMkLst>
        </pc:inkChg>
        <pc:inkChg chg="add del mod">
          <ac:chgData name="Tim Cook" userId="d1c7cfb340f2c7ab" providerId="LiveId" clId="{C4F07370-0182-4635-ACE3-8C64B7937DEB}" dt="2023-04-18T23:45:02.100" v="206"/>
          <ac:inkMkLst>
            <pc:docMk/>
            <pc:sldMk cId="2357909890" sldId="489"/>
            <ac:inkMk id="61" creationId="{D4A7FB35-7D5A-67B4-0808-789E1392E7C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3" creationId="{2B504DEA-781F-3F36-DFF6-1A0A2F1DB891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4" creationId="{7EE1198C-BA6C-CC1C-2ECF-5C7DF47C283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5" creationId="{3CDAF807-F9F0-E689-D6A9-8739B27312B7}"/>
          </ac:inkMkLst>
        </pc:inkChg>
        <pc:inkChg chg="add del mod">
          <ac:chgData name="Tim Cook" userId="d1c7cfb340f2c7ab" providerId="LiveId" clId="{C4F07370-0182-4635-ACE3-8C64B7937DEB}" dt="2023-04-18T23:42:43.042" v="193"/>
          <ac:inkMkLst>
            <pc:docMk/>
            <pc:sldMk cId="2357909890" sldId="489"/>
            <ac:inkMk id="66" creationId="{EAC2133A-EA19-8F72-45FF-6FC0B86322AD}"/>
          </ac:inkMkLst>
        </pc:inkChg>
        <pc:inkChg chg="add del mod">
          <ac:chgData name="Tim Cook" userId="d1c7cfb340f2c7ab" providerId="LiveId" clId="{C4F07370-0182-4635-ACE3-8C64B7937DEB}" dt="2023-04-18T23:42:43.042" v="192"/>
          <ac:inkMkLst>
            <pc:docMk/>
            <pc:sldMk cId="2357909890" sldId="489"/>
            <ac:inkMk id="67" creationId="{CEA5E7CA-1C08-F4FB-E94F-50B0B90949D7}"/>
          </ac:inkMkLst>
        </pc:inkChg>
        <pc:inkChg chg="add del mod">
          <ac:chgData name="Tim Cook" userId="d1c7cfb340f2c7ab" providerId="LiveId" clId="{C4F07370-0182-4635-ACE3-8C64B7937DEB}" dt="2023-04-18T23:42:41.485" v="186"/>
          <ac:inkMkLst>
            <pc:docMk/>
            <pc:sldMk cId="2357909890" sldId="489"/>
            <ac:inkMk id="68" creationId="{9D7339C1-3F7E-73D6-4A26-290D78E08803}"/>
          </ac:inkMkLst>
        </pc:inkChg>
        <pc:inkChg chg="add del mod">
          <ac:chgData name="Tim Cook" userId="d1c7cfb340f2c7ab" providerId="LiveId" clId="{C4F07370-0182-4635-ACE3-8C64B7937DEB}" dt="2023-04-18T23:42:41.500" v="191"/>
          <ac:inkMkLst>
            <pc:docMk/>
            <pc:sldMk cId="2357909890" sldId="489"/>
            <ac:inkMk id="69" creationId="{6BFB94AC-E73D-815F-8C5F-E000E65507D6}"/>
          </ac:inkMkLst>
        </pc:inkChg>
        <pc:inkChg chg="add del mod">
          <ac:chgData name="Tim Cook" userId="d1c7cfb340f2c7ab" providerId="LiveId" clId="{C4F07370-0182-4635-ACE3-8C64B7937DEB}" dt="2023-04-18T23:42:41.485" v="188"/>
          <ac:inkMkLst>
            <pc:docMk/>
            <pc:sldMk cId="2357909890" sldId="489"/>
            <ac:inkMk id="70" creationId="{53BCF1AB-BC67-F986-A669-2F05B7459C26}"/>
          </ac:inkMkLst>
        </pc:inkChg>
        <pc:inkChg chg="add del mod">
          <ac:chgData name="Tim Cook" userId="d1c7cfb340f2c7ab" providerId="LiveId" clId="{C4F07370-0182-4635-ACE3-8C64B7937DEB}" dt="2023-04-18T23:42:41.485" v="189"/>
          <ac:inkMkLst>
            <pc:docMk/>
            <pc:sldMk cId="2357909890" sldId="489"/>
            <ac:inkMk id="71" creationId="{50154B25-072F-EA49-73FE-8D54350B4DF0}"/>
          </ac:inkMkLst>
        </pc:inkChg>
        <pc:inkChg chg="add del mod">
          <ac:chgData name="Tim Cook" userId="d1c7cfb340f2c7ab" providerId="LiveId" clId="{C4F07370-0182-4635-ACE3-8C64B7937DEB}" dt="2023-04-18T23:42:41.485" v="184"/>
          <ac:inkMkLst>
            <pc:docMk/>
            <pc:sldMk cId="2357909890" sldId="489"/>
            <ac:inkMk id="72" creationId="{4494647D-4F57-DAAC-656A-D53D90694532}"/>
          </ac:inkMkLst>
        </pc:inkChg>
        <pc:inkChg chg="add del mod">
          <ac:chgData name="Tim Cook" userId="d1c7cfb340f2c7ab" providerId="LiveId" clId="{C4F07370-0182-4635-ACE3-8C64B7937DEB}" dt="2023-04-18T23:42:41.485" v="190"/>
          <ac:inkMkLst>
            <pc:docMk/>
            <pc:sldMk cId="2357909890" sldId="489"/>
            <ac:inkMk id="73" creationId="{607B63BB-28B5-1D83-F7FC-4CD01960B307}"/>
          </ac:inkMkLst>
        </pc:inkChg>
        <pc:inkChg chg="add del mod">
          <ac:chgData name="Tim Cook" userId="d1c7cfb340f2c7ab" providerId="LiveId" clId="{C4F07370-0182-4635-ACE3-8C64B7937DEB}" dt="2023-04-18T23:42:41.485" v="187"/>
          <ac:inkMkLst>
            <pc:docMk/>
            <pc:sldMk cId="2357909890" sldId="489"/>
            <ac:inkMk id="74" creationId="{1B0AA426-A843-5F98-0BE6-12329B81516E}"/>
          </ac:inkMkLst>
        </pc:inkChg>
        <pc:inkChg chg="add del mod">
          <ac:chgData name="Tim Cook" userId="d1c7cfb340f2c7ab" providerId="LiveId" clId="{C4F07370-0182-4635-ACE3-8C64B7937DEB}" dt="2023-04-18T23:42:41.485" v="185"/>
          <ac:inkMkLst>
            <pc:docMk/>
            <pc:sldMk cId="2357909890" sldId="489"/>
            <ac:inkMk id="75" creationId="{23D282DA-8965-0864-3325-19F499A92169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8" creationId="{246F26BA-D667-6B28-614E-F89860C5DBB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9" creationId="{094A01E3-55E2-53BD-4396-308B0244DB48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0" creationId="{22F37546-66AC-7BE2-BAD3-BA37B8493CE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1" creationId="{03B31867-1850-9782-C86A-63133B6D161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2" creationId="{381C4B6D-325F-84F7-6C73-FA712200B324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3" creationId="{C4542B67-09A2-2630-142F-83CE20B8169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4" creationId="{A3B4428D-0083-19DD-E37F-7980D55E10FA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5" creationId="{482AFA26-01BE-9186-DA4B-40EC37E38EB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6" creationId="{DEA23A19-CD6A-5544-5644-480E87AD65C6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7" creationId="{762E5DA2-030A-AFD7-A970-D15FE990EB36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0" creationId="{F8018273-5DF3-EE8D-2CF0-E2B691209D0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1" creationId="{A30C737C-42E4-C9F4-37B3-1E63229CD7F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2" creationId="{D78677BC-30B5-A1B2-D451-C9501082B895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3" creationId="{5680C6ED-C116-097F-4BAA-52E8FA84FCB7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4" creationId="{E38A5CE6-A66C-1CF8-FA38-AA45419BA49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5" creationId="{4D81D5FE-F3B6-0A0A-EA3A-FEF7E4515E21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6" creationId="{4A7010CB-8C40-B442-9844-5495BDD3C6B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7" creationId="{78894E5C-E863-0B8B-CFFE-C5FAF335CE7F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8" creationId="{3F3EA919-1861-04FE-DEDB-CC86C14474DD}"/>
          </ac:inkMkLst>
        </pc:inkChg>
        <pc:inkChg chg="add del">
          <ac:chgData name="Tim Cook" userId="d1c7cfb340f2c7ab" providerId="LiveId" clId="{C4F07370-0182-4635-ACE3-8C64B7937DEB}" dt="2023-04-18T23:45:28.780" v="242"/>
          <ac:inkMkLst>
            <pc:docMk/>
            <pc:sldMk cId="2357909890" sldId="489"/>
            <ac:inkMk id="99" creationId="{DCE29922-72A1-B4E2-53E4-4802E53D7715}"/>
          </ac:inkMkLst>
        </pc:inkChg>
        <pc:inkChg chg="add del mod">
          <ac:chgData name="Tim Cook" userId="d1c7cfb340f2c7ab" providerId="LiveId" clId="{C4F07370-0182-4635-ACE3-8C64B7937DEB}" dt="2023-04-18T23:45:25.487" v="241"/>
          <ac:inkMkLst>
            <pc:docMk/>
            <pc:sldMk cId="2357909890" sldId="489"/>
            <ac:inkMk id="101" creationId="{38DA17A4-222D-4400-A0C8-838E4CF10A65}"/>
          </ac:inkMkLst>
        </pc:inkChg>
        <pc:inkChg chg="add del mod">
          <ac:chgData name="Tim Cook" userId="d1c7cfb340f2c7ab" providerId="LiveId" clId="{C4F07370-0182-4635-ACE3-8C64B7937DEB}" dt="2023-04-18T23:45:25.487" v="240"/>
          <ac:inkMkLst>
            <pc:docMk/>
            <pc:sldMk cId="2357909890" sldId="489"/>
            <ac:inkMk id="102" creationId="{780BE754-0DD1-3A8B-AF6D-983EC42D37A6}"/>
          </ac:inkMkLst>
        </pc:inkChg>
        <pc:inkChg chg="add del mod">
          <ac:chgData name="Tim Cook" userId="d1c7cfb340f2c7ab" providerId="LiveId" clId="{C4F07370-0182-4635-ACE3-8C64B7937DEB}" dt="2023-04-18T23:45:25.487" v="239"/>
          <ac:inkMkLst>
            <pc:docMk/>
            <pc:sldMk cId="2357909890" sldId="489"/>
            <ac:inkMk id="103" creationId="{D11C8714-D15A-122B-E450-EA383C0882D5}"/>
          </ac:inkMkLst>
        </pc:inkChg>
        <pc:inkChg chg="add del mod">
          <ac:chgData name="Tim Cook" userId="d1c7cfb340f2c7ab" providerId="LiveId" clId="{C4F07370-0182-4635-ACE3-8C64B7937DEB}" dt="2023-04-18T23:45:25.487" v="235"/>
          <ac:inkMkLst>
            <pc:docMk/>
            <pc:sldMk cId="2357909890" sldId="489"/>
            <ac:inkMk id="104" creationId="{9FA2F547-2900-27EC-B39C-B7393C10A188}"/>
          </ac:inkMkLst>
        </pc:inkChg>
        <pc:inkChg chg="add del mod">
          <ac:chgData name="Tim Cook" userId="d1c7cfb340f2c7ab" providerId="LiveId" clId="{C4F07370-0182-4635-ACE3-8C64B7937DEB}" dt="2023-04-18T23:45:25.487" v="238"/>
          <ac:inkMkLst>
            <pc:docMk/>
            <pc:sldMk cId="2357909890" sldId="489"/>
            <ac:inkMk id="105" creationId="{02E7230B-8637-0254-05E5-6929C86E0DD9}"/>
          </ac:inkMkLst>
        </pc:inkChg>
        <pc:inkChg chg="add del mod">
          <ac:chgData name="Tim Cook" userId="d1c7cfb340f2c7ab" providerId="LiveId" clId="{C4F07370-0182-4635-ACE3-8C64B7937DEB}" dt="2023-04-18T23:45:25.487" v="237"/>
          <ac:inkMkLst>
            <pc:docMk/>
            <pc:sldMk cId="2357909890" sldId="489"/>
            <ac:inkMk id="107" creationId="{EDC7EF3A-2FE5-620F-1B4B-6CE6836ECEAF}"/>
          </ac:inkMkLst>
        </pc:inkChg>
        <pc:inkChg chg="add del mod">
          <ac:chgData name="Tim Cook" userId="d1c7cfb340f2c7ab" providerId="LiveId" clId="{C4F07370-0182-4635-ACE3-8C64B7937DEB}" dt="2023-04-18T23:45:25.487" v="236"/>
          <ac:inkMkLst>
            <pc:docMk/>
            <pc:sldMk cId="2357909890" sldId="489"/>
            <ac:inkMk id="108" creationId="{BB5F392A-1A9F-FA0F-EDC8-99D6AF1E7965}"/>
          </ac:inkMkLst>
        </pc:inkChg>
        <pc:inkChg chg="add del mod">
          <ac:chgData name="Tim Cook" userId="d1c7cfb340f2c7ab" providerId="LiveId" clId="{C4F07370-0182-4635-ACE3-8C64B7937DEB}" dt="2023-04-18T23:45:24.757" v="234"/>
          <ac:inkMkLst>
            <pc:docMk/>
            <pc:sldMk cId="2357909890" sldId="489"/>
            <ac:inkMk id="109" creationId="{D6E523E1-D3AE-1CB3-9F5D-DA32FEDE48E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111" creationId="{EF617CFB-B30B-9728-D3E5-C8F96268250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3" creationId="{83879254-1624-6EC5-3EED-C2AF45368579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4" creationId="{555EED79-1FDB-A1C0-AC30-6437DE2E9C1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5" creationId="{26BE4A6F-A928-49FE-09EC-16CD320853C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6" creationId="{6386425C-328A-46C5-67A4-D7295098F60C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7" creationId="{D5DECA94-970F-FFF4-D5F8-EAD6DC66D4A1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8" creationId="{A5772883-DB2A-981D-03E7-27C4FF8A3D3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9" creationId="{C9ED478B-285A-6E18-27E6-1BDDFA5C5E7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0" creationId="{BEB38813-F470-DEE4-E6CC-7E3A1A66D07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1" creationId="{2F597EE3-CC09-3388-8641-C5DD116F5CBD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3" creationId="{8FBC85DF-4A2B-6D33-8D4F-43C46B113C4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4" creationId="{E00F3AC5-F6D2-2418-1697-46C9F6FD884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5" creationId="{5F274D3D-CF60-B6CE-7DCF-8DE89C111FE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6" creationId="{6C19BFE0-EF32-2D59-3F8A-1C1B21ABD053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7" creationId="{E68CA442-F204-F3EB-DBC1-132A8540476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8" creationId="{01E4EBC0-C8BE-4E76-76FB-A6789229238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9" creationId="{05667B76-D7AD-874F-E95C-44BC7D2790E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0" creationId="{691CE68D-452F-A427-F4C9-2C8F305EE25F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1" creationId="{ADD72CAF-57D9-F4F1-242A-D7EC9AA178D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4" creationId="{B7C8E0DE-D114-B8EC-8D6E-99C7E2A5D40C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5" creationId="{FF7BC84D-2A4F-C8C5-54D6-E832343147B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6" creationId="{2CE79DBD-3B9B-59E7-FAC4-7483EA6F2B1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8" creationId="{6BFE88F9-DACD-6FB4-48EC-45352F29B241}"/>
          </ac:inkMkLst>
        </pc:inkChg>
        <pc:inkChg chg="add del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40" creationId="{5D233EEB-2208-D0DE-E444-D7284FFC44A7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2" creationId="{3BAEEFC1-B9E0-E90C-6718-D9199E420679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3" creationId="{9CE423E8-2028-F0C9-702D-E95A159A1490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5" creationId="{89459D26-093D-0FB6-864B-C3753475968C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6" creationId="{59532D06-DAE3-3BF3-B907-81F4F139541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7" creationId="{E9B4586E-44B1-CA4C-898F-9C9CEA2F6891}"/>
          </ac:inkMkLst>
        </pc:inkChg>
        <pc:inkChg chg="add del mod">
          <ac:chgData name="Tim Cook" userId="d1c7cfb340f2c7ab" providerId="LiveId" clId="{C4F07370-0182-4635-ACE3-8C64B7937DEB}" dt="2023-04-18T23:45:58.976" v="285"/>
          <ac:inkMkLst>
            <pc:docMk/>
            <pc:sldMk cId="2357909890" sldId="489"/>
            <ac:inkMk id="148" creationId="{440EC789-9AFD-79E0-EE26-5EEE3340237D}"/>
          </ac:inkMkLst>
        </pc:inkChg>
        <pc:inkChg chg="add del mod">
          <ac:chgData name="Tim Cook" userId="d1c7cfb340f2c7ab" providerId="LiveId" clId="{C4F07370-0182-4635-ACE3-8C64B7937DEB}" dt="2023-04-18T23:45:58.976" v="284"/>
          <ac:inkMkLst>
            <pc:docMk/>
            <pc:sldMk cId="2357909890" sldId="489"/>
            <ac:inkMk id="149" creationId="{0959B76A-307A-5FE0-F3C1-82544F4817C6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0" creationId="{FF215DE2-10AE-F558-5A29-C6063B077FCD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2" creationId="{1130A95B-B2D9-9E0E-AAA5-19E948BCEC4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3" creationId="{07F26CA3-F4EF-F0C4-70E5-C2FEF1A310CA}"/>
          </ac:inkMkLst>
        </pc:inkChg>
      </pc:sldChg>
      <pc:sldChg chg="addSp delSp modSp mod">
        <pc:chgData name="Tim Cook" userId="d1c7cfb340f2c7ab" providerId="LiveId" clId="{C4F07370-0182-4635-ACE3-8C64B7937DEB}" dt="2023-04-18T23:53:03.057" v="364" actId="1076"/>
        <pc:sldMkLst>
          <pc:docMk/>
          <pc:sldMk cId="1059289545" sldId="493"/>
        </pc:sldMkLst>
        <pc:grpChg chg="del mod">
          <ac:chgData name="Tim Cook" userId="d1c7cfb340f2c7ab" providerId="LiveId" clId="{C4F07370-0182-4635-ACE3-8C64B7937DEB}" dt="2023-04-18T23:49:44.207" v="330"/>
          <ac:grpSpMkLst>
            <pc:docMk/>
            <pc:sldMk cId="1059289545" sldId="493"/>
            <ac:grpSpMk id="60" creationId="{DEF460AD-E3A8-029D-1C66-3DD166AFEDA3}"/>
          </ac:grpSpMkLst>
        </pc:grpChg>
        <pc:grpChg chg="mod">
          <ac:chgData name="Tim Cook" userId="d1c7cfb340f2c7ab" providerId="LiveId" clId="{C4F07370-0182-4635-ACE3-8C64B7937DEB}" dt="2023-04-18T23:49:30.969" v="308"/>
          <ac:grpSpMkLst>
            <pc:docMk/>
            <pc:sldMk cId="1059289545" sldId="493"/>
            <ac:grpSpMk id="69" creationId="{65116F7F-631B-A382-265F-7E3EB944C137}"/>
          </ac:grpSpMkLst>
        </pc:grpChg>
        <pc:grpChg chg="mod">
          <ac:chgData name="Tim Cook" userId="d1c7cfb340f2c7ab" providerId="LiveId" clId="{C4F07370-0182-4635-ACE3-8C64B7937DEB}" dt="2023-04-18T23:49:33.433" v="312"/>
          <ac:grpSpMkLst>
            <pc:docMk/>
            <pc:sldMk cId="1059289545" sldId="493"/>
            <ac:grpSpMk id="73" creationId="{9C8DCA08-BCB4-74D9-CBD9-97691A585541}"/>
          </ac:grpSpMkLst>
        </pc:grpChg>
        <pc:grpChg chg="mod">
          <ac:chgData name="Tim Cook" userId="d1c7cfb340f2c7ab" providerId="LiveId" clId="{C4F07370-0182-4635-ACE3-8C64B7937DEB}" dt="2023-04-18T23:49:37.676" v="320"/>
          <ac:grpSpMkLst>
            <pc:docMk/>
            <pc:sldMk cId="1059289545" sldId="493"/>
            <ac:grpSpMk id="81" creationId="{D5B0675C-411D-F372-3707-8DBD46668C0E}"/>
          </ac:grpSpMkLst>
        </pc:grpChg>
        <pc:grpChg chg="mod">
          <ac:chgData name="Tim Cook" userId="d1c7cfb340f2c7ab" providerId="LiveId" clId="{C4F07370-0182-4635-ACE3-8C64B7937DEB}" dt="2023-04-18T23:49:40.580" v="324"/>
          <ac:grpSpMkLst>
            <pc:docMk/>
            <pc:sldMk cId="1059289545" sldId="493"/>
            <ac:grpSpMk id="85" creationId="{8F69DDEF-237E-96B0-F8A8-53FA84D159CA}"/>
          </ac:grpSpMkLst>
        </pc:grpChg>
        <pc:grpChg chg="del 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4" creationId="{2C081A03-B256-05D5-6577-B782FC8EA770}"/>
          </ac:grpSpMkLst>
        </pc:grpChg>
        <pc:grpChg chg="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6" creationId="{B6DDA3B2-C277-EC8D-8576-14F9A3EFFAC4}"/>
          </ac:grpSpMkLst>
        </pc:grpChg>
        <pc:grpChg chg="mod">
          <ac:chgData name="Tim Cook" userId="d1c7cfb340f2c7ab" providerId="LiveId" clId="{C4F07370-0182-4635-ACE3-8C64B7937DEB}" dt="2023-04-18T23:50:01.228" v="347"/>
          <ac:grpSpMkLst>
            <pc:docMk/>
            <pc:sldMk cId="1059289545" sldId="493"/>
            <ac:grpSpMk id="100" creationId="{6C9F6ABA-CAF0-A8DF-BB35-DE91A4506FE9}"/>
          </ac:grpSpMkLst>
        </pc:grpChg>
        <pc:grpChg chg="del mod">
          <ac:chgData name="Tim Cook" userId="d1c7cfb340f2c7ab" providerId="LiveId" clId="{C4F07370-0182-4635-ACE3-8C64B7937DEB}" dt="2023-04-18T23:50:18.159" v="355"/>
          <ac:grpSpMkLst>
            <pc:docMk/>
            <pc:sldMk cId="1059289545" sldId="493"/>
            <ac:grpSpMk id="105" creationId="{73172DA7-6B83-584A-0533-C3BBB5AC2111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3" creationId="{4681FC39-30C6-DAFD-0400-0BA598483C99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4" creationId="{C9822745-73EF-03D3-69F2-4B1970DEEC69}"/>
          </ac:grpSpMkLst>
        </pc:grpChg>
        <pc:inkChg chg="add del mod">
          <ac:chgData name="Tim Cook" userId="d1c7cfb340f2c7ab" providerId="LiveId" clId="{C4F07370-0182-4635-ACE3-8C64B7937DEB}" dt="2023-04-18T23:49:44.207" v="331"/>
          <ac:inkMkLst>
            <pc:docMk/>
            <pc:sldMk cId="1059289545" sldId="493"/>
            <ac:inkMk id="53" creationId="{D301E75A-C5E1-20EE-8159-E1D55A871EB0}"/>
          </ac:inkMkLst>
        </pc:inkChg>
        <pc:inkChg chg="add del mod">
          <ac:chgData name="Tim Cook" userId="d1c7cfb340f2c7ab" providerId="LiveId" clId="{C4F07370-0182-4635-ACE3-8C64B7937DEB}" dt="2023-04-18T23:49:44.207" v="328"/>
          <ac:inkMkLst>
            <pc:docMk/>
            <pc:sldMk cId="1059289545" sldId="493"/>
            <ac:inkMk id="54" creationId="{D315949E-B9D5-84E5-C4BC-96305D1C42FE}"/>
          </ac:inkMkLst>
        </pc:inkChg>
        <pc:inkChg chg="add del mod">
          <ac:chgData name="Tim Cook" userId="d1c7cfb340f2c7ab" providerId="LiveId" clId="{C4F07370-0182-4635-ACE3-8C64B7937DEB}" dt="2023-04-18T23:49:44.207" v="326"/>
          <ac:inkMkLst>
            <pc:docMk/>
            <pc:sldMk cId="1059289545" sldId="493"/>
            <ac:inkMk id="55" creationId="{2A30E13D-8051-4837-2AF6-3B0697865253}"/>
          </ac:inkMkLst>
        </pc:inkChg>
        <pc:inkChg chg="add del mod">
          <ac:chgData name="Tim Cook" userId="d1c7cfb340f2c7ab" providerId="LiveId" clId="{C4F07370-0182-4635-ACE3-8C64B7937DEB}" dt="2023-04-18T23:49:44.207" v="329"/>
          <ac:inkMkLst>
            <pc:docMk/>
            <pc:sldMk cId="1059289545" sldId="493"/>
            <ac:inkMk id="56" creationId="{98732DB9-5758-91B5-8AAA-34E9FAEEE2DD}"/>
          </ac:inkMkLst>
        </pc:inkChg>
        <pc:inkChg chg="add del mod">
          <ac:chgData name="Tim Cook" userId="d1c7cfb340f2c7ab" providerId="LiveId" clId="{C4F07370-0182-4635-ACE3-8C64B7937DEB}" dt="2023-04-18T23:49:44.191" v="325"/>
          <ac:inkMkLst>
            <pc:docMk/>
            <pc:sldMk cId="1059289545" sldId="493"/>
            <ac:inkMk id="57" creationId="{540A3277-C90A-EB1B-CFBB-651ACC550D0B}"/>
          </ac:inkMkLst>
        </pc:inkChg>
        <pc:inkChg chg="add del mod">
          <ac:chgData name="Tim Cook" userId="d1c7cfb340f2c7ab" providerId="LiveId" clId="{C4F07370-0182-4635-ACE3-8C64B7937DEB}" dt="2023-04-18T23:49:44.207" v="327"/>
          <ac:inkMkLst>
            <pc:docMk/>
            <pc:sldMk cId="1059289545" sldId="493"/>
            <ac:inkMk id="58" creationId="{77730FB4-060D-C109-BD71-19F5E85BA26C}"/>
          </ac:inkMkLst>
        </pc:inkChg>
        <pc:inkChg chg="add del mod">
          <ac:chgData name="Tim Cook" userId="d1c7cfb340f2c7ab" providerId="LiveId" clId="{C4F07370-0182-4635-ACE3-8C64B7937DEB}" dt="2023-04-18T23:49:44.207" v="330"/>
          <ac:inkMkLst>
            <pc:docMk/>
            <pc:sldMk cId="1059289545" sldId="493"/>
            <ac:inkMk id="59" creationId="{3C994BB3-3934-90B1-D373-748E1913F1A1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1" creationId="{9D8E8D4F-EC9A-A5B5-6D77-0B04C9D3E04B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2" creationId="{268074C8-B77B-24DD-3705-BE142A94DA28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3" creationId="{A24BF535-295F-B3FB-3F3E-EDD8738639FD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4" creationId="{BCF71000-E748-04D5-DE87-10496BFBB1E9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5" creationId="{AD67DF00-BA4B-985C-8AED-92640C9D212B}"/>
          </ac:inkMkLst>
        </pc:inkChg>
        <pc:inkChg chg="add del">
          <ac:chgData name="Tim Cook" userId="d1c7cfb340f2c7ab" providerId="LiveId" clId="{C4F07370-0182-4635-ACE3-8C64B7937DEB}" dt="2023-04-18T23:49:30.680" v="305"/>
          <ac:inkMkLst>
            <pc:docMk/>
            <pc:sldMk cId="1059289545" sldId="493"/>
            <ac:inkMk id="66" creationId="{062E278F-98EF-5F40-2AEC-D79B39E3C596}"/>
          </ac:inkMkLst>
        </pc:inkChg>
        <pc:inkChg chg="add del">
          <ac:chgData name="Tim Cook" userId="d1c7cfb340f2c7ab" providerId="LiveId" clId="{C4F07370-0182-4635-ACE3-8C64B7937DEB}" dt="2023-04-18T23:49:30.680" v="307"/>
          <ac:inkMkLst>
            <pc:docMk/>
            <pc:sldMk cId="1059289545" sldId="493"/>
            <ac:inkMk id="67" creationId="{2EDAD4DC-BC50-6897-1FD9-5B26B872EFE6}"/>
          </ac:inkMkLst>
        </pc:inkChg>
        <pc:inkChg chg="add del">
          <ac:chgData name="Tim Cook" userId="d1c7cfb340f2c7ab" providerId="LiveId" clId="{C4F07370-0182-4635-ACE3-8C64B7937DEB}" dt="2023-04-18T23:49:30.680" v="306"/>
          <ac:inkMkLst>
            <pc:docMk/>
            <pc:sldMk cId="1059289545" sldId="493"/>
            <ac:inkMk id="68" creationId="{A0BC7029-8FA3-3D5B-C966-58A91A7D4EE3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0" creationId="{1E7A4AD2-64B6-3707-21B5-BF93705F9EE2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1" creationId="{68552A22-0740-AB06-42D5-E8D79D9FA63C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2" creationId="{5558B8B4-00DB-225D-274B-54F0F51C6B7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4" creationId="{C0D95EC2-6D03-5BB1-4808-2B8C38CE789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5" creationId="{BB005C99-3A72-06B8-7BC0-74D8A811EEE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6" creationId="{7140A04B-6805-6D04-EBC1-C29A7D9C24D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7" creationId="{749D2DE1-69A4-AD76-C4FD-AD3532972FA2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8" creationId="{845BA71F-238C-AC2C-8D54-DEC5B1EE9446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9" creationId="{94E33C28-ACAC-B236-A703-C82583DD6F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0" creationId="{B6FB2317-0C95-313D-1ABC-96A3E6B576A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2" creationId="{98BE814F-5699-B284-665B-C9617199403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3" creationId="{95A3E1D9-9D56-03D3-23A9-523C8CC3690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4" creationId="{E885EA42-385D-6213-FE36-0C165C4926BD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6" creationId="{73F97487-9C2B-81A7-D1F3-62317A31112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7" creationId="{DB5EA198-DEAE-6C59-B325-34388BEF1D75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8" creationId="{B97F6D17-1BB6-3C3A-5AE6-D37267E933C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9" creationId="{2ECF1E0C-7FEE-70DB-8207-6F178414B42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0" creationId="{BECCBF1D-BEBD-714F-0C5E-41861D62527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1" creationId="{E8080B22-5D31-0659-FE68-0E328ACFCAF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2" creationId="{D581D806-2F34-8BFA-7265-E118423159A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3" creationId="{A0552B0C-3F3E-65EE-6CB3-E6009B22CAB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5" creationId="{943E52D3-BE04-E89A-E1F9-8AD84FF766DB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7" creationId="{086A0C9C-1A45-22B8-E75D-FAD955FC7B5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8" creationId="{0B25F603-2590-27F7-B3A8-3030B4E131D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9" creationId="{FDFA1473-70D6-E000-47B2-7AC07EE60C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101" creationId="{44EB15C1-5554-B545-1BD6-ACD9488C7E97}"/>
          </ac:inkMkLst>
        </pc:inkChg>
        <pc:inkChg chg="add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2" creationId="{3912274E-3AFC-36BE-E6C5-847300E3CDB7}"/>
          </ac:inkMkLst>
        </pc:inkChg>
        <pc:inkChg chg="add del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3" creationId="{B4C7A7E6-8E3B-3108-D75E-8D91546F8693}"/>
          </ac:inkMkLst>
        </pc:inkChg>
        <pc:inkChg chg="add del mod">
          <ac:chgData name="Tim Cook" userId="d1c7cfb340f2c7ab" providerId="LiveId" clId="{C4F07370-0182-4635-ACE3-8C64B7937DEB}" dt="2023-04-18T23:50:18.159" v="354"/>
          <ac:inkMkLst>
            <pc:docMk/>
            <pc:sldMk cId="1059289545" sldId="493"/>
            <ac:inkMk id="104" creationId="{C99F829B-3843-D7CA-F341-EAE19EA30C0F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6" creationId="{AF63356C-9829-6855-D7CD-20E812025597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7" creationId="{11C1BEF8-AA1D-E9B2-7E50-2022543A04F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8" creationId="{96AC5A5C-D204-66C5-7399-8F15C416C344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9" creationId="{0003CFA0-522D-CF8B-93D0-92066FFB911D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0" creationId="{028670E1-4D88-2EE4-F114-A21B430276A6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1" creationId="{0E7DDC05-3901-75D1-8A3D-828174D526C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2" creationId="{C67830AB-5102-7CEC-EFBC-DE774AE6B028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12119 0 0,'3'20'460'0'0,"1"1"0"0"0,11 35 0 0 0,0 5 130 0 0,-2-2 159 0 0,16 92 4 0 0,-24-119-615 0 0,-2 0 1 0 0,-2 55-1 0 0,-2-82-85 0 0,1-1 1 0 0,-1 0-1 0 0,0 0 1 0 0,0 0-1 0 0,-3 6 1 0 0,3-9-22 0 0,1 1 32 0 0,-1-4-10 0 0,-2-3-95 0 0,0 0 0 0 0,1 0 0 0 0,0 0-1 0 0,0 0 1 0 0,1-1 0 0 0,-1 1 0 0 0,1-1 0 0 0,-1-6 0 0 0,-1-50-205 0 0,3 45 191 0 0,3-157-126 0 0,-1 154 164 0 0,1 0 0 0 0,1 0-1 0 0,0 0 1 0 0,2 1-1 0 0,0-1 1 0 0,14-28-1 0 0,-16 41 29 0 0,0 0 0 0 0,1 0-1 0 0,0 1 1 0 0,0 0 0 0 0,0 0-1 0 0,1 0 1 0 0,0 1 0 0 0,0-1 0 0 0,0 1-1 0 0,1 1 1 0 0,10-7 0 0 0,-12 8 14 0 0,1 1 0 0 0,-1-1 0 0 0,1 1 0 0 0,-1 0 0 0 0,1 1-1 0 0,0-1 1 0 0,0 1 0 0 0,0 0 0 0 0,0 1 0 0 0,0-1 0 0 0,0 1 0 0 0,0 0 0 0 0,0 1 0 0 0,0-1 0 0 0,11 4 0 0 0,-13-3 77 0 0,-1 0 0 0 0,0 0 0 0 0,1 1 0 0 0,-1 0-1 0 0,0-1 1 0 0,0 1 0 0 0,0 0 0 0 0,0 0 0 0 0,0 1 0 0 0,-1-1 0 0 0,1 1-1 0 0,-1-1 1 0 0,1 1 0 0 0,-1 0 0 0 0,0 0 0 0 0,0 0 0 0 0,0 0-1 0 0,-1 0 1 0 0,1 0 0 0 0,-1 0 0 0 0,0 1 0 0 0,1-1 0 0 0,-1 1 0 0 0,-1-1-1 0 0,2 6 1 0 0,-3 4 75 0 0,0-1 0 0 0,-1 1 1 0 0,0-1-1 0 0,-1 1 0 0 0,-1-1 0 0 0,0 0 0 0 0,0 0 0 0 0,-1 0 0 0 0,-1-1 0 0 0,-9 16 0 0 0,2-8-106 0 0,0 0-1 0 0,-2 0 0 0 0,0-1 0 0 0,-32 28 0 0 0,2-8 623 0 0,44-38 67 0 0,1 2-713 0 0,2-1-1 0 0,-1 1 0 0 0,0-1 1 0 0,0 0-1 0 0,0 1 0 0 0,1-1 1 0 0,-1 0-1 0 0,0 0 1 0 0,1 0-1 0 0,-1 0 0 0 0,1 0 1 0 0,0-1-1 0 0,2 2 0 0 0,-2-1 33 0 0,123 59 1517 0 0,-46-24-1260 0 0,-67-30-466 0 0,0-1 0 0 0,1 0 0 0 0,-1 0 0 0 0,1-2 0 0 0,0 1 0 0 0,0-2 0 0 0,1 0 0 0 0,-1 0 0 0 0,0-1 0 0 0,1-1 0 0 0,-1 0 0 0 0,15-2-1 0 0,-1-5-878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6911 0 0,'0'0'3822'0'0,"3"-1"-3516"0"0,-2 0-254 0 0,0 1-1 0 0,1 0 0 0 0,-1-1 0 0 0,0 1 1 0 0,0 0-1 0 0,0 0 0 0 0,1 0 0 0 0,-1 0 1 0 0,0 0-1 0 0,0 0 0 0 0,0 0 0 0 0,1 0 1 0 0,-1 0-1 0 0,0 0 0 0 0,0 1 0 0 0,0-1 1 0 0,0 1-1 0 0,0-1 0 0 0,0 0 0 0 0,1 1 1 0 0,-1 0-1 0 0,0-1 0 0 0,0 1 0 0 0,1 1 1 0 0,2 0 154 0 0,0 0 1 0 0,0 0 0 0 0,0 0 0 0 0,0-1 0 0 0,0 1-1 0 0,0-1 1 0 0,1 0 0 0 0,-1 0 0 0 0,7 0 0 0 0,43-2 1256 0 0,-31 0-1033 0 0,15 0 194 0 0,408 1 3149 0 0,-19-4-1996 0 0,288-45 313 0 0,-378 30-1333 0 0,-187 6-427 0 0,94-3 183 0 0,-196 16-434 0 0,327 11 92 0 0,-308-3-140 0 0,-25-2-9 0 0,41-1 0 0 0,-35 0-1006 0 0,-33-2-213 0 0,26 0 1 0 0,-37-3 1023 0 0,0 0 1 0 0,0-1-1 0 0,0 1 1 0 0,0-1-1 0 0,0 0 1 0 0,0 0-1 0 0,0 0 0 0 0,0 0 1 0 0,0-1-1 0 0,-1 1 1 0 0,5-4-1 0 0,1-1-1811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65 209 9215 0 0,'0'0'707'0'0,"8"-4"-242"0"0,-2 0 199 0 0,0 1-1 0 0,0-2 0 0 0,0 1 0 0 0,-1-1 1 0 0,0 0-1 0 0,0 0 0 0 0,0 0 0 0 0,0-1 1 0 0,-1 0-1 0 0,0 0 0 0 0,4-8 0 0 0,-3 6-411 0 0,-1 0 0 0 0,0-1 1 0 0,-1 0-1 0 0,0 0 0 0 0,0 0 0 0 0,-1 0 0 0 0,0 0 0 0 0,0-11 0 0 0,-1 19-211 0 0,-1-1 0 0 0,0 0 1 0 0,0 0-1 0 0,0 0 0 0 0,0 1 0 0 0,0-1 0 0 0,-1 0 0 0 0,1 0 0 0 0,0 1 0 0 0,-1-1 1 0 0,0 0-1 0 0,1 1 0 0 0,-1-1 0 0 0,0 0 0 0 0,0 1 0 0 0,0-1 0 0 0,0 1 1 0 0,0-1-1 0 0,0 1 0 0 0,0 0 0 0 0,0-1 0 0 0,-1 1 0 0 0,1 0 0 0 0,0 0 0 0 0,-3-2 1 0 0,2 3 26 0 0,0-1 1 0 0,0 0 0 0 0,-1 0 0 0 0,1 1 0 0 0,-1-1-1 0 0,1 1 1 0 0,-1 0 0 0 0,1 0 0 0 0,-1 0 0 0 0,1 0-1 0 0,-1 0 1 0 0,1 0 0 0 0,0 1 0 0 0,-1-1 0 0 0,1 1 0 0 0,-1 0-1 0 0,-2 1 1 0 0,-2 1 17 0 0,1 0 0 0 0,0 0 0 0 0,0 1 0 0 0,0 0 0 0 0,0 0-1 0 0,1 0 1 0 0,0 1 0 0 0,-1-1 0 0 0,2 2 0 0 0,-1-1 0 0 0,1 0 0 0 0,-1 1 0 0 0,1 0-1 0 0,1 0 1 0 0,-1 0 0 0 0,1 0 0 0 0,0 0 0 0 0,1 1 0 0 0,0-1 0 0 0,0 1 0 0 0,0 0-1 0 0,1 0 1 0 0,-1 0 0 0 0,2 0 0 0 0,-1 0 0 0 0,1 0 0 0 0,0 0 0 0 0,1 0 0 0 0,-1 0 0 0 0,1-1-1 0 0,1 1 1 0 0,-1 0 0 0 0,1 0 0 0 0,0-1 0 0 0,1 1 0 0 0,0-1 0 0 0,0 1 0 0 0,0-1-1 0 0,1 0 1 0 0,0 0 0 0 0,0-1 0 0 0,0 1 0 0 0,8 6 0 0 0,-5-5-43 0 0,1-2 1 0 0,1 1 0 0 0,-1-1 0 0 0,1 0-1 0 0,-1-1 1 0 0,2 0 0 0 0,-1 0 0 0 0,0-1-1 0 0,1 0 1 0 0,-1-1 0 0 0,1 0-1 0 0,0-1 1 0 0,-1 0 0 0 0,13 0 0 0 0,1-1-648 0 0,-1-1 1 0 0,0-1 0 0 0,0-1-1 0 0,1-1 1 0 0,25-9 0 0 0,-17 3-8016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0,'0'0'2146'0'0,"1"3"-564"0"0,19 93 4017 0 0,-1-16-4417 0 0,9 96 0 0 0,-16-93-196 0 0,22 85 1 0 0,-30-154-1019 0 0,0 5-337 0 0,2-1-1 0 0,0 1 1 0 0,0-1 0 0 0,2-1-1 0 0,0 1 1 0 0,12 16 0 0 0,-10-21-1358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10223 0 0,'10'4'1086'0'0,"6"5"-795"0"0,0 0 1 0 0,-1 1 0 0 0,0 0 0 0 0,24 23-1 0 0,-10-6 390 0 0,0-1 640 0 0,47 59 0 0 0,-50-51-605 0 0,-3 1 0 0 0,0 1 1 0 0,-3 1-1 0 0,-1 1 0 0 0,17 49 0 0 0,-27-62-448 0 0,-2-1 0 0 0,-1 1-1 0 0,-1 0 1 0 0,-2 0-1 0 0,0 1 1 0 0,-1-1-1 0 0,-2 1 1 0 0,0-1 0 0 0,-9 51-1 0 0,-20 46-76 0 0,24-108-306 0 0,0 0 0 0 0,-1 0 0 0 0,-1 0 0 0 0,0-1 0 0 0,0 0 1 0 0,-13 15-1 0 0,-4 0-3477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0,'0'0'919'0'0,"0"1"-759"0"0,-2 8 203 0 0,0 0-1 0 0,0 0 1 0 0,0 13-1 0 0,1-11 1044 0 0,0 16 643 0 0,2 40 0 0 0,0-29-1539 0 0,3 44 47 0 0,-1 85-297 0 0,-3-18-375 0 0,0-66-522 0 0,1-67-120 0 0,-1-1 0 0 0,2 0-1 0 0,5 26 1 0 0,1-16-742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6911 0 0,'0'0'623'0'0,"0"2"-514"0"0,3 18 2366 0 0,9 58 3547 0 0,-5-39-5140 0 0,13 40-1 0 0,31 118-577 0 0,-1-7-918 0 0,-29-120-621 0 0,-9-24-3201 0 0,-5-14-711 0 0</inkml:trace>
  <inkml:trace contextRef="#ctx0" brushRef="#br0" timeOffset="1">25 585 11519 0 0,'-6'-3'222'0'0,"4"2"-122"0"0,1 0 0 0 0,-1 0 0 0 0,1 0 0 0 0,-1 0 0 0 0,1 0 1 0 0,0 0-1 0 0,-1-1 0 0 0,1 1 0 0 0,0 0 0 0 0,0-1 0 0 0,-3-3 3819 0 0,7 2-3692 0 0,0 0 0 0 0,0 1 0 0 0,0 0 0 0 0,1 0 0 0 0,-1 0 0 0 0,1 0 0 0 0,-1 0 0 0 0,1 1 0 0 0,0 0 0 0 0,-1-1 0 0 0,9 0 0 0 0,2 0-348 0 0,29 0-1 0 0,-11 1 178 0 0,96 1-3652 0 0,-101-3 1885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 15319 0 0,'-2'-1'87'0'0,"-1"0"1"0"0,1 0-1 0 0,-1 0 0 0 0,1 0 0 0 0,-1 0 0 0 0,0 1 0 0 0,1 0 1 0 0,-1-1-1 0 0,0 1 0 0 0,1 0 0 0 0,-1 0 0 0 0,0 0 0 0 0,0 1 0 0 0,1-1 1 0 0,-1 0-1 0 0,0 1 0 0 0,1 0 0 0 0,-5 2 0 0 0,-24 9 784 0 0,23-10-296 0 0,1 1 1 0 0,-1 0 0 0 0,-10 6 0 0 0,13-5-444 0 0,0 0 1 0 0,0 0-1 0 0,1 0 1 0 0,-1 1 0 0 0,1-1-1 0 0,0 1 1 0 0,0 0-1 0 0,1 1 1 0 0,-1-1 0 0 0,1 0-1 0 0,0 1 1 0 0,1 0-1 0 0,0 0 1 0 0,-1-1-1 0 0,2 2 1 0 0,-1-1 0 0 0,1 0-1 0 0,-1 7 1 0 0,-1 13-5 0 0,2-1-1 0 0,1 0 1 0 0,3 29 0 0 0,-3-50-92 0 0,12 96 375 0 0,-10-87-362 0 0,1-1-1 0 0,1-1 1 0 0,0 1-1 0 0,0 0 1 0 0,1-1-1 0 0,8 13 1 0 0,-1-4 65 0 0,1 0 0 0 0,1-2 0 0 0,24 27 0 0 0,-30-38-94 0 0,-1-1 1 0 0,1 1-1 0 0,0-1 1 0 0,1-1-1 0 0,-1 1 1 0 0,1-1-1 0 0,0-1 1 0 0,1 0-1 0 0,-1 0 1 0 0,17 4-1 0 0,-14-6-127 0 0,0 0-1 0 0,0 0 0 0 0,1-1 1 0 0,-1-1-1 0 0,1 0 1 0 0,20-3-1 0 0,-10-1-1953 0 0,0-2 0 0 0,36-12 0 0 0,-36 9-4579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98 119 6447 0 0,'0'0'499'0'0,"-1"1"-328"0"0,-7 18 1889 0 0,0 1 1 0 0,2 0-1 0 0,-8 34 0 0 0,-5 66 1124 0 0,4-15-2184 0 0,-12 126-48 0 0,30-201-863 0 0,-3-27 85 0 0,2-4-105 0 0,0-1-62 0 0,1 0 1 0 0,-1 0-1 0 0,0 0 1 0 0,0-1 0 0 0,0 1-1 0 0,0-1 1 0 0,0 1-1 0 0,-1-1 1 0 0,1 0-1 0 0,1-4 1 0 0,13-36-19 0 0,-10 28 16 0 0,10-37-89 0 0,-2 0 0 0 0,11-90 0 0 0,-16 81 8 0 0,12-95-56 0 0,-10 64 120 0 0,-9 61 12 0 0,-2 32-1 0 0,0-1 0 0 0,0 0 0 0 0,0 0 1 0 0,0 0-1 0 0,0 0 0 0 0,0 0 0 0 0,0 0 0 0 0,0 0 0 0 0,0 0 0 0 0,0 0 0 0 0,0 0 0 0 0,0 0 0 0 0,0 0 0 0 0,0 0 0 0 0,0 0 1 0 0,0 0-1 0 0,0 0 0 0 0,0 0 0 0 0,0 0 0 0 0,0 0 0 0 0,0 0 0 0 0,0 0 0 0 0,1 0 0 0 0,-1 0 0 0 0,0 0 0 0 0,0 0 0 0 0,0 0 1 0 0,0 0-1 0 0,0 0 0 0 0,0 0 0 0 0,0 0 0 0 0,0 0 0 0 0,0 0 0 0 0,0 0 0 0 0,0 0 0 0 0,0 0 0 0 0,0 0 0 0 0,0 0 0 0 0,0 0 1 0 0,0 0-1 0 0,0 0 0 0 0,0 0 0 0 0,0 0 0 0 0,0 0 0 0 0,0 0 0 0 0,0 0 0 0 0,0 0 0 0 0,0 0 0 0 0,3 8-19 0 0,1 10 13 0 0,29 181 1 0 0,-3-12 82 0 0,-19-133 113 0 0,21 65 0 0 0,-27-104-54 0 0,1 1 0 0 0,0-1 1 0 0,2 0-1 0 0,-1-1 0 0 0,2 0 1 0 0,0 0-1 0 0,0-1 0 0 0,21 22 1 0 0,-26-31-33 0 0,0 0 0 0 0,1-1 0 0 0,-1 1 0 0 0,1-1 1 0 0,0 0-1 0 0,9 5 0 0 0,-12-7-49 0 0,0-1 0 0 0,1 1 0 0 0,-1 0-1 0 0,0-1 1 0 0,1 0 0 0 0,-1 1 0 0 0,0-1 0 0 0,1 0-1 0 0,-1 0 1 0 0,0 0 0 0 0,0-1 0 0 0,1 1 0 0 0,-1 0-1 0 0,0-1 1 0 0,1 1 0 0 0,-1-1 0 0 0,0 0 0 0 0,0 0-1 0 0,4-2 1 0 0,0 0 84 0 0,0-1-1 0 0,1 0 1 0 0,-1 0 0 0 0,-1 0-1 0 0,1 0 1 0 0,-1-1 0 0 0,1 0-1 0 0,-2-1 1 0 0,1 1 0 0 0,0-1-1 0 0,-1 0 1 0 0,7-12-1 0 0,3-11 43 0 0,-2-2-1 0 0,-1 1 0 0 0,-1-1 1 0 0,-2-1-1 0 0,-1 0 1 0 0,-1 0-1 0 0,1-37 0 0 0,-6 28-193 0 0,-1 0-1 0 0,-2 1 1 0 0,-2-1-1 0 0,-1 1 1 0 0,-16-57-1 0 0,-10-5-1515 0 0,13 57-45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10567 0 0,'0'0'1172'0'0,"5"-2"-914"0"0,15-6 50 0 0,-18 7-241 0 0,1 1 1 0 0,-1-1-1 0 0,0 0 1 0 0,1 1-1 0 0,-1 0 1 0 0,1-1-1 0 0,-1 1 1 0 0,1 0-1 0 0,-1 0 1 0 0,0 1-1 0 0,4-1 1 0 0,5 1 146 0 0,213-11 2736 0 0,-136 5-2086 0 0,174-11 1291 0 0,137-7 98 0 0,-114 7-1328 0 0,295-36 574 0 0,-286 24-692 0 0,-139 16-414 0 0,84-7 175 0 0,116 6-2 0 0,-290 12-468 0 0,204 3 121 0 0,12 0 170 0 0,-35-16 91 0 0,32 12-99 0 0,98-22 26 0 0,-332 20-395 0 0,10 1-7 0 0,66 6-1 0 0,-20 0-62 0 0,-44-1-507 0 0,-6 0-2493 0 0,-16-3-5236 0 0,-23-1 1220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14335 0 0,'0'0'662'0'0,"-3"8"211"0"0,3-6-859 0 0,-1 0-1 0 0,1 0 1 0 0,0 0 0 0 0,0 0-1 0 0,0 0 1 0 0,0 0 0 0 0,0 0-1 0 0,1 0 1 0 0,-1 0 0 0 0,1 0-1 0 0,-1 0 1 0 0,1 0 0 0 0,0 0-1 0 0,0 0 1 0 0,-1 0-1 0 0,1 0 1 0 0,0-1 0 0 0,1 1-1 0 0,-1 0 1 0 0,0-1 0 0 0,0 1-1 0 0,4 1 1 0 0,2 5 212 0 0,2-2 0 0 0,-1 1 0 0 0,12 6 0 0 0,-8-5-28 0 0,125 77 621 0 0,3 2-599 0 0,-106-63 114 0 0,60 54 0 0 0,-87-71-143 0 0,1 1 1 0 0,-1 1-1 0 0,0-1 1 0 0,0 1 0 0 0,-1 0-1 0 0,7 14 1 0 0,-11-17-17 0 0,1-1 1 0 0,-2 0 0 0 0,1 1-1 0 0,0-1 1 0 0,-1 1 0 0 0,0-1-1 0 0,-1 1 1 0 0,1-1 0 0 0,-1 1-1 0 0,0 0 1 0 0,0-1 0 0 0,-1 1-1 0 0,0 0 1 0 0,-1 7-1 0 0,-5 7 230 0 0,0-1-1 0 0,0 0 0 0 0,-2 0 0 0 0,0-1 0 0 0,-15 22 1 0 0,-67 80-236 0 0,51-70-386 0 0,-55 68-2895 0 0,72-89 1125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9671 0 0,'0'-2'440'0'0,"1"-1"-341"0"0,-1-1-1 0 0,1 1 1 0 0,0-1-1 0 0,0 1 0 0 0,0-1 1 0 0,1 1-1 0 0,-1 0 1 0 0,1-1-1 0 0,0 1 1 0 0,-1 0-1 0 0,2 0 0 0 0,-1 0 1 0 0,0 0-1 0 0,0 1 1 0 0,1-1-1 0 0,0 1 1 0 0,-1-1-1 0 0,1 1 0 0 0,0 0 1 0 0,0 0-1 0 0,1 0 1 0 0,-1 1-1 0 0,0-1 1 0 0,0 1-1 0 0,1-1 0 0 0,-1 1 1 0 0,5-1-1 0 0,-8 2-91 0 0,14-4 632 0 0,22-4 1 0 0,-31 7-503 0 0,0 1 0 0 0,-1 0-1 0 0,1 0 1 0 0,0 0 0 0 0,0 1 0 0 0,0-1 0 0 0,0 1 0 0 0,7 2 0 0 0,1 1 163 0 0,0 1 1 0 0,-1 0-1 0 0,0 1 0 0 0,0 1 1 0 0,0-1-1 0 0,-1 2 1 0 0,0 0-1 0 0,0 0 1 0 0,-1 1-1 0 0,0 0 1 0 0,0 1-1 0 0,-1 0 1 0 0,12 17-1 0 0,-17-21-195 0 0,-1 1-1 0 0,0 0 1 0 0,0 0-1 0 0,0 0 1 0 0,-1 1-1 0 0,0-1 1 0 0,-1 1-1 0 0,0-1 1 0 0,0 1-1 0 0,0-1 1 0 0,-1 1-1 0 0,-1 11 1 0 0,-1-1-21 0 0,0-1 0 0 0,-2 0 0 0 0,0 0 0 0 0,-9 23 0 0 0,8-27-90 0 0,-1 0 0 0 0,-1-1 1 0 0,0 0-1 0 0,0 0 0 0 0,-15 17 1 0 0,-51 49-504 0 0,63-68 399 0 0,6-7 32 0 0,1 0 0 0 0,-1 0 0 0 0,0-1 0 0 0,0 1 1 0 0,0-1-1 0 0,0 0 0 0 0,0 0 0 0 0,0 0 1 0 0,-1-1-1 0 0,1 0 0 0 0,-9 2 0 0 0,12-3-114 0 0,-1-1 16 0 0,0 0 163 0 0,1-1 1 0 0,-1 1-1 0 0,1-1 0 0 0,-1 0 0 0 0,1 1 0 0 0,0-1 0 0 0,-1 0 1 0 0,1 0-1 0 0,0 0 0 0 0,0 0 0 0 0,0 0 0 0 0,1 0 1 0 0,-1 0-1 0 0,0 0 0 0 0,1 0 0 0 0,0 0 0 0 0,-1-1 0 0 0,1 1 1 0 0,0 0-1 0 0,0 0 0 0 0,0 0 0 0 0,0-1 0 0 0,0 1 1 0 0,1 0-1 0 0,-1 0 0 0 0,1 0 0 0 0,-1 0 0 0 0,1 0 0 0 0,0 0 1 0 0,0 0-1 0 0,0 0 0 0 0,0 0 0 0 0,0 0 0 0 0,0 0 1 0 0,3-3-1 0 0,-1 1 19 0 0,1 0 1 0 0,-1 0-1 0 0,1 0 0 0 0,0 1 1 0 0,0-1-1 0 0,0 1 1 0 0,1 0-1 0 0,-1 0 0 0 0,1 0 1 0 0,0 1-1 0 0,-1-1 1 0 0,1 1-1 0 0,0 0 0 0 0,7-1 1 0 0,-5 2 39 0 0,1 0-1 0 0,0 1 1 0 0,0 0 0 0 0,0 0 0 0 0,-1 1 0 0 0,1 0-1 0 0,0 0 1 0 0,8 3 0 0 0,58 22 322 0 0,-67-23-327 0 0,39 17-53 0 0,-17-7 213 0 0,35 11 1 0 0,-55-22-616 0 0,0 1 1 0 0,0-2 0 0 0,1 1 0 0 0,-1-1 0 0 0,0 0 0 0 0,0-1 0 0 0,1 0-1 0 0,13-2 1 0 0,-9-1-1203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13535 0 0,'-2'1'620'0'0,"-17"6"215"0"0,15-6-759 0 0,0 0 0 0 0,1 0 0 0 0,-1 0 0 0 0,1 1 0 0 0,-1 0 0 0 0,-3 2 0 0 0,6-3 493 0 0,1 1-446 0 0,0 0 0 0 0,1 0 0 0 0,-1 0 0 0 0,1-1 0 0 0,0 1 0 0 0,-1 0 0 0 0,1 0 0 0 0,0 0 0 0 0,0 0 0 0 0,0-1 0 0 0,1 1 0 0 0,-1 0 0 0 0,0-1 0 0 0,0 1 0 0 0,1-1 0 0 0,-1 0 0 0 0,4 3 0 0 0,30 19 424 0 0,-29-20-430 0 0,38 19 231 0 0,54 20 0 0 0,-55-24-222 0 0,-9-5-61 0 0,-2 1 0 0 0,0 2-1 0 0,49 33 1 0 0,-69-41 60 0 0,0 1-1 0 0,-1 1 1 0 0,0 0 0 0 0,14 16 0 0 0,-22-22-21 0 0,0 0 1 0 0,-1 0-1 0 0,1 1 0 0 0,-1-1 1 0 0,0 1-1 0 0,0-1 1 0 0,0 1-1 0 0,-1 0 1 0 0,1-1-1 0 0,-1 1 1 0 0,-1 0-1 0 0,1 0 1 0 0,-1 0-1 0 0,1 0 0 0 0,-1 0 1 0 0,-1 0-1 0 0,0 5 1 0 0,-1 2 193 0 0,-1 1-1 0 0,0-1 1 0 0,-1 0 0 0 0,-1-1 0 0 0,0 1-1 0 0,0-1 1 0 0,-1 0 0 0 0,-9 13 0 0 0,-9 9 323 0 0,-33 35 1 0 0,26-34-428 0 0,-24 24-19 0 0,35-39-236 0 0,-29 37 0 0 0,36-38-1681 0 0,-17 35-1 0 0,22-38-57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0,'0'0'778'0'0,"2"3"-506"0"0,52 104 1623 0 0,15 25 1240 0 0,-38-76-2003 0 0,-3 1-1 0 0,-2 1 1 0 0,-2 1-1 0 0,-3 2 1 0 0,18 86-1 0 0,-33-107-508 0 0,-2 1-1 0 0,-1 48 0 0 0,-3-60-423 0 0,0-2-58 0 0,-1 1-1 0 0,-2-1 1 0 0,0 0 0 0 0,-2-1 0 0 0,-1 1-1 0 0,-18 48 1 0 0,-3-15-142 0 0,-9 24-1638 0 0,30-57-2187 0 0,5-13-3788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14943 0 0,'0'0'687'0'0,"0"1"-16"0"0,26 286 4139 0 0,-21-213-4692 0 0,52 452-2180 0 0,-47-487-1190 0 0,-5-24-2664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0,'0'2'4668'0'0,"17"102"2802"0"0,17 54-6791 0 0,-32-146-436 0 0,31 125-180 0 0,19 95-3419 0 0,-45-200 1701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1839 0 0,'-2'-1'134'0'0,"-7"-6"132"0"0,-12-10 16345 0 0,30 11-16214 0 0,-6 4-379 0 0,1 1-4 0 0,14 2-30 0 0,-9 1-559 0 0,-1 0 0 0 0,1 0 0 0 0,-1 1 0 0 0,1 1 0 0 0,12 6 0 0 0,-1 1-5247 0 0</inkml:trace>
  <inkml:trace contextRef="#ctx0" brushRef="#br0" timeOffset="1">344 148 11719 0 0,'1'1'532'0'0,"5"5"-4"0"0,1-1-337 0 0,29-7 214 0 0,-29 2-199 0 0,1 1-1 0 0,-1-1 1 0 0,0 0-1 0 0,1-1 1 0 0,-1 0-1 0 0,0 0 1 0 0,13-4-1 0 0,-8 2 200 0 0,21-2 0 0 0,-22 3-143 0 0,0 1 0 0 0,15-6 0 0 0,-25 7-231 0 0,0 0 0 0 0,-1-1 1 0 0,1 1-1 0 0,0 0 0 0 0,-1 0 0 0 0,1-1 0 0 0,0 1 0 0 0,-1 0 0 0 0,1 0 0 0 0,0 0 0 0 0,-1 0 0 0 0,1 0 0 0 0,0 0 1 0 0,0 0-1 0 0,-1 0 0 0 0,1 0 0 0 0,0 0 0 0 0,-1 1 0 0 0,1-1 0 0 0,0 0 0 0 0,-1 0 0 0 0,1 1 0 0 0,0-1 0 0 0,-1 0 1 0 0,1 1-1 0 0,-1-1 0 0 0,1 1 0 0 0,-1-1 0 0 0,1 0 0 0 0,-1 1 0 0 0,1 0 0 0 0,-1-1 0 0 0,1 1 0 0 0,-1-1 0 0 0,1 1 1 0 0,-1-1-1 0 0,0 1 0 0 0,1 0 0 0 0,-1-1 0 0 0,0 1 0 0 0,1 1 0 0 0,-1 0 83 0 0,0 0 0 0 0,0 1 0 0 0,0-1 0 0 0,0 0 0 0 0,0 0 0 0 0,0 1 0 0 0,0-1 0 0 0,-1 0 0 0 0,1 0 0 0 0,-1 1 0 0 0,1-1 0 0 0,-3 3 0 0 0,-24 44 1757 0 0,18-33-1109 0 0,-1 1 0 0 0,-11 31 0 0 0,19-44-671 0 0,0 1 0 0 0,1 0 0 0 0,0 0-1 0 0,0 0 1 0 0,0 0 0 0 0,1 0 0 0 0,0 0 0 0 0,0 0 0 0 0,0 0 0 0 0,0-1 0 0 0,1 1 0 0 0,0 0 0 0 0,0 0 0 0 0,0 0 0 0 0,3 6 0 0 0,-2-7-93 0 0,0 0-1 0 0,1 0 1 0 0,-1 0-1 0 0,1 0 1 0 0,0-1-1 0 0,0 0 1 0 0,0 1-1 0 0,0-1 1 0 0,1 0-1 0 0,-1 0 1 0 0,1-1 0 0 0,0 1-1 0 0,-1-1 1 0 0,1 0-1 0 0,1 0 1 0 0,-1 0-1 0 0,0 0 1 0 0,0-1-1 0 0,1 0 1 0 0,-1 0-1 0 0,0 0 1 0 0,10 1-1 0 0,-2-1-525 0 0,0-1 0 0 0,0 0 0 0 0,0-1-1 0 0,0-1 1 0 0,0 1 0 0 0,0-2 0 0 0,16-4 0 0 0,-5-2-4718 0 0,2 0-1442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8751 0 0,'0'0'674'0'0,"-1"2"-138"0"0,-1 14 1961 0 0,1 0 1 0 0,0 16-1 0 0,6 34 581 0 0,20 66-3243 0 0,-8-51 750 0 0,13 52-731 0 0,4 27-2697 0 0,-23-106-853 0 0,-7-30-1699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12895 0 0,'0'0'998'0'0,"-2"-1"-657"0"0,-5-3 3282 0 0,9 2-3384 0 0,0 1 1 0 0,0-1 0 0 0,0 1 0 0 0,0-1 0 0 0,1 1 0 0 0,-1 0 0 0 0,1 0 0 0 0,-1 0 0 0 0,1 0 0 0 0,3-1 0 0 0,30-3 552 0 0,-9 1-304 0 0,83-11 508 0 0,19-4-1277 0 0,-41 0-1432 0 0,-63 12 126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2759 0 0,'-12'3'14714'0'0,"19"-2"-14334"0"0,-1 0 1 0 0,0-1 0 0 0,1 0 0 0 0,-1 0 0 0 0,7-1 0 0 0,9 0 203 0 0,11 1-199 0 0,4 1-1107 0 0,60-7 0 0 0,-75 1-6210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6823 0 0,'0'0'308'0'0,"2"3"-1"0"0,16 19 572 0 0,-1 1 1 0 0,-1 1-1 0 0,-1 1 0 0 0,-1 0 0 0 0,11 31 1 0 0,44 140 3221 0 0,-54-155-3425 0 0,-10-30-463 0 0,-1-1 0 0 0,-1 1 0 0 0,0-1 0 0 0,0 1 0 0 0,-1 0 0 0 0,1 17 0 0 0,-3-26-76 0 0,0-1-111 0 0,0-1-1 0 0,0 1 1 0 0,-1 0-1 0 0,1-1 1 0 0,-1 1-1 0 0,1 0 1 0 0,0-1-1 0 0,-1 1 1 0 0,1-1-1 0 0,-1 1 1 0 0,1-1-1 0 0,-1 1 1 0 0,0-1-1 0 0,1 1 1 0 0,-1-1-1 0 0,1 1 1 0 0,-1-1-1 0 0,0 0 1 0 0,1 1-1 0 0,-1-1 1 0 0,0 0-1 0 0,0 0 1 0 0,1 1-1 0 0,-1-1 1 0 0,-1 0-1 0 0,1 0 0 0 0,0-1-1 0 0,0 1 0 0 0,0 0 0 0 0,0-1 1 0 0,0 1-1 0 0,0 0 0 0 0,0-1 0 0 0,0 0 1 0 0,0 1-1 0 0,0-1 0 0 0,0 0 0 0 0,0 1 1 0 0,0-1-1 0 0,-1-1 0 0 0,-2-2 2 0 0,1 0 0 0 0,0 0 0 0 0,0 0 0 0 0,1 0-1 0 0,-1-1 1 0 0,-2-7 0 0 0,-2-9-43 0 0,2 0 1 0 0,0-1-1 0 0,-2-28 0 0 0,1-66-578 0 0,5 64-247 0 0,3 1 0 0 0,2 0 1 0 0,19-96-1 0 0,-22 141 808 0 0,1 0 1 0 0,0 1-1 0 0,0-1 1 0 0,0 0-1 0 0,1 1 1 0 0,0 0-1 0 0,0-1 1 0 0,0 1-1 0 0,6-6 1 0 0,-7 9 56 0 0,-1 0 0 0 0,1 0 0 0 0,0 1 0 0 0,0-1 1 0 0,0 1-1 0 0,0-1 0 0 0,0 1 0 0 0,1 0 1 0 0,-1 0-1 0 0,0 0 0 0 0,1 0 0 0 0,-1 0 1 0 0,0 1-1 0 0,1-1 0 0 0,-1 1 0 0 0,1 0 0 0 0,-1-1 1 0 0,1 1-1 0 0,-1 0 0 0 0,1 0 0 0 0,-1 1 1 0 0,1-1-1 0 0,-1 0 0 0 0,6 2 0 0 0,5 3 223 0 0,-1 1 1 0 0,1 0-1 0 0,-1 0 0 0 0,0 2 0 0 0,0-1 1 0 0,-1 1-1 0 0,0 1 0 0 0,11 11 0 0 0,-18-17-117 0 0,0 1 1 0 0,-1 0-1 0 0,0 0 0 0 0,1 0 0 0 0,-1 0 0 0 0,-1 1 1 0 0,1-1-1 0 0,-1 1 0 0 0,0 0 0 0 0,0 0 0 0 0,0-1 1 0 0,-1 1-1 0 0,1 0 0 0 0,-1 1 0 0 0,0-1 0 0 0,-1 0 1 0 0,1 0-1 0 0,-1 6 0 0 0,-1-4-22 0 0,0-1 0 0 0,0 1 1 0 0,0-1-1 0 0,-1 1 0 0 0,0-1 0 0 0,0 1 1 0 0,-1-1-1 0 0,0 0 0 0 0,0 0 0 0 0,0-1 0 0 0,-1 1 1 0 0,1 0-1 0 0,-9 8 0 0 0,-72 69 305 0 0,-11 12-3206 0 0,91-90 1990 0 0,-5 3-186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107 472 4607 0 0,'17'-13'11606'0'0,"-33"19"-9965"0"0,13-5-1540 0 0,0 0 1 0 0,0 0-1 0 0,0 0 1 0 0,0 1-1 0 0,0-1 1 0 0,-3 3 0 0 0,-1 1-64 0 0,0 1 0 0 0,0 0 0 0 0,1 1 0 0 0,0-1 0 0 0,0 1 0 0 0,1 0 0 0 0,0 0 0 0 0,0 1 0 0 0,1 0 0 0 0,-1 0 0 0 0,2 0 0 0 0,-1 0 0 0 0,1 0 0 0 0,1 1 0 0 0,-1 0 0 0 0,1-1 0 0 0,1 1 0 0 0,-1 9 0 0 0,2-7-38 0 0,0 0 0 0 0,1-1 0 0 0,0 1 0 0 0,1-1-1 0 0,0 0 1 0 0,1 1 0 0 0,4 10 0 0 0,-6-19 0 0 0,0 1 1 0 0,0 0 0 0 0,1-1-1 0 0,-1 1 1 0 0,1 0-1 0 0,0-1 1 0 0,-1 0-1 0 0,1 1 1 0 0,0-1 0 0 0,1 0-1 0 0,-1 0 1 0 0,0 0-1 0 0,1 0 1 0 0,-1-1 0 0 0,1 1-1 0 0,-1-1 1 0 0,1 1-1 0 0,0-1 1 0 0,0 0-1 0 0,-1 0 1 0 0,1 0 0 0 0,0 0-1 0 0,0-1 1 0 0,0 1-1 0 0,0-1 1 0 0,0 0-1 0 0,0 0 1 0 0,0 0 0 0 0,5 0-1 0 0,-3-1 22 0 0,1 0-1 0 0,-1 0 1 0 0,1 0-1 0 0,-1-1 1 0 0,0 0-1 0 0,0 0 1 0 0,0 0-1 0 0,0 0 1 0 0,0-1-1 0 0,0 0 1 0 0,-1 0-1 0 0,8-7 1 0 0,-6 5 24 0 0,-1-1 1 0 0,0 0-1 0 0,0 0 0 0 0,0 0 1 0 0,-1-1-1 0 0,0 0 0 0 0,0 0 1 0 0,2-8-1 0 0,2-7 53 0 0,-2-1 0 0 0,0 0-1 0 0,-1 0 1 0 0,3-45 0 0 0,-6 20-11 0 0,-2 0 0 0 0,-11-91 1 0 0,-31-93-9 0 0,36 197-84 0 0,5 26 19 0 0,2 30 72 0 0,3 24 91 0 0,19 172 490 0 0,21 0-521 0 0,-32-171-1756 0 0,3-2 0 0 0,33 73 0 0 0,-41-104-71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13391 0 0,'-20'17'1210'0'0,"20"-17"-1202"0"0,-1 1 0 0 0,1-1 0 0 0,0 0 0 0 0,-1 1 0 0 0,1-1 0 0 0,0 0 0 0 0,-1 1 0 0 0,1-1 0 0 0,0 1 0 0 0,0-1 0 0 0,0 0 0 0 0,-1 1 0 0 0,1-1 0 0 0,0 1 0 0 0,0-1 0 0 0,0 1 0 0 0,0-1 0 0 0,0 1 0 0 0,0-1 0 0 0,0 1 0 0 0,0-1 1 0 0,0 1-1 0 0,0-1 0 0 0,0 0 0 0 0,0 1 0 0 0,0-1 0 0 0,0 1 0 0 0,1-1 0 0 0,-1 1 0 0 0,1 1-11 0 0,-1 39 860 0 0,-2 0 0 0 0,-2 0 0 0 0,-11 52 0 0 0,0 10 370 0 0,2 1-1024 0 0,-25 241 587 0 0,28-258-2087 0 0,4-43-1196 0 0,2 0 0 0 0,2 68 0 0 0,3-101-2579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0,'0'0'7412'0'0,"8"5"-5446"0"0,-6-2-1640 0 0,0 1 1 0 0,-1-1-1 0 0,1 1 1 0 0,-1-1-1 0 0,0 1 1 0 0,0 0-1 0 0,-1-1 1 0 0,1 1-1 0 0,-1 0 1 0 0,0 4-1 0 0,2 8 500 0 0,18 104 1853 0 0,4 173-1 0 0,-22-219-2624 0 0,-1-19-405 0 0,9 69 0 0 0,0-91-2586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14 220 5063 0 0,'-6'72'1170'0'0,"-2"70"7264"0"0,9-85-7392 0 0,3 61 296 0 0,-2-93-1130 0 0,-1-13-158 0 0,4 23 0 0 0,-10-70-112 0 0,3 0-1 0 0,2-44 0 0 0,5 7-140 0 0,26-119 0 0 0,-19 127 161 0 0,-5 29 46 0 0,3 0 0 0 0,0 2-1 0 0,16-34 1 0 0,-25 63 40 0 0,1 1 0 0 0,0 0 1 0 0,0-1-1 0 0,0 1 0 0 0,0 0 1 0 0,0 0-1 0 0,0 0 0 0 0,1 1 0 0 0,3-4 1 0 0,-5 5 340 0 0,0 1-366 0 0,1 1-1 0 0,-1-1 1 0 0,1 0 0 0 0,-1 1 0 0 0,1-1 0 0 0,-1 1-1 0 0,0 0 1 0 0,1-1 0 0 0,-1 1 0 0 0,0 0 0 0 0,0 0-1 0 0,1-1 1 0 0,-1 1 0 0 0,0 0 0 0 0,0 0 0 0 0,0 1-1 0 0,0-1 1 0 0,0 0 0 0 0,0 0 0 0 0,0 2 0 0 0,1 0 2 0 0,0 0 1 0 0,-1 0-1 0 0,1-1 1 0 0,-1 1 0 0 0,0 1-1 0 0,0-1 1 0 0,0 0 0 0 0,0 4-1 0 0,1 15 84 0 0,-1-1 0 0 0,-2 1 0 0 0,0-1 0 0 0,-8 44 1 0 0,1-19-16 0 0,3-14-26 0 0,-12 37 0 0 0,16-67-72 0 0,-2 9-32 0 0,-1 0 0 0 0,2-1-1 0 0,-1 2 1 0 0,-1 19 0 0 0,4-29-119 0 0,7-12-1946 0 0,-6 9 2083 0 0,2-1 15 0 0,12-1-55 0 0,-9 2 87 0 0,1 1 0 0 0,0 1 0 0 0,-1-1 0 0 0,1 1 0 0 0,0 0 0 0 0,-1 1 0 0 0,1 0 0 0 0,-1 0 0 0 0,6 3 0 0 0,13 3 205 0 0,-18-6-115 0 0,0 1 0 0 0,-1 0-1 0 0,1 1 1 0 0,0-1 0 0 0,-1 1 0 0 0,12 9-1 0 0,32 34 828 0 0,-40-37-685 0 0,-6-6-88 0 0,-1 1 1 0 0,1-1 0 0 0,0 0-1 0 0,-1 1 1 0 0,0 0 0 0 0,0 0 0 0 0,0 0-1 0 0,-1 0 1 0 0,0 0 0 0 0,3 11-1 0 0,-4-12-31 0 0,0 0-1 0 0,-1 0 1 0 0,0 0-1 0 0,1 0 0 0 0,-2 0 1 0 0,1 1-1 0 0,0-1 1 0 0,-1 0-1 0 0,0 0 0 0 0,0 0 1 0 0,0 0-1 0 0,0 0 1 0 0,-1-1-1 0 0,1 1 0 0 0,-5 7 1 0 0,0-2-94 0 0,-1 0 0 0 0,0-1 0 0 0,0 0 0 0 0,-1 0 0 0 0,0 0 0 0 0,-1-1 0 0 0,0 0 0 0 0,0 0 0 0 0,0-1 0 0 0,-1-1 0 0 0,1 1 0 0 0,-1-2 0 0 0,-1 1 0 0 0,1-1 0 0 0,-1-1 0 0 0,1 0 0 0 0,-1-1 0 0 0,-16 3 0 0 0,26-5-141 0 0,0 0-1 0 0,0 0 1 0 0,-1 0 0 0 0,1 0 0 0 0,0 0-1 0 0,0 0 1 0 0,0 0 0 0 0,0-1 0 0 0,0 1 0 0 0,0 0-1 0 0,0-1 1 0 0,-1 1 0 0 0,1 0 0 0 0,0-1 0 0 0,0 1-1 0 0,0-1 1 0 0,1 0 0 0 0,-1 1 0 0 0,0-1-1 0 0,0 0 1 0 0,0 1 0 0 0,0-1 0 0 0,1 0 0 0 0,-1 0-1 0 0,0 0 1 0 0,1 0 0 0 0,-1 0 0 0 0,0 0-1 0 0,1 0 1 0 0,-1 0 0 0 0,1 0 0 0 0,0 0 0 0 0,-1-2-1 0 0,0 0-486 0 0,1 0-1 0 0,0 0 0 0 0,-1 0 0 0 0,1 0 0 0 0,0 0 0 0 0,1 0 1 0 0,-1 0-1 0 0,1 0 0 0 0,-1 0 0 0 0,3-6 0 0 0,1-3-1367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59 9671 0 0,'5'-7'875'0'0,"3"-18"-540"0"0,-8 24-75 0 0,0-1 1 0 0,-1 0 0 0 0,1 0-1 0 0,0 0 1 0 0,-1 0 0 0 0,0 0-1 0 0,1 1 1 0 0,-1-1 0 0 0,0 0-1 0 0,0 1 1 0 0,-2-4 1113 0 0,-19 3 814 0 0,20 2-2102 0 0,-1 1 0 0 0,1 0 0 0 0,0 0 1 0 0,0 0-1 0 0,0 0 0 0 0,0 0 0 0 0,0 0 0 0 0,0 1 0 0 0,0-1 0 0 0,0 1 1 0 0,1 0-1 0 0,-1-1 0 0 0,0 1 0 0 0,-1 3 0 0 0,-23 33 459 0 0,18-24-342 0 0,3-5-146 0 0,0 1 1 0 0,0-1-1 0 0,1 1 1 0 0,0 0-1 0 0,0 1 0 0 0,1-1 1 0 0,1 1-1 0 0,0-1 1 0 0,0 1-1 0 0,1 0 1 0 0,1 0-1 0 0,0-1 0 0 0,0 1 1 0 0,3 18-1 0 0,-3-25-43 0 0,1 1 2 0 0,8 9 26 0 0,-8-12-36 0 0,0 0-1 0 0,0-1 1 0 0,1 1-1 0 0,-1-1 1 0 0,0 0-1 0 0,1 1 1 0 0,-1-1 0 0 0,1 0-1 0 0,0 0 1 0 0,-1 0-1 0 0,1 0 1 0 0,0 0-1 0 0,0 0 1 0 0,-1 0-1 0 0,1-1 1 0 0,0 1-1 0 0,0-1 1 0 0,3 1-1 0 0,-1-1 0 0 0,-1 1 0 0 0,1-2-1 0 0,0 1 1 0 0,-1 0 0 0 0,1-1-1 0 0,-1 0 1 0 0,1 1-1 0 0,0-1 1 0 0,4-3 0 0 0,1 0 0 0 0,0 0 0 0 0,-1-1 0 0 0,1 0 1 0 0,-1-1-1 0 0,0 0 0 0 0,11-11 0 0 0,-8 5-13 0 0,1 0-1 0 0,-2-2 1 0 0,0 1 0 0 0,0-1-1 0 0,8-18 1 0 0,-13 22 95 0 0,0-1 0 0 0,-1 1 0 0 0,0-1 0 0 0,-1 0 0 0 0,0 0-1 0 0,-1 0 1 0 0,0 0 0 0 0,0-20 0 0 0,-12 37 445 0 0,8-4-492 0 0,-1 0-1 0 0,1 0 1 0 0,0 1-1 0 0,0-1 1 0 0,0 1 0 0 0,0-1-1 0 0,0 1 1 0 0,1 0-1 0 0,-1 0 1 0 0,1 0 0 0 0,-2 4-1 0 0,-11 36 120 0 0,13-39-136 0 0,-1 7-27 0 0,0 0-1 0 0,1 0 0 0 0,0 0 1 0 0,1 0-1 0 0,1 0 0 0 0,0 0 0 0 0,0 0 1 0 0,1 0-1 0 0,0 0 0 0 0,5 14 0 0 0,-5-19-123 0 0,1 1-1 0 0,0-1 1 0 0,0 0-1 0 0,0 0 1 0 0,0 0-1 0 0,1 0 0 0 0,0 0 1 0 0,1-1-1 0 0,7 8 1 0 0,-7-8-507 0 0,0-1 0 0 0,1 0 0 0 0,0 0 0 0 0,0 0 1 0 0,10 4-1 0 0,1-1-1236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41 2303 0 0,'0'0'102'0'0,"-10"-11"5219"0"0,7 8-4118 0 0,0 1 0 0 0,0 0 0 0 0,0 0-1 0 0,0 0 1 0 0,-7-3 0 0 0,5 2-946 0 0,0 1 1 0 0,-1 0-1 0 0,1 1 0 0 0,-1-1 0 0 0,0 1 0 0 0,1 0 1 0 0,-1 0-1 0 0,0 1 0 0 0,1 0 0 0 0,-1 0 1 0 0,-6 1-1 0 0,6 0-221 0 0,0 1 1 0 0,0-1-1 0 0,0 1 0 0 0,0 1 0 0 0,1-1 1 0 0,-1 1-1 0 0,1 0 0 0 0,-1 0 1 0 0,1 1-1 0 0,0-1 0 0 0,1 1 1 0 0,-1 0-1 0 0,1 1 0 0 0,-1-1 1 0 0,1 1-1 0 0,-6 9 0 0 0,9-12-39 0 0,0 1 0 0 0,0-1 0 0 0,0 0 0 0 0,0 1 0 0 0,1-1 0 0 0,-1 1 0 0 0,1-1-1 0 0,-1 1 1 0 0,1-1 0 0 0,0 1 0 0 0,0 0 0 0 0,0-1 0 0 0,0 1 0 0 0,1-1 0 0 0,-1 1 0 0 0,1-1 0 0 0,0 1 0 0 0,-1-1-1 0 0,1 1 1 0 0,0-1 0 0 0,2 3 0 0 0,1 1-6 0 0,-1 0-1 0 0,1 0 0 0 0,0-1 0 0 0,1 0 1 0 0,0 1-1 0 0,8 6 0 0 0,57 60 10 0 0,-33-40 143 0 0,55 52 1035 0 0,-77-68-938 0 0,0 1 0 0 0,-1 0 0 0 0,19 31 1 0 0,-31-44-144 0 0,0-1 1 0 0,-1 1 0 0 0,1 0 0 0 0,0 0 0 0 0,-1 0-1 0 0,0 0 1 0 0,0 0 0 0 0,0 0 0 0 0,-1 0 0 0 0,0 0 0 0 0,1 0-1 0 0,-1 1 1 0 0,0-1 0 0 0,-1 0 0 0 0,1 0 0 0 0,-1 0-1 0 0,0 0 1 0 0,0 0 0 0 0,0 0 0 0 0,-3 5 0 0 0,1-2 4 0 0,0-1 0 0 0,-1 1 0 0 0,0-1 1 0 0,-1 0-1 0 0,1-1 0 0 0,-1 1 0 0 0,0-1 0 0 0,-1 1 1 0 0,1-2-1 0 0,-10 7 0 0 0,11-8-85 0 0,-1 0 0 0 0,0-1 0 0 0,1 0 0 0 0,-1 0 0 0 0,0 0-1 0 0,0 0 1 0 0,0-1 0 0 0,-1 0 0 0 0,1 0 0 0 0,0 0 0 0 0,-9-1 0 0 0,1 0-63 0 0,-1-1 0 0 0,0 0 0 0 0,-17-5 0 0 0,24 4-112 0 0,1 0-1 0 0,-1 0 1 0 0,1-1 0 0 0,-1 1-1 0 0,-11-9 1 0 0,16 10-7 0 0,0 0 0 0 0,0 0 0 0 0,0-1 0 0 0,0 1-1 0 0,0-1 1 0 0,0 0 0 0 0,0 1 0 0 0,1-1 0 0 0,-1 0 0 0 0,1 0 0 0 0,-1 0 0 0 0,1 0-1 0 0,0 0 1 0 0,0 0 0 0 0,0-1 0 0 0,0 1 0 0 0,0 0 0 0 0,1 0 0 0 0,-1-1 0 0 0,0-2 0 0 0,2 2-263 0 0,-1 0 1 0 0,1 1 0 0 0,0-1 0 0 0,0 1 0 0 0,1-1-1 0 0,-1 1 1 0 0,0-1 0 0 0,1 1 0 0 0,0 0 0 0 0,-1 0-1 0 0,1 0 1 0 0,0 0 0 0 0,0 0 0 0 0,4-3 0 0 0,8-5-1251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49 133 2303 0 0,'6'-7'34'0'0,"9"-16"135"0"0,-13 19 117 0 0,-1 1 0 0 0,1-1 0 0 0,-1 0 0 0 0,2-7-1 0 0,-3 9 654 0 0,0 0-1 0 0,1 0 1 0 0,-1 0-1 0 0,0 0 1 0 0,0 0-1 0 0,0 0 0 0 0,0 0 1 0 0,-1 0-1 0 0,1 0 1 0 0,0 0-1 0 0,-2-3 2661 0 0,-1 5-3427 0 0,1 0 1 0 0,-1 0 0 0 0,0 1 0 0 0,1-1 0 0 0,-1 1 0 0 0,0-1 0 0 0,1 1-1 0 0,-1 0 1 0 0,1 0 0 0 0,-1 0 0 0 0,1 0 0 0 0,0 1 0 0 0,0-1-1 0 0,-1 0 1 0 0,1 1 0 0 0,-2 2 0 0 0,1-1-99 0 0,0 0-1 0 0,1 0 1 0 0,-1 1 0 0 0,1-1 0 0 0,0 1-1 0 0,0 0 1 0 0,0-1 0 0 0,1 1-1 0 0,-2 6 1 0 0,0 3-88 0 0,0 1 0 0 0,1-1 0 0 0,1 0-1 0 0,0 1 1 0 0,2 18 0 0 0,1-10 21 0 0,1-1-1 0 0,2 0 0 0 0,0 0 1 0 0,1-1-1 0 0,0 1 1 0 0,2-1-1 0 0,1-1 0 0 0,0 1 1 0 0,24 34-1 0 0,-27-45-6 0 0,1-1 0 0 0,0 0-1 0 0,0 0 1 0 0,1-1 0 0 0,0 0 0 0 0,0 0 0 0 0,0-1-1 0 0,1 0 1 0 0,0 0 0 0 0,11 5 0 0 0,-14-9 40 0 0,0 1 0 0 0,0-1 0 0 0,0 0 1 0 0,1 0-1 0 0,-1 0 0 0 0,1-1 1 0 0,-1 0-1 0 0,1 0 0 0 0,0-1 0 0 0,-1 0 1 0 0,1 0-1 0 0,-1-1 0 0 0,1 1 1 0 0,-1-2-1 0 0,1 1 0 0 0,-1-1 1 0 0,9-2-1 0 0,-11 1 59 0 0,1 0 0 0 0,0 0-1 0 0,0 0 1 0 0,-1 0 0 0 0,0-1 0 0 0,0 1 0 0 0,0-1 0 0 0,6-8 0 0 0,-4 5 102 0 0,0-1-1 0 0,-1-1 1 0 0,9-17 0 0 0,-8 13 1 0 0,0-1 0 0 0,-2 0 1 0 0,5-20-1 0 0,-7 26-151 0 0,-1 0 0 0 0,-1-1-1 0 0,0 1 1 0 0,0 0 0 0 0,0 0 0 0 0,-1-1 0 0 0,-3-12 0 0 0,-3-6 10 0 0,-1 1 0 0 0,-1-1 0 0 0,-2 1-1 0 0,-25-45 1 0 0,28 60-146 0 0,0 0-1 0 0,-1 1 1 0 0,0 0-1 0 0,0 0 1 0 0,-1 1-1 0 0,0 0 1 0 0,-1 1-1 0 0,0 0 1 0 0,-1 1 0 0 0,-14-7-1 0 0,24 12-150 0 0,-1 1 1 0 0,0 0-1 0 0,0 0 0 0 0,1 0 0 0 0,-1 1 1 0 0,0-1-1 0 0,0 0 0 0 0,-5 1 0 0 0,7 0 28 0 0,0 0-1 0 0,-1 0 1 0 0,1 0-1 0 0,-1 0 0 0 0,1 1 1 0 0,0-1-1 0 0,-1 1 0 0 0,1-1 1 0 0,0 1-1 0 0,-1-1 0 0 0,1 1 1 0 0,0 0-1 0 0,0-1 0 0 0,0 1 1 0 0,-1 0-1 0 0,1 0 1 0 0,0 0-1 0 0,0 0 0 0 0,-1 2 1 0 0,-3 5-1878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6911 0 0,'7'-3'12893'0'0,"-7"4"-12575"0"0,0 17 1596 0 0,-9 19-2287 0 0,5-23 440 0 0,-2 2 60 0 0,1-1-1 0 0,1 1 1 0 0,0 1-1 0 0,1-1 0 0 0,1 0 1 0 0,-1 27-1 0 0,3-42-123 0 0,0 1-1 0 0,0-1 1 0 0,0 0-1 0 0,1 1 1 0 0,-1-1 0 0 0,0 1-1 0 0,1-1 1 0 0,-1 1-1 0 0,1-1 1 0 0,-1 0 0 0 0,1 1-1 0 0,0-1 1 0 0,0 0-1 0 0,-1 0 1 0 0,1 1-1 0 0,0-1 1 0 0,0 0 0 0 0,0 0-1 0 0,0 0 1 0 0,0 0-1 0 0,0 0 1 0 0,1 0 0 0 0,-1-1-1 0 0,0 1 1 0 0,0 0-1 0 0,1 0 1 0 0,1 0-1 0 0,1 1 10 0 0,3 0-10 0 0,0 1 0 0 0,1-1-1 0 0,-1 0 1 0 0,0-1 0 0 0,1 0-1 0 0,0 0 1 0 0,-1-1 0 0 0,1 0-1 0 0,0 0 1 0 0,-1-1 0 0 0,1 0-1 0 0,-1 0 1 0 0,1-1 0 0 0,8-2-1 0 0,-7 1-445 0 0,0-1-1 0 0,0 0 1 0 0,0 0-1 0 0,-1-1 1 0 0,1 1-1 0 0,-1-2 1 0 0,0 0-1 0 0,-1 0 1 0 0,9-8-1 0 0,-5-4-3625 0 0,-6 8-1340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1 919 0 0,'-1'1'67'0'0,"-6"17"-54"0"0,3-11 1403 0 0,1 1 0 0 0,0 0-1 0 0,1 0 1 0 0,0 1 0 0 0,1-1-1 0 0,-2 10 1 0 0,1 54 5960 0 0,1-39-7474 0 0,-3 100 2115 0 0,-3 106-878 0 0,8-200-3870 0 0,-1-23-491 0 0,1 13-3393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0,'0'0'191'0'0,"3"1"309"0"0,-2-1-362 0 0,0 0 0 0 0,0 0 1 0 0,0 0-1 0 0,0 0 0 0 0,0 1 0 0 0,0-1 0 0 0,0 0 1 0 0,0 1-1 0 0,0-1 0 0 0,-1 1 0 0 0,1-1 0 0 0,0 1 1 0 0,0-1-1 0 0,0 1 0 0 0,-1-1 0 0 0,1 1 0 0 0,0 0 1 0 0,-1-1-1 0 0,2 3 0 0 0,6 21 5011 0 0,-8-20-4702 0 0,9 40 1822 0 0,-3 0-1 0 0,1 55 1 0 0,-7 90-427 0 0,-2-24-1429 0 0,2-119-435 0 0,0-21-374 0 0,0 0 0 0 0,2 0 1 0 0,7 40-1 0 0,-8-59 144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12751 0 0,'0'7'1158'0'0,"-2"31"-619"0"0,1 0 1 0 0,2 1-1 0 0,2-1 0 0 0,9 50 1 0 0,-11-85-504 0 0,38 187 743 0 0,8 25-4139 0 0,-44-185 1434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14479 0 0,'-13'-10'1550'0'0,"10"10"-1519"0"0,3 0-5 0 0,-1 0 0 0 0,1 0 1 0 0,-1 0-1 0 0,1 0 0 0 0,-1-1 0 0 0,1 1 0 0 0,-1 0 0 0 0,1 0 0 0 0,-1 0 0 0 0,1-1 1 0 0,-1 1-1 0 0,1 0 0 0 0,-1 0 0 0 0,1-1 0 0 0,0 1 0 0 0,-1 0 0 0 0,1-1 0 0 0,-1 1 1 0 0,1 0-1 0 0,0-1 0 0 0,-1 1 0 0 0,1-1 0 0 0,0 0 0 0 0,-1 1 25 0 0,1 0 0 0 0,0-1 1 0 0,0 1-1 0 0,0 0 0 0 0,-1 0 0 0 0,1-1 0 0 0,0 1 0 0 0,0 0 0 0 0,0-1 0 0 0,0 1 1 0 0,0 0-1 0 0,0-1 0 0 0,-1 1 0 0 0,1 0 0 0 0,0-1 0 0 0,0 1 0 0 0,0 0 0 0 0,0-1 1 0 0,0 1-1 0 0,1 0 0 0 0,-1-1 0 0 0,0 1 0 0 0,0 0 0 0 0,0-1 0 0 0,0 1 0 0 0,0 0 0 0 0,0-1 1 0 0,0 1-1 0 0,1 0 0 0 0,-1-1 0 0 0,0 1 0 0 0,0 0 0 0 0,0 0 0 0 0,1-1 0 0 0,-1 1 1 0 0,0 0-1 0 0,0 0 0 0 0,1-1 0 0 0,-1 1 0 0 0,0 0 0 0 0,1 0 0 0 0,-1 0 0 0 0,15-9 347 0 0,-13 8-347 0 0,9-3-3 0 0,1 1 0 0 0,0 0 0 0 0,0 1 1 0 0,0 0-1 0 0,0 0 0 0 0,14 1 0 0 0,4-1-120 0 0,44 0-2916 0 0,-50 2-3088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0,'1'17'83'0'0,"0"-16"22"0"0,0 0 0 0 0,-1 0 0 0 0,1 0-1 0 0,-1 0 1 0 0,1-1 0 0 0,0 1 0 0 0,0 0 0 0 0,-1 0-1 0 0,1 0 1 0 0,0-1 0 0 0,0 1 0 0 0,0-1 0 0 0,0 1 0 0 0,0 0-1 0 0,0-1 1 0 0,0 0 0 0 0,0 1 0 0 0,0-1 0 0 0,0 0-1 0 0,2 1 1 0 0,-2-1 395 0 0,2 1 728 0 0,0 0-1 0 0,1-1 1 0 0,-1 1-1 0 0,1-1 0 0 0,4 0 1 0 0,15 1 1390 0 0,86 23-889 0 0,-95-22-1615 0 0,0 1-1 0 0,0 1 1 0 0,-1 0 0 0 0,24 11-1 0 0,-35-14-33 0 0,-4 18 370 0 0,-1-14-351 0 0,0 1 0 0 0,1-1 0 0 0,-2 0 0 0 0,1 0 0 0 0,0 0 0 0 0,-1-1 0 0 0,0 1 0 0 0,-9 7 0 0 0,0 1 108 0 0,-9 10 281 0 0,3-4 194 0 0,1 1 1 0 0,-24 35 0 0 0,38-50-545 0 0,0 1 1 0 0,1 0-1 0 0,0 0 0 0 0,0 0 0 0 0,1 0 1 0 0,-1 0-1 0 0,1 1 0 0 0,1-1 0 0 0,-1 1 1 0 0,1 0-1 0 0,0-1 0 0 0,1 1 0 0 0,0 0 1 0 0,0-1-1 0 0,1 12 0 0 0,0-14-119 0 0,1 1 0 0 0,-1 0 0 0 0,1-1 1 0 0,0 0-1 0 0,0 1 0 0 0,0-1 0 0 0,1 0 0 0 0,-1 0 0 0 0,1 0 0 0 0,0 0 0 0 0,0-1 0 0 0,1 1 0 0 0,-1-1 1 0 0,1 0-1 0 0,0 0 0 0 0,-1 0 0 0 0,2 0 0 0 0,-1-1 0 0 0,5 3 0 0 0,-1-1 9 0 0,0 0-1 0 0,1-1 0 0 0,-1-1 1 0 0,1 1-1 0 0,0-1 1 0 0,0-1-1 0 0,-1 1 0 0 0,1-1 1 0 0,14-1-1 0 0,12 0-99 0 0,-22 0-46 0 0,0 0 0 0 0,0-1 0 0 0,0 0-1 0 0,-1-1 1 0 0,22-5 0 0 0,48-26-4015 0 0,-56 21-739 0 0,-1-5-1246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2759 0 0,'0'0'126'0'0,"12"-8"8552"0"0,-10 9-8485 0 0,0-1-1 0 0,-1 1 0 0 0,1-1 1 0 0,0 1-1 0 0,-1 0 1 0 0,1 0-1 0 0,-1 0 0 0 0,1 0 1 0 0,-1 0-1 0 0,0 0 0 0 0,1 0 1 0 0,-1 1-1 0 0,0-1 0 0 0,0 0 1 0 0,1 1-1 0 0,-1-1 1 0 0,0 1-1 0 0,-1-1 0 0 0,1 1 1 0 0,0-1-1 0 0,0 3 0 0 0,3 6 140 0 0,0-1 0 0 0,3 16 0 0 0,-5-18 52 0 0,14 66 1362 0 0,12 147 0 0 0,0 4-1940 0 0,-23-205-394 0 0,-3-10-851 0 0,0 0-1 0 0,-1 0 1 0 0,1 10-1 0 0,-3-12-160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 14367 0 0,'-6'-2'170'0'0,"1"0"-1"0"0,0 1 1 0 0,-1 0-1 0 0,1 0 1 0 0,-1 1-1 0 0,1-1 1 0 0,-1 1-1 0 0,1 0 1 0 0,-1 1-1 0 0,1-1 1 0 0,-11 3-1 0 0,12-1 8 0 0,0-1-1 0 0,1 1 0 0 0,-1-1 1 0 0,1 1-1 0 0,-1 0 1 0 0,1 0-1 0 0,0 1 0 0 0,-1-1 1 0 0,1 1-1 0 0,0-1 1 0 0,1 1-1 0 0,-1 0 1 0 0,0 0-1 0 0,1 0 0 0 0,0 1 1 0 0,0-1-1 0 0,-3 5 1 0 0,1 2 7 0 0,0 1 1 0 0,0-1 0 0 0,1 1 0 0 0,1-1 0 0 0,0 1 0 0 0,0 0 0 0 0,1 0 0 0 0,0 0 0 0 0,2 16 0 0 0,2 8-21 0 0,11 55 0 0 0,-10-72-162 0 0,0 0 1 0 0,1 0-1 0 0,1-1 1 0 0,1 1-1 0 0,12 21 0 0 0,-13-29-2 0 0,-1-2 0 0 0,1 1 0 0 0,0-1 0 0 0,1 0 0 0 0,0 0 0 0 0,1-1 0 0 0,-1 0 0 0 0,1 0-1 0 0,0 0 1 0 0,1-1 0 0 0,9 5 0 0 0,-3-4 0 0 0,-1 1 0 0 0,2-2 0 0 0,-1 0 0 0 0,18 4 0 0 0,-25-8 0 0 0,0-1 0 0 0,0 0 0 0 0,0 0 0 0 0,0-1 0 0 0,0 0 0 0 0,0 0 0 0 0,0-1 0 0 0,0 0 0 0 0,0 0 0 0 0,11-4 0 0 0,-9 1 64 0 0,0 0 0 0 0,0-1-1 0 0,0 0 1 0 0,-1-1 0 0 0,0 1-1 0 0,0-2 1 0 0,0 0 0 0 0,-1 0-1 0 0,0 0 1 0 0,0-1 0 0 0,-1 0 0 0 0,0 0-1 0 0,7-13 1 0 0,-4 6 225 0 0,-1 0 1 0 0,-1 0 0 0 0,0-1-1 0 0,-2-1 1 0 0,0 1-1 0 0,0-1 1 0 0,4-25-1 0 0,-8 26-53 0 0,0 1 0 0 0,-1-1 1 0 0,-1 1-1 0 0,-1-1 0 0 0,0 1 0 0 0,-1-1 0 0 0,0 1 1 0 0,-1 0-1 0 0,-1 0 0 0 0,-10-25 0 0 0,10 28-178 0 0,-2 1 0 0 0,1 0 0 0 0,-1 0 0 0 0,-1 1-1 0 0,0-1 1 0 0,-1 2 0 0 0,0-1 0 0 0,0 1 0 0 0,-1 0 0 0 0,0 1 0 0 0,0-1-1 0 0,-1 2 1 0 0,-20-12 0 0 0,25 16-90 0 0,0 0 0 0 0,-1 1-1 0 0,1 0 1 0 0,-1 0 0 0 0,1 0 0 0 0,-1 0 0 0 0,0 1-1 0 0,0 0 1 0 0,1 1 0 0 0,-1-1 0 0 0,0 1-1 0 0,0 0 1 0 0,0 0 0 0 0,0 1 0 0 0,0 0 0 0 0,1 0-1 0 0,-1 0 1 0 0,0 1 0 0 0,0 0 0 0 0,1 0 0 0 0,0 0-1 0 0,-1 1 1 0 0,-5 3 0 0 0,6-2-987 0 0,0-1-1 0 0,0 1 1 0 0,1 1 0 0 0,-1-1 0 0 0,1 1-1 0 0,0-1 1 0 0,1 1 0 0 0,-7 10 0 0 0,0 4-6939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23:40.01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3188 4129 17503 0,'0'0'1552'0,"0"0"-1232"16,0 0-320-16,5 0 0 0,-17-1 224 15,4 1-16-15,8 0 0 0,0 0 0 0,0 0-208 16,0 0 0-16,-6 3 0 0,6-3 0 0,0 0-320 16,1 8 0-16,2-2 0 0,1 2 0 31,-1 0-192-31,1-2-64 0,-4-6 0 0,6 5 0 0,-1 1 256 0,-1 3 64 0</inkml:trace>
  <inkml:trace contextRef="#ctx0" brushRef="#br0" timeOffset="178.26">3225 4784 19455 0,'0'0'864'0,"-2"10"176"0,-2 2-832 16,0 0-208-16,0 1 0 0,0 1 0 0,2 3 592 0,0 0 80 15,2 0 16-15,0-1 0 0,3 2-416 0,-1 1-80 16,1 1 0-16,1-2-16 16,1 1-624-16,0-2-112 0,2 1-16 0,-1-1-16 0</inkml:trace>
  <inkml:trace contextRef="#ctx0" brushRef="#br0" timeOffset="300.76">3331 5328 15839 0,'-1'9'336'0,"1"-3"80"0,1 2 16 0,-1 1 16 0,-1 4-448 0,-1-4 0 16,2 2 0-16,0-1 0 0,0 3 256 0,2-1-64 16,0 2 0-16,2 1-4992 0,1-1-1024 0</inkml:trace>
  <inkml:trace contextRef="#ctx0" brushRef="#br0" timeOffset="432.25">3477 5837 7359 0,'1'7'656'0,"2"2"-528"16,0 1-128-16,0 3 0 0,3 2 1376 0,0 0 240 15,1 0 48-15</inkml:trace>
  <inkml:trace contextRef="#ctx0" brushRef="#br0" timeOffset="579.38">3796 5994 6447 0,'0'0'272'0,"0"0"80"0,0 0-352 0,0 0 0 16,8-3 0-16,0 3 0 0,2 1 2288 0,0 3 384 16,-1-4 80-16,0 2 0 0,0-1-1936 0,1 3-400 15,1-1-80-15,1-2-16 0,1-1-320 16,1-1 0-16,0-1-160 0</inkml:trace>
  <inkml:trace contextRef="#ctx0" brushRef="#br0" timeOffset="733.14">4401 6024 5519 0,'13'0'496'0,"-13"0"-496"0,0 0 0 0,10 0 0 15,-3 0 2080-15,2 0 320 16,-1 2 64-16,1-2 16 0,1 0-1632 0,0 0-320 16,0 0-64-16,2 0-16 0,0 0-320 0,0 0-128 15,1-5 0-15,1 1 0 0,3 0 0 0,1 0 0 16,3-1-208-16</inkml:trace>
  <inkml:trace contextRef="#ctx0" brushRef="#br0" timeOffset="864.7">5160 5867 11967 0,'0'0'528'0,"11"0"112"0,3-4-512 0,0 3-128 16,2 0 0-16,1-2 0 0,2-2 560 0,2 0 80 15,3 1 0-15,-2-3-6624 16</inkml:trace>
  <inkml:trace contextRef="#ctx0" brushRef="#br0" timeOffset="1017.98">5868 5654 13871 0,'0'0'608'15,"0"0"144"-15,8-3-608 0,-2 0-144 0,-6 3 0 0,8 0 0 0,-1 0 192 0,-1 0 0 16,2-4 0-16,0 4 0 0,0 2-192 0,0 0 0 0,-8-2 0 0,10 0-6400 15</inkml:trace>
  <inkml:trace contextRef="#ctx0" brushRef="#br0" timeOffset="1169.2">6107 5612 17791 0,'0'0'784'0,"0"0"176"0,0 0-768 0,5-5-192 16,0-3 0-16,0 1 0 0,0-2 512 0,1 0 64 15,0-1 0-15,1-2 16 0,-2-1-304 0,1 0-64 16,1 0-16-16,-1-2-9280 0</inkml:trace>
  <inkml:trace contextRef="#ctx0" brushRef="#br0" timeOffset="1302.83">6207 4703 28559 0,'-10'-21'1264'0,"8"12"272"16,-2 0-1232-16,2-3-304 0,0 1 0 0,1 0 0 0,1 2 0 0,1-4 0 16,1 0 128-16,-1 2-8576 15,2 5-1728-15</inkml:trace>
  <inkml:trace contextRef="#ctx0" brushRef="#br0" timeOffset="1465.56">6172 4179 23951 0,'-8'-7'2128'0,"0"0"-1696"15,0-1-432-15,1-3 0 0,-1 1 1360 0,0-2 192 16,0-1 48-16,2 1 0 0,0 1-1184 0,2 0-224 16,0-2-64-16,2 0-13456 15</inkml:trace>
  <inkml:trace contextRef="#ctx0" brushRef="#br0" timeOffset="1603.61">5949 3710 21247 0,'0'0'944'0,"-9"4"192"0,-3-1-912 0,0 3-224 16,-1-4 0-16,1 2 0 0,1-4-256 0,-1 2-80 0,-1-1-32 0</inkml:trace>
  <inkml:trace contextRef="#ctx0" brushRef="#br0" timeOffset="1734.63">5598 3737 14799 0,'-15'0'640'0,"8"-1"160"0,-1-1-640 0,-2 1-160 16,-2-1 0-16,-2 0 0 0,-2-3 576 0,0 0 64 16,2 0 32-16,0 1 0 0,-2 0-672 0,2 1 0 15,-1-1 0-15</inkml:trace>
  <inkml:trace contextRef="#ctx0" brushRef="#br0" timeOffset="1866.33">4922 3779 5519 0,'-20'0'240'0,"11"0"64"0,-3 0-304 0,-1 0 0 0,-4 0 0 0,-2 0 0 16,-2 0 3776-16,-1 0 704 0,-1 0 144 0,1 0 32 15,0 0-3632-15,0 0-736 0,0 0-144 0,1 1-6800 16,0 0-1376-16</inkml:trace>
  <inkml:trace contextRef="#ctx0" brushRef="#br0" timeOffset="2035.77">4279 3817 7359 0,'-25'0'656'0,"12"0"-528"0,-4 0-128 0,-1 0 0 16,-2 0 2880-16,1 1 560 0,-2 0 96 0,1 0 32 15,2 1-2448-15,0-2-480 0,1 0-112 0,0 0-16 16,1 0-384-16,2 0-128 0,0-2 0 0,-1 1 0 15,0 0-464-15,-1 0-208 0,2-3-32 0,1 1-5440 16,-2-1-1072-16</inkml:trace>
  <inkml:trace contextRef="#ctx0" brushRef="#br0" timeOffset="2167.33">3717 3848 19983 0,'-21'0'880'0,"11"0"192"0,-5 0-864 0,-3 0-208 0,-2-1 0 0,0 1 0 16,-1 0 1408-16,0 1 224 0,1 1 48 0,2 1 16 15,1 0-832-15,1-2-160 0,1 0-48 0,2 1 0 16,1-1-464-16,2 2-192 0,-2 2 128 0,1 1-128 16,1 2-288-16,0 5-144 0</inkml:trace>
  <inkml:trace contextRef="#ctx0" brushRef="#br1" timeOffset="8231.27">20273 5496 1839 0,'1'-7'0'0,"-1"7"160"0,0 0-160 0,0-6 0 16,-1 1 0-16,1 5 0 0,0 0 3456 0,0 0 640 15,0 0 144-15,0 0 32 0,0 0-2672 0,0 0-544 16,5 11-96-16,-1 0-32 0,0 2-96 0,0 4-32 16,-2 2 0-16,2 3 0 0,0 1 32 0,1 3 16 15,-1 2 0-15,0 4 0 0,0 3 176 0,0-1 48 0,-1 2 0 0,-1 2 0 16,1 2-128-16,-1 3-32 0,2 4 0 0,0 0 0 15,-1 3-128-15,0 1-16 0,-1 0-16 0,2 1 0 16,3 2-192-16,-4 0-48 0,1 1 0 0,0 2 0 0,0 0-128 0,0 2-16 16,3-3-16-16,-2 1 0 0,-1 2-64 15,2-2-16-15,1 2 0 0,-1-3 0 0,0 4-16 0,-1-2 0 16,1-4 0 0,-1 0 0-16,1-1-80 0,-1-1-32 0,1-1 0 0,0-1 0 15,-1-1 32-15,0 1 0 0,0-3 0 0,0 1 0 16,1 0 0-16,-2 2 0 0,0 1 0 0,-1-1 0 15,1-1 16-15,0-1 0 0,-1-1 0 0,1 1 0 16,-2 3 64-16,1-5 0 0,1-2 16 0,-1 0 0 16,-1 2-32-16,1-2-16 0,-2 1 0 0,0 0 0 15,1-2-80-15,0 0-16 0,1-1 0 0,-1 0 0 0,1-1-128 0,1 0 0 16,-1-2 144-16,-1-3-144 0,1 0 160 0,-1-1-32 16,1-1-128-16,0 0 192 0,-1-1-192 0,1 1 176 15,-1 0-176-15,1 3 160 0,1-3-32 0,-1 1-128 16,-2 0 192-16,0 2-64 0,-1-1-128 0,3 1 192 15,1-4-192-15,0 3 192 0,0-4-192 0,-1 1 128 16,0-2-128-16,0 2 128 0,-2-2-128 0,3 2 0 0,0-2 0 0,1 0 0 16,-1 1 128-16,1-1-128 0,-2 0 0 0,-1 3 128 15,0-1 96-15,0 0 16 0,1-3 0 0,1 2 0 16,0-1-240-16,0-1 0 0,-1 1 0 0,1 1 0 0,0-1-128 16,0 1 128-16,-1 1-192 0,1-3 192 0,0 0 0 15,1 0 0-15,-1 0 0 0,0 0 0 0,1 3 0 0,0-2 176 16,-1 0-176-1,1-1 160-15,-1 0-160 0,1 0 0 0,1-2 144 0,0 0-144 16,-1 2 0-16,1 3 128 0,-1-3-128 0,-1 1 0 16,0 0 0-16,1 3 0 0,0-4 0 0,-1-2 128 15,0 0-128-15,0 2 0 0,1 0 0 0,0 0 0 16,0 0 128-16,1 0-128 0,-2 0 128 0,-2-1-128 16,3 0 0-16,-1-1 144 0,-1 1-144 0,1-2 0 15,-2 1 128-15,2 0-128 0,0-2 0 0,0 0 0 0,1 2 0 0,-1-2 0 16,1 0 0-16,-1 1 0 0,-2 1 0 0,2-1 0 15,-1 2 0-15,1 0 0 0,0 1 0 0,-1-3 0 16,0 0 0-16,-1 1 0 0,-1-1 0 0,1-2 0 16,-1 0 0-16,0-1 0 0,-1 0-128 0,0-2-48 15,0-1 0-15,0-2 0 32,2 0-512-32,-2-2-96 0,-2 0-32 0,4-3 0 15,0-1-1872-15,1-1-384 0,-1-2-80 0,1-2-14240 0</inkml:trace>
  <inkml:trace contextRef="#ctx0" brushRef="#br1" timeOffset="9302.27">19581 9871 911 0,'0'0'0'0,"0"0"0"0,0 0 0 0,-6-5 0 15,6 5 5088-15,0 0 928 0,0 0 192 0,0 0 48 0,4-7-4016 0,1 1-816 16,5 1-144-16,1 1-48 0,4 1 80 0,3-2 16 16,3 4 0-16,4-3 0 0,2 2-96 0,4 2-16 15,4 2 0-15,1-1 0 0,0 2-160 0,5-3-32 16,-1 1-16-16,2 4 0 0,1-1-256 0,4 2-48 16,1 1-16-16,7 0 0 0,2-1-304 0,3 1-48 15,4-6-16-15,-2 1 0 0,1 1-64 0,1-3-32 0,0 0 0 0,1-3 0 16,-3 2 64-16,1 0 16 0,-4 0 0 0,-3-3 0 15,-3 1 144-15,-1 3 16 0,-2 0 16 0,-2-3 0 0,-1 1-240 0,-1 1-48 16,-2-3-16-16,-1 1 0 0,0-2-176 0,0 1 0 16,-4 0 144-16,-1 0-144 0,-1 1 0 0,-6 0 144 15,-2-3-144-15,-3 2 0 0,0 2 144 0,-3-1-144 16,-2 1 0 0,-1 0 144-16,-3 1-144 0,-1 1 0 0,0 1 0 0,0 1 128 15,-1-1-128-15,1 0 0 0,-2-1 0 0,2 1 0 16,-2 1-208-16,-1 0-32 0,0 1 0 0,0-3 0 31,-1 3-1296-31,0 1-256 0,0-3-48 0,-3 1-16 16,-1 1-1776-16,-8-3-352 0</inkml:trace>
  <inkml:trace contextRef="#ctx0" brushRef="#br1" timeOffset="10103.32">19540 8502 18431 0,'-6'0'1632'0,"-1"-2"-1312"0,1 0-320 0,-1 0 0 15,1 2 1280-15,0-4 176 0,6 4 32 0,-1-6 16 16,4 1 64-16,2-1 16 16,3-1 0-16,1-1 0 0,3 3-512 0,1 0-112 15,1 0 0-15,3 1-16 0,5 0 208 0,3 3 64 16,1 2 0-16,5 0 0 0,6 1-128 0,2 0 0 16,4 1-16-16,5 1 0 0,0 0-368 0,2 2-80 15,1-3-16-15,2 1 0 0,3-2-208 0,5 2-32 16,5-4-16-16,-1 1 0 0,0-1 32 0,1-1 0 15,-2-3 0-15,2 2 0 0,0-5-80 0,2 2-16 0,0-2 0 0,-1 1 0 16,-3 1-128-16,-1-2-32 0,-3 3 0 0,-4 2 0 16,-3-1-128-16,-3 0 0 0,-4 3 144 0,-2-1-144 0,-2 1 0 0,-2 1 144 15,-2 1-144-15,-3-1 0 0,0 2 0 0,-5-3 0 16,-2 0 0-16,-2 0 0 16,-6 0-256-16,0 0-176 0,-3 0-16 0,0 0-16 15,-1 0-2656-15,-3 0-528 0,-3 0-96 0</inkml:trace>
  <inkml:trace contextRef="#ctx0" brushRef="#br1" timeOffset="10983.68">19463 7219 23951 0,'0'0'2128'0,"-5"4"-1696"0,-2-1-432 0,1-2 0 15,6-1 1168-15,0 0 160 0,0 0 16 0,0 0 16 16,0 0 128-16,0 0 32 0,0 0 0 0,8-1 0 16,3-1-640-16,6 1-128 0,4 0-32 0,3 0 0 15,1-1-144-15,6 0-48 0,1-2 0 0,6 1 0 0,3 1 80 0,3 0 16 16,3-4 0-16,2 0 0 0,1 1-208 0,1 0-32 16,2-3-16-16,3 3 0 0,0 1-160 0,4 2-16 15,2 0-16-15,2-2 0 0,-2 0-176 0,-2 0 0 16,-1 1 144-16,-2 0-144 0,0 0 0 0,2 2 128 0,-3 0-128 15,-1 1 0-15,0 0 0 0,-2 0 128 0,-3 0-128 0,-3 0 0 16,-3-4 128-16,-2 1-128 16,-3 3 128-16,-1 0-128 0,-3 0 0 0,0 0 128 15,-4 2-128-15,-1 0 0 0,-1-2 0 0,-3 0 0 16,-2-1 0-16,0 1 128 0,-2 0-336 0,-1 1-64 16,-2 2-16-16,-1-3 0 15,-1 0-2480-15,-2 0-496 0,1 0-112 0</inkml:trace>
  <inkml:trace contextRef="#ctx0" brushRef="#br1" timeOffset="11665.16">19318 6051 24239 0,'0'0'528'0,"0"0"112"0,0 0 32 0,20 3 16 0,-13-8-560 0,3-1-128 0,2 2 0 0,2-2 0 16,3-3 1344-16,4 2 224 0,4 1 48 0,1 1 16 15,4-1-640-15,4 4-128 0,1 2-32 0,4-2 0 0,0 2 0 0,5 2-16 16,5-1 0-16,1 3 0 0,4 1-176 0,1 2-48 16,1-2 0-16,4-1 0 0,4 0-48 0,2 1-16 15,4-5 0-15,3 1 0 0,2 0-16 0,0 1-16 16,1-2 0-16,0-2 0 0,-1 0-48 0,1-2-16 16,-3 1 0-16,-3-1 0 0,-3 1-432 0,-5 0 0 15,-3 0 0 1,-3 1 0-16,-3-2 128 0,-2 0 0 0,-1 1 0 0,-6 1 0 0,-2-2-128 0,-3 1 0 0,-4 2 0 15,-1-3 0 1,-4-1-1296-16,-4 0-240 0,-4-1-64 0,-2 2-10400 0,-3 4-2080 0</inkml:trace>
  <inkml:trace contextRef="#ctx0" brushRef="#br1" timeOffset="12340.65">20209 4800 1839 0,'0'0'160'0,"0"-6"-160"16,0 6 0-16,0 0 0 0,0 0 3584 0,0 0 672 16,0 0 144-16,0 0 16 0,-3-4-2416 0,3 4-480 15,0 0-112-15,0 0 0 0,0 0-432 0,-4 10-80 16,2 0 0-16,2 0-16 0,0 3 80 0,1 3 32 16,0 2 0-16,2 5 0 0,0-1 144 0,1 2 16 0,1 6 16 0,-1 2 0 15,0 2-160-15,1 1-48 0,0 1 0 0,0 2 0 16,2 3-256-16,-2-1-64 0,-1 0-16 0,0 2 0 15,0 0-240-15,-2 1-32 0,1-4-16 0,-2 1 0 0,2 1-96 0,-3-2-32 16,0-1 0-16,0-2 0 0,0 1-208 0,1-2 144 16,-1-4-144-16,0-1 128 0,0-1-128 0,0-2 0 15,0-3 0 1,0-2 0 0,0-1-1088-16,1-2-288 0,2 1-64 0,0-5-15648 0</inkml:trace>
  <inkml:trace contextRef="#ctx0" brushRef="#br1" timeOffset="16627.93">18431 7054 13823 0,'0'0'1216'0,"0"0"-960"16,0 0-256-16,0 0 0 0,-6-7 3792 0,6 7 720 16,0 0 144-16,0 0 16 0,0 0-2080 0,0 0-416 15,0 0-96-15,3 13-16 0,-2 0-1088 0,1 6-208 0,-1 3-64 0,-1 4 0 16,1 4-320-16,-1 1-80 0,-1 3-16 0,0 4 0 16,1-2-288-16,-2 1 0 0,1-1 128 0,1-1-128 31,0-1-528-31,-1-2-176 0,1-5-16 0,0-2-16 0,1-6-2880 0,0-2-576 0</inkml:trace>
  <inkml:trace contextRef="#ctx0" brushRef="#br1" timeOffset="16812">18575 6983 23951 0,'0'0'2128'0,"0"0"-1696"0,0 0-432 0,0 0 0 15,0 0 2240-15,0 0 352 0,0 0 80 0,0 0 16 16,4 8-1280-16,0 3-240 0,0 4-48 0,1 0-16 15,2 3-704-15,-1 3-144 0,1 1-16 0,1 1-16 16,2 7-224-16,-1 0-128 0,0 0 128 0,1 2-208 16,0 0-1648-16,-1-2-336 0,0-1-64 15,-2-2-12368 1</inkml:trace>
  <inkml:trace contextRef="#ctx0" brushRef="#br1" timeOffset="17012.62">18485 7235 26719 0,'0'0'1184'0,"-5"-3"240"15,0 1-1136-15,0-1-288 0,0-2 0 0,2 2 0 0,2-2 3408 0,1 5 624 16,0 0 128-16,2-4 32 0,-2 4-2768 0,8-2-544 16,1 2-112-16,2 1-32 0,2 0-736 0,1 2 0 15,2-1-160-15,2 5 32 16,1 2-1840-16,1 3-352 0,0-2-80 0,-1 1-16 31,2-1-1632-31,-1-1-336 0</inkml:trace>
  <inkml:trace contextRef="#ctx0" brushRef="#br1" timeOffset="17306.64">18797 7279 8287 0,'0'0'736'0,"-7"-8"-592"0,1 3-144 0,-2-1 0 0,0-1 3088 16,-1 1 592-16,0-1 112 0,0 3 32 0,-1 3-1600 15,0 1-320-15,1 1-64 0,1 3-16 0,2 5-640 0,-1-1-128 16,2 3-32-16,1 2 0 0,2 2-448 0,2 3-112 0,2 3-16 0,3-1 0 15,3 1-320-15,3 0-128 0,2-2 0 0,4 1 144 16,1-3-144-16,2-3 0 0,0-4 0 0,3-2 0 16,-1-3 240-16,1-1 16 0,1-6 0 0,-2-2 0 15,0-5 224-15,-2 0 48 0,-2-2 16 0,-3-1 0 16,0-2 256-16,-2-3 48 0,-1 0 16 0,-3-1 0 16,-2 0 128-16,-1-3 32 0,-4 1 0 0,-2 1 0 0,-1-1-416 0,-2 2-80 15,-2 0-16-15,-3 3 0 0,-3 2-192 0,-2 2-64 16,-3-1 0-16,-1 3 0 0,-1 2-256 0,-1 3 0 15,1 0-208-15,0 4 80 16,1 2-1120-16,1 0-224 0,2 1-32 0,1 2-17488 0</inkml:trace>
  <inkml:trace contextRef="#ctx0" brushRef="#br1" timeOffset="18177.07">22091 8321 12895 0,'23'-13'1152'0,"-29"8"-928"16,0 2-224-16,-1 3 0 0,0 0 3920 0,-3 0 752 15,0 0 128-15,0 3 48 0,-1 1-2352 0,2-1-480 16,1 4-96-16,0 2 0 0,-1 2-1216 0,1-1-256 15,2 7-32-15,2 2-16 16,0 4-400-16,4 0 0 0,3 1 0 0,1-2 0 16,0-1 0-16,5-7 0 0,4 2 0 0,1-2 0 15,2-1-192-15,1-4 192 0,0-2-160 0,0-1 160 16,-1-3 0-16,1-2-144 0,-1-4 144 0,-2 2 0 16,1-4 288-16,-2 0 144 0,0-2 16 0,-5 1 16 15,-2-1-272-15,-1 1-64 0,-1-3-128 0,-1-1 192 16,-3 1 256-16,-3 1 32 0,-3 1 16 0,1-4 0 0,-2 1-64 0,1 1-16 15,-2 2 0-15,-1-2 0 0,-1 0-416 0,1 0-320 16,0 1 48-16,1 1 16 16,1 1-1568-16,0 1-304 0,3-1-64 0,4 6-9072 15,-2-6-1792-15</inkml:trace>
  <inkml:trace contextRef="#ctx0" brushRef="#br1" timeOffset="18346.58">22317 8252 26319 0,'10'-12'576'0,"-10"12"112"0,7-3 16 0,-1 0 64 0,2-1-624 0,-1 1-144 0,-7 3 0 0,8 0 0 0,-8 0 1968 0,6 3 352 16,1 2 80-16,-1 3 16 0,-2 2-1040 0,0 4-208 15,-1 3-32-15,-1 3-16 0,1 2-768 0,-1 2-160 16,1 0-16-16,1-3-16 0,-1 1-352 0,-1 2-80 0,2-2-16 0,0-1 0 31,1-2-2480-31,0 1-496 0,-1-4-112 0</inkml:trace>
  <inkml:trace contextRef="#ctx0" brushRef="#br1" timeOffset="18546.8">22652 8045 8287 0,'0'0'368'0,"0"0"80"0,-4 5-448 0,2 3 0 16,-1 3 0-16,2 1 0 0,-1-2 6064 0,2 3 1120 15,2 4 240-15,-1 3 32 0,2 0-5216 0,-1 3-1024 0,2 4-224 0,3 3-32 16,-2 2-832-16,0 2-128 0,2-3 0 0,-1 1 0 31,1 0-1472-31,-1-2-160 0,1-2-32 0,-1-2-16 16,1-1-1584-16,-1-3-320 0</inkml:trace>
  <inkml:trace contextRef="#ctx0" brushRef="#br1" timeOffset="18731.3">22433 8429 30351 0,'0'0'1344'0,"0"0"272"0,0 0-1296 0,0 0-320 0,0 0 0 0,0 0 0 16,0 0 1024-16,0 0 128 0,8 7 16 0,2-3 16 15,2 1-336-15,2 0-64 0,3-1-16 0,0 1 0 16,2-4-576-16,0 2-192 0,3 0 128 0,-1-1-128 31,-1 2-768-31,-1-1-224 0,1 2-32 0,-1 1-9472 16,0 4-1904-16</inkml:trace>
  <inkml:trace contextRef="#ctx0" brushRef="#br1" timeOffset="19146.8">22436 9871 14735 0,'0'0'1312'0,"0"0"-1056"16,-6-6-256-16,3-2 0 0,-1 2 2672 0,-2 0 464 0,3-1 112 0,-3 4 16 15,1-3-1344-15,-1 2-272 0,0-1-48 0,0 1-16 16,-2 2-240-16,0 0-64 0,0 1 0 0,1 4 0 16,-1 2-384-16,0 1-96 0,1 4-16 0,1-1 0 15,-1 4-336-15,2 1-80 0,3 0-16 0,0 2 0 16,2 0-224-16,3 1-128 0,1 0 128 0,4-3-128 15,2 0 0-15,3 1 0 16,1-4 0-16,2-2 0 0,1-2 0 0,3-2 0 16,-2 0 0-16,0 1-128 0,-1-6 128 0,0 0 0 15,-4-3 0-15,-1 0 0 0,-2-2 0 0,-2-1 144 16,-4-1-144-16,-2-1 0 0,1 0 224 0,-3-1-64 16,-1-1-16-16,-2-2 0 0,-2 0-144 0,-2-1 0 0,-2 0 0 15,0 2 0 1,-1-1-512-16,-1 0-64 0,0-1-32 0,-1 0 0 0,-1 0-2400 0,1 1-464 0,0 2-112 0</inkml:trace>
  <inkml:trace contextRef="#ctx0" brushRef="#br1" timeOffset="19315.66">22720 9647 25791 0,'-3'14'1152'0,"3"-5"224"0,0 3-1104 0,0 2-272 0,-2 3 0 0,0 2 0 15,1-1 2720-15,0 1 480 0,-1 1 112 0,2 2 16 16,2 2-1872-16,-1 0-368 0,-1 1-80 0,1 1-16 16,2 2-992-16,1-1 0 0,2-1-256 0,0 0 48 31,-1 0-2144-31,0-2-416 0,3-5-96 0,0-1-12320 0</inkml:trace>
  <inkml:trace contextRef="#ctx0" brushRef="#br1" timeOffset="19509.75">22887 9578 28271 0,'-2'-16'1248'0,"2"16"272"0,0 0-1216 0,0 0-304 0,0 0 0 0,3 4 0 0,0 2 576 0,1 5 64 15,2 2 16-15,1 4 0 0,0 2-80 0,3 4-32 16,0 0 0-16,4 11 0 0,1-5-544 0,-1-1 0 16,0 1 0-16,1-2 0 0,0-1 0 0,0 1-224 15,-2-1 16-15,1-2 0 16,-4 1-608-16,1 0-112 0,1-2-32 0</inkml:trace>
  <inkml:trace contextRef="#ctx0" brushRef="#br1" timeOffset="19679.09">22825 9898 36575 0,'0'0'1616'0,"0"0"336"0,0 0-1568 0,0 0-384 15,0 0 0-15,6 7 0 0,-1-2 928 0,3 0 96 16,3 1 32-16,5-4 0 0,4 1-416 0,2-2-96 16,4-1-16-16,8 0 0 15,1 1-2000-15,2-2-416 0,-1-4-80 0</inkml:trace>
  <inkml:trace contextRef="#ctx0" brushRef="#br1" timeOffset="20365.88">21081 12012 4607 0,'0'0'192'0,"0"0"64"0,0 0-256 0,-5-2 0 0,5 2 0 0,-9 2 0 16,-3-1 6128-16,-2 2 1168 15,-3 1 256-15,-3 1 32 0,-1 0-4368 0,0 3-864 16,1 2-176-16,0 2-48 0,0 1-1024 0,4 3-208 15,0 1-32-15,2 2-16 0,2 2-368 0,3-1-80 16,2 2-16-16,2-1 0 0,4 1-256 0,2 0-128 0,3 0 128 0,4 0-128 16,3-1 0-16,2-1 0 15,3-1 0-15,2 1 0 0,3-3 0 0,1 0-256 0,1-2 48 16,0-3 0-16,-1 0-1200 0,0-3-256 0,-1-3-32 0,0 0-16 16,-1-2-1552-16,-2-3-304 0</inkml:trace>
  <inkml:trace contextRef="#ctx0" brushRef="#br1" timeOffset="20519.4">21347 12102 23039 0,'0'0'2048'0,"0"0"-1648"0,0 0-400 0,0 0 0 16,-3 9 2544-16,0 3 416 0,-1 3 96 0,0 1 16 15,0 2-1456-15,0 2-272 0,0 2-64 0,1 1-16 16,2 2-848-16,1 1-160 0,3-1-48 0,1 0 0 15,1-1-560-15,0 1-112 0,-1 1-32 0,2-4 0 16,2-1-2640-16,0-1-512 0</inkml:trace>
  <inkml:trace contextRef="#ctx0" brushRef="#br1" timeOffset="20719.95">21556 11965 21183 0,'-9'-9'944'0,"9"9"192"0,-6-4-912 0,0 2-224 16,6 2 0-16,0 0 0 0,-5 6 2848 0,1 3 528 16,1 4 96-16,2 5 32 0,1 4-1936 0,2 4-384 15,2 4-80-15,3 4-16 0,1-1-720 0,1 5-160 16,1 1-16-16,1-1-16 0,0 3-176 0,1-4 0 16,0-1-192-16,0-2 192 15,-1-1-2656-15,1-1-416 0</inkml:trace>
  <inkml:trace contextRef="#ctx0" brushRef="#br1" timeOffset="20900.62">21518 12495 28559 0,'-13'-7'2544'0,"8"3"-2032"0,-1-2-512 0,1 1 0 0,5 5 2096 0,-4-4 320 0,0-2 64 0,2 2 16 31,2 4-1280-31,0 0-240 0,4-8-48 0,1 2-16 0,7 2-656 0,-1 1-128 0,4-1-128 0,0 3 192 31,1 3-560-31,1 1-96 0,0-2-32 0,1 1 0 0,0-1-2960 0,1 3-608 16</inkml:trace>
  <inkml:trace contextRef="#ctx0" brushRef="#br1" timeOffset="21167.6">21850 12471 11967 0,'0'0'1072'0,"0"0"-864"15,0 0-208-15,0 0 0 0,0 0 3296 0,0 0 608 0,7-6 128 16,-1 1 32-16,1 1-1984 0,1 0-400 0,0 0-80 0,1-1 0 16,0-1-960-16,0 2-192 0,-1-3-48 0,0 3 0 15,-8 4 176-15,0 0 16 0,6 0 16 0,-6 0 0 16,0 0 544-16,1 7 128 0,-2 1 0 0,-2 2 16 16,-2 2-80-16,0 1 0 0,1 1-16 0,-1 3 0 0,-2 0-464 15,2 1-96-15,0 2 0 0,1 1-16 0,1-3-496 0,2 2-128 16,1-3 0-1,3 1 0-15,1-2 0 0,1-1 0 0,1-2 0 0,2-1-128 32,3-2-1376-32,2-2-272 0,0-3-48 0,1-1-16 15,2-1-1120-15,1-2-240 0,0-2-32 0,0-3-16 0</inkml:trace>
  <inkml:trace contextRef="#ctx0" brushRef="#br1" timeOffset="21437.29">22226 12356 29135 0,'-13'6'1280'0,"13"-6"288"0,-8 4-1248 0,1 2-320 16,-2 0 0-16,0 3 0 0,0 3 1472 0,2 2 224 16,1 2 48-16,2 3 16 0,0 2-912 0,2 0-176 15,3 3-32-15,0-2-16 0,2-3-496 0,3 5-128 16,1-6 0-16,2 0 0 0,1-2 0 0,3-3 0 0,2-3 0 0,-1 1 0 16,-5-5 0-16,3 1 144 0,0-2-144 0,-2 0 160 15,-1-3 240-15,0-1 48 0,0-2 16 0,1-1 0 16,-4-4 144-16,-1-1 32 0,2 1 0 0,-3-2 0 0,0-1-128 15,-2-2 0-15,0 0-16 0,-1-2 0 0,-1 0-496 0,0 0 0 16,-1 1-208-16,-1-2 64 31,0-2-1296-31,-2-1-256 0,-1 0-48 0,-1 1-10032 0,1-1-2016 0</inkml:trace>
  <inkml:trace contextRef="#ctx0" brushRef="#br1" timeOffset="21615.66">22457 12224 34783 0,'0'0'768'0,"0"0"144"0,1 8 48 0,1 4 16 0,1 5-784 0,0 1-192 15,-3 2 0-15,1-1 0 0,3 3 1072 0,-2 3 160 16,1 1 48-16,1 0 0 0,3 2-800 0,-4 0-160 16,1 1-16-16,2-2-16 15,1 1-1552-15,0-4-304 0,-2 0-64 0,2-3-9360 16,-2-2-1872-16</inkml:trace>
  <inkml:trace contextRef="#ctx0" brushRef="#br1" timeOffset="21822.83">22707 12130 12895 0,'0'0'1152'0,"0"0"-928"0,2 8-224 0,1 3 0 16,0 0 3008-16,-1 2 544 0,2 2 112 0,1 3 32 15,1 4-2016-15,-1 3-400 0,1 0-64 0,1 1-32 16,1 1-784-16,0 3-144 0,-1 1-48 0,1-1 0 16,0-2-416-16,0 0-96 0,0 1-16 0,1 0 0 31,-3-6-1696-31,1-1-352 0,-1-1-64 0,0-4 0 0</inkml:trace>
  <inkml:trace contextRef="#ctx0" brushRef="#br1" timeOffset="22038.67">22548 12469 25791 0,'0'0'1152'0,"0"0"224"0,0 0-1104 0,-2 8-272 0,1-1 0 0,1-7 0 0,0 0 3360 0,1 9 608 16,3 0 128-16,3 1 32 0,3-3-2272 0,2-1-448 15,1 1-80-15,3-2-32 0,1 0-704 0,2-3-144 16,1-2-16-16,2 0-16 0,0-6-160 0,0 4-16 15,-1-2-16-15,0 1 0 16,-1 1-1120-16,-2 0-208 0,0 2-48 0,-1 0-18864 0</inkml:trace>
  <inkml:trace contextRef="#ctx0" brushRef="#br1" timeOffset="22686.48">18694 9762 13823 0,'0'0'1216'0,"4"6"-960"15,-5 4-256-15,-2 4 0 0,0 2 4144 0,1 1 784 16,-2 0 144-16,1 3 48 15,2 2-3088-15,1 2-624 0,0 0-112 0,0 4-16 16,1 0-944-16,2 2-176 0,-1 2-32 0,2 0-128 31,2 2-976-31,-1-1-304 0,3-2-64 0,-1-2-8864 0,1-5-1760 0</inkml:trace>
  <inkml:trace contextRef="#ctx0" brushRef="#br1" timeOffset="22855.07">18956 9772 28959 0,'0'0'1280'0,"0"0"272"0,0 0-1232 0,3 9-320 15,-1-1 0-15,2 2 0 0,0 2 736 0,0 1 96 16,0 1 0-16,4 3 16 16,0 2-240-16,-1 1-48 0,0 1-16 0,1 2 0 15,0 0-688-15,1-1-144 0,0 0-32 0,0 3-9552 16,0-4-1920-16</inkml:trace>
  <inkml:trace contextRef="#ctx0" brushRef="#br1" timeOffset="23054.86">18780 10044 24879 0,'0'0'2208'0,"-5"3"-1760"0,5-3-448 0,-5 4 0 16,5-4 2032-16,0 0 320 0,0 0 64 0,0 0 16 15,1 8-1088-15,4 0-224 0,3-6-32 0,2 2-16 16,3-3-768-16,0-1-160 0,1-1-16 0,1-2-128 16,-2 0-1200-16,2-5-336 0,0 0-80 0,0 0-13600 0</inkml:trace>
  <inkml:trace contextRef="#ctx0" brushRef="#br1" timeOffset="23388.36">18511 8333 11055 0,'0'0'976'0,"-1"10"-784"16,-3 3-192-16,2 0 0 0,-2 4 4464 0,0 3 848 15,0 1 160-15,1 1 32 0,2 1-3424 0,0 1-688 16,1-4-144-16,1 5-32 0,0 4-880 0,1 0-176 15,-1-2-32-15,2-1-128 16,0-2-2144-16,1 2-544 0,0-2-96 0</inkml:trace>
  <inkml:trace contextRef="#ctx0" brushRef="#br1" timeOffset="23602.58">18655 8327 11967 0,'0'0'528'0,"0"0"112"0,0 0-512 0,0 0-128 16,-1 10 0-16,-1-3 0 0,2 5 4832 0,0-3 928 0,2 3 192 0,-1 1 48 16,2 4-3888-16,0 1-768 0,1 3-144 0,3 0-48 15,-1 4-960-15,2-1-192 0,-1 3 0 0,1-3 0 32,-1 1-640-32,1 1 0 0,0-1 0 0,0 0-10080 0,-2-4-2016 0</inkml:trace>
  <inkml:trace contextRef="#ctx0" brushRef="#br1" timeOffset="23802.89">18583 8592 28559 0,'0'0'2544'0,"0"0"-2032"0,0 0-512 0,0 0 0 16,0 0 2320-16,0 0 368 0,0 0 80 0,0 0 16 15,0 0-928-15,0 0-176 0,8 0-32 0,2 0-16 0,2 0-1088 0,3 0-224 16,1 0-32-16,5-1-16 0,1-2-272 0,5-3 0 16,1 2-176-16,4-1-13248 15,0-1-2640-15</inkml:trace>
  <inkml:trace contextRef="#ctx0" brushRef="#br1" timeOffset="24889.18">21862 6829 23951 0,'0'0'1056'0,"-3"0"224"0,-6 19-1024 0,9-19-256 0,0 0 0 0,-2 5 0 16,-1 3 2432-16,2 2 448 16,-1 2 64-16,2 6 32 0,0-1-1616 0,2 4-320 15,-1 4-64-15,0 1-16 0,1 1-800 0,-1-1-160 16,0 4 0-16,2 0 0 15,1 0-672-15,0-2-48 0,-2-2-16 0,4 0-10080 16,-4-5-2000-16</inkml:trace>
  <inkml:trace contextRef="#ctx0" brushRef="#br1" timeOffset="25103.78">22112 6712 30975 0,'0'0'1376'0,"0"0"288"0,0 0-1344 0,0 0-320 15,0 0 0-15,0 0 0 0,3 5 928 0,0 2 112 16,0 1 32-16,1 2 0 0,0 3-464 0,0 4-96 0,1-1 0 0,1 5-16 16,1 3-496-16,1 4 0 0,-1-1 0 0,1 1 0 47,-1 0-656-47,0-4-32 0,-1 0 0 0,1 1 0 15,1 0-2192-15,-2-2-432 0,7 32-80 0,-6-18-32 0</inkml:trace>
  <inkml:trace contextRef="#ctx0" brushRef="#br1" timeOffset="25303.94">21854 6996 31327 0,'0'0'2784'0,"0"0"-2224"0,-6 2-560 0,6-2 0 16,0 0 2000-16,0 0 304 0,0 0 48 0,0 0 16 15,5 1-736-15,5 0-144 0,3-1-16 0,6-1-16 0,4 0-1056 0,4-1-208 16,5 0-32-16,0-1-16 0,4 1-144 0,-1-1 0 16,1 0-160-16,1 3-13328 15,-1-1-2656-15</inkml:trace>
  <inkml:trace contextRef="#ctx0" brushRef="#br0" timeOffset="31619.05">20571 5605 22575 0,'-1'-6'992'0,"1"6"224"0,0 0-976 0,0 0-240 15,0 0 0-15,14-12 0 0,-14 12 1360 0,-4-4 240 0,-2 1 32 0,1 1 16 16,5 2-448-16,0 0-96 0,0 0-16 0,0 0 0 31,0 0-2096-31,0 0-416 0,0 0-96 0,0 0-11344 0</inkml:trace>
  <inkml:trace contextRef="#ctx0" brushRef="#br0" timeOffset="31772.58">20449 5487 16575 0,'-8'-7'1472'0,"-2"3"-1168"16,-2-1-304-16,-1 2 0 0,0 1 2176 0,-3 0 368 16,2 2 80-16,1-1 0 0,0 1-1056 15,1 0-224-15,2 1-32 0,0 2-16 0,4-2-976 0,1 2-192 0,5-3-128 16,0 0 160-1,0 0-928-15,0 0-176 0,-4 7-32 0,4-7-16 16,0 0-2544-16,0 0-512 0,0 0-112 0</inkml:trace>
  <inkml:trace contextRef="#ctx0" brushRef="#br0" timeOffset="31873.12">20268 5496 14687 0,'-11'0'640'0,"6"2"144"0,0 1-624 0,-2 0-160 0,-1-2 0 0,1 1 0 0,-1 2 1456 0,-1-1 256 16,-1 0 48-16,1 1 16 0,0 1-736 0,1 1-144 16,2-3-16-16,1 1-16 0,-1 1-704 0,3 0-160 15,-3 2 0-15,6-7 0 31,-4 6-576-31,2 1-128 0,2-7 0 0</inkml:trace>
  <inkml:trace contextRef="#ctx0" brushRef="#br0" timeOffset="32004.5">20115 5676 3679 0,'0'0'320'0,"0"0"-320"0,-4 4 0 0,-1 1 0 16,-3 1 3904-16,0 0 704 0,0 0 128 0,2 1 48 0,-2-1-3200 0,2 1-640 15,0-2-128-15,2 0-32 0,4-5-528 0,-3 7-128 16,0-1 0-16,2 2-128 15,-1 0-768-15,2 0-256 0,0-1-48 0</inkml:trace>
  <inkml:trace contextRef="#ctx0" brushRef="#br0" timeOffset="32136.16">20043 5947 14223 0,'0'0'624'0,"-1"6"144"0,-2 1-624 0,1 1-144 0,-2 0 0 0,1 1 0 0,1 0 960 0,0 0 144 15,0-3 48-15,0 2 0 0,2-8-704 0,0 9-144 16,0-2-32-16</inkml:trace>
  <inkml:trace contextRef="#ctx0" brushRef="#br0" timeOffset="32273.6">20101 6208 19343 0,'0'0'1728'0,"0"0"-1392"0,0 0-336 0,-4 6 0 16,4-6 960-16,-4 8 112 15,1-2 16-15,3-6 16 0,-2 7-464 0,2-7-112 0,0 6-16 0,0-6 0 16,4 8-512-16,-4-8-304 0,6 7 48 0,1-1-7056 15,-7-6-1408-15</inkml:trace>
  <inkml:trace contextRef="#ctx0" brushRef="#br0" timeOffset="32405.24">20178 6351 19007 0,'0'0'832'0,"0"0"192"0,0 0-832 0,0 0-192 16,-2 7 0-16,2-7 0 0,0 0 1088 0,0 9 192 16,0-2 16-16,0-7 16 0,0 0-672 0,4 10-144 15,0 0-32-15,1-3 0 16,-1 0-464-16,1 0 0 0,1 2-176 0,0-2 176 15,2-1-1024-15,1 1-96 0,0-1-16 0,0 1-8848 16</inkml:trace>
  <inkml:trace contextRef="#ctx0" brushRef="#br0" timeOffset="32505.59">20320 6457 3679 0,'0'0'320'0,"0"0"-320"0,0 0 0 0,0 0 0 0,0 0 3424 0,0 0 608 16,0 0 128-16,0 0 32 0,0 0-2016 0,8-2-416 16,-2 0-80-16,2-2-16 0,0 0-848 0,1 0-176 0,-3 0-48 0,1 1 0 15,2 2-448-15,0 0-144 0,2 0 0 0,0-3 0 31,2 1-1984-31,0-4-512 0</inkml:trace>
  <inkml:trace contextRef="#ctx0" brushRef="#br0" timeOffset="32636.58">20577 6351 5519 0,'0'0'496'0,"0"0"-496"16,0 0 0-16,0 0 0 0,0 0 3456 0,0 0 608 15,1-5 112-15,-1 5 32 0,4-4-2784 0,-4 4-544 16,8-4-112-16,-2 1-32 0,2 1-608 0,0-2-128 15,-2 1 0-15,1 1 0 16,-7 2-1984-16,6-4-320 0</inkml:trace>
  <inkml:trace contextRef="#ctx0" brushRef="#br0" timeOffset="32774.82">20682 6230 10127 0,'0'0'896'0,"0"0"-704"0,-2-5-192 0,0-2 0 0,2 7 2064 0,0 0 384 16,-1-7 80-16,0 0 16 0,1-1-1536 0,0 0-304 15,0 0-64-15,0 0-16 0,1 1-496 0,2 0-128 16,-2 1 0-16,0-1 0 15,2-1-1552-15,-1 0-336 0,1-1-64 0</inkml:trace>
  <inkml:trace contextRef="#ctx0" brushRef="#br0" timeOffset="32906.3">20697 5904 22047 0,'-3'-13'976'0,"3"13"208"0,-1-9-944 0,1 1-240 0,0-1 0 0,0 0 0 15,0-1 1024-15,0 3 176 16,0-1 16-16,0 0 16 0,1 0-672 0,2 2-144 15,-1-1-32-15,2 1 0 16,0 0-912-16,-4 6-192 0,0 0-48 0,5-4-10848 0</inkml:trace>
  <inkml:trace contextRef="#ctx0" brushRef="#br0" timeOffset="33075.15">20687 5734 18767 0,'0'0'832'0,"-5"-6"176"0,-1-1-816 0,-1-3-192 0,1-1 0 0,-1 0 0 0,1 0 1104 0,0-3 176 16,2 1 48-16,-1 0 0 0,-1 0-800 0,1 0-144 15,1 0-48-15,0 1 0 0,1 2-464 0,0 2-112 16,1-1-16-16,-1 2 0 16,1 2-400-16,2 5-96 0</inkml:trace>
  <inkml:trace contextRef="#ctx0" brushRef="#br1" timeOffset="35810">20159 4721 10127 0,'0'0'448'0,"-6"4"96"0,1-1-544 0,-1 1 0 0,6-4 0 0,-5 5 0 16,5-5 3200-16,0 0 544 0,0 0 96 0,0 0 32 15,0 0-1936-15,0 0-384 0,0 0-80 0,0 0 0 16,0 0-384-16,0 0-64 0,9 1 0 0,3-1-16 16,0-1-32-16,1-2 0 0,0 1 0 0,3-3 0 0,0-2 0 0,4 1 0 15,-2-4 0-15,6 1 0 0,4-1-160 0,0-2-48 16,0-1 0-16,2 0 0 0,3 0-320 0,1-3-80 16,1-1-16-16,0 0 0 0,-1-3-352 0,1 1 128 15,1 2-128-15,-1 2 0 0,0 0 0 0,0-2 0 16,0 1 0-16,1 0-128 31,-4 0-1120-31,1 2-224 0,-3-2-32 0,-1 2-16 16,-2 1-1040-16,-1 1-192 0,-4 0-64 0,-2-3-11440 0</inkml:trace>
  <inkml:trace contextRef="#ctx0" brushRef="#br1" timeOffset="36195">19574 4369 21183 0,'0'0'1888'0,"0"0"-1504"0,0 0-384 0,0 0 0 16,0 0 1744-16,0 0 288 0,0 0 48 0,0 0 16 15,0 13-288-15,1 0-48 0,5 3-16 0,1 5 0 16,5-2-1040-16,2 6-192 0,3 4-64 0,2 1 0 15,0 1-288-15,3 2-160 0,2-1 160 0,2 1-160 16,-1-6 0-16,1 1 0 0,1-2 0 0,-1-4 0 16,2-2-320-16,-5-2-176 0,-1-3-16 0,-1-2-16 15,-3-2-1760-15,-1-2-336 0,-4 0-80 0,-1-1-6048 16,-2-3-1200-16</inkml:trace>
  <inkml:trace contextRef="#ctx0" brushRef="#br1" timeOffset="36442.25">19930 4289 29023 0,'0'0'640'0,"0"0"128"0,-4-6 16 0,4 6 48 0,0 0-672 0,0 0-160 15,0 0 0-15,0 0 0 0,0 0 1152 0,9 2 192 16,2 3 32-16,0 3 16 0,4 1-944 0,0 4-176 0,5 2-32 0,1 2-16 15,-2 2 96-15,2 0 0 0,0 2 16 0,1 0 0 16,0 0-336-16,0 1 0 0,1-1 0 0,-1 0 0 16,0 0-192-16,-1-3-64 0,-2-1-16 0,0-2 0 31,-1-3-2640-31,-2-1-528 0</inkml:trace>
  <inkml:trace contextRef="#ctx0" brushRef="#br1" timeOffset="36842.81">19448 3633 22687 0,'0'0'1008'0,"-8"1"208"0,-3-1-976 0,2 0-240 16,1 0 0-16,1 0 0 0,-3 3 944 0,3-2 144 15,7-1 16-15,-4 6 16 0,-2 2-736 0,4 4-128 16,1 4-48-16,1 1 0 0,2 2-208 0,3 1 0 16,3 1 0-16,1 1 0 0,3 3-128 0,1-2 128 0,1-1 0 0,3-1 0 15,3 0 0-15,-1-4 0 0,1-3 0 0,0-1 0 16,-1 0 0-16,1-2 0 0,-1-4 0 0,1-3 144 16,-1-2 416-16,1-4 80 0,-2-2 0 0,0-3 16 15,-2-4 304-15,0-4 64 16,-2-2 16-16,-1-3 0 0,-1-3-208 0,-2-1-64 0,-3 1 0 0,-3-1 0 0,-6 1-112 0,-2-1-16 31,-5 2-16-31,-2 1 0 0,-4 2 48 0,-3-1 16 16,-4 1 0-16,-2 2 0 0,0-2-384 0,-1 4-80 15,-1-1-16-15,0 2 0 0,0 1-208 0,2 1 0 16,3 0 0-16,4 3-160 16,4 3-976-16,4-2-192 0,9 8-32 0,0 0-10144 0,0 0-2016 15</inkml:trace>
  <inkml:trace contextRef="#ctx0" brushRef="#br1" timeOffset="37281.44">21330 4029 23199 0,'-5'-13'1024'0,"2"8"224"0,1-2-992 0,0 1-256 15,-2-3 0-15,3 1 0 0,0 1 2000 0,1 7 368 16,-1-5 64-16,1 5 0 0,0 0-896 0,0 0-176 16,0 0-32-16,0 0-16 0,3 12-992 0,0 2-192 15,1 4-128-15,1 3 160 0,0-1-160 0,1 3 0 16,-1-2 0-16,1 3 128 0,1 2-320 0,-1 0-64 15,0 0 0-15,0-5-16 32,1 0-1936-32,-1-3-384 0,1-4-80 0</inkml:trace>
  <inkml:trace contextRef="#ctx0" brushRef="#br1" timeOffset="37481.86">21518 3823 17503 0,'0'0'1552'0,"0"0"-1232"0,0 0-320 0,0 0 0 16,0 0 2176-16,4 9 368 0,1 2 80 0,0 2 0 16,2 0-944-16,1 2-192 0,-1 5-32 0,2 2-16 15,-1 3-1056-15,1 1-224 0,1 3-32 0,1-1-128 16,-2 2 0-16,2-1 0 0,-1 2-192 0,2 2 48 31,1-6-1504-31,0 1-288 0,0-4-64 0,-4 0-10272 16</inkml:trace>
  <inkml:trace contextRef="#ctx0" brushRef="#br1" timeOffset="37697.9">21489 4179 23039 0,'-14'-7'1024'0,"14"7"192"16,-8 0-960-16,0 0-256 0,0 0 0 0,2 0 0 0,-5 0 3328 0,4 2 608 15,7-2 128-15,-7 1 32 0,2-1-1968 0,5 0-384 16,0 0-80-16,0 0 0 0,0 0-1120 0,10-5-224 16,3 0-32-16,6-2-16 15,3-1-272-15,5-1 160 0,3-1-160 0,4 1 128 32,3 1-1168-32,0-1-240 0,0 1-64 0</inkml:trace>
  <inkml:trace contextRef="#ctx0" brushRef="#br1" timeOffset="39701.15">22133 5678 21359 0,'0'0'944'0,"0"0"208"0,0 0-928 0,0 0-224 0,0 0 0 0,0 0 0 16,3-5 1008-16,-15 10 144 0,0-2 48 0,-1 5 0 15,0 3-240-15,0 4-32 0,0-2-16 0,0 4 0 16,0 0-640-16,1 2-128 0,1 2-16 0,2 0-128 16,2 0 192-16,2 2-192 0,2 2 192 0,2 1-192 15,1 0 192-15,2 0-192 0,2 0 192 0,3-3-192 16,1-3 192-16,2-3-64 0,5 0 0 0,0-1-128 0,2-3 304 0,0-1-48 16,0-6-16-16,0-2 0 0,-1-4 64 0,-1-2 16 15,-2-4 0-15,0-3 0 0,0-3 192 0,-1-1 32 16,-1-6 16-16,-2 1 0 0,-3-1 64 0,-2 0 16 15,-4-5 0-15,-3 2 0 0,-3 1-256 0,-1 2-32 16,0-1-16-16,-3 2 0 0,0 0-192 0,-2 1-144 16,1 0 192-16,-1 1-192 31,-1 2-320-31,1 1-192 0,-1 1-16 0,1 3-16 0,2 0-2352 0,1 4-480 0,-9-2-80 16,18 7-9232-16</inkml:trace>
  <inkml:trace contextRef="#ctx0" brushRef="#br1" timeOffset="39886.08">22380 5646 24879 0,'0'0'2208'0,"0"0"-1760"0,0 0-448 0,0 0 0 16,0 0 2208-16,0 0 352 0,-2 9 80 0,0 1 16 16,-1-1-1056-16,2 6-224 0,-1 2-32 0,2 5-16 15,0-1-912-15,2 3-176 0,-1 4-48 0,0-1 0 31,2-1-1216-31,0 0-240 0,1 2-48 0,-2-1-16 16,1-1-2080-16,1-2-432 0</inkml:trace>
  <inkml:trace contextRef="#ctx0" brushRef="#br1" timeOffset="40117.39">22610 5463 20271 0,'0'0'1792'0,"0"0"-1424"15,0 0-368-15,0 0 0 0,0 0 2544 0,0 0 432 16,4 5 96-16,0 3 0 0,1 1-1072 0,1 4-208 16,1 4-64-16,0 5 0 0,-1 3-1280 0,1 3-272 15,0 3-48-15,0 3-128 0,0 2 0 0,-1-2 0 16,4 0 0-16,-1 1 0 16,-3-3-448-16,3-1-128 0,0 0-48 0,1 0 0 15,-1 1-1664-15,0-2-336 0,1-2-64 0,-1-2-6272 0,-1-1-1248 0</inkml:trace>
  <inkml:trace contextRef="#ctx0" brushRef="#br1" timeOffset="40301.99">22522 5858 15663 0,'0'0'688'0,"0"0"144"0,-7 1-656 0,7-1-176 0,0 0 0 0,0 0 0 16,0 0 4560-16,0 0 880 0,0 0 192 0,0 0 16 15,8 3-3408-15,4 0-672 0,2-1-144 0,4 0-16 16,3-2-960-16,3-2-192 0,2 2-48 0,4-4 0 0,1 2-208 0,0-2-192 16,1-1 48-16,0 1-18304 15</inkml:trace>
  <inkml:trace contextRef="#ctx0" brushRef="#br1" timeOffset="40871.44">18386 5810 2751 0,'0'0'256'0,"-4"-3"-256"0,-1 1 0 0,1-2 0 0,4 4 4256 0,-4-4 800 0,0 1 176 0,4 3 16 16,0-4-2656-16,0 4-544 0,3 0-96 0,1 4-32 0,0-2-384 0,1 4-96 16,0 2-16-16,2 4 0 0,-2 3-208 0,0 0-64 15,0 7 0-15,1-1 0 0,-1 5-464 0,0 2-112 16,-2 4 0-16,-1-1-16 0,2 3-416 0,-2 2-144 16,-1-3 0-16,1 2 144 15,1-2-880-15,0-1-176 0,-1-3-48 0,1-4 0 31,1-6-1984-31,0-3-416 0,0-6-80 0,2-3-16 0</inkml:trace>
  <inkml:trace contextRef="#ctx0" brushRef="#br1" timeOffset="41049.82">18626 5736 25391 0,'4'-15'1120'0,"-4"15"240"0,0 0-1088 0,5-6-272 15,-1-1 0-15,-4 7 0 0,0 0 1552 0,8 3 256 0,-1 3 48 0,-2 5 16 16,3-1-704-16,-1 6-144 0,1 3-16 0,0 5-16 15,1 1-688-15,0 2-144 0,2 0-32 0,-1 1 0 16,1-2-128-16,-1 1 0 0,-1 2 0 0,2 0 0 31,-1-2-896-31,-1 3-128 0,-1-1 0 0,-1-2-9040 0,-1 0-1808 0</inkml:trace>
  <inkml:trace contextRef="#ctx0" brushRef="#br1" timeOffset="41249.67">18497 5981 19343 0,'0'0'848'0,"0"0"192"0,0 0-832 0,0 0-208 0,0 0 0 0,0 0 0 0,0 0 3968 0,0 0 768 16,9-2 128-16,2 1 48 0,2 1-2848 0,2 0-560 16,2-1-112-16,4 0-32 0,4-1-880 0,1-3-176 15,3-3-48-15,3 0 0 0,5-5-256 0,-2 2 0 16,0-1 0-16,0-1-12672 15,-1-2-2544-15</inkml:trace>
  <inkml:trace contextRef="#ctx0" brushRef="#br1" timeOffset="42251.38">24524 7588 24879 0,'0'0'2208'0,"0"0"-1760"15,0 0-448-15,0 0 0 0,0 0 1024 0,22 0 128 0,-22 9 32 0,3 4 0 16,1 2-96-16,0 0-32 0,0 2 0 0,-2 0 0 16,1 4-720-16,0 1-144 0,0 3-16 0,0 0-16 15,0 1-288-15,-1 0-64 0,1-1-16 0,0 0 0 16,-2-2-1520-16,0 0-288 0,0-2-64 15</inkml:trace>
  <inkml:trace contextRef="#ctx0" brushRef="#br1" timeOffset="42436">24462 7759 25791 0,'0'0'2304'0,"0"0"-1856"0,0 0-448 0,0 0 0 15,0 0 1760-15,0 0 256 0,0 0 48 0,7-1 16 16,3-1-576-16,0 2-112 15,3 2-32-15,3-2 0 0,-1 0-640 0,4 1-128 16,1 0-16-16,5-1-16 0,3 0-432 0,3-1-128 16,1-2 0-16,5-1 0 15,-10-1-960-15,5-1-288 0,2-1-64 0</inkml:trace>
  <inkml:trace contextRef="#ctx0" brushRef="#br1" timeOffset="43374.94">27888 4629 20271 0,'0'0'1792'0,"-3"17"-1424"0,1 9-368 0,-2 2 0 16,-2 4 752-16,3 4 80 0,0 3 0 0,0 4 16 16,-1-1-528-16,1 6-128 0,-1 5 0 0,1 5-16 15,0 5 144-15,3 2 48 0,2 3 0 0,0 0 0 0,1 2 0 0,0 0 0 16,-1 1 0-16,5-2 0 0,-1 1 528 0,-2-2 128 15,-1 0 0-15,1 0 16 0,1 5-112 0,0 2-32 16,2 0 0-16,-2 1 0 0,0 4-352 0,0 0-80 16,0-1-16-16,-1 3 0 0,2 0-32 0,-3 4-16 15,1 6 0-15,2-4 0 0,1 2-16 0,3 4 0 16,-3-1 0-16,1 1 0 16,1-2-64-16,0-1-32 0,3 1 0 0,-1-6 0 15,-2-3-96-15,1-2-32 0,-2 2 0 0,-2 0 0 16,0 0-16-16,2 0 0 0,-2 1 0 0,-1-2 0 15,2 0-16-15,-5-1 0 0,1 1 0 0,-2-1 0 16,-1 0 208-16,2 0 48 0,-2 2 0 0,0-1 0 16,1 0-48-16,-1 0 0 0,-1 2 0 0,-1-1 0 0,1 2-144 15,0 1-16-15,1-1-16 0,-2-2 0 0,-2-2 16 0,2-3 0 0,1-2 0 0,-1 0 0 16,0-6 64-16,0 3 16 0,-2 0 0 0,2-1 0 16,1-2-80-16,-1 2-16 0,2-3 0 0,0 1 0 15,0-1-160-15,0 2 192 0,0 0-192 0,3 2 192 16,-2-1-64-16,2 0-128 0,1-4 192 0,-2-1-64 15,0-1-128-15,1 3 160 0,1-1-160 0,2-2 160 16,-2-2 32-16,1 1 16 0,0-4 0 0,1-1 0 0,1 0 0 0,1 2 0 16,0-4 0-16,-1 1 0 0,1-4-208 0,1 1 176 15,1-3-176-15,0 1 160 0,2-2-160 0,-2-1 0 16,-1-6 0-16,0 0 0 16,-3-2-368-16,1-4-48 0,1-4-16 0,1-1 0 15,-2-7-1728-15,1-3-336 0,-2-6-80 0,-1-6-9840 16,-5-12-1952-16</inkml:trace>
  <inkml:trace contextRef="#ctx0" brushRef="#br1" timeOffset="44108.32">26562 5939 23951 0,'0'0'1056'0,"0"0"224"0,-9-5-1024 0,9 5-256 16,0 0 0-16,0 0 0 0,0 0 736 0,12 1 96 15,2 0 0-15,7 2 16 0,7 1 576 0,8 0 112 0,3 0 32 0,9 0 0 16,8-2-336-16,3 2-64 0,1-4-16 0,2-1 0 15,3-6-128-15,6 1-48 0,7-1 0 0,0-2 0 16,1 1-368-16,-1-5-80 0,-1 2-16 0,-3 0 0 0,-2 3-320 16,2-1-64-16,0 0 0 0,1-1-128 0,-2-1 0 0,-6 2 0 15,-3 1 0-15,-4 0 0 32,-2 1-624-32,-4 0-128 0,-1 2-16 0,-3 2-16 15,0-1-2480-15,-6 3-480 0</inkml:trace>
  <inkml:trace contextRef="#ctx0" brushRef="#br1" timeOffset="44577.6">26983 7395 14735 0,'-20'0'640'0,"14"2"160"0,-1-1-640 0,1 0-160 0,-2 2 0 0,8-3 0 16,0 0 3504-16,0 0 656 0,8 8 144 0,4-2 32 16,2-1-2240-16,6 1-448 0,3-1-96 0,4-3-16 15,6 0-320-15,6 0-64 0,7-2 0 0,25-2-16 0,-1-2-176 0,1-4-16 16,2-1-16-16,3-3 0 0,1-1-208 0,4-4-32 15,5-2-16-15,2 2 0 0,0 2-288 0,-4 0-64 16,-1 2-16-16,-7-2 0 0,-1 2-176 0,-4 4-128 16,-1 4 144-16,-5-2-144 0,-4 0-160 0,-4-1-128 15,-3 2-32-15,-5 1 0 16,-3-5-2048 0,-20 7-432-16,1-1-80 0</inkml:trace>
  <inkml:trace contextRef="#ctx0" brushRef="#br1" timeOffset="45109.25">27390 8906 28559 0,'0'0'2544'0,"0"0"-2032"0,-4 3-512 0,4-3 0 0,5 8 1824 0,4 1 272 0,3 1 48 0,4-1 16 16,3-1-1216-16,5-1-240 0,2-3-64 0,6 0 0 15,5-3 640-15,3-1 112 0,5-1 16 0,7-5 16 16,8-4-528-16,5-2-128 0,1-1 0 0,27-6-16 16,-8-1-352-16,-40 8-64 0,9-1-16 0,3 0 0 15,6 0-320-15,1 3 144 0,-1-3-144 0,0-2 0 16,-2 4 0-16,45-6-352 16,-24 1 48-16,-13 8 16 15,-8 2-2064-15,-7 0-400 0,-6 3-96 0,-5 0-9296 16,-2 2-1856-16</inkml:trace>
  <inkml:trace contextRef="#ctx0" brushRef="#br1" timeOffset="45610.32">27404 10107 3679 0,'0'0'320'0,"0"0"-320"0,-6 7 0 0,6-7 0 16,0 0 6464-16,0 0 1232 0,0 0 240 0,13 6 64 15,2-1-5040-15,5-2-992 0,5-3-208 0,2 0-32 0,3 1-176 0,4-2-16 16,5-3-16-16,5-1 0 15,3-3-624-15,7 0-112 0,3-2-16 0,6-1-16 0,6-1-208 0,-3 2-32 16,-2 1-16-16,5-3 0 0,4-2-288 0,3 0-48 31,2-1-16-31,2 0 0 0,-5 0-144 0,2 1 0 16,1-3 0-16,3 3 0 16,1 1-736-16,2 2-224 0,-2 1-64 0,-3 1-19808 0</inkml:trace>
  <inkml:trace contextRef="#ctx0" brushRef="#br1" timeOffset="46241.28">28407 12661 24767 0,'0'0'1088'0,"0"0"240"0,0 0-1072 0,0 0-256 0,-12 0 0 0,2 0 0 15,-1-1 1216-15,1 1 192 0,-2 0 48 0,-1 5 0 16,-1-1 336-16,-3 4 64 0,-2 3 0 0,1 2 16 0,-1 2-912 0,2 3-176 15,1 2-32-15,0 2-16 0,-1 4-256 0,4 0-48 16,3 0-16-16,3 0 0 0,3 0-176 0,2-1-48 16,1 0 0-16,3-2 0 0,2-1-192 0,5 0 144 15,4 2-144-15,0-1 128 0,0-3-128 0,2-2 0 0,2-1 0 0,2 0 128 16,1-3-128-16,1-1 0 0,1-2 0 0,0-1 0 31,0-1-448-31,2-2-64 0,-2-1 0 0,1-2-16 16,1-2-2400-16,-2-4-464 0,1-3-112 0</inkml:trace>
  <inkml:trace contextRef="#ctx0" brushRef="#br1" timeOffset="46426.2">28738 12721 11055 0,'0'0'976'0,"0"0"-784"0,0 0-192 0,0 0 0 0,0 0 4624 0,-4 12 880 0,0 1 192 0,0 4 16 16,0 4-3984-16,0 6-816 0,2-1-144 0,-1 3-48 15,-1 2-176-15,2 3-32 0,-1 1-16 0,2 2 0 16,-1-2-496-16,5 0-208 0,1 1 16 0,1-3 0 16,2-6-2112-16,-1-2-400 0,1-4-96 0</inkml:trace>
  <inkml:trace contextRef="#ctx0" brushRef="#br1" timeOffset="46610.88">28991 12623 27183 0,'0'0'1200'0,"0"0"256"0,-8 9-1168 0,3 4-288 0,2 3 0 0,1 4 0 16,-1 3 208-16,4 4-16 0,3 3 0 0,1 4 0 16,2 3 96-16,1 2 16 0,-3 0 0 0,3 1 0 0,2 2-304 0,3-3-176 15,-2-2 32-15,-2-2-8368 16,0-1-1664-16</inkml:trace>
  <inkml:trace contextRef="#ctx0" brushRef="#br1" timeOffset="46791.23">28830 13265 21183 0,'-2'-10'1888'0,"-1"1"-1504"16,2-1-384-16,1-1 0 0,2 1 2416 0,4 0 400 15,0-1 96-15,2 1 16 0,2-2-1296 0,4 3-256 16,-3 1-48-16,4 2-16 0,0 3-944 0,3 0-192 15,3 3-48-15,0 3 0 32,1 1-1984-32,4 1-384 0,4 2-96 0,-1 0-11728 0</inkml:trace>
  <inkml:trace contextRef="#ctx0" brushRef="#br1" timeOffset="47081.09">29308 13241 24063 0,'0'0'1072'0,"0"0"208"0,0 0-1024 0,0-6-256 16,0 6 0-16,0-7 0 0,1 2 1120 0,-1 5 160 16,4-7 48-16,-4 7 0 0,9-4-272 0,1 2-48 15,1-2-16-15,-1 1 0 0,2-2-608 0,0 3-128 0,-2-1-32 0,3 0 0 16,-2 2 288-16,-1 0 48 0,-10 1 16 0,0 0 0 16,0 0 384-16,0 0 96 0,0 0 16 0,3 14 0 15,-3-1 112-15,-3-1 32 16,-2 1 0-16,-2 1 0 0,-1 1-320 0,-1 0-64 15,0 1-16-15,1 2 0 0,1 2-464 0,0-2-96 16,2 0 0-16,1 0-16 0,3 1-240 0,1-1 0 16,1-2 0-16,3-2 0 0,1 0-320 0,3-1-64 15,2 0-16-15,3-1 0 16,2-3-1776-16,3-2-368 0,3-2-64 0,2-5-9392 16,6-5-1888-16</inkml:trace>
  <inkml:trace contextRef="#ctx0" brushRef="#br1" timeOffset="47381.45">29795 13107 3679 0,'-9'-12'160'0,"1"4"32"0,-2 0-192 0,-2-1 0 0,-1 4 0 0,1 1 0 15,-1 3 5760-15,2 4 1120 0,0 2 224 0,-1 4 32 0,-1 3-4704 0,2 5-928 16,1 3-192-16,5 4-32 0,1 5-768 0,3-3-128 16,2 1-48-16,5-1 0 0,0-2-80 0,4-4 0 0,2 0-16 15,1-2 0-15,2 3-112 0,2-7 0 0,1-3-128 16,0 1 192-16,0-6-32 0,1 1-16 0,-3-7 0 0,0 0 0 15,0-6 336-15,-2 0 64 0,0-5 16 0,0 1 0 32,-3 0 80-32,-2-2 32 0,-3-2 0 0,-1-2 0 0,-1 2-256 0,-2-3-48 15,-2-2-16-15,-1 1 0 0,-2 1-352 16,-1 0 0-16,-1 2 0 0,0-5 0 16,-3 0-1344-16,-1 2-320 0,-1 0-80 0,-1 1-16 15,1 1-1824-15,1 3-352 0</inkml:trace>
  <inkml:trace contextRef="#ctx0" brushRef="#br1" timeOffset="47559.83">30055 12930 13823 0,'0'0'1216'16,"0"0"-960"-1,0 0-256-15,0 13 0 0,-2 0 5536 0,-2 4 1056 16,-5 2 224-16,4 2 32 0,4 2-4544 0,-2 2-896 15,-1 1-192-15,3 2-48 0,1 0-592 0,0 2-112 16,0 0-16-16,0-2-16 0,0-4-432 0,3-3-176 0,2 0 16 16,1 1 0-1,5-1-1504-15,-2 0-288 0,-1-8-64 0,1 1-16 16,1-1-1248-16,-2-2-256 0</inkml:trace>
  <inkml:trace contextRef="#ctx0" brushRef="#br1" timeOffset="47776.01">30324 12770 23951 0,'0'0'1056'0,"0"0"224"0,0 0-1024 0,4 16-256 15,0 4 0-15,0 2 0 16,-1 4 416-16,1-1 32 0,0 2 0 0,1 4 0 16,3 6 336-16,-2 2 80 0,1-3 16 0,-1 1 0 15,2 1-560-15,0-2-128 0,1 0 0 0,0-4-16 16,0-1-176-16,2-1 0 0,-2 0 0 0,0-1 0 15,0-2-608-15,-2-1-160 0,-2 1-16 16,0-7-7440-16,-1-3-1488 0</inkml:trace>
  <inkml:trace contextRef="#ctx0" brushRef="#br1" timeOffset="47962.05">30194 13242 22111 0,'0'0'976'0,"-3"-7"208"0,3 7-944 0,0 0-240 0,-1-10 0 0,1 10 0 15,0 0 3712-15,0 0 688 0,0 0 144 0,11-2 16 0,-1 1-2384 0,4 2-464 32,3 1-112-32,4 1 0 0,1-3-784 0,4 0-160 0,3-1-16 0,4-2-16 0,2-1-320 0,3-1-64 15,1-1-16-15,0 0 0 0,0 1-352 0,3 0-80 16,2-2-16-16,-1 0 0 16,-1-4-3152-16,0-1-624 0</inkml:trace>
  <inkml:trace contextRef="#ctx0" brushRef="#br1" timeOffset="48778.71">28016 4548 3679 0,'0'0'320'0,"0"0"-320"0,-20 4 0 0,12-8 0 16,8 4 5632-16,-10-3 1040 0,2-1 224 0,8 4 32 15,-7-2-3936-15,7 2-800 0,0 0-144 0,0 0-48 16,0 0-784-16,0 0-176 0,0 0-16 0,11 0-16 16,2 0-336-16,4 0-64 0,2 0-16 0,10-1 0 15,0-2-208-15,2 0-32 16,2 1-16-16,-1 0 0 0,0-3-160 0,1 1-48 0,4 0 0 16,1 2 0-16,0-2-128 0,-1 0 0 0,2-5 0 0,-1 1-176 31,-1-1-464-31,-5 1-80 0,-3 2-32 0,-3-4 0 15,-5-3-2512-15,-3 3-496 0,-3-2-96 0</inkml:trace>
  <inkml:trace contextRef="#ctx0" brushRef="#br1" timeOffset="49016.06">27645 4352 23039 0,'-4'10'2048'0,"3"0"-1648"0,1 2-400 0,3 2 0 16,1 3 1936-16,0-4 304 0,-1 0 64 0,3 3 16 16,-5-1-496-16,4 2-96 0,2 0-32 0,2 1 0 0,-3 1-1248 0,3 0-240 31,2 1-48-31,6 6-16 15,-2-4-480-15,0-4-112 0,-1-2 0 0,-1-6-16 16,0 1-3008-16,-1-2-608 0</inkml:trace>
  <inkml:trace contextRef="#ctx0" brushRef="#br1" timeOffset="49232.28">27828 4170 25791 0,'0'0'2304'0,"2"12"-1856"16,0-1-448-16,0 4 0 0,1 2 960 0,0 0 112 16,-1-2 16-16,3 3 0 0,3 3 400 0,3 1 96 15,-1 3 16-15,2-1 0 16,0-2-1120-16,-2-6-224 0,6 2-32 0,3 7-16 16,-2-5-592-16,3 1-112 0,-1-4-16 15,-1-1-16-15,-2-3-2784 0,-2-4-544 0</inkml:trace>
  <inkml:trace contextRef="#ctx0" brushRef="#br1" timeOffset="49602.04">27537 3668 29535 0,'-9'-18'1312'0,"2"6"272"0,-2 0-1264 16,0 3-320-16,0 3 0 0,1 2 0 0,8 4 336 0,0 0 16 16,-8-6 0-16,8 6 0 0,0 0-80 0,-3 12-16 15,0 1 0-15,3 7 0 0,1 2-256 0,3 3 0 16,1 2 0-16,4 0-144 0,1 1 144 0,1-1 0 16,1-1 0-16,1 2 0 0,1 0 0 0,2-3 0 15,1-5 0-15,3-5 0 0,-1-4 0 0,-1-5 0 16,-2-2 128-16,0-4-128 0,1-2 576 0,-2-4 64 0,0-3 0 0,-4-5 0 15,0-4 176-15,-2-2 32 0,-1-3 16 0,-3-1 0 16,-2 1-512-16,-3-1-96 0,-3-3-32 0,-1 1 0 16,-1 0-32-16,-3-3-16 0,-4 2 0 0,-1-1 0 15,-2 2-176-15,-1 1 0 0,-2 5 0 0,-1-3 0 16,0 0-416-16,1 2-160 0,1 4-48 0,1 4 0 16,3 8-2240-16,3 4-448 0,-5 2-80 0,6 11-32 0</inkml:trace>
  <inkml:trace contextRef="#ctx0" brushRef="#br1" timeOffset="49987.77">29059 4055 18431 0,'0'0'1632'0,"0"0"-1312"15,0 0-320-15,0 0 0 16,-10-2 2416-16,10 2 400 0,0 0 96 0,-6 7 16 16,-1 1-704-16,1 3-144 0,-1 0-32 0,3 2 0 15,2 2-1184-15,1 0-240 0,-2 4-48 0,3-1-16 16,3-1-384-16,0 2-176 0,1 2 160 0,2 0-160 16,-1-1 0-16,1-2 0 0,2-1 0 0,1-2-160 31,0 1-1584-31,2-2-320 0,1 1-64 0,-1-6-7952 0,0-5-1584 0</inkml:trace>
  <inkml:trace contextRef="#ctx0" brushRef="#br1" timeOffset="50165.84">29283 3908 19343 0,'0'0'1728'0,"0"0"-1392"0,-2 17-336 0,1-4 0 15,0 1 1280-15,1 2 192 0,2 2 48 0,0 3 0 0,3 8-736 0,0-1-144 16,2 4-16-16,2 0-16 0,0-1-608 0,4 3 0 15,1-4 0-15,3-2 0 16,0-2-2048-16,-1-4-336 0,5 7-64 0,-3-3-16 0</inkml:trace>
  <inkml:trace contextRef="#ctx0" brushRef="#br1" timeOffset="50365.71">29074 4178 17503 0,'0'0'1552'0,"0"0"-1232"0,0 0-320 0,0 0 0 0,0 0 3312 0,11-6 592 15,2 0 128-15,0 1 32 0,1 1-1952 0,2-3-400 16,-2 3-80-16,3 3-16 0,3 1-784 0,0 3-176 16,3 1-16-16,0 1-16 0,2 1-624 0,2 0-128 15,3 0-32-15,4 1-11664 16,3-1-2320-16</inkml:trace>
  <inkml:trace contextRef="#ctx0" brushRef="#br1" timeOffset="51266.86">25383 5646 17503 0,'-1'-7'768'0,"1"7"176"0,0 0-752 0,0 0-192 0,0 0 0 0,0 0 0 16,0 0 2768-16,-5 3 528 0,5-3 96 0,-4 6 32 0,0 1-1504 0,1 5-320 16,3 2-48-16,-1 4-16 0,-1 4-1104 0,0 2-240 15,1 1-32-15,1 6-16 0,1 0-144 0,-1 2 0 16,0-3 0-16,-1-2 0 15,1 0-1904-15,1-1-256 0,3-1-48 0,-1 3-11440 0</inkml:trace>
  <inkml:trace contextRef="#ctx0" brushRef="#br1" timeOffset="51467.05">25598 5437 23327 0,'0'24'1024'0,"2"-9"224"0,-2 5-992 0,1 3-256 0,0 3 0 0,2 4 0 16,0 3 1184-16,1 2 192 0,-2 3 32 0,2 0 16 15,1-2-656-15,0-7-144 0,1 1-32 0,0 2 0 32,1 2-880-32,1-4-176 0,-2-1-48 0,2-2-12560 0</inkml:trace>
  <inkml:trace contextRef="#ctx0" brushRef="#br1" timeOffset="51905.71">25407 5794 28671 0,'0'0'1280'0,"0"0"256"0,0 0-1232 0,0 0-304 0,0 0 0 0,5 3 0 31,-5-3 768-31,10 4 80 0,4-2 32 0,0 2 0 16,2-1-496-16,2 0-80 0,1-2-32 0,5 0 0 15,1-1-800-15,2 0-176 0,2-1-16 0,3 0-16 16,2-5-864-16,-1 1-192 0,-2-1-16 0,-2-2-16 16,-3 0-544-16,-1 0-128 0,-5 0 0 0,-7 2-16 15,-1-1 1024-15,-3 1 208 0,-1 2 32 0,0 0 16 0,-5-1 1872 0,-1 1 368 16,-2 4 80-16,0 0 0 0,0 0 704 0,-8-3 128 0,-3 6 16 0,-1 1 16 16,-1 2-528-16,-2 5-96 0,1 4-32 0,1 1 0 15,1 1-528-15,3-3-96 0,0 6-32 0,4-3 0 16,2 2-80-16,5 1-32 0,1-2 0 0,4-2 0 15,3-3-192-15,7 1-32 0,3-2-16 0,1-2 0 16,1-1-80-16,1-2-16 0,1-3 0 0,1-4 0 16,-2-3 256-16,-1-3 64 0,-1-3 0 0,0-3 0 0,-3-5 64 0,-6 4 0 31,1-3 16-31,-1 1 0 0,-3-2 176 0,-1 0 48 16,-4-3 0-16,-2 2 0 0,-3-2 16 0,-3-3 16 0,-4 1 0 0,-1 1 0 15,-1 1-368-15,-3 1-80 0,-4 2-16 0,-2 1 0 16,1-1-384-16,-1 0-224 0,-1 0 32 0,2 2-12464 15,1-1-2480-15</inkml:trace>
  <inkml:trace contextRef="#ctx0" brushRef="#br1" timeOffset="52507.51">28751 5552 5519 0,'0'0'496'0,"0"0"-496"0,-1-11 0 0,1 2 0 16,0 9 4080-16,0 0 720 0,0 0 128 0,0 0 48 0,3-10-2608 0,-3 10-528 0,0 0-112 0,0 0 0 16,10-5-48-16,-10 5 0 0,0 0 0 0,11 6 0 15,-2 7-672-15,-2 7-144 0,-2 4-32 0,-1 4 0 16,-1-1-416-16,-2 7-96 0,-1 5 0 0,0-1-16 16,0-3-304-16,1 0 0 0,-2-1 0 0,4-2 0 31,-1-2-800-31,2-4-64 0,3-4-16 0,-1-9-10320 0,3-5-2048 0</inkml:trace>
  <inkml:trace contextRef="#ctx0" brushRef="#br1" timeOffset="52707.71">29124 5398 17503 0,'-7'14'1552'0,"3"-1"-1232"0,0 4-320 0,0 3 0 15,1 1 2176-15,0 1 368 0,2 1 80 0,-2 5 0 16,-1-1-944-16,2 2-192 0,3-3-32 0,1 4-16 16,4-3-800-16,-1 2-144 0,0 0-48 0,2 1 0 15,-1 0-448-15,3-3 0 0,2 0 0 0,-2-6 0 16,-1 1-944-16,2-3-80 0,0-4 0 0,1 1-8304 16,-2-2-1648-16</inkml:trace>
  <inkml:trace contextRef="#ctx0" brushRef="#br1" timeOffset="52908.02">28919 5681 23951 0,'0'0'2128'0,"-10"-3"-1696"16,-2-3-432-16,1 2 0 0,11 4 2864 0,-10-4 480 15,10 4 112-15,0 0 0 0,-10-4-1200 0,10 4-240 16,0 0-48-16,0 0-16 0,0 0-1168 0,10 4-224 15,2-1-48-15,6 2-16 0,4 1-368 0,6 1-128 16,4-1 0-16,3-2 0 16,3 1-1104-16,0-1-320 0,1-2-64 0,0-1-17184 0</inkml:trace>
  <inkml:trace contextRef="#ctx0" brushRef="#br1" timeOffset="53586.64">29129 6852 23951 0,'0'0'2128'0,"0"0"-1696"16,0 0-432-16,0 0 0 0,0 0 1840 0,0 0 272 0,0 0 64 0,-4 13 16 15,1 2-464-15,3 6-112 0,3-1-16 0,0 4 0 16,-2 3-1088-16,2 5-240 0,0 1-32 0,1 2-16 16,0 0-224-16,3 0 0 0,-3 2 0 0,1-3 0 15,0-2-992-15,0-2-240 0,2-2-48 16,-1-5-16-16,1-3-1824 0,1-6-352 0</inkml:trace>
  <inkml:trace contextRef="#ctx0" brushRef="#br1" timeOffset="53772.96">29319 6790 20271 0,'0'0'896'0,"0"0"192"0,0 0-880 0,0 0-208 0,0 0 0 0,0 0 0 0,-1 13 2208 0,1 3 400 16,0 1 80-16,3 3 0 0,-1 2-1296 0,2 1-272 15,0 2-48-15,1 2-16 16,2 2-800-16,1 1-256 0,-1 1 128 0,3-1-128 0,-1-2 0 0,0-1 0 15,0 0 0-15,-1 2-144 16,-3 0-1808-16,1-4-352 0,0-2-80 0</inkml:trace>
  <inkml:trace contextRef="#ctx0" brushRef="#br1" timeOffset="53971.58">29185 7240 23951 0,'0'0'2128'0,"0"0"-1696"0,0 0-432 0,0 0 0 0,0 0 2816 0,0 0 464 0,0 0 112 0,10-4 0 16,5 2-1312-16,0-1-272 0,2-1-48 0,4 1-16 15,3 1-848-15,3 1-160 0,3-1-32 0,4 0-16 16,1-2-688-16,2-1-256 0,-1-3 16 0,1 2 0 31,-1 5-2976-31,-2 0-608 0</inkml:trace>
  <inkml:trace contextRef="#ctx0" brushRef="#br1" timeOffset="54410.12">25875 7337 19343 0,'0'0'848'0,"-5"1"192"0,1 2-832 0,1 2-208 16,3-5 0-16,-2 8 0 0,-2 1 2320 0,2 0 432 15,1 3 64-15,1 2 32 0,1 3-1264 0,-1 2-256 16,0 4-48-16,2 1-16 0,0 1-944 0,2 10-176 15,-1 2-144-15,2-2 192 16,0-1-688-16,2-4-128 0,-1-3-16 0,2-3-9200 0,0-5-1824 0</inkml:trace>
  <inkml:trace contextRef="#ctx0" brushRef="#br1" timeOffset="54588.21">26055 7206 23951 0,'0'0'2128'0,"0"0"-1696"0,0 0-432 0,0 0 0 16,2 9 1296-16,1 4 176 0,1 4 48 0,-1 2 0 16,-1 3-688-16,2 0-128 0,0 3-16 0,1-2-16 15,2 3-416-15,-2 2-64 0,1 0-32 0,2 2 0 32,0 0-1424-32,0 3-272 0,0-2-64 0,2 8-11200 0</inkml:trace>
  <inkml:trace contextRef="#ctx0" brushRef="#br1" timeOffset="54726.18">25943 7668 17503 0,'0'0'1552'0,"0"0"-1232"0,0 0-320 0,9 0 0 16,0-3 1152-16,1 1 160 0,2-1 32 0,1-1 16 16,-1-1-912-16,4 1-176 0,2-3-32 0,3-2-7024 15,-1 1-1392-15</inkml:trace>
  <inkml:trace contextRef="#ctx0" brushRef="#br1" timeOffset="55010.94">26377 7329 22175 0,'-13'-3'976'0,"6"6"208"0,-2-2-944 0,0 4-240 0,-1-2 0 0,-2 5 0 16,-1 5 1136-16,1-4 176 0,0 4 32 0,3 3 16 15,1 2-144-15,2 1-16 0,3 1-16 0,3 2 0 16,3 2-672-16,5 2-128 0,5-8-16 0,2-1-16 15,4-2-192-15,3-3-32 0,0-3-128 0,1-2 192 16,1-6 176-16,-1-1 16 0,2-1 16 0,-1-6 0 0,-2 0 64 0,-3-3 16 16,-3 0 0-16,0-2 0 0,-3-2-32 0,-3 1 0 15,-3 2 0-15,-2 0 0 0,-3-1-128 0,1-1-16 16,-3-1-16-16,-3-1 0 0,-1 0-144 0,-2-1-16 16,-2 0-128-16,-4-5 192 0,-1 2-320 0,3 5-80 15,-2 1-16-15,0 2-11264 16,1 1-2256-16</inkml:trace>
  <inkml:trace contextRef="#ctx0" brushRef="#br1" timeOffset="55673.94">29514 8619 19343 0,'-7'-7'1728'0,"7"7"-1392"0,-5-6-336 0,5 6 0 15,0 0 1456-15,-9 0 208 0,1 0 64 0,1 0 0 16,0-1-240-16,0 2-32 0,7-1-16 0,-7 7 0 16,1 5-320-16,1-1-64 0,0 4-16 0,1 2 0 15,2-3-496-15,2 4-96 0,0 2-32 0,4 1 0 16,1-4-160-16,2 0-16 15,1-2-16-15,4 2 0 0,1-4-48 0,2-2-16 16,2-1 0-16,-1-3 0 0,-1-3 32 0,4-3 16 16,0-2 0-16,1-1 0 0,-3-3 16 0,0-3 0 15,0-2 0-15,-2-2 0 0,1-1-224 0,-2-1 0 16,-3-2 128-16,-2 2-128 0,-1-1 0 0,-3 2-192 16,-3 0 48-16,-3 0 0 15,-3 0-272-15,-2-2-48 0,-3 1-16 0,-3 3 0 16,-1 0-400-16,-5 2-80 0,-6 3 0 0,1 0-16 0,-1 0-144 0,1 5-32 15,1 1 0-15,2 0 0 0,2 2 128 0,3 2 0 16,4-3 16-16,4 5-7024 0,7-6-1408 0</inkml:trace>
  <inkml:trace contextRef="#ctx0" brushRef="#br1" timeOffset="55843.1">29862 8493 13823 0,'0'0'1216'0,"0"0"-960"0,0 0-256 0,0 0 0 15,0 0 1568-15,0 0 272 0,0 0 48 0,7 9 16 16,-7-9-528-16,7 12-96 0,-4 2-32 0,-1 4 0 16,-2 5-224-16,-1 1-32 15,1 4-16-15,0-3 0 0,0-2-736 0,0 2-240 16,-1 0 128-16,1 1-128 0,4 0-224 0,-1-4-96 16,0-1-32-16,1-7-7984 15,1-2-1600-15</inkml:trace>
  <inkml:trace contextRef="#ctx0" brushRef="#br1" timeOffset="56043.85">30236 8397 23327 0,'0'20'1024'0,"0"-1"224"0,-1 4-992 0,1-1-256 15,1 2 0-15,1 3 0 0,0-1 480 0,-1 4 48 16,0 0 16-16,2 0 0 15,0-1-32-15,-1 1-16 0,1-2 0 0,-1 1 0 16,-2-3-496-16,3-1 0 0,0-3 0 0,-1 0-160 31,1-1-592-31,-1-1-112 0,2-5-32 0</inkml:trace>
  <inkml:trace contextRef="#ctx0" brushRef="#br1" timeOffset="56244.1">29935 8655 1839 0,'0'0'160'0,"0"0"-160"0,0 0 0 0,10-8 0 15,2 7 6976-15,2-2 1376 0,4 0 272 0,1 2 48 16,-1 0-5408-16,4 2-1088 0,3 0-224 0,5 2-32 16,4 0-1120-16,-2 0-224 0,-2-1-32 0,2-1-16 15,-1-1-1216-15,4 0-240 0,0 0-48 0,4-1-16640 16</inkml:trace>
  <inkml:trace contextRef="#ctx0" brushRef="#br1" timeOffset="57076.74">26541 8786 28447 0,'0'0'1264'0,"0"0"256"0,0 0-1216 0,0 0-304 0,0 0 0 0,-4 7 0 15,4-7 1232-15,-4 9 192 0,2 3 48 0,-1 1 0 16,2 2-96-16,-1 6-16 15,2 4 0-15,2 4 0 0,-4 3-896 0,2 4-176 16,2 1-32-16,0 1-16 0,2 0-240 0,0-2-160 16,1 0 32-16,1-1 0 15,0-5-1936-15,1 0-384 0,-1-4-80 0,2-5-7520 16,0-6-1488-16</inkml:trace>
  <inkml:trace contextRef="#ctx0" brushRef="#br1" timeOffset="57261.73">26816 8609 22111 0,'0'0'1968'15,"0"0"-1584"-15,7 10-384 0,-3 2 0 0,-3 4 1488 0,2 1 224 16,0 1 32-16,1 2 16 16,0 0-352-16,-1 3-64 0,-1 0 0 0,4 3-16 15,1 2-864-15,3-5-160 0,-3 3-48 0,1 0 0 16,-1 2-256-16,1-1 0 0,1 0-208 0,0 1 80 31,0-4-1728-31,-1 0-320 0,1-1-80 0,-3 1-10480 0</inkml:trace>
  <inkml:trace contextRef="#ctx0" brushRef="#br1" timeOffset="57446.21">26640 9039 18431 0,'0'0'816'0,"0"0"160"0,0 0-784 0,0 0-192 0,0 0 0 0,8-5 0 15,4 1 2960-15,-2 0 560 0,1 0 96 0,2 0 32 16,1 2-1984-16,2-5-384 0,2 2-64 0,1 0-32 16,2 0-864-16,4-1-192 0,0 1-128 0,1 1 192 15,1 0-1552-15,-1 3-304 0,-2 1-64 0,1 3-12608 16</inkml:trace>
  <inkml:trace contextRef="#ctx0" brushRef="#br1" timeOffset="57762.53">26432 10018 17503 0,'0'0'768'0,"0"0"176"0,-2 9-752 0,0 2-192 0,-1-1 0 0,0 3 0 32,1 3 2912-32,-1 2 544 0,1 3 128 0,0 0 0 0,1 4-2128 0,1 2-432 15,1-3-96-15,1 2-16 0,-1 0-912 0,2 1 0 16,0 1 0-16,3-2-224 15,-2-3-2288-15,1-1-464 0</inkml:trace>
  <inkml:trace contextRef="#ctx0" brushRef="#br1" timeOffset="57962.99">26563 9939 21183 0,'0'0'944'0,"0"0"192"0,0 0-912 0,4 12-224 0,0-2 0 0,1 4 0 16,-1 1 1984-16,0 2 336 0,0 1 80 0,1 1 16 0,3 4-1216 0,0-1-240 16,0 5-64-16,1 1 0 0,3 1-640 0,-2 1-256 15,-2-1 176-15,1-3-176 16,0-1-320-16,3-2-176 0,0 1-16 0,-2-2-9072 16,-1-2-1808-16</inkml:trace>
  <inkml:trace contextRef="#ctx0" brushRef="#br1" timeOffset="58147.6">26527 10263 16575 0,'0'0'736'0,"0"0"160"0,0 0-720 0,0 0-176 16,5-3 0-16,0-3 0 0,0 2 3840 0,1 2 752 16,-1-1 144-16,3 2 16 0,1 0-2816 0,2-1-560 15,4 2-112-15,2 2-32 0,6 0-848 0,1 0-160 0,-1-1-32 0,6-1-16 16,2-3-384-16,2 1-80 0,1-2-16 0,0 0-11024 15,1-1-2192-15</inkml:trace>
  <inkml:trace contextRef="#ctx0" brushRef="#br1" timeOffset="58701.4">29720 9858 18431 0,'-11'3'1632'0,"-5"-2"-1312"0,-2-1-320 0,-1 3 0 0,-1 0 3520 0,2 4 640 16,0 2 128-16,-1 0 32 0,1 3-2832 0,1 1-560 16,0 3-112-16,3 1-32 0,2 1-224 0,6 0-48 0,3-4-16 0,3 3 0 15,1 2-496-15,5-1 0 0,3-3 0 0,4 1 0 16,2-2 0-16,2 0 128 0,3-3-128 0,-1 0 0 16,2-1 0-16,0-6 0 0,-3 0 0 0,1-1 0 15,-4-1 0-15,0-4 0 0,-4 0 128 0,1-3-128 0,-2-1 0 0,-2-4 144 16,-1 0-144-16,-1 0 128 0,-2-4-128 0,-1 0 0 15,-3-2 0-15,0 2 0 0,-3 1 0 0,-1-4 0 16,-1 0-224-16,0-1 80 16,-2 0-1072-16,1 2-224 0,-1-2-32 0,1 2-9072 15,1 3-1808-15</inkml:trace>
  <inkml:trace contextRef="#ctx0" brushRef="#br1" timeOffset="58895.2">29972 9746 31679 0,'4'16'1408'0,"-1"-6"272"0,1 0-1344 0,-1 6-336 16,-3-2 0-16,0 6 0 0,1 2 624 0,-1 2 48 16,-3-4 16-16,1 5 0 0,0 0 336 0,4 2 80 0,-2-1 16 0,0 0 0 15,0 1-864-15,1-1-256 0,2-3 0 0,-1-1 128 31,-2-1-608-31,3-5-112 0,2-2-32 0,3-1-10352 0,1-5-2080 0</inkml:trace>
  <inkml:trace contextRef="#ctx0" brushRef="#br1" timeOffset="59133.48">30334 9702 32015 0,'0'0'1408'0,"0"11"320"0,-2 1-1392 0,1 1-336 0,0 1 0 0,1 2 0 16,0 0 1008-16,0 5 128 0,1-1 16 0,3 6 16 15,0 1-80-15,0-1 0 0,1 1-16 0,0 0 0 16,3-1-816-16,-2 2-256 0,1 3 160 0,0-5-160 16,-1 2 240-16,2-5-48 0,1-1 0 0,3-2 0 15,-1-3-544-15,1 0-112 0,0-6-32 0,0 2 0 16,-2 0-1808-16,1-2-384 0,-2-1-64 0,-2-2-11904 0</inkml:trace>
  <inkml:trace contextRef="#ctx0" brushRef="#br1" timeOffset="59365.65">30115 9979 10127 0,'-8'-1'896'0,"-1"0"-704"15,-3-1-192-15,3 2 0 0,9 0 6400 0,-9 4 1232 16,-2 0 256-16,5 1 48 0,6-5-4400 0,0 0-880 16,0 0-176-16,0 0-48 0,6 12-1088 0,5-4-240 15,3-2-32-15,2 0-16 0,1-2-672 0,6-2-144 0,4 2-32 0,2-3 0 16,-2 2-208-16,2 0 0 0,1-3 0 0,1 1 0 31,1 4-1072-31,-2 2-208 0,1-1-32 0,0 5-20480 0</inkml:trace>
  <inkml:trace contextRef="#ctx0" brushRef="#br0" timeOffset="62928.93">28181 5526 27647 0,'0'0'1216'0,"-4"-11"256"0,4 11-1168 0,0 0-304 15,-4-9 0-15,2 1 0 0,2 8 304 0,0 0 0 16,-2-11 0-16,2 11 0 0,0 0-48 0,0 0 0 16,0 0 0-16,0 0 0 0,0 0-2112 0,7-7-416 0,-7 7-96 0</inkml:trace>
  <inkml:trace contextRef="#ctx0" brushRef="#br0" timeOffset="63071.44">28085 5361 11967 0,'0'0'528'0,"-12"-1"112"0,-2-3-512 0,-2 2-128 0,-1-1 0 0,1 2 0 16,1 1 1648-16,0 0 288 0,1 1 64 0,1 0 16 31,0 2-3664-31,3 2-720 0,0-1-160 0</inkml:trace>
  <inkml:trace contextRef="#ctx0" brushRef="#br0" timeOffset="63240.75">27836 5428 13823 0,'0'0'1216'0,"-11"8"-960"16,1 0-256-16,-1 1 0 0,1-3 368 0,0 1 16 15,0-2 16-15,3 0 0 0,-1 2 320 0,1-3 64 16,1 1 16-16,6-5 0 0,0 0-480 0,0 0-80 16,-8 4-32-16,8-4 0 0</inkml:trace>
  <inkml:trace contextRef="#ctx0" brushRef="#br0" timeOffset="63372.38">27661 5703 11055 0,'0'0'976'0,"0"0"-784"16,0 0-192-16,0 0 0 0,0 0 2368 0,0 0 448 15,-9 4 64-15,9-4 32 16,-12 4-1872-16,12-4-368 0,0 0-80 0,-8 5-16 16,8-5-256-16,0 0-64 0,-6 7-16 0,6-7-7392 15,-4 11-1472-15</inkml:trace>
  <inkml:trace contextRef="#ctx0" brushRef="#br0" timeOffset="63488.27">27609 5888 19983 0,'0'0'880'0,"0"0"192"0,-9 8-864 0,2 0-208 15,7-8 0-15,-8 8 0 0,2-1 1104 0,1 1 176 16,-2 0 48-16,7-8 0 0,-8 9-448 0,8-9-96 16,-5 9-16-16,5-9 0 0,0 0-640 0,0 0-128 15,-3 11 0-15,3-1 0 16,3-2-2288-16,2 0-400 0,-5-8-96 0</inkml:trace>
  <inkml:trace contextRef="#ctx0" brushRef="#br0" timeOffset="63641.6">27606 6071 2751 0,'0'0'256'0,"0"0"-256"15,0 0 0-15,0 0 0 0,0 0 4080 0,2 11 768 16,-1-3 144-16,-1-8 48 0,0 0-3360 0,0 0-656 16,0 0-144-16,2 11-32 0,-2-11-336 0,3 9-64 15,-3-9 0-15,4 9-16 0,-4-9-608 0,6 8-112 16,2-2-32-16,-8-6-10688 0</inkml:trace>
  <inkml:trace contextRef="#ctx0" brushRef="#br0" timeOffset="63772.64">27730 6171 2751 0,'0'0'256'0,"0"0"-256"0,0 0 0 0,0 0 0 16,0 0 3952-16,0 0 736 0,0 0 160 0,0 0 16 16,0 0-3104-16,0 0-624 0,10 1-128 0,-10-1-32 0,0 0-592 0,12 6-128 15,-12-6-32-15,12 7 0 16,0 1-560-16,-2 0-112 0,-10-8-32 0</inkml:trace>
  <inkml:trace contextRef="#ctx0" brushRef="#br0" timeOffset="63910.78">28000 6222 16575 0,'0'0'1472'0,"0"0"-1168"0,0 0-304 0,0 0 0 0,0 0 832 15,0 0 128-15,0 0 0 0,0 0 16 0,10-4-720 0,-10 4-256 16,11 1 144-16,-2-1-144 15,-9 0-576-15,12-1-208 0,-12 1-48 0</inkml:trace>
  <inkml:trace contextRef="#ctx0" brushRef="#br0" timeOffset="64010.81">28155 6174 9215 0,'0'0'816'0,"0"0"-656"0,0 0-160 0,0 0 0 16,0 0 2432-16,5-8 448 0,-5 8 80 0,6-7 32 15,-1-2-2144-15,-5 9-416 0,0 0-96 0,6-8-16 16,-6 8-576-16,8-5-112 0,1-4-16 0,-9 9-8624 31</inkml:trace>
  <inkml:trace contextRef="#ctx0" brushRef="#br0" timeOffset="64141.97">28269 6003 17903 0,'0'0'784'0,"0"0"176"0,1-7-768 0,-1-2-192 0,-1 3 0 0,1 6 0 16,0 0 608-16,2-9 80 0,1-1 16 0,1 4 0 15,-4 6-1744-15,0 0-352 0</inkml:trace>
  <inkml:trace contextRef="#ctx0" brushRef="#br0" timeOffset="64273.2">28315 5831 2751 0,'0'0'256'0,"-1"-9"-256"0,-1 1 0 0,2-1 0 15,0 9 3712-15,0-11 704 0,-2 1 144 0,2-1 32 16,2 2-3152-16,0 0-624 0,-2 9-128 0,0 0-32 15,3-10-656-15,-1-1-304 0,4 2 32 0,0 3-9088 16</inkml:trace>
  <inkml:trace contextRef="#ctx0" brushRef="#br0" timeOffset="64411.3">28371 5586 13823 0,'0'0'1216'0,"-6"-8"-960"16,6 8-256-16,-12-7 0 0,-1 2 2432 0,1 1 448 15,2-2 96-15,4 3 16 0,6 3-1792 0,0 0-368 0,-11-5-64 0,2 2-12448 16</inkml:trace>
  <inkml:trace contextRef="#ctx0" brushRef="#br2" timeOffset="84666.98">18509 13988 13823 0,'0'0'1216'0,"0"0"-960"0,19 3-256 15,-21 11 0-15,1 4 2800 0,-1 5 512 0,1 1 96 0,1 1 32 16,0 2-2064-16,1 1-416 0,-1 2-64 0,2-3-32 16,0 2-368-16,1-4-80 0,-1-2-16 0,1-2 0 15,0-4-160-15,-1 0-48 0,1-4 0 0,-1-4 0 0,0-1 256 0,-2-8 64 16,0 0 0-16,0 0 0 0,0 0 240 0,0 0 48 15,-2-7 16-15,0-2 0 0,0-3-240 0,1-3-32 16,0-5-16-16,1-3 0 0,0-3-272 0,0-4-64 16,0-3-16-16,0-2 0 0,0-3-176 0,0-1 0 15,1-1 0-15,2-2 0 0,1 0 0 0,0 3-224 16,1 1 32-16,0 4 0 16,-1 4-128-16,2 6 0 0,2 1-16 0,0 7 0 15,-1 2 32-15,2 4 16 0,0 2 0 0,1 2 0 16,2 2-80-16,1 5-16 0,1 4 0 0,2 6 0 15,0 3 112-15,2 4 16 0,2 3 0 0,0 4 0 16,4 2 256-16,-2 7 0 0,-1 0 0 0,-3 0 0 16,-1-3 640-16,-4 2 48 0,-1-3 0 0,-4 0 0 15,-2 0 464-15,-1 0 112 0,-3-3 16 0,-4 1 0 0,-2-2 0 0,-3-2 0 16,-4-1 0-16,-2-4 0 0,-2-2-400 0,-2-1-80 16,-3-3-16-16,0-3 0 15,0-1-448-15,-3-2-80 0,1-1-32 0,1-4 0 0,1 0-224 0,1 1 0 0,2-3 128 0,2 0-128 31,2-3-912-31,1 2-240 0,2-2-32 0,2 1-16 16,2-1-2064-16,6 3-432 0,-1-6-80 0,1 6-12368 16</inkml:trace>
  <inkml:trace contextRef="#ctx0" brushRef="#br2" timeOffset="84829.69">19262 14227 42095 0,'0'0'1856'0,"0"0"400"0,0 0-1808 0,0 0-448 0,12 0 0 0,0-2 0 16,0 0 608-16,3-1 32 0,6-1 0 0,4-1 0 15,0-3 0-15,2 0 0 0,3 1 0 0,1 1 0 16,3 4-1408-16,0 2-256 0,0 0-64 0,0 2-18576 16</inkml:trace>
  <inkml:trace contextRef="#ctx0" brushRef="#br2" timeOffset="86601.65">20339 14034 13759 0,'6'-7'608'16,"5"7"128"-16,0-10-592 0,-1-3-144 0,-1-4 0 0,2 0 0 0,0 1 1408 0,1-3 240 16,-5-1 48-16,0 1 16 0,0 0 64 0,-3 2 16 15,-1 2 0-15,-3-2 0 16,-2 2-192-16,0 4-16 0,-2-2-16 0,-2 4 0 15,-1 1-96-15,-1 3-32 0,0 3 0 0,-1 2 0 16,-3 2-560-16,-1 4-112 0,-1 2-32 0,-2 4 0 16,0-1-432-16,0 6-96 0,1 4-16 0,1 5 0 15,0 2-192-15,0 3 0 0,3 3 128 0,0-2-128 16,3 2 0-16,3 3 128 0,1-1-128 0,2-2 0 16,2-3 160-16,2-1-160 0,2 0 160 0,3-3-160 0,1-4 192 0,2-2-48 15,0-2-16-15,4-2 0 0,0-2-128 0,0-4 192 16,1 0-192-16,0-2 192 15,2-1-64-15,1-3 0 0,-2-1 0 0,1-3 0 0,0-1 64 0,0-1 0 16,0-3 0-16,-2-1 0 0,1-2 64 0,-2-1 0 16,-1-1 16-16,1 0 0 0,-3 1-272 0,0-1 160 0,-2-1-160 0,0-1 128 15,0 1-128-15,0-2 0 0,-1 1 0 0,0-1-176 16,-2 1-768-16,1-2-144 0,-1 3-48 0,1-1 0 16,-2 2-1584-16,0 0-320 0,-1 3-64 15,-4 6-6864-15,0 0-1360 0</inkml:trace>
  <inkml:trace contextRef="#ctx0" brushRef="#br2" timeOffset="86918.47">20489 14126 13823 0,'0'0'1216'0,"0"0"-960"16,0 0-256-16,0 0 0 0,0 0 4032 0,0 0 768 0,0 0 160 0,0 0 32 31,0 0-3136-31,9 6-640 0,2-4-112 0,1 1-16 15,1-2-656-15,2 0-128 0,2 1-32 0,0 0 0 16,0-2-272-16,1 2-176 0,-1-4 32 0,1 2 0 16,1 0-3264-16,-1 0-656 0</inkml:trace>
  <inkml:trace contextRef="#ctx0" brushRef="#br2" timeOffset="87172.19">20902 13875 19343 0,'0'0'1728'0,"-5"-4"-1392"0,1 1-336 0,4 3 0 15,0 0 2624-15,0 0 448 0,0 0 80 0,0 0 32 0,0 0-960 0,0 7-192 16,0 2-48-16,2 3 0 0,-1 3-784 0,2 1-176 16,-3 0-16-16,0 3-16 0,1 5-688 0,-1 0-144 15,0 2-32-15,0 2 0 0,1-3-128 0,0 2 0 16,2 2 0-16,0-1 0 31,-1 0-1648-31,2-2-256 0,1-1-48 0,2-2-16 16,-1-1-1488-16,1-2-320 0</inkml:trace>
  <inkml:trace contextRef="#ctx0" brushRef="#br2" timeOffset="87535.73">21153 14078 27407 0,'0'0'1216'0,"0"0"256"0,-5-1-1184 0,5 1-288 0,0 0 0 0,-7 1 0 16,1 2 1280-16,0 2 192 0,1 3 32 0,0 1 16 16,1 1-480-16,1 3-80 0,2 2-32 0,1 3 0 15,0 3-576-15,3-2-112 0,-1 2-32 0,4 0 0 16,-1 0-208-16,1-1 0 0,3-5 0 0,1-1 0 16,-1-2-336-1,1-1-176-15,2-2-16 0,0-3-16 0,-1 0 736 0,1-4 128 16,0-1 48-16,-2-2 0 0,1-3-368 0,-2 0 0 15,0 0-192-15,-1-2 64 0,-1-3 128 0,1-2 0 16,-1 1 0-16,-1-3 0 0,0-3 0 0,0 2 0 16,1-4 0-16,-2 1 0 0,-1 0 0 0,0 1 0 0,-2 2 0 15,1-1 0-15,-1 2 0 0,1 2 0 16,0 0 0-16,-2 3 0 0,0 2 256 0,-1 6 48 0,0 0 0 0,0 0 0 16,0 0 304-16,0 0 64 0,0 0 16 0,2 8 0 15,-2 2-240-15,1 3-64 0,-1 1 0 0,1 3 0 0,2 3-384 0,1 1 128 16,0-3-128-16,1 0 0 0,1 1-176 0,2-1-112 15,3-1-32-15,0-2 0 16,2 0-2304-16,2-2-448 0,2-1-112 0</inkml:trace>
  <inkml:trace contextRef="#ctx0" brushRef="#br2" timeOffset="87736.02">21726 14043 28559 0,'0'0'2544'0,"-5"-5"-2032"0,-3-2-512 0,-1 3 0 0,1-1 2288 16,1 4 352-16,-1 2 80 0,1 4 16 0,-1 2-1232 0,2-1-240 16,-1 5-48-16,2 2-16 0,1 1-560 0,2 4-96 15,-1 3-32-15,2 1 0 0,2 2-512 0,0-1 0 16,3 1 0-16,2-1 0 16,0-1-1024-16,3-1-304 0,2-1-64 0,0-7-16 15,2 0-1824-15,-1-1-368 0,2-1-80 0,1-1-16 0</inkml:trace>
  <inkml:trace contextRef="#ctx0" brushRef="#br2" timeOffset="88036.68">21973 14091 1839 0,'-5'-4'160'0,"-2"2"-160"16,-1 0 0-16,0 2 0 0,-1 3 5328 0,0 0 1040 16,3 2 208-16,0 3 32 0,3 1-4080 0,0 2-816 31,0 5-176-31,3 2-16 0,2 2-624 0,2-2-112 0,2 2-16 0,2-1-16 0,2 1-544 0,2-1-208 15,2-4 176-15,2-2-176 0,0-2 0 0,2-1 0 16,0-3 0-16,-1-1 0 0,-1-4 0 0,-1 1 0 0,-2-3 0 0,-1-3 0 31,-1-2 0-31,-4-3 192 0,0-2-16 0,-3-1-16 0,-1-3 496 0,-1 1 112 0,-2 0 0 0,-1-1 16 16,-2-3-144-16,-1-2-16 16,0 0-16-16,-2 1 0 0,-2 1-336 0,-2 2-64 15,-2-3-16-15,0 1 0 0,-1 0-192 0,0 3-256 16,0-2 48-16,1 4 16 15,1 3-2224-15,1 0-432 0,3 5-96 0,0-1-11648 0</inkml:trace>
  <inkml:trace contextRef="#ctx0" brushRef="#br2" timeOffset="88571.15">22468 13982 25279 0,'0'0'1120'0,"0"0"224"0,0 0-1072 0,0 0-272 16,-5-3 0-16,-1 3 0 0,-2 1 1664 0,-1 1 256 15,-2-2 64-15,-1 2 16 0,-1-2-608 0,0 3-128 16,-1 1-32-16,1 0 0 0,1-2-848 0,2 2-192 16,2-1-16-16,1 1-16 0,4 4-160 0,3-8 0 0,0 0 0 0,3 9 0 15,4 1-272-15,1 1 16 0,2-1 0 0,3 0 0 16,2 1 256-16,0-1-160 0,2 3 160 0,0-4-128 16,1 2 128-16,1-2-192 0,-1 0 192 0,-1 3-192 15,-3-3 192-15,-2 1 176 0,-3 2-48 0,-2 0 0 16,-4 0 224-16,-1 1 32 0,-2 1 16 0,-2 0 0 15,-4 1 160-15,-2-1 16 0,-1-1 16 0,-3-1 0 0,-1-2-256 0,0-1-48 16,0-1-16-16,0 0 0 0,1-2-272 0,1-2 0 16,0-2 128-16,2 0-128 0,3 1 0 0,6-3 0 15,-7 0 0-15,7 0-144 0,0 0-176 0,0 0-48 0,0 0 0 0,8 0 0 16,1 0 368-16,3 0-176 0,1 0 176 0,2 0-128 16,4 0 128-16,2-4 0 0,1 1 0 0,4-1 128 15,-1-1-128 1,1-1 0-16,1-3 0 0,0-2 128 0,-1 1-128 0,1-3 0 15,0 0 0-15,-2-2 0 0,-3-6 0 0,-1 2-128 16,-2-1 128-16,0 1-192 16,-4-2-256-16,0 0-48 0,-2 0-16 0,-6 0 0 15,-1 2-256-15,-4-2-48 0,-2 0-16 0,-2 4 0 0,-4 3 400 0,0 1 80 16,-3 2 16-16,0 5 0 0,-2 3 496 0,1 3 96 16,-2 3 32-16,0 3 0 0,1 6 704 0,1 2 144 0,1 5 16 0,4 0 16 15,1 2 112-15,3 0 32 0,1 0 0 0,2 0 0 16,5 1-288-16,2-1-48 0,3-2-16 0,9 7 0 15,2-6-448-15,5-3-80 0,0-3-32 0,-3-5 0 16,5 0-224-16,4-1-48 0,2 1-128 0,18-1 192 16,-5-1-1824-16,1-2-368 0,-2-1-80 0</inkml:trace>
  <inkml:trace contextRef="#ctx0" brushRef="#br2" timeOffset="89740.69">27564 14541 21647 0,'0'0'960'0,"0"0"192"0,6 6-912 0,-12-22-240 16,3-4 0-16,-1 2 0 0,0 1 448 0,1 0 32 15,1-1 16-15,-1 2 0 0,3-2 400 0,1 3 64 16,1 2 32-16,0 3 0 0,1 1-224 0,1 1-32 0,-2 1-16 0,-2 7 0 15,0 0-240-15,0 0-48 0,9 7-16 0,-1 2 0 16,0 7-96-16,-1 3 0 0,-1 5-16 0,-1 2 0 16,1 4 80-16,-1 2 32 0,0 2 0 0,0 1 0 15,0 2 192-15,1-1 32 0,-1-3 16 0,0 0 0 16,0-6-512-16,-1 0-144 0,0-2 0 0,0-4 0 0,1-4 0 0,-2-3 0 16,1-2 0-16,0-3-192 0,-4-9 192 0,0 0 0 15,0 0 0-15,0 0 0 0,0 0 128 0,0 0 0 0,-2-8 0 0,1-2 0 16,0-3-128-16,-1-4 0 0,1-4 0 0,-2-12 0 31,1 0-544-31,1-3-32 0,1-3 0 0,1-4 0 16,0-1-272-16,2-6-64 0,-3-2-16 0,2 4 0 15,1 4-240-15,1 7-48 0,1 6-16 0,-1 7 0 0,3 7 1232 0,-1 4 240 16,2 7 48-16,-8 6 16 0,14 1 384 0,1 4 80 16,0 6 0-16,1 2 16 0,1 5-352 0,1 3-80 15,-1 2-16-15,1 4 0 0,1 3 288 0,-1 1 48 16,0 1 16-16,-8-11 0 0,0 1 336 0,-1 2 80 15,-3 2 16-15,1-1 0 0,-5-3 192 0,-3 0 32 16,-2 0 16-16,-2 2 0 0,-3-2-336 0,-2-1-80 16,-3-2-16-16,-1 0 0 0,-2-3-432 0,-1 1-96 0,-3-2-16 0,1-2 0 15,1-1-384-15,1-2 0 0,0-2 0 0,1-3 0 16,2-2-1248-16,1-2-336 0,2-1-64 16,3-3-16-16,2-1-1600 0,1-1-320 0,1-4-64 0</inkml:trace>
  <inkml:trace contextRef="#ctx0" brushRef="#br2" timeOffset="89878.74">28155 14574 10127 0,'0'0'448'0,"11"-6"96"0,-11 6-544 0,13-2 0 0,0 0 0 0,-3 2 0 16,3 0 6448-16,1 0 1168 0,2-1 256 0,6 1 32 15,-2 1-5152-15,2-1-1040 0,4 0-208 0,3 0-32 16,3 0-1072-16,2-1-208 0,-1-3-32 0,2 2-13248 15,3-1-2656-15</inkml:trace>
  <inkml:trace contextRef="#ctx0" brushRef="#br2" timeOffset="90665.16">29208 14504 21183 0,'0'0'1888'0,"0"0"-1504"0,0 0-384 0,-6 12 0 0,-1 1 1280 0,2 5 176 15,0 3 32-15,0 3 16 0,-3 2-672 0,0 1-128 16,-1 2-16-16,0 4-16 0,-3-3 336 0,2-1 64 16,-1 0 16-16,2-1 0 0,1-8-656 0,3 0-128 15,3-4-32-15,-1-5 0 0,3-11-144 0,0 0-128 16,0 0 192-16,0 0-192 0,0 0 0 0,13-5 0 0,-1-5 0 0,-2-3 0 15,-1-3-192-15,2-4-32 0,-1-2-16 0,-1 0 0 16,-2-1 16-16,1 1 0 0,-1-5 0 0,1 4 0 16,0-4 224-16,1-1 0 0,-1 0-160 0,1 1 160 15,-1 0 0-15,1 4 0 0,2 3 0 0,-2 4 0 16,0 5 160-16,-3 3 96 0,-6 8 32 0,0 0 0 16,0 0 16-16,0 0 0 15,0 0 0-15,5 14 0 0,-3 2-160 0,-2 3-16 16,-2 2-128-16,-1 3 192 0,-1 2-192 0,0 0 176 15,0-1-176-15,1-3 160 0,3-3-160 0,3-3 0 16,1-4 0-16,1-3 0 0,-5-9 0 0,0 0 0 16,13 5 0-16,-1-5 0 0,-2-4 0 0,1-2 0 0,-1-3 0 15,2-2 0-15,-1-2 0 0,1-1 128 0,-1-3-128 0,-2 0 128 16,-1-1-128-16,1-2 160 0,0 0-160 0,1 0 160 0,2-1 48 16,0 0 16-16,-2 0 0 0,1 1 0 0,0 7 96 0,-2-1 32 15,2 4 0-15,-2 4 0 0,-9 6-80 0,10 0-16 16,-10 0 0-16,11 10 0 0,-5 5-80 0,-2 5-32 15,-1 2 0-15,1 1 0 0,-2 3-304 0,1 2-64 16,-2 1-16-16,5-2 0 16,0 0-2448-16,3 2-512 0,2-3-80 0</inkml:trace>
  <inkml:trace contextRef="#ctx0" brushRef="#br2" timeOffset="91012.49">29965 14631 20271 0,'0'0'896'0,"-4"-11"192"0,-5-2-880 0,-3 3-208 16,-2 1 0-16,-2 5 0 0,0 0 2416 0,1 3 432 16,-2-1 96-16,1 6 0 0,2 5-1216 0,-1 3-240 15,1 3-48-15,0 2-16 0,1 1-720 0,1 1-160 16,3 0-32-16,2 0 0 0,2 2-336 0,4-4-176 0,2-3 160 0,4-1-160 16,2-1 176-16,3-7-176 0,2 3 192 0,1-3-192 15,1-2 0-15,1 0 0 0,-1-3 0 0,0-3 0 16,2-1 0-16,-2 0 0 0,-1-2 0 0,-1 0 0 0,-2 0 0 15,1-1 0-15,-1-1 0 0,1-2 0 0,-1 0 0 0,-1 1 0 16,-2-1 128-16,-1 3-128 0,1-3 0 16,-2 3 128-16,-5 7-128 0,4-10 0 0,-4 4 464 0,0 6-16 15,0 0 0-15,0 0 0 0,0 0 272 0,0 0 48 16,0 0 16-16,-9 6 0 0,0 1-448 0,2 0-80 16,7-7-32-16,-2 13 0 15,2-3-224-15,0 3-208 0,-2-3 32 0,2-10 16 31,2 11-2016-31,2 1-384 0,2-2-96 0,1-1-8608 0,-7-9-1712 0</inkml:trace>
  <inkml:trace contextRef="#ctx0" brushRef="#br2" timeOffset="91413.86">30248 14614 14735 0,'0'0'1312'0,"0"0"-1056"0,0 0-256 0,0 0 0 15,-6-5 3456-15,6 5 640 0,0 0 128 16,0 0 32-16,0 0-2624 0,-7 11-528 0,-1 0-96 0,1 2-32 15,2 1-16-15,1 2-16 0,1 1 0 0,0 2 0 16,-1 2-672-16,1-2-128 0,2-5-16 0,1 2-128 16,5-5 144-16,0 1-144 15,-5-12 0-15,5 10 144 0,-5-10-144 0,0 0 0 16,11 6 0-16,-11-6 0 0,0 0 0 0,12-3 0 16,-2-3 0-16,-2-1-176 0,-2-2 176 0,-1-2 0 15,1 1 0-15,-1-2 0 0,-1-2 0 0,1 0 0 16,0-3 0-16,2 1 0 0,-1-4 0 0,1 3 0 15,-2-2 0-15,3 2 0 0,2-3 0 0,1 0 0 16,0 0 0-16,0 2 0 0,-3 3 0 0,-2 1 144 0,-1 5-16 0,1-1-128 16,-2 2 448-16,-4 8 0 0,0 0-16 0,0 0 0 15,0 0 64-15,0 0 16 0,2 14 0 0,-2 4 0 16,-1 2-128-16,0 2-32 0,-2 3 0 0,2 0 0 16,-2-2-352-16,3 2 144 0,0 1-144 0,-1-4 0 15,1-2 0-15,1-2 0 0,2-3 0 0,-1-1 0 16,1-3-336-16,-3-11-32 0,2 13 0 0,1-1 0 15,-3-12-1104-15,0 0-208 0,0 0-48 0,0 0-16 16,0 0-1488-16,0 0-288 0,0 0-64 0,0 0-16 0</inkml:trace>
  <inkml:trace contextRef="#ctx0" brushRef="#br2" timeOffset="92099.77">30657 14478 23551 0,'0'0'1040'0,"0"0"224"0,0 0-1008 0,-5 11-256 16,1-2 0-16,0 1 0 0,0 2 1600 0,0 2 288 15,-2 1 48-15,0 0 16 0,1 1-128 0,0 2-32 16,-2 2 0-16,3-1 0 0,2 1-848 0,-1 0-176 0,-1-1-48 0,-1 2 0 16,0 0-352-16,1-2-80 0,1 0-16 0,2-2 0 15,1-3-112-15,-1-1-32 0,1-13 0 0,0 0 0 16,4 10-128-16,-4-10 128 0,0 0-128 0,0 0 128 15,0 0-128-15,0 0 0 0,13-6 0 0,-3-5 0 16,-2 0 0-16,-2-4 0 0,4 1 0 0,-3-4 0 16,1 0-384-16,0-1 64 15,-1 1 0-15,-1-4 0 16,1 2-192-16,2-3-16 0,3-2-16 0,-1 2 0 16,1-1 96-16,-2 3 0 0,0 2 16 0,-1 2 0 0,0 2 432 0,-1 2-128 0,-3 4 128 0,-5 9 0 15,0 0 0-15,0 0 176 0,0 0-16 0,9 4 0 16,-9-4 16-16,5 14 0 0,-2 5 0 0,-5 0 0 15,1 5 16-15,-1 1 16 0,-1 1 0 0,2 1 0 16,1-4-208-16,0 2 176 0,-2 0-176 0,4-4 160 0,0 1-160 0,2-4-176 16,0 1 48-16,0-5 0 15,0 2-1584-15,2-6-304 0,4-2-64 0,0-3-16 16,0-2 704-16,1-3 144 0,-2-3 32 0,3-1 0 16,2-2-1744-16,-1-5-352 0,-1 1-64 0,0-2-16 15,-2 2 1792-15,0-4 336 0,2-4 80 0,1 1 16 16,0-1 240-16,-1-2 48 0,-2 2 16 0,1 0 0 0,-2-4 1520 0,-3 1 304 0,-2 0 64 0,-1 2 16 15,0-1 1280-15,-3 4 256 0,-3 2 48 0,-1 2 16 16,-1 4-960-16,1 2-192 0,4 6-32 0,0 0-16 16,-9-3-256-16,9 3-48 0,-9 7-16 0,1 2 0 15,1 3-320-15,2 3-64 0,0 5-16 0,1 2 0 16,3-1-576-16,2 0-144 0,4-2 0 0,2 1 0 0,1-2 128 16,1-2 0-1,1-2 0-15,2-1 0 0,0-1 128 0,1-3 32 0,-3-4 0 0,2 0 0 16,1-3 160-16,0-2 16 0,0-3 16 0,-3 1 0 15,-10 2 208-15,8-7 32 0,-3 1 16 0,-2-5 0 16,-2 2-32-16,-3 0 0 0,-5 1 0 0,3-4 0 16,4 1-288-16,-4-3-64 0,-4 1-16 0,-1 0 0 15,-1-1-160-15,1-2-48 0,0-1 0 0,0 2 0 16,-2 1-1152-16,1 0-256 0,-1 1-32 0,2 0-16 16,1 4-2336-16,2 1-480 0</inkml:trace>
  <inkml:trace contextRef="#ctx0" brushRef="#br2" timeOffset="92670.09">31474 14491 18431 0,'0'0'1632'0,"0"0"-1312"0,-2-7-320 0,2 7 0 16,0 0 2144-16,-5-7 352 0,-5 1 80 0,0 0 16 15,0 2-1568-15,-1-1-304 0,1 4-64 0,-1-4-16 16,0 1 400-16,0 0 80 0,2 1 16 0,0 2 0 15,9 1-800-15,-9 0-144 0,9 0-48 0,0 0 0 0,0 0-144 0,-8 6 0 16,8-6 0-16,-4 11-176 0,3 2 48 0,1-3 0 0,1 3 0 0,3 0 0 16,0 2 128-16,1 0 0 0,2 1 0 0,-1 0 0 15,1-2 240-15,-2 2 128 0,-1-1 16 0,0 1 16 16,1-3 496-16,-3 0 80 0,1-1 32 0,-2 0 0 16,-1-2-176-16,0-10-16 0,-2 10-16 0,-2 1 0 15,-1-3-352-15,-2 1-64 0,-1-1 0 0,2-2-16 16,6-6-176-16,-11 5-48 0,1-2 0 0,1 0 0 0,0-2-144 0,9-1 0 15,-9 0 0-15,9 0 0 16,-11 0-464-16,2 2-80 0,9-2-16 0,0 0 0 16,0 0-224-16,0 0-48 0,0 0-16 0,0 0 0 15,0 0 96-15,0 0 32 0,9 10 0 0,2-4 0 0,0-1 464 0,2 1 80 16,3-4 32-16,1 2 0 0,1-4 144 0,2 0 0 16,1 0 0-16,1 0-128 15,1-4 128-15,2 2 0 0,-2-5 0 0,2-2 0 16,0-3 0-16,0 0 0 0,-1 2 0 0,1-4 0 15,-1-1 0-15,-1 1-160 0,1-2 16 0,-2 2 0 16,-1-3-512-16,-2 1-112 0,-4-1 0 0,-4 2-16 16,-3 0-48-16,-3-1 0 0,-2 0 0 0,-4 3 0 15,-3 1 304-15,-3 3 48 0,-3-1 16 0,-3 7 0 0,-2 0 640 0,-2 6 128 16,-2 3 16-16,-1 5 16 0,-1 3 880 0,1 4 160 0,-3 6 32 0,5-2 16 16,3 3 64-16,3 1 16 0,4-1 0 0,4-1 0 15,3 0-352-15,5-2-64 0,5-2 0 0,4 1-16 31,4-3-624-31,5 0-128 0,5-1-32 0,6-3 0 0,5-2-288 0,3-4 0 0,0-2 0 0,2-2 0 16,3-1-2016-16,3-3-464 16</inkml:trace>
  <inkml:trace contextRef="#ctx0" brushRef="#br3" timeOffset="96075.1">18008 16251 10127 0,'-5'17'448'0,"-1"-21"96"0,0-1-544 0,0 4 0 0,6 1 0 0,0 0 0 16,-5 6 3184-16,1 4 528 0,1 5 96 0,2 6 32 15,1 4-2304-15,1 5-464 0,2 4-96 0,-1 4-16 0,2 1 0 0,1 0-16 16,2 1 0-16,1-2 0 0,0-1-496 0,1-5-112 16,0-2-16-16,1-5 0 0,-2 0-144 0,1-7-48 15,-1 0 0-15,0-6 0 0,-3-2 32 0,-1-2 0 16,-4-8 0-16,0 0 0 16,0 0 48-16,0 0 16 0,0 0 0 0,1-12 0 15,-1-2-80-15,0-3-16 0,-1-5 0 0,1-2 0 16,-1-6-384-16,-3-2-64 0,1-6-32 0,1-2 0 31,0-5-288-31,1-3-48 0,1-1-16 0,0-1 0 16,1 0-96-16,2 0-32 0,2 1 0 0,2 5 0 0,2 5 480 0,-1 5 96 0,-1 4 0 0,1 8 16 15,1 4 240-15,2 6 208 0,-1 1-32 0,1 6-16 0,-2 4 0 0,0 5 0 16,-1-2 0-16,-1 5 0 0,0 2 144 0,0 3 16 16,-2 2 16-16,-1 1 0 0,-3 0-64 0,0 3-16 15,1 1 0-15,-4 3 0 0,-2 1 96 0,-2 1 16 16,-5-1 0-16,1 2 0 0,-2 1 64 0,2 1 16 15,-1 1 0-15,1-2 0 0,1 0-64 0,0-3-16 16,1 1 0-16,0 2 0 0,0-4 80 0,3 3 0 0,1 1 16 0,3-5 0 16,1-2-96-16,1 1-32 0,3 0 0 0,1-5 0 15,0 0-16-15,5-2-16 0,0-2 0 0,6 0 0 0,2-1-96 0,3-2-16 16,2-4 0-16,2-1 0 0,0-1-64 0,1-2 0 16,0 0-128-16,0 0 192 0,-3-4-32 0,2 2-16 15,-1-5 0-15,-1 2 0 0,-2 0-272 0,-3-2-64 16,-3-1-16-16,0-1 0 15,0 0 16-15,-1-1 16 0,-1-1 0 0,0 2 0 16,-1-4-144-16,-2 0-48 0,-2-3 0 0,-2 2 0 16,-2 0 144-16,-1-1 32 0,-4 0 0 0,-2 2 0 15,-2 1 192-15,-2 1 128 0,-2 4 0 0,-1 0-128 16,-2 2 528-16,0 1 0 0,1 4 0 0,-1 0 0 16,1 3 80-16,1 2 16 0,0 1 0 0,0 3 0 15,3 2-272-15,0 2-48 0,2 0-16 0,2 3 0 0,2 2-288 0,2 1 0 16,3 1 0-16,3 0 0 0,1-2 0 0,2 0 0 15,2-1 0-15,2-1 0 0,3-5 0 0,0 1 0 16,4-1 0-16,0-2-144 16,1-2-480-16,1-1-80 0,2-2-32 0,0-4 0 15,-2 0-2624-15,2-7-528 0,1 1-96 0</inkml:trace>
  <inkml:trace contextRef="#ctx0" brushRef="#br3" timeOffset="96275.33">18907 15983 29999 0,'-8'-14'1328'0,"8"14"272"0,0 0-1280 0,0 0-320 16,-7 6 0-16,1 4 0 0,0 5 1264 0,1 4 176 15,0 5 32-15,1 6 16 0,-2 4-432 0,2 4-96 0,1 2 0 0,3 0-16 16,3 6-640-16,1 0-128 0,1-2-32 0,1 2 0 16,2 1-144-16,1-4-256 0,2 0 64 0,-1-6 16 31,1 0-1872-31,0-2-384 0,1-6-80 0,2-2-7424 0,2-3-1488 0</inkml:trace>
  <inkml:trace contextRef="#ctx0" brushRef="#br3" timeOffset="96574.97">19178 16603 9215 0,'1'-20'400'0,"-1"9"96"0,1 1-496 0,-2-2 0 16,-2-1 0-16,-1 0 0 0,-1 2 4000 0,-1 4 704 16,-2 0 144-16,0 5 16 0,-1-2-2256 0,0 4-464 0,1 4-96 0,0 2 0 15,-1 1-1024-15,1 3-192 0,2 3-32 0,1 0-16 31,1 3-576-31,2-1-208 0,2-2 144 0,2 0-144 16,0 0 0-16,2-1 0 0,3-1 0 0,-1-1 0 0,2-3-144 0,0-1 144 16,1-1-192-16,1-1 192 0,2-2-256 0,-1-4 64 15,-1 0 16-15,0-4 0 0,1 0-16 0,-1-1 0 16,1 0 0-16,-2-1 0 0,0-1 16 0,0-2 0 16,0 1 0-16,-1-1 0 0,-3 1 176 0,0-1 0 15,-1 1 0-15,2 1 0 0,-3 2 128 0,-3 7-128 0,0-5 128 0,0 5-128 16,0 0 496-16,0 0 16 0,0 0 16 0,-3 7 0 15,-3 0-192-15,4 3-32 0,-2 0-16 0,1 3 0 16,2 3-288-16,1-2 0 0,0 0 0 0,3 2 0 16,0 1-192-16,3 3-64 0,-1-5 0 0,0 2 0 31,2 0-2320-31,0-3-480 0,3-2-80 0</inkml:trace>
  <inkml:trace contextRef="#ctx0" brushRef="#br3" timeOffset="96768.69">19575 16039 30575 0,'0'0'1344'0,"0"0"304"0,0 0-1328 0,-1 10-320 0,0 1 0 0,-1 4 0 16,0 5 1008-16,0 5 128 0,2 3 16 0,0 4 16 0,0 6-320 0,3 3-64 15,1 4-16-15,1 2 0 0,2-3-768 0,2 0 0 16,1 2 0-16,2-1-144 15,1 2-2224-15,3 2-432 0,-2-6-80 0</inkml:trace>
  <inkml:trace contextRef="#ctx0" brushRef="#br3" timeOffset="96953.67">19621 16529 17503 0,'0'0'1552'0,"-8"-4"-1232"15,2-1-320-15,6 5 0 0,-4-4 2544 0,4 4 448 16,0 0 80-16,0-5 32 0,0 5-2224 0,5-7-448 16,1 1-96-16,7-2-16 0,2 1-320 0,-5 4-160 15,2-1 16-15,2 1 0 16,2 0-1040-16,7 0-208 0,1 0-32 0,-7 2-6400 16,1 1-1280-16</inkml:trace>
  <inkml:trace contextRef="#ctx0" brushRef="#br3" timeOffset="97075.64">19977 16485 17679 0,'2'13'768'0,"0"-4"192"15,-1 3-768-15,0 3-192 0,2 2 0 0,-3 4 0 0,0-1 1344 0,1 1 224 16,2 1 48-16,-2-1 16 0,1-2-960 0,1 1-192 16,1-5-32-16,-1 0-16 15,0-2-1584-15,0-4-304 0,-3-9-64 0</inkml:trace>
  <inkml:trace contextRef="#ctx0" brushRef="#br3" timeOffset="97375.67">20097 16268 11967 0,'0'0'1072'0,"-1"-6"-864"0,1 6-208 0,-3-8 0 15,3 8 1408-15,0 0 256 0,0 0 32 0,0 0 16 0,0 0-1072 0,-5 13-224 16,1 3-32-16,1-2-16 0,-1 3 352 0,-1 10 80 16,0 1 16-16,2-1 0 0,1 1-176 0,3-2-16 15,2 1-16-15,0-7 0 0,3-2-288 0,0 0-48 16,2 0-16-16,1 1 0 0,2-4-112 0,0 1-16 15,2-3-128-15,0-1 192 0,0-6-48 0,4 2-16 0,-4-4 0 16,-4-3 0 0,-1 0 560-16,4-4 96 0,-7-4 32 0,-1 2 0 15,0 0 528-15,0-5 96 0,-1 1 32 0,1-8 0 16,-6 0-608-16,1 0-112 0,0 1-32 0,-2 1 0 0,0 1-352 0,-2 0-80 16,-3-1-16-16,3 5 0 0,-1-1-272 0,-1 0 0 15,-1-2 0-15,0 0 0 16,-1-1-1792-16,-1-4-400 0,1 1-96 0,1 0-12368 15</inkml:trace>
  <inkml:trace contextRef="#ctx0" brushRef="#br3" timeOffset="97676.47">20269 16377 3679 0,'10'7'320'0,"-2"1"-320"0,1 3 0 0,4 7 0 16,2 0 4384-16,-2 0 800 16,-2 1 176-16,-4-4 16 0,-1 4-2592 0,1-1-528 0,-2 0-96 0,0 0-32 15,1 2-720-15,3 9-128 0,-3-10-48 0,-1-7 0 0,2 0-704 0,0-2-144 16,-1-1-16-16,-2-5-16 0,-4-4-208 0,0 0-144 15,6 1 192-15,1-2-192 0,0-3 192 0,-2-2-192 16,0-5 192-16,5-6-192 0,-1-2 144 0,1-3-144 16,-4-2 0-16,-1 4 144 0,-1 1-144 0,0-1 0 15,-1 1-160-15,-1-1 160 0,1-2 0 0,1-4 0 16,0 1 0-16,0 8 0 16,-2 4 0-16,0 8 0 0,-2 5 0 0,0 0 0 15,0 0 256-15,0 0 64 0,0 0 0 0,1 10 0 16,2 4-192-16,0 5-128 0,1 1 192 0,0-7-192 0,1 1 0 0,6 8 0 15,1-1-192-15,2-1 48 16,2-1-2368-16,1-2-480 0,-2-6-80 16,3-1-10800-16</inkml:trace>
  <inkml:trace contextRef="#ctx0" brushRef="#br3" timeOffset="97939.77">21071 16358 16575 0,'-9'-4'1472'0,"-6"1"-1168"0,-3-3-304 0,-3 5 0 15,-2-2 3040-15,-1 3 544 0,2 3 128 0,0 0 0 16,0 2-2336-16,9 0-480 16,0 3-80-16,-4 7-32 0,6 1-176 0,5 1-32 15,2-3-16-15,4 2 0 0,4 1-368 0,4 0-192 16,2-1 192-16,4 1-192 0,5-4 0 0,1 0 0 16,3-2 0-16,-1 1 0 0,-1-1 0 0,-1-2 0 15,-1-2 0-15,-5 1 0 0,-2 3 0 0,-6-6 0 0,-2 0 0 16,1 6 0-16,-2-1 128 0,-3 3 80 0,-1-3 16 0,-3 2 0 15,-1 0 128-15,2-3 32 0,-2 2 0 0,-2-2 0 0,-1-2-384 16,-2 4-208-16,1-3 16 0,1-4 16 16,8-4-2768-16,-10-3-576 0</inkml:trace>
  <inkml:trace contextRef="#ctx0" brushRef="#br3" timeOffset="98240.48">21137 16142 16575 0,'0'0'1472'0,"0"0"-1168"16,4 13-304-16,1 0 0 16,1 4 3376-16,0 4 608 0,2 4 128 0,-2 3 32 0,-3 4-2544 0,1 0-496 15,0 2-96-15,-2 0-32 0,0 1 32 0,-1-10 0 16,0 1 0-16,2 12 0 0,-3-6-464 0,1-3-96 16,2-7 0-16,1-1-16 0,0-3-224 0,1-3-32 15,0-4-16-15,-5-11 0 0,0 0-160 0,0 0 0 16,9 7 0-16,-9-7 0 0,11-4 0 0,-4-3 0 15,-1 0 0-15,-6 7 0 0,5-9 0 0,0-2 0 0,-1-2 0 16,0 0 0-16,1 0 0 0,2 0 0 0,-1 0 0 0,1 1 0 16,-1-1 0-16,-1 4 128 0,1-1-128 0,-6 10 128 15,0 0-128-15,0 0 0 0,11 0 0 0,-11 0 128 0,13 5-128 0,-1 3 0 16,-1-1 0-16,-1 5 0 0,-2 3 0 0,1-1 0 16,1 0-160-16,1 2 160 15,-1 2-2176-15,3 0-320 0,2 1-80 0,0-2-12976 16</inkml:trace>
  <inkml:trace contextRef="#ctx0" brushRef="#br3" timeOffset="98377.95">21678 16596 13823 0,'0'0'608'0,"0"0"128"0,-4 9-592 0,0 0-144 0,0 3 0 0,1 2 0 15,0 2 2880-15,2-2 528 0,1 2 112 0,2-2 32 16,1-4-3248-16,-3-10-656 0,8 12-128 0</inkml:trace>
  <inkml:trace contextRef="#ctx0" brushRef="#br3" timeOffset="98808.93">21957 16822 21935 0,'9'46'960'0,"-3"-25"224"0,-1 1-944 0,0-1-240 16,0-1 0-16,0-1 0 16,2 1 1872-16,-2-3 336 0,0-2 64 0,-1 0 16 15,0-4-880-15,-1 0-160 0,-1-3-32 0,-2-8-16 16,0 0-560-16,0 0-96 0,0 0-32 0,7-3 0 15,-2-2-320-15,0-4-64 0,-2-2 0 0,0-3-128 16,-3-2 0-16,0-5 0 0,-2-1-160 0,1-1 160 16,0-2-432-16,-2-2 48 0,0-3 0 0,0-13 0 15,-3 2-704-15,2-1-128 0,3 1-16 0,1-1-16 16,3 2-1152-16,2 3-224 0,4 3-64 0,3 7 0 16,1 2 1408-16,2 5 288 0,2 4 48 0,-5 6 16 0,1 1 2448 0,0 4 480 15,-1 0 112-15,1 4 0 0,1 2 272 0,1 4 48 0,-2 0 16 16,-2 4 0-16,0 3-528 0,-3 2-128 0,-3 2 0 0,-2 1-16 31,-5 0-352-31,0 3-64 0,-2-4-16 0,-5 4 0 16,-3-2-624-16,-3 3-128 0,-3-1-16 0,-12 7-16 15,-1-3-368-15,-3-4-192 0,-1-1 192 0,4-2-14208 16,1-6-2848-16</inkml:trace>
  <inkml:trace contextRef="#ctx0" brushRef="#br3" timeOffset="100469.83">22354 15751 22111 0,'0'0'976'0,"-6"-7"208"0,0-1-944 0,2 1-240 16,3-1 0-16,2 1 0 0,3-2 1936 0,2 0 352 16,2 0 64-16,4 1 16 0,1 0-928 0,3 0-176 15,1 2-48-15,2-1 0 0,5 2-608 0,0 1-128 16,1 0-32-16,1 2 0 0,0 2-272 0,2 0-176 16,-4 0 192-16,1 1-192 0,0 4 160 0,1-1-160 15,-3 3 128-15,-2-1-128 0,-2 2 176 0,-4 1-48 16,-2 3-128-16,-1 1 192 0,-4 1 160 0,-2 1 32 15,-2 2 0-15,-1 2 0 0,-4 3 48 0,-2 2 16 0,-1 2 0 0,-3 4 0 16,-3-1-160-16,1 2-32 0,-1 1 0 0,-1 2 0 16,1-1-256-16,-1-2 0 0,2 3 0 0,3 0 0 31,-1 0-1216-31,3 1-336 0,0 0-80 0,3 0-15200 16</inkml:trace>
  <inkml:trace contextRef="#ctx0" brushRef="#br3" timeOffset="100580.21">22932 16804 8287 0,'-9'4'736'0,"-2"0"-592"0,-4 1-144 0,2 0 0 15,1 2 6320-15,2 1 1232 0,3 0 240 0</inkml:trace>
  <inkml:trace contextRef="#ctx0" brushRef="#br4" timeOffset="135194.84">20670 4903 29247 0,'0'0'1296'0,"-3"10"272"0,-3 3-1248 0,1 1-320 15,0 2 0-15,1 1 0 0,1 0 736 0,2 2 96 16,1 4 0-16,1 0 16 0,-2-5-464 0,2 3-112 16,2-1-16-16,1 1 0 15,2-3-1824-15,2 0-368 0,1-4-80 0,2-2-10720 0</inkml:trace>
  <inkml:trace contextRef="#ctx0" brushRef="#br4" timeOffset="135707.31">21035 6278 15663 0,'0'0'688'0,"0"0"144"0,0 0-656 0,0 0-176 0,0 0 0 0,-1-7 0 16,1 7 2352-16,0-9 432 0,3 0 96 0,-3 9 0 16,4-8-1712-16,-4 8-336 0,0 0-80 0,5-4-16 15,-5 4-592-15,0 0-144 0,0 0 0 0,0 0 0 0,5 2 0 0,-5-2 0 16,4 5 0-16,0 2 128 0,0 0 96 0,-3 2 16 16,-1 1 0-16,0 0 0 0,0 2 464 0,-1 2 80 15,0 0 32-15,-1 2 0 0,1 0 96 0,1 2 32 16,-1-4 0-16,1 2 0 0,0-2-208 0,1 2-32 15,2-2-16-15,0-1 0 0,4-2-304 0,1-2-48 16,1 0-16-16,3-2 0 16,-1-1-320-16,4-3-128 0,-1-2 0 0,2-1 0 15,1-1-1824-15,1-2-352 0,-2-1-80 0,1 2-12656 0</inkml:trace>
  <inkml:trace contextRef="#ctx0" brushRef="#br4" timeOffset="136165.81">20829 7252 16575 0,'0'0'1472'0,"0"0"-1168"16,0 0-304-16,0 0 0 0,6-1 1792 0,0-1 288 15,3 0 64-15,-1 0 16 0,0 1-896 0,1 0-176 16,2 1-48-16,-1-3 0 16,3 3-640-16,0 0-128 0,0 0-16 0,0 3-16 15,-4-3-240-15,-1 4 0 0,-1 0 0 0,-2 2 0 16,-4 1 160-16,-1 2-160 0,0 0 160 0,-2 1-160 15,-4 1 144-15,0 0-144 0,-2 1 128 0,0 1-128 16,0-1 0-16,-1-2 0 0,0-2 0 0,0 0-176 16,0 0-32-16,1-2-16 0,0 1 0 0,2-1 0 0,0 1 224 0,6-7 0 15,-2 6-160-15,2-6 160 0,0 0 0 0,2 8 0 16,-2-8-144-16,7 8 144 0,1-1 0 0,1-1 192 0,0 1-16 0,0-1-16 16,0-1 224-16,0 2 64 0,-1 1 0 0,0 1 0 15,-1 1 352-15,-2 2 80 0,-1 0 16 0,-3-1 0 16,-1 0-224-16,-1 1-32 0,-3 2-16 0,0-1 0 15,0 3-416-15,-1-2-80 0,-2 2 0 0,1-2-128 16,-1 3-1424-16,2 0-400 0,-2-4-80 0,0 3-12272 16</inkml:trace>
  <inkml:trace contextRef="#ctx0" brushRef="#br4" timeOffset="136528.37">20801 8582 9215 0,'0'0'816'0,"0"0"-656"0,0 0-160 0,0 6 0 16,-1 3 3904-16,-1-1 736 0,1 0 160 0,0 0 16 15,1-8-2368-15,0 10-464 0,0-2-112 0,0 2-16 16,0 2-1104-16,0-3-240 0,0 2-32 0,1 0-16 16,0 1-464-16,1 0 0 0,-2 0 0 0,1 1 0 15,-1-4 0-15,1 0 0 0,0 0 0 0,1 0 0 16,-2-9 0-16,2 8 0 16,-2-8 0-16,4 8 0 0,1-2 0 0,2 0 0 15,1-1 0-15,1-1 0 0,0-4 0 0,0 0-192 16,2 0 192-16,0 0-208 15,0 0-432-15,0-3-96 0,3 2-16 0,-4-1 0 16,-1 1-1808-16,0-3-352 0,-2 2-80 0</inkml:trace>
  <inkml:trace contextRef="#ctx0" brushRef="#br4" timeOffset="136682.01">20974 8635 13823 0,'0'0'1216'0,"-1"11"-960"0,1 2-256 0,1 2 0 16,2 5 3536-16,-1 2 672 0,2 3 128 0,0-1 16 0,1 4-2176 0,2-1-448 15,1 3-96-15,0-1-16 0,1-2-800 0,0-1-176 32,-1-1-16-32,1 0-16 15,0-2-1504-15,1 1-288 0,1-1-64 0,-1-2-14176 0</inkml:trace>
  <inkml:trace contextRef="#ctx0" brushRef="#br4" timeOffset="137314.31">28102 4642 20271 0,'0'0'1792'0,"0"0"-1424"0,-6 10-368 0,1 2 0 0,0 1 1488 0,0 4 240 0,0-1 32 0,1 2 16 16,0 1-528-16,1 2-96 0,2 0-32 0,1 0 0 16,0-1-720-16,2 0-144 0,1 5-16 0,0 3-16 31,-1-4-2464-31,2 1-480 0,1 5-96 0,-3-5-32 0</inkml:trace>
  <inkml:trace contextRef="#ctx0" brushRef="#br4" timeOffset="137968.84">28370 6230 8287 0,'-8'-2'736'0,"8"2"-592"0,-5-3-144 0,5 3 0 15,0 0 3856-15,0 0 752 0,0 0 128 0,0 0 48 0,0 0-2624 0,0 0-528 16,0 0-96-16,0 0-32 0,0 0-560 0,11-8-112 16,-11 8-32-16,10-7 0 0,-10 7-560 0,16-4-112 15,-2 2-128-15,-1 0 176 0,0 1-176 0,-2 4 160 16,-11-3-160-16,0 0 160 0,0 0-160 0,0 0 0 16,0 0 144-16,2 9-144 0,-6 0 160 0,0 0-32 15,-1 3-128-15,-4 0 192 16,-1-1 0-16,-2 4 0 0,-1 0 0 0,1 0 0 0,0-4 272 0,1 2 48 15,3 0 16-15,3 0 0 0,-1 0-160 0,4 0-48 0,-1-3 0 0,3-10 0 16,5 11-320-16,2-2 144 0,-7-9-144 16,12 7 0-16,-1 0 0 0,2-4 0 0,2-3 0 0,2 0 0 31,2 0-320-31,1 3-192 0,-3-3-16 0,1 3-10672 16,0-2-2144-16</inkml:trace>
  <inkml:trace contextRef="#ctx0" brushRef="#br4" timeOffset="138469.07">28205 7511 18431 0,'0'0'1632'0,"0"0"-1312"0,0 0-320 0,0 0 0 15,0 0 2640-15,0 0 464 0,0 0 96 0,0 0 0 16,10-1-1632-16,2 0-336 0,1-1-64 0,0 1-16 15,0 1-800-15,1 0-160 0,3 3-48 0,-1-2 0 0,-3 0-144 0,1 1 0 16,-1 3-192-16,2-5 192 0,-15 0-208 0,11 2 80 16,-11-2 128-16,0 0-208 0,7 11 48 0,-7-11 16 15,4 9 0-15,-4 3 0 0,-3-1-192 0,1 1-48 0,-6-1 0 0,1 2 0 32,-1 1-128-32,2 0-16 0,1-1-16 0,-1-1 0 0,1 0 320 0,4 1 64 0,0-4 16 0,3 0 0 15,-2-9-304-15,7 14-48 0,-1 0-16 0,1-3 0 16,1-3-64-16,-1 0 0 0,4-2-16 0,-1 2 0 15,1-3 592-15,-2 2 0 0,-3-1 0 0,5 1 0 0,3 0 512 0,-3 3 240 16,-6-2 32-16,0 3 16 0,-1 1 240 0,0 3 48 16,0 2 16-16,-3-1 0 0,0-1-624 0,-3 4-128 15,-4 4-32-15,1 0 0 0,0-2-320 0,0 4-208 16,-2 2 16-16,1 3-9648 16,-3 0-1936-16</inkml:trace>
  <inkml:trace contextRef="#ctx0" brushRef="#br4" timeOffset="138832.1">28409 9097 30463 0,'0'0'1344'0,"-9"2"288"0,0 1-1312 0,9-3-320 16,-6 5 0-16,6-5 0 0,-7 5 1264 0,0 2 176 15,0 2 32-15,0-1 16 0,2 0-576 0,-2 1-112 16,4 1-32-16,0 2 0 0,0-4-640 0,3-8-128 15,-1 11 0-15,1-11 0 0,0 0-160 0,4 13 160 0,-4-13-160 0,3 12 160 16,-3-12-192-16,0 0 192 0,6 9-208 0,-6-9 80 16,0 0-64-16,12 7-16 0,-2-6 0 0,1-1 0 31,-11 0-496-31,15-2-112 0,0-1-16 0,-1 0 0 0,0 1-1840 0,1 0-368 0,-1 1-80 16</inkml:trace>
  <inkml:trace contextRef="#ctx0" brushRef="#br4" timeOffset="139001.47">28538 9067 33119 0,'-10'22'1472'0,"3"-8"288"0,0 6-1408 0,1 3-352 0,1 3 0 0,1 3 0 0,3 2 832 0,-2-3 112 15,1-4 16-15,0-1 0 0,2 1-640 0,3 2-112 16,1-2-16-16,0-1-11136 15,-2-2-2240-15</inkml:trace>
  <inkml:trace contextRef="#ctx0" brushRef="#br4" timeOffset="139433.37">28390 10262 24127 0,'0'0'1072'0,"0"0"208"0,0 0-1024 0,0 0-256 16,0 0 0-16,-5 3 0 0,-3 1 1632 0,0-3 272 16,0 2 48-16,3-1 16 0,5-2-880 0,0 0-192 15,-8 4-16-15,2 0-16 0,6-4-672 0,0 0-192 16,-4 7 0-16,4-7 128 0,0 0-128 0,1 9 0 16,3-3-176-16,0 1 176 0,1-3-352 0,1 1 32 15,1 0 0-15,-1 0 0 16,1 0 176-16,0 1 144 0,0 0-192 0,1 1 192 15,-1-1 0-15,-1 3 0 0,1 2 192 0,-2-1-48 16,0 1 272-16,-1-1 48 0,-3 2 16 0,1 0 0 16,-4-2-32-16,1 2 0 0,0-3 0 0,-2 0 0 15,-2-1-448-15,0-2-256 0,0 0 16 0,5-6-10432 16,-7 5-2080-16</inkml:trace>
  <inkml:trace contextRef="#ctx0" brushRef="#br4" timeOffset="139602.62">28364 10223 4607 0,'0'0'400'0,"0"0"-400"0,0 0 0 0,0 0 0 15,0 0 8320-15,0 0 1600 0,0 0 304 0,0 0 64 0,10-3-7600 0,1 0-1504 16,-2-1-304-16,2-2-64 0,2 1-608 0,2 0-208 16,2-2 144-16,2 1-13376 15,3-1-2672-15</inkml:trace>
  <inkml:trace contextRef="#ctx0" brushRef="#br4" timeOffset="140334.87">21008 10014 5519 0,'0'0'496'0,"0"0"-496"0,0 0 0 0,16 6 0 0,-16 4 2768 0,0-1 464 16,-2 2 96-16,0 0 0 0,-1 2-1488 0,1 0-304 15,-1 0-64-15,0 1-16 0,1-3-528 0,0 1-96 16,-3 0-32-16,1-1 0 0,2 0-32 0,0-3 0 15,1 0 0-15,0-2 0 0,0 1-160 0,2-1-32 0,-1 1-16 0,1-1 0 16,2 1-208-16,1 0-32 0,-2 1-16 0,2 1 0 16,1 1-304-16,1 0 0 0,-1 2 0 0,0 1 0 15,0 0 0-15,0 0-304 0,1 1 64 0,-2-3 16 32,0 0-720-32,-2 1-144 0,-1-2-16 0,-1 0-11440 0</inkml:trace>
  <inkml:trace contextRef="#ctx0" brushRef="#br4" timeOffset="140488.67">20994 9952 19343 0,'0'0'848'0,"0"0"192"0,8 0-832 0,1 2-208 0,2 4 0 0,4 2 0 16,2 1 2192-16,2 2 400 0,5 2 80 0,2-1 16 0,4 0-1920 0,1 0-384 15,3-3-80-15,4 0-13488 16</inkml:trace>
  <inkml:trace contextRef="#ctx0" brushRef="#br4" timeOffset="142376.71">24762 15953 21183 0,'-7'-9'944'0,"0"1"192"0,1 0-912 0,-1 3-224 0,0-2 0 0,-1 1 0 16,0 1 2304-16,-1-1 432 0,0 1 80 0,-2 4 0 15,-2 4-880-15,-1 4-176 0,0 6-32 0,-2 6-16 16,-2 5-624-16,-1 6-128 0,-1 7-32 0,0 2 0 15,-1 8-32-15,3 0 0 16,2 1 0-16,6-9 0 0,-1 3-240 0,5 0-48 16,2-2-16-16,4 0 0 0,3-3-176 0,4-2-32 15,4-2-16-15,8 6 0 0,5-7-176 0,5-3-48 16,3-4 0-16,5-3 0 0,2-4-144 0,-5-5 0 16,2-1 144-16,6-4-144 0,-2-3-256 0,5-2-112 15,-1-3-16-15,2-3-16 16,-1-2-2160-16,2-3-448 0,0-5-64 0,-3-3-14640 0</inkml:trace>
  <inkml:trace contextRef="#ctx0" brushRef="#br4" timeOffset="142808.91">25160 16176 19343 0,'-11'-15'848'0,"7"9"192"0,-1-1-832 0,2-3-208 16,3-2 0-16,3 1 0 15,0-1 1968-15,1-1 336 0,3-2 80 0,2-2 16 0,3 2-1088 0,2-1-224 16,3 2-32-16,1 2-16 0,2 2-112 0,-1-1-32 15,2 1 0-15,-1 1 0 0,-2 1 48 0,2-1 0 16,-1 2 0-16,1 2 0 0,-1 2-320 0,2 2-64 16,0 2-16-16,-1 3 0 0,-2 0-352 0,0 1-192 0,-1 1 192 0,1 5-192 15,1 1 256-15,-2 6-48 16,-3-1-16-16,0 4 0 0,-1 3 64 0,-2 2 0 16,-5 2 0-16,-1 4 0 0,1-1-96 0,-1 3-16 15,-5 0 0-15,-3-2 0 0,1 1-144 0,-4-3 160 16,0-1-160-16,-2-2 160 0,-2-1-160 0,-2 0 0 0,-2-1 0 0,-1 1 0 15,0-4 0-15,-4-1-144 0,-3-3 144 16,1-2-208-16,-1-3-112 0,0-3-32 0,1 0 0 0,0-5 0 16,0-1 352-16,2-3-176 0,2-2 176 0,-1-3-128 15,-1-5 128-15,2-4-208 0,3-4 80 0,2-2 128 0,3-1-256 0,4 0 64 16,1 3 0-16,3 0 16 0,2 4 304 0,2 4 48 16,6 2 16-16,3 3 0 0,2 3 512 0,3 2 96 15,1 3 32-15,3 3 0 0,2 2 64 0,4 3 0 16,1 1 16-16,2 1 0 0,0 2-400 0,3-1-64 15,3 1-32-15,5 0 0 16,-1-5-416-16,2 0-224 0,0-2 32 0,2-1-21232 16</inkml:trace>
  <inkml:trace contextRef="#ctx0" brushRef="#br4" timeOffset="143341.93">26867 16520 16575 0,'0'0'1472'0,"13"1"-1168"0,4 1-304 0,0-1 0 15,-1-2 2256-15,-3-3 400 0,0 0 80 0,-2 0 16 16,2 0-512-16,-1 0-112 0,0-2-16 0,-4-1 0 16,-2 0-1024-16,1 0-224 0,-1-1-32 0,-1 0-16 0,-1 2-400 0,-4-4-80 15,0 1-16-15,-2 0 0 0,-3 1-32 0,-3 2-16 16,-1-2 0-16,-4 3 0 0,-4 0 272 0,-3 2 48 0,-3 3 16 0,-2 4 0 16,-3 0 144-16,2 4 16 0,0 2 16 0,2 4 0 15,-1 2-176-15,5 4-32 0,5 0-16 0,3 3 0 16,3 0-208-16,5 0-32 0,3 0-16 0,4-2 0 15,5-1-304-15,7 1 160 16,4 0-160-16,6-3 128 0,5-2-128 0,0 0 0 16,1-6 0-16,3-1 0 15,1-2-544-15,3-2 16 0,-1-1 0 0,0 0 0 16,0 0-1200-16,-2 0-224 0,0-1-48 0,-3 0-16 16,-2 0-1520-16,-2 1-304 0</inkml:trace>
  <inkml:trace contextRef="#ctx0" brushRef="#br4" timeOffset="143564.79">27455 16562 9215 0,'0'0'816'16,"0"0"-656"-1,-3 8-160-15,2 1 0 0,2 4 5040 0,2 2 976 0,0 4 192 0,-1-1 32 16,2 7-3744-16,1-1-736 0,-1 2-160 0,1 2-16 15,2 1-544-15,-1 1-96 0,1-2-32 0,0 0 0 16,-2-1-624-16,1 0-128 0,2-1-32 0,0-1 0 16,-2 0-128-16,1 0-176 0,-2-4 48 0,0-2 0 31,1-2-1920-31,-1-1-384 0,-3-2-80 0,1-1-13040 0</inkml:trace>
  <inkml:trace contextRef="#ctx0" brushRef="#br4" timeOffset="144043.67">27434 16576 22111 0,'-12'-16'1968'0,"7"11"-1584"0,-1-1-384 0,0-2 0 16,4-4 2000-16,2-1 320 0,2-3 64 0,2 2 16 15,2 0-976-15,1 2-192 0,3-2-32 0,1 1-16 16,2 1-560-16,2 4-112 0,-1 2-32 0,0 3 0 0,1 2-336 0,-1 2-144 15,2 3 128-15,-1 2-128 0,1 4 256 0,1-3-16 16,0 2-16-16,0 5 0 0,-3-1 176 0,-1 2 48 16,0 1 0-16,-1-1 0 0,-3 0 16 0,1-1 16 15,0-1 0-15,-3 2 0 0,0-5 80 0,-3 2 16 16,-3-2 0-16,-2 1 0 0,-3-1-128 0,-1 2-32 16,-3 2 0-16,-3-1 0 15,-3 1-160-15,-2 2-16 0,0-3-16 0,-3-1 0 16,1 2-224-16,0-1 0 0,1-1 0 0,1-2 0 31,-1 0-896-31,3-1-288 0,1-3-48 0,1 1-16 0,0-1-1952 0,6-1-400 16,6-5-80-16</inkml:trace>
  <inkml:trace contextRef="#ctx0" brushRef="#br4" timeOffset="144181.26">27834 16623 5519 0,'0'0'240'0,"0"0"64"0,0 0-304 0,0 0 0 0,0 0 0 0,0 0 0 15,2 9 6192-15,-1 0 1168 0,2 3 256 0,-1 0 32 16,1 1-5792-16,-1 1-1152 0,6-1-224 0,-1 1-48 16,-1 2-1840-16,2-2-384 0,0-1-64 0</inkml:trace>
  <inkml:trace contextRef="#ctx0" brushRef="#br4" timeOffset="144344.13">27843 16384 22111 0,'-11'-15'1968'0,"6"7"-1584"0,1-1-384 0,0 1 0 16,1-4 880-16,2 4 80 0,3 2 32 0,6-2 0 15,5 3-1984-15,2 4-400 0</inkml:trace>
  <inkml:trace contextRef="#ctx0" brushRef="#br4" timeOffset="145045.49">28169 16530 21183 0,'0'0'944'0,"-2"13"192"0,1 4-912 0,-1 0-224 0,1 0 0 0,1-5 0 0,0 1 2832 0,0 3 528 0,1 1 96 0,2-2 32 16,-2 1-1872-16,2 0-368 0,1-3-80 0,1 1-16 15,1-1-768-15,1-3-144 0,-1-2-48 0,1 0 0 16,-7-8-192-16,8 3 0 0,-8-3 0 0,8-3 0 16,-1-2 0-16,-1-2 0 15,-1 0 0-15,0-4 0 0,-1-1 0 0,2-6 0 16,0 1 0-16,-1-1 0 0,-1 0 160 0,0-1-160 15,1 2 160-15,3-1-160 0,1-1 0 0,0-2 0 16,3-3 0-16,2 2 0 0,3 1 0 0,0 2 0 16,-1 1 0-16,-1-1 0 0,0 5 0 0,-1 3 0 15,-1 6-128-15,-1 4 128 0,-1 7 208 0,-1 8 112 16,-5 2 0-16,-1 5 16 0,-3 4 368 0,-1 4 80 0,0 3 16 0,1-8 0 16,-2 1-256-16,1 1-48 0,0-2-16 0,3 1 0 15,-1 0-272-15,2-3-48 0,0-2-16 0,0-3 0 16,-1-3-144-16,0-1 0 0,0-1 0 0,1-2 128 15,-4-10-128-15,0 0 0 0,0 0 0 0,0 0 0 16,7 4 0-16,-7-4 0 0,0 0 0 0,10-6 0 0,0-2 0 0,0-1 0 31,-3-4 0-31,2-3 0 0,1-1-160 0,-1-1 160 0,0 0-208 0,-1 1 80 16,-1-4 128-16,-1 2 0 0,2 3 0 0,-2 2-128 16,-1 4 128-16,0 0 0 0,-1-1 0 0,-4 11 0 15,0 0 0-15,0 0-128 0,0 0 128 0,0 0 0 16,0 0 0-16,4 13 0 0,-1 2 0 0,-1 0 0 15,1 1 0-15,1 2 0 0,3-4 0 0,-1 2 128 16,2-2-128-16,2 1 0 0,2-4 0 0,1 1 0 0,1 1 0 0,2-2 0 16,0-3 0-16,1-2 0 0,0 1 0 0,1-2 0 15,-1-1 0-15,0-3 0 0,1-4 128 0,-1 1-128 16,-1-2 128-16,-1-1-128 0,2-4 128 0,0-2-128 16,-1-1 128-16,1 1-128 0,0-2 128 0,-2-6-128 15,-2 1 160-15,0-1-160 0,-2-1 128 0,-2-1-128 0,0-2 0 0,-1-2 0 16,-3 0 144-16,-2 3-144 0,-5 2 128 0,0 2-128 15,-2 2 240-15,-1 5-48 0,-2 2 0 0,-1 2 0 16,-1 5 224-16,0 3 32 0,-1 4 16 0,-1 4 0 0,2 5-80 16,0 6 0-16,1 0-16 0,0 3 0 0,2 1-192 15,3 2-48-15,2 0 0 0,4 1 0 0,0-2-128 0,4 0 0 16,1-3 0-16,2-1 0 31,3-3-384-31,3 0-48 0,1-4-16 0,-2 2 0 16,0-3-1360-16,0-4-288 0,1-1-48 0,-2 0-16 15,-1-3-560-15,-1-2-112 0,-1-3-32 0,-11 0 0 16,9-5-1072-16,0-2-224 0</inkml:trace>
  <inkml:trace contextRef="#ctx0" brushRef="#br4" timeOffset="145546.34">29255 16592 21711 0,'0'0'960'0,"0"0"192"0,0 0-912 0,0 0-240 16,12 10 0-16,-1 2 0 0,-4 2 1760 0,1 2 304 15,-1-1 64-15,1 5 16 0,-2 2-224 0,1 0-32 16,-1 1-16-16,1-1 0 0,-2-1-512 0,-1-2-96 15,0-1-32-15,-2 1 0 0,1-6-256 0,-2 0-48 16,-1-2-16-16,0-11 0 0,0 0-384 0,0 0-80 0,0 0 0 0,0 0-16 31,0 0-112-31,0 0-32 0,0 0 0 0,-8-6 0 16,2-5-96-16,2-3 0 0,0-4-16 0,1 0 0 16,3-6-176-16,0 1 0 0,0-3 0 0,2 0 0 15,0-2-624-15,1 2 0 0,1 1 0 0,1 2 0 16,0 1-848-16,3 2-160 0,0 1-32 0,4 6-16 15,1 2-112-15,2 2 0 0,1 0-16 0,1 1 0 16,1 4 672-16,2 3 144 0,-1 1 32 0,1 1 0 0,-2 0 960 0,0 2 128 0,-1 0 64 0,-1 1 16 16,0-4 480-16,-1 0 80 0,1-3 32 0,-2 3 0 15,-2 3-272-15,-2-6-48 0,-10 3-16 0,10-3 0 16,-10 3-112-16,0 0-32 0,0 0 0 0,0 0 0 16,0 0 320-16,-8 8 64 0,-1 0 16 0,-3 0 0 15,-1 0-144-15,2-2-48 0,1-2 0 0,2 1 0 16,8-5-368-16,-6 9-160 0,0 1 128 0,6-10-128 0,0 0 0 0,2 13 0 15,2 0 0-15,3 0 0 0,4-2 0 0,1 1-176 16,2-4 176-16,2 2-128 0,-1 3 128 0,3 2 0 16,1 0 160-16,0 0-160 0,0 0 512 0,-1 0 16 15,0-1 0-15,-1 2 0 0,-3 1 400 0,-2-2 80 16,-2 0 16-16,-2-1 0 0,-2-1-112 0,-1 0-16 16,-5 0 0-16,-3 0 0 15,-2 0-272-15,-2-4-64 0,-2-1-16 0,-1 0 0 16,-5 0-256-16,1-2-48 0,-1-1-16 0,-2-2 0 15,0-2-224-15,2-1-160 0,2-2 32 0,-1-1 0 16,-3-3-1632-16,0-5-320 0,-1-1-64 0,1-2-18304 16</inkml:trace>
  <inkml:trace contextRef="#ctx0" brushRef="#br4" timeOffset="145799.31">30335 16167 16575 0,'0'0'736'0,"-4"-6"160"0,4 6-720 0,0 0-176 0,0 0 0 0,0 0 0 16,-7 11 5232-16,4 2 1008 15,0 1 208-15,2 5 32 0,1 1-3696 0,2 6-736 0,2 2-160 0,-1 1-32 0,-1-3-1136 0,1 2-224 16,1 1-48-16,2 0-16 0,2-2-432 0,-1 3 0 15,-3-3 0-15,0 2 0 16,-2-2-224-16,1 1-128 0,-2-1-32 0,-1 2 0 16,-1 1-1696-16,-2 0-352 0,-1-1-64 0,0-1-9856 15,0 0-1984-15</inkml:trace>
  <inkml:trace contextRef="#ctx0" brushRef="#br4" timeOffset="146169.25">30523 17169 29711 0,'0'0'1312'0,"0"0"288"0,0 0-1280 0,0 0-320 0,0 0 0 0,0 0 0 16,0 0 880-16,-9 3 112 15,-1 1 32-15,10-4 0 0,-10 5 240 0,1-1 48 16,-3-2 16-16,0 1 0 0,-1-2-784 0,2 1-160 15,-1 0-16-15,1 0-16 0,0-2-144 0,2-2-16 16,1 0-16-16,8 2 0 0,-9-6-176 0,2 1 0 16,1-1-192-16,2-3 192 0,-2 2-272 0,6 7 64 15,0 0 16-15,4-9 0 0,0 0 192 0,1 1 0 0,1 0 0 0,3 2 0 16,1 0 0-16,2 3 0 0,1 1 0 0,0 4 0 16,0 0 320-16,0 2-32 0,-1 1-16 0,0 2 0 15,-12-7 224-15,10 8 32 0,-10-8 16 0,8 9 0 0,-8-9-16 0,8 10 0 16,-8-10 0-16,8 8 0 0,-8-8-400 0,0 0-128 15,0 0 0-15,0 0-19568 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2759 0 0,'-4'-5'486'0'0,"1"2"0"0"0,-1-1-1 0 0,-1 0 1 0 0,-7-5-1 0 0,-8-7 6807 0 0,31 9-6116 0 0,-8 7-1083 0 0,0 0-1 0 0,0 1 0 0 0,0-1 0 0 0,0 1 1 0 0,1 0-1 0 0,-2-1 0 0 0,2 1 0 0 0,-2 0 1 0 0,1 0-1 0 0,0 1 0 0 0,0-1 0 0 0,-1 1 1 0 0,3 1-1 0 0,9 7 419 0 0,14 12 1 0 0,-20-15-259 0 0,8 6 106 0 0,27 25 437 0 0,3-4-1 0 0,53 33 1 0 0,446 244 2330 0 0,-449-251-2653 0 0,9 3 134 0 0,-57-36-314 0 0,298 181 1814 0 0,-293-173-1850 0 0,99 50 1 0 0,-99-65-3637 0 0,-46-17 1715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0 992 919 0 0,'0'13'12430'0'0,"1"-14"-12225"0"0,-1-1 0 0 0,1 0 0 0 0,-1 1 0 0 0,1-1 0 0 0,-1 0 1 0 0,1 0-1 0 0,0 1 0 0 0,0-1 0 0 0,0 0 0 0 0,0 1 0 0 0,-1 0 1 0 0,1-1-1 0 0,1 1 0 0 0,1-2 0 0 0,20-16 1016 0 0,0 0-83 0 0,30-30 0 0 0,-3 3-376 0 0,220-157 512 0 0,-205 158-1114 0 0,46-31 216 0 0,102-78 512 0 0,-4-17 176 0 0,-163 134-941 0 0,96-86 274 0 0,-139 121-635 0 0,24-21 421 0 0,-8 11-5109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1839 0 0,'17'-11'331'0'0,"-17"10"-158"0"0,0 1-1 0 0,1 0 0 0 0,-1 0 1 0 0,0 0-1 0 0,0 0 0 0 0,1 0 1 0 0,1-8 7487 0 0,3 8-7220 0 0,-3 0-334 0 0,0 1 1 0 0,-1 0 0 0 0,1 0 0 0 0,1-1-1 0 0,-2 1 1 0 0,1 0 0 0 0,0 0 0 0 0,-1 0-1 0 0,1 0 1 0 0,2 3 0 0 0,15 16 658 0 0,-8-8-366 0 0,12 10 220 0 0,2-1-1 0 0,0-1 0 0 0,39 23 1 0 0,93 72 1523 0 0,-37-25-734 0 0,-4-3-207 0 0,23 16 62 0 0,128 57 572 0 0,-225-136-1499 0 0,70 53 0 0 0,-16-8-19 0 0,-91-65-600 0 0,-1-2-1032 0 0,0 1-1 0 0,0-1 1 0 0,0 1 0 0 0,1-1 0 0 0,4 1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0,'3'-1'107'0'0,"-3"1"-60"0"0,0-1 0 0 0,1 1-1 0 0,-1 0 1 0 0,1 0 0 0 0,-1 0 0 0 0,1 0-1 0 0,-1 0 1 0 0,1 0 0 0 0,0 0 0 0 0,-1 0-1 0 0,0 0 1 0 0,0 0 0 0 0,1 0 0 0 0,0 0-1 0 0,-1 0 1 0 0,1 0 0 0 0,-1 0 0 0 0,1 1-1 0 0,-1-1 1 0 0,1 0 0 0 0,-1 0 0 0 0,1 1-1 0 0,-1-1 1 0 0,0 0 0 0 0,0 1 0 0 0,1-1-1 0 0,-1 0 1 0 0,0 0 0 0 0,1 0 0 0 0,-1 1-1 0 0,1 0 1 0 0,0 2 719 0 0,0-2-1 0 0,0 2 1 0 0,-1-1 0 0 0,0 1-1 0 0,0 0 1 0 0,1 2 0 0 0,0 5 1346 0 0,14 108 4477 0 0,5 60-4720 0 0,4 38-1954 0 0,-10-138-4000 0 0,-11-60-1406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0,'0'1'134'0'0,"13"56"10119"0"0,-1 0-4750 0 0,11 105-3811 0 0,-9-54-619 0 0,1 40-626 0 0,10 78-1358 0 0,-21-207-92 0 0,0-3-41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66 13503 0 0,'0'0'0'0'0,"-7"-6"436"0"0,-1 1-1 0 0,0-1 0 0 0,-1 2 0 0 0,-14-8 0 0 0,21 11-308 0 0,0 0 0 0 0,0 1-1 0 0,0 0 1 0 0,0-1-1 0 0,0 1 1 0 0,0-1-1 0 0,0 1 1 0 0,0 0 0 0 0,0 0-1 0 0,0 0 1 0 0,0 0-1 0 0,0 0 1 0 0,-1 1-1 0 0,2-1 1 0 0,-1 1-1 0 0,-1-1 1 0 0,2 0 0 0 0,-1 1-1 0 0,0 0 1 0 0,0 0-1 0 0,0 0 1 0 0,0 1-1 0 0,1-2 1 0 0,-1 2 0 0 0,0-1-1 0 0,1 1 1 0 0,0-2-1 0 0,-3 5 1 0 0,-1 1-50 0 0,1 0 0 0 0,1 0 0 0 0,-1 1 0 0 0,1 0 1 0 0,0 0-1 0 0,0 0 0 0 0,1-1 0 0 0,0 2 0 0 0,0-1 0 0 0,-1 9 0 0 0,2 4-79 0 0,-1 1 0 0 0,3 30-1 0 0,0-38 1 0 0,0 1 0 0 0,2-1 1 0 0,0 1-1 0 0,1-1 0 0 0,0 0 0 0 0,0 1 0 0 0,2-1 0 0 0,0-2 0 0 0,11 21 0 0 0,-11-24 19 0 0,-1 1 0 0 0,2-1 0 0 0,0 1-1 0 0,-1-2 1 0 0,2 1 0 0 0,0-1 0 0 0,-1 0 0 0 0,2-1-1 0 0,-1 0 1 0 0,1 0 0 0 0,0-1 0 0 0,1 1-1 0 0,10 3 1 0 0,-15-7 66 0 0,1-1 1 0 0,0 0-1 0 0,0 0 0 0 0,-1 0 0 0 0,1 0 0 0 0,0-1 1 0 0,0 0-1 0 0,0 0 0 0 0,0-1 0 0 0,0 0 0 0 0,0 0 0 0 0,-1 0 1 0 0,1 0-1 0 0,0-1 0 0 0,-1-1 0 0 0,0 2 0 0 0,1-2 1 0 0,-1 0-1 0 0,0 0 0 0 0,0 0 0 0 0,-1-1 0 0 0,1 1 1 0 0,0 0-1 0 0,-1-2 0 0 0,0 1 0 0 0,0 0 0 0 0,6-9 0 0 0,-3 3 151 0 0,1 0 0 0 0,-1 0 0 0 0,-1-2 0 0 0,0 1 0 0 0,0 0 0 0 0,5-17 0 0 0,-7 16-36 0 0,-1-1-1 0 0,0 0 1 0 0,-1 0 0 0 0,0 1 0 0 0,-1-1-1 0 0,0 0 1 0 0,-1 0 0 0 0,-1 0 0 0 0,0 0 0 0 0,-1 0-1 0 0,1 1 1 0 0,-3-1 0 0 0,1 0 0 0 0,-8-19-1 0 0,6 21-9 0 0,0 0-1 0 0,-1 0 0 0 0,0 1 1 0 0,-10-12-1 0 0,12 17-112 0 0,1 1-1 0 0,-1 0 0 0 0,-2 0 1 0 0,2-1-1 0 0,-1 2 0 0 0,0 0 1 0 0,0-1-1 0 0,0 2 0 0 0,0-1 1 0 0,-9-3-1 0 0,6 4-35 0 0,1 0 0 0 0,-1 0 1 0 0,1 1-1 0 0,0 0 0 0 0,-1 0 0 0 0,0 0 1 0 0,1 1-1 0 0,-1 1 0 0 0,1-1 0 0 0,-10 2 0 0 0,6 1-149 0 0,0-1-1 0 0,0 2 1 0 0,0-1-1 0 0,1 2 1 0 0,-1 0-1 0 0,-10 6 0 0 0,17-9-131 0 0,1 0 0 0 0,0 0 0 0 0,0 0 0 0 0,1 1 0 0 0,-1-2 0 0 0,0 2-1 0 0,1 0 1 0 0,0 0 0 0 0,0-1 0 0 0,0 2 0 0 0,-1-2 0 0 0,2 2 0 0 0,-1-1 0 0 0,-1 6-1 0 0,0 3-1518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16 1229 0 0,8 67 1819 0 0,14 97-1952 0 0,-15-92-1183 0 0,17 154 852 0 0,-19-158-981 0 0,-5 112 1 0 0,-3-147-601 0 0,1-50-886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41 8287 0 0,'-14'-4'904'0'0,"9"2"-112"0"0,0 0-1 0 0,-1 0 1 0 0,1 0 0 0 0,-1 1-1 0 0,0-1 1 0 0,-11 1-1 0 0,15 1-522 0 0,0 0-1 0 0,-1 0 1 0 0,1 0-1 0 0,0 0 1 0 0,-1 0-1 0 0,2 0 1 0 0,-2 1-1 0 0,1 0 1 0 0,0 0-1 0 0,0 0 1 0 0,0 0 0 0 0,0 0-1 0 0,0 0 1 0 0,0 0-1 0 0,0 1 1 0 0,0 0-1 0 0,0-2 1 0 0,1 2-1 0 0,-1 0 1 0 0,-1 2-1 0 0,-3 4-201 0 0,0 2 1 0 0,1-2-1 0 0,0 2 0 0 0,0 0 0 0 0,2-1 1 0 0,-1 1-1 0 0,1 0 0 0 0,1 0 0 0 0,-1 1 1 0 0,1-1-1 0 0,0 15 0 0 0,1-7-71 0 0,1-1 0 0 0,1 0 0 0 0,1 1 1 0 0,-1 0-1 0 0,3-1 0 0 0,4 18 0 0 0,-5-28 14 0 0,0 2 0 0 0,0-1-1 0 0,1 0 1 0 0,0 0 0 0 0,0-1-1 0 0,1 0 1 0 0,0 0 0 0 0,0 1 0 0 0,1-2-1 0 0,0 0 1 0 0,0 0 0 0 0,0 0-1 0 0,1-1 1 0 0,0 1 0 0 0,0-2 0 0 0,0 2-1 0 0,1-2 1 0 0,0 0 0 0 0,-1-1-1 0 0,1 1 1 0 0,0-2 0 0 0,1 1 0 0 0,-1-1-1 0 0,1 0 1 0 0,-1 0 0 0 0,1-1-1 0 0,10 0 1 0 0,-12-1 82 0 0,0-1 0 0 0,0 0 0 0 0,0 0 1 0 0,-1-1-1 0 0,1 1 0 0 0,-1-2 0 0 0,1 1 0 0 0,-1-1 0 0 0,1 0 0 0 0,-1 0 0 0 0,0 0 0 0 0,-1-2 0 0 0,1 2 1 0 0,-1-1-1 0 0,1 0 0 0 0,-2-2 0 0 0,1 1 0 0 0,7-8 0 0 0,-6 5 61 0 0,0 0 1 0 0,-1-1-1 0 0,-1 1 1 0 0,1-1-1 0 0,-1 1 0 0 0,0-2 1 0 0,-1 2-1 0 0,0-1 1 0 0,-1-1-1 0 0,1 0 0 0 0,-1 1 1 0 0,0-16-1 0 0,-2 15-40 0 0,-1-1 0 0 0,0 0-1 0 0,-1 1 1 0 0,0-1 0 0 0,0 0 0 0 0,-2 0 0 0 0,1 1-1 0 0,-1 0 1 0 0,-1 1 0 0 0,1-2 0 0 0,-1 2-1 0 0,-10-14 1 0 0,6 11-78 0 0,0 1-1 0 0,0 0 1 0 0,-2 1-1 0 0,1 0 0 0 0,-1 0 1 0 0,0 1-1 0 0,-1 1 1 0 0,-24-14-1 0 0,31 20-65 0 0,1-1-1 0 0,-1 2 1 0 0,1-1 0 0 0,-1 0-1 0 0,0 1 1 0 0,0 1 0 0 0,0-1-1 0 0,-8 0 1 0 0,11 0-68 0 0,0 1 0 0 0,1 1 0 0 0,-2-1 0 0 0,1 0 0 0 0,1 0 0 0 0,-1 1-1 0 0,0-1 1 0 0,1 1 0 0 0,-1-1 0 0 0,0 1 0 0 0,1 0 0 0 0,-1 0 0 0 0,0 0 0 0 0,0 0 0 0 0,2-1 0 0 0,-2 1 0 0 0,0 1 0 0 0,1-1-1 0 0,0 1 1 0 0,0-2 0 0 0,-1 2 0 0 0,1 0 0 0 0,0-1 0 0 0,1 0 0 0 0,-1 1 0 0 0,-2 2 0 0 0,2 0-488 0 0,0-1 0 0 0,0 1 0 0 0,0 0 1 0 0,-1 5-1 0 0,2 8-5330 0 0,1-3-627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5983 0 0,'-17'14'7895'0'0,"17"-15"-7733"0"0,0 0 0 0 0,1 0 1 0 0,-1 0-1 0 0,0 0 0 0 0,1 0 0 0 0,-1 0 1 0 0,1 0-1 0 0,-1 0 0 0 0,1 0 0 0 0,-1 0 1 0 0,1 1-1 0 0,0-1 0 0 0,-1 0 0 0 0,1 0 1 0 0,0 1-1 0 0,0-1 0 0 0,0 0 0 0 0,0 1 0 0 0,-1-1 1 0 0,1 1-1 0 0,0-1 0 0 0,0 1 0 0 0,0 0 1 0 0,1-1-1 0 0,2 0 133 0 0,-1-1 0 0 0,1 1 0 0 0,0 0-1 0 0,-1 1 1 0 0,6-1 0 0 0,25 0 1314 0 0,55 8 1 0 0,-58-4-2632 0 0,0 0 1 0 0,44-4 0 0 0,-59 0-414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13847 0 0,'0'0'631'0'0,"4"-12"242"0"0,1-4 1825 0 0,6 19-613 0 0,-10 1-1915 0 0,2-2 1 0 0,-2 2-1 0 0,1 0 1 0 0,-1-1-1 0 0,1 1 1 0 0,-1-1-1 0 0,-1 1 1 0 0,1 0-1 0 0,1 6 1 0 0,0 1 36 0 0,2 9 66 0 0,-2 1 1 0 0,1 21-1 0 0,0 6-63 0 0,1-7-193 0 0,1 15-368 0 0,21 93-1 0 0,-22-138-823 0 0,-1-1 0 0 0,8 15 0 0 0,-5-14-587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0,'0'0'1040'0'0,"1"2"-853"0"0,4 17 1512 0 0,-1 0 1 0 0,2 23-1 0 0,4 18-417 0 0,54 168-173 0 0,-26-101-1423 0 0,-17-58-2381 0 0,-17-56 988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13823 0 0,'-7'-1'382'0'0,"1"2"-1"0"0,-1-1 0 0 0,0 1 1 0 0,-8 1-1 0 0,-3 4 7673 0 0,25-4-7226 0 0,2 0-580 0 0,1-1 0 0 0,0 0 0 0 0,0 0 0 0 0,0-1 0 0 0,19-2 0 0 0,-13 1-114 0 0,71-7-664 0 0,-54 5-2019 0 0,-12 1-5847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17 292 9671 0 0,'0'0'748'0'0,"1"-4"-369"0"0,1-8 13 0 0,-1 15 381 0 0,-2 31 1264 0 0,0-2-551 0 0,-10 187 1772 0 0,9-184-2817 0 0,-2 8 2 0 0,2-35 26 0 0,2-8-47 0 0,1-1 162 0 0,10-60 37 0 0,3-23-444 0 0,11-167-12 0 0,-23 212-68 0 0,3-19 73 0 0,13-77 0 0 0,-17 129-154 0 0,4-8 68 0 0,0 22-12 0 0,1 5-62 0 0,-3 2 0 0 0,0-2 0 0 0,0 2-1 0 0,1 26 1 0 0,2 11 1 0 0,2-10-32 0 0,2-2-1 0 0,17 46 1 0 0,-17-60 8 0 0,1 0 1 0 0,1-1-1 0 0,2-1 0 0 0,19 29 0 0 0,-28-46 122 0 0,0-1-1 0 0,0 0 1 0 0,1 0-1 0 0,0-1 1 0 0,0 1-1 0 0,13 8 1 0 0,-18-12-80 0 0,1-2 0 0 0,0 1 0 0 0,-1 0 0 0 0,1 0 0 0 0,0 0 0 0 0,0 0 0 0 0,-1 0 0 0 0,2-1 0 0 0,-2 0 0 0 0,1 0 0 0 0,1 0 0 0 0,-2 1 0 0 0,1-1 0 0 0,0 0 0 0 0,0 0 0 0 0,0-1 0 0 0,0 1 0 0 0,0 0 0 0 0,0 0 0 0 0,0 0 0 0 0,-1-1 0 0 0,1 0 0 0 0,1 0 0 0 0,-2 0 0 0 0,1 0 0 0 0,0 0 0 0 0,-1 1 0 0 0,1-1 0 0 0,-1-1 0 0 0,1 1-1 0 0,-1-1 1 0 0,0 2 0 0 0,3-5 0 0 0,2-1 199 0 0,-2-1 0 0 0,0 0 0 0 0,0-1-1 0 0,1 2 1 0 0,-2-2 0 0 0,-1 0 0 0 0,2 1-1 0 0,2-15 1 0 0,-1-6 281 0 0,3-34 0 0 0,-6 40-326 0 0,1-14-402 0 0,-2-1-1 0 0,0 2 1 0 0,-3-1-1 0 0,-8-52 1 0 0,5 61-2027 0 0,2 7-3475 0 0,-1-3-2267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0,'2'6'10233'0'0,"6"29"-8152"0"0,7 61-487 0 0,3 117 0 0 0,-13 98-3956 0 0,-5-306 2278 0 0,0 5-2052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0,'1'1'269'0'0,"0"0"0"0"0,0 0 0 0 0,-1-1-1 0 0,1 1 1 0 0,0 0 0 0 0,0 0 0 0 0,-1 1-1 0 0,1-2 1 0 0,0 1 0 0 0,-1 0 0 0 0,0 1-1 0 0,1 0 1 0 0,9 22 3216 0 0,21 81-352 0 0,-6-17-2273 0 0,41 179-297 0 0,-47-181-772 0 0,-13-61-1410 0 0,-3-10-2420 0 0,0 1-2157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16415 0 0,'-1'-1'233'0'0,"1"1"-182"0"0,0-1-1 0 0,-1 1 1 0 0,1 0-1 0 0,-1 0 1 0 0,1 0-1 0 0,-1 0 1 0 0,1-1-1 0 0,-1 1 1 0 0,1 0-1 0 0,-1 0 0 0 0,1 0 1 0 0,-1 0-1 0 0,1 0 1 0 0,0 0-1 0 0,0 0 1 0 0,-1 0-1 0 0,1 0 1 0 0,-1 0-1 0 0,1 1 1 0 0,-1-1-1 0 0,1 0 1 0 0,-1 0-1 0 0,1 0 0 0 0,-1 1 1 0 0,1-1-1 0 0,0 0 1 0 0,0 0-1 0 0,0 1 1 0 0,-1-1-1 0 0,-1 2 1981 0 0,17-11-618 0 0,-9 6-1315 0 0,-1 0 1 0 0,1 1-1 0 0,-1-1 1 0 0,1 1 0 0 0,0 0-1 0 0,7-2 1 0 0,14-3-108 0 0,-6-1-61 0 0,1 2-1 0 0,24-4 1 0 0,15 1-7601 0 0,-43 7 1457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53 11055 0 0,'0'0'1002'0'0,"-1"-12"1851"0"0,1 10-2651 0 0,1 0 0 0 0,-1 1-1 0 0,1-1 1 0 0,0 0 0 0 0,0 1 0 0 0,-1-1 0 0 0,1 0 0 0 0,0 0-1 0 0,0 1 1 0 0,0 0 0 0 0,1-1 0 0 0,-2 1 0 0 0,2 0-1 0 0,-1 0 1 0 0,1-1 0 0 0,-1 1 0 0 0,0 0 0 0 0,1 1 0 0 0,0-1-1 0 0,-1 0 1 0 0,1 0 0 0 0,0 0 0 0 0,-1 0 0 0 0,4 0-1 0 0,1-1-48 0 0,0 0-1 0 0,1 1 1 0 0,0 0-1 0 0,0 0 0 0 0,9 0 1 0 0,-9 1 77 0 0,0 0 0 0 0,0 1 1 0 0,1 0-1 0 0,-1 0 0 0 0,0 0 1 0 0,13 4-1 0 0,-17-2-126 0 0,1-1 1 0 0,1-1-1 0 0,-2 2 1 0 0,0-1-1 0 0,2 1 0 0 0,-2-1 1 0 0,0 2-1 0 0,0-2 1 0 0,0 2-1 0 0,1-1 0 0 0,-2 1 1 0 0,4 5-1 0 0,-2-1-18 0 0,1-2 0 0 0,-2 2 1 0 0,1 0-1 0 0,-1 0 0 0 0,-1 0 0 0 0,0 0 0 0 0,1 0 0 0 0,-2 0 0 0 0,0 1 1 0 0,0-1-1 0 0,-1 1 0 0 0,1-1 0 0 0,-2 1 0 0 0,0-1 0 0 0,-2 17 1 0 0,0-15-216 0 0,1 0 0 0 0,-2 1 0 0 0,0-2 0 0 0,1 1 0 0 0,-2-1 0 0 0,0 1 0 0 0,-1-1 0 0 0,1 0 0 0 0,-1-1 0 0 0,0 1 1 0 0,-1-2-1 0 0,-11 11 0 0 0,4-7-196 0 0,0-1 1 0 0,0 0 0 0 0,-2-2-1 0 0,1 1 1 0 0,0-3 0 0 0,-24 10-1 0 0,33-15 310 0 0,0 1 0 0 0,0 0 0 0 0,0-1 1 0 0,-8 0-1 0 0,13-1 13 0 0,-1 0 1 0 0,0 0 0 0 0,1 0 0 0 0,-1 0-1 0 0,0-1 1 0 0,0 1 0 0 0,1 0 0 0 0,0 0 0 0 0,-3-2-1 0 0,3 2-3 0 0,1 0 0 0 0,-1-1-1 0 0,1 1 1 0 0,-1-1-1 0 0,0 1 1 0 0,1-1 0 0 0,-1 1-1 0 0,1-1 1 0 0,0 1 0 0 0,0 0-1 0 0,0 0 1 0 0,-1-1-1 0 0,1 0 1 0 0,-1 1 0 0 0,1-1-1 0 0,0 0 1 0 0,0 1 0 0 0,-1-1-1 0 0,1 1 1 0 0,0 0-1 0 0,0-1 1 0 0,0 0 0 0 0,0 0-1 0 0,0-1 1 0 0,0 1 0 0 0,1 0 0 0 0,-1 0 0 0 0,1 0-1 0 0,0-1 1 0 0,-1 1 0 0 0,0 1 0 0 0,1-2 0 0 0,0 1 0 0 0,0 0 0 0 0,0 0 0 0 0,0 1-1 0 0,-1-1 1 0 0,1 0 0 0 0,1 0 0 0 0,1-1 0 0 0,17-10 23 0 0,-15 11 57 0 0,0 0 1 0 0,0 0-1 0 0,0 0 0 0 0,0 1 1 0 0,1 0-1 0 0,-1 0 1 0 0,1 0-1 0 0,8 3 1 0 0,0-2 187 0 0,42 8 1052 0 0,60 15 0 0 0,-113-23-1294 0 0,13 4-472 0 0,0 0 1 0 0,24 13-1 0 0,-28-13-1105 0 0,2 1-6300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8751 0 0,'0'0'674'0'0,"2"1"-301"0"0,-1-1-311 0 0,-1 1 1 0 0,1-1-1 0 0,-1 0 0 0 0,1 1 0 0 0,0-1 1 0 0,-1 0-1 0 0,1 1 0 0 0,-1-1 0 0 0,1 0 1 0 0,-1 0-1 0 0,0 1 0 0 0,1-1 0 0 0,-1 1 1 0 0,1 0-1 0 0,-1-1 0 0 0,0 1 0 0 0,1 0 1 0 0,-1-1-1 0 0,0 0 0 0 0,1 1 0 0 0,-1-1 1 0 0,0 1-1 0 0,0 0 0 0 0,0-1 0 0 0,1 1 1 0 0,-1 0-1 0 0,0 0 0 0 0,0-1 0 0 0,0 0 1 0 0,0 1-1 0 0,0 0 0 0 0,0-1 1 0 0,-1 1-1 0 0,1 0 0 0 0,0 0 0 0 0,0-1 1 0 0,-1 1-1 0 0,0 15 1183 0 0,5 22 3 0 0,2-1 1 0 0,10 41 0 0 0,-7-34-957 0 0,20 78 484 0 0,7 38 168 0 0,-29-124-842 0 0,-3-22 91 0 0,-4-13 23 0 0,0-3 109 0 0,-38-286-297 0 0,37 281-51 0 0,-8-68-817 0 0,1-99-1 0 0,8 164 788 0 0,1 1-1 0 0,0-1 0 0 0,1 0 1 0 0,0 0-1 0 0,7-18 1 0 0,-8 26 56 0 0,-1-2 1 0 0,2 2 0 0 0,0-2 0 0 0,-1 2 0 0 0,0-1 0 0 0,1 1 0 0 0,0-1 0 0 0,0 0 0 0 0,0 1 0 0 0,1-1-1 0 0,-2 2 1 0 0,2-2 0 0 0,-1 1 0 0 0,1 0 0 0 0,0 0 0 0 0,-1 0 0 0 0,1 2 0 0 0,0-2 0 0 0,0 0 0 0 0,0 1-1 0 0,-1 1 1 0 0,6-2 0 0 0,-4 1-6 0 0,-1 1-1 0 0,0 0 0 0 0,1 1 0 0 0,0-1 1 0 0,-1 1-1 0 0,1 0 0 0 0,-1-1 1 0 0,1 1-1 0 0,-1 0 0 0 0,5 3 1 0 0,32 18-32 0 0,-36-20 33 0 0,13 9 14 0 0,0 1 0 0 0,-1 1 0 0 0,-1-1-1 0 0,28 31 1 0 0,-38-36 24 0 0,0-1 0 0 0,-1 0 0 0 0,0 1 0 0 0,0 0 0 0 0,0 0 0 0 0,-1 0 0 0 0,0 1 0 0 0,-1 0 0 0 0,1-1 0 0 0,-1 1 0 0 0,-1 0-1 0 0,0-1 1 0 0,1 1 0 0 0,-2 0 0 0 0,0 12 0 0 0,-1-8-15 0 0,0-1 0 0 0,-1 1 1 0 0,0 0-1 0 0,-1-1 0 0 0,0 0 0 0 0,-1 0 0 0 0,-1 0 0 0 0,1 0 0 0 0,-12 18 0 0 0,9-18-86 0 0,0-1 1 0 0,-1-1-1 0 0,0 1 0 0 0,0-1 0 0 0,-17 14 0 0 0,21-20 79 0 0,-1 1-1 0 0,1-1 0 0 0,-1 0 0 0 0,-1 0 1 0 0,1 0-1 0 0,0-1 0 0 0,0 1 0 0 0,0-2 0 0 0,-1 1 1 0 0,1 0-1 0 0,-1-1 0 0 0,1-1 0 0 0,-1 1 1 0 0,-9 0-1 0 0,11-1 47 0 0,2-1 0 0 0,-1 1 0 0 0,1-1 1 0 0,-1 1-1 0 0,1-1 0 0 0,-1 0 0 0 0,1 0 0 0 0,-3-1 1 0 0,4 1 272 0 0,0-5 146 0 0,3 5-443 0 0,-2 0 0 0 0,2 1 0 0 0,-1-1 1 0 0,1 0-1 0 0,-2 0 0 0 0,2 1 0 0 0,0 0 0 0 0,-1 0 0 0 0,0-1 0 0 0,1 1 0 0 0,-1 0 0 0 0,1-1 0 0 0,-1 1 0 0 0,1 0 1 0 0,-1 0-1 0 0,3 1 0 0 0,27 4 412 0 0,-25-4-354 0 0,24 7 679 0 0,0 2 1 0 0,41 18-1 0 0,-6-1 227 0 0,161 47 1183 0 0,-93-29-1931 0 0,-107-37-1686 0 0,-15-6-166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2759 0 0,'-3'-4'486'0'0,"0"1"0"0"0,-1-1-1 0 0,0 1 1 0 0,-7-5-1 0 0,-7-7 6807 0 0,28 9-6116 0 0,-7 6-1083 0 0,-1 0-1 0 0,1 1 0 0 0,0-1 0 0 0,0 1 1 0 0,0-1-1 0 0,-1 1 0 0 0,1 0 0 0 0,0 0 1 0 0,-1-1-1 0 0,1 2 0 0 0,-1-1 0 0 0,1 1 1 0 0,1 1-1 0 0,9 6 419 0 0,12 11 1 0 0,-18-14-259 0 0,7 6 106 0 0,26 22 437 0 0,1-3-1 0 0,49 30 1 0 0,404 220 2330 0 0,-407-227-2653 0 0,8 4 134 0 0,-52-34-314 0 0,271 164 1814 0 0,-267-156-1850 0 0,91 45 1 0 0,-90-59-3637 0 0,-42-15 1715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76 10855 0 0,'0'0'496'0'0,"4"3"-12"0"0,-4-3-475 0 0,2 2-1 0 0,-2-2 1 0 0,2 2-1 0 0,-2-2 1 0 0,1 2-1 0 0,-1-2 1 0 0,2 2-1 0 0,-2-2 1 0 0,2 1-1 0 0,-2 1 1 0 0,0-2-1 0 0,2 2 1 0 0,-2 0-1 0 0,0-2 1 0 0,0 1-1 0 0,0 1 1 0 0,1-2-1 0 0,-1 2 1 0 0,0 0-1 0 0,0 1 1 0 0,-5 31 379 0 0,2-14 269 0 0,-22 140 3019 0 0,-11 85-2652 0 0,-14 181 526 0 0,71-555-1053 0 0,42-145 1 0 0,-33 152-427 0 0,-7 42-71 0 0,65-150 0 0 0,-76 204 0 0 0,22-39 0 0 0,-34 64-1 0 0,0 1 0 0 0,0 0 0 0 0,0-2 0 0 0,0 2 0 0 0,2 0 0 0 0,-2-2 0 0 0,0 2-1 0 0,0 0 1 0 0,0 0 0 0 0,2-2 0 0 0,-2 2 0 0 0,0 0 0 0 0,0 0 0 0 0,1-2 0 0 0,-1 2 0 0 0,0 0 0 0 0,0 0 0 0 0,2 0-1 0 0,-2-1 1 0 0,0 1 0 0 0,2 0 0 0 0,-2 0 0 0 0,0 0 0 0 0,2 0 0 0 0,-2 0 0 0 0,0 0 0 0 0,1-2 0 0 0,-1 2 0 0 0,0 0-1 0 0,2 0 1 0 0,-2 0 0 0 0,2 0 0 0 0,-2 2 0 0 0,0-2 0 0 0,2 0 0 0 0,-2 0 0 0 0,0 0 0 0 0,2 0 0 0 0,-2 0 0 0 0,0 0-1 0 0,1 0 1 0 0,-1 1 0 0 0,0-1 0 0 0,0 0 0 0 0,2 0 0 0 0,-2 0 0 0 0,0 2 0 0 0,2-2 0 0 0,-2 2 0 0 0,2 0-1 0 0,-1 0 1 0 0,1-1-1 0 0,0 3 1 0 0,-2-2-1 0 0,2 0 1 0 0,-2 1-1 0 0,2-1 1 0 0,-2 1 0 0 0,1-1-1 0 0,-1 2 1 0 0,0 1-1 0 0,2 213-33 0 0,-4-63 60 0 0,2-123-15 0 0,-1-23-9 0 0,1-2 0 0 0,0 2 0 0 0,0-2 0 0 0,0 2 0 0 0,1-2 0 0 0,-1 2 0 0 0,2-2 0 0 0,0 2-1 0 0,2-2 1 0 0,-3 0 0 0 0,3 2 0 0 0,5 9 0 0 0,3-2 73 0 0,-10-16-70 0 0,-2 0 1 0 0,2 0-1 0 0,0 0 1 0 0,-2 0-1 0 0,1 0 1 0 0,-1 0-1 0 0,2 0 1 0 0,-2 0-1 0 0,2 0 1 0 0,-2 0-1 0 0,2 0 1 0 0,-2 0-1 0 0,2 0 1 0 0,-2 0 0 0 0,1 0-1 0 0,-1-2 1 0 0,2 2-1 0 0,-2 0 1 0 0,2 0-1 0 0,-2-2 1 0 0,2 2-1 0 0,-2 0 1 0 0,1-1-1 0 0,-1 1 1 0 0,0 0-1 0 0,2-2 1 0 0,18-18 14 0 0,-9 4-5 0 0,-1 0 1 0 0,1-2-1 0 0,-2 0 1 0 0,0 1-1 0 0,-2-1 1 0 0,11-36-1 0 0,1-3 2 0 0,24-75-16 0 0,7-17 0 0 0,-7 54-64 0 0,-38 88 64 0 0,-3 7 0 0 0,-2 0 0 0 0,0 0 0 0 0,2 0 0 0 0,-2 0 0 0 0,1 0 0 0 0,-1 0 0 0 0,0 0 0 0 0,2 0 0 0 0,-2 0 0 0 0,0 0 0 0 0,2 0 0 0 0,-2 0 0 0 0,2 0 0 0 0,-2 0 0 0 0,0 0 0 0 0,2 0 0 0 0,-2 2 0 0 0,0-2 0 0 0,1 0 0 0 0,-1 0 0 0 0,0 0 0 0 0,2 2 0 0 0,-2-2 0 0 0,0 0 0 0 0,2 0 0 0 0,-2 1 0 0 0,0-1 0 0 0,0 0 0 0 0,0 2 0 0 0,2-2 0 0 0,-2 0 0 0 0,0 2 0 0 0,0-2 0 0 0,0 0 0 0 0,2 2 0 0 0,3 7 36 0 0,0 0 0 0 0,-1-1-1 0 0,1 1 1 0 0,-1 0 0 0 0,-1 0-1 0 0,1 0 1 0 0,-2 2 0 0 0,3 12-1 0 0,7 86 496 0 0,-8-61-391 0 0,3 30 43 0 0,0 20 403 0 0,6 2-1 0 0,40 160 0 0 0,-49-247-676 0 0,1 1 0 0 0,1-1 1 0 0,-1-1-1 0 0,2 1 0 0 0,14 19 1 0 0,10 3-5451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0 898 919 0 0,'0'13'12430'0'0,"1"-15"-12225"0"0,-1 0 0 0 0,1 1 0 0 0,-1-1 0 0 0,0 1 0 0 0,1-1 1 0 0,0 1-1 0 0,0-1 0 0 0,-1 1 0 0 0,1-1 0 0 0,0 1 0 0 0,0 0 1 0 0,-1-1-1 0 0,2 2 0 0 0,0-4 0 0 0,19-12 1016 0 0,1-1-83 0 0,25-28 0 0 0,-1 4-376 0 0,198-143 512 0 0,-185 142-1114 0 0,41-26 216 0 0,93-72 512 0 0,-3-15 176 0 0,-148 122-941 0 0,86-78 274 0 0,-126 109-635 0 0,23-19 421 0 0,-7 10-5109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1839 0 0,'15'-10'331'0'0,"-15"10"-158"0"0,0 0-1 0 0,1 0 0 0 0,-1-1 1 0 0,0 1-1 0 0,0 0 0 0 0,1 0 1 0 0,1-7 7487 0 0,3 7-7220 0 0,-4 0-334 0 0,1 1 1 0 0,-1 0 0 0 0,1-1 0 0 0,0 1-1 0 0,0 0 1 0 0,-1 0 0 0 0,1-1 0 0 0,-1 1-1 0 0,1 1 1 0 0,1 1 0 0 0,15 15 658 0 0,-8-7-366 0 0,10 9 220 0 0,3-1-1 0 0,0-1 0 0 0,35 21 1 0 0,84 65 1523 0 0,-34-23-734 0 0,-3-1-207 0 0,22 13 62 0 0,115 51 572 0 0,-205-122-1499 0 0,65 48 0 0 0,-15-7-19 0 0,-83-60-600 0 0,0-1-1032 0 0,-1 0-1 0 0,1 1 1 0 0,0-1 0 0 0,0-1 0 0 0,4 3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0,'2'-1'107'0'0,"-1"1"-60"0"0,-1-1 0 0 0,1 1-1 0 0,-1 0 1 0 0,1 0 0 0 0,-1 0 0 0 0,0 0-1 0 0,0 0 1 0 0,1 0 0 0 0,0 0 0 0 0,-1 0-1 0 0,1 0 1 0 0,-1 0 0 0 0,0 0 0 0 0,1 0-1 0 0,-1 0 1 0 0,1 0 0 0 0,-1 0 0 0 0,1 1-1 0 0,-1-1 1 0 0,1 0 0 0 0,-1 0 0 0 0,0 1-1 0 0,0-1 1 0 0,1 0 0 0 0,-1 0 0 0 0,1 0-1 0 0,-1 0 1 0 0,0 1 0 0 0,1-1 0 0 0,-1 1-1 0 0,0 0 1 0 0,1 1 719 0 0,0-1-1 0 0,0 2 1 0 0,-1-1 0 0 0,0 0-1 0 0,0 1 1 0 0,1 1 0 0 0,0 6 1346 0 0,13 96 4477 0 0,4 56-4720 0 0,4 33-1954 0 0,-10-124-4000 0 0,-9-55-1406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0,'0'1'134'0'0,"12"50"10119"0"0,-2 1-4750 0 0,12 95-3811 0 0,-10-50-619 0 0,2 38-626 0 0,8 69-1358 0 0,-18-187-92 0 0,0-2-41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60 13503 0 0,'0'0'0'0'0,"-7"-5"436"0"0,0 0-1 0 0,0 0 0 0 0,-1 1 0 0 0,-13-7 0 0 0,19 10-308 0 0,0 0 0 0 0,1 1-1 0 0,-1 0 1 0 0,0-1-1 0 0,1 1 1 0 0,-2-1-1 0 0,2 1 1 0 0,-2 0 0 0 0,2 0-1 0 0,-1 0 1 0 0,0 0-1 0 0,1 0 1 0 0,-2 1-1 0 0,2-1 1 0 0,-1 1-1 0 0,0-1 1 0 0,0 0 0 0 0,1 1-1 0 0,-1 0 1 0 0,0 0-1 0 0,0 0 1 0 0,1 0-1 0 0,-1 0 1 0 0,1 0 0 0 0,-1 0-1 0 0,1 1 1 0 0,0-2-1 0 0,-3 4 1 0 0,0 2-50 0 0,0 0 0 0 0,1-1 0 0 0,0 1 0 0 0,0 0 1 0 0,1 1-1 0 0,-1-1 0 0 0,1 0 0 0 0,0 1 0 0 0,0-1 0 0 0,0 9 0 0 0,1 3-79 0 0,-1 1 0 0 0,3 27-1 0 0,0-34 1 0 0,0 0 0 0 0,1 1 1 0 0,1-1-1 0 0,1 0 0 0 0,-1 0 0 0 0,1 0 0 0 0,2 0 0 0 0,-1-2 0 0 0,10 19 0 0 0,-9-22 19 0 0,-2 1 0 0 0,3 0 0 0 0,-1-1-1 0 0,0 0 1 0 0,1 0 0 0 0,0-1 0 0 0,0 1 0 0 0,0-1-1 0 0,1-1 1 0 0,0 1 0 0 0,0-2 0 0 0,1 1-1 0 0,9 3 1 0 0,-13-6 66 0 0,0-1 1 0 0,0 0-1 0 0,1 0 0 0 0,-2 0 0 0 0,2-1 0 0 0,-1 0 1 0 0,1 0-1 0 0,-1 0 0 0 0,0 0 0 0 0,1-1 0 0 0,-1 0 0 0 0,0 0 1 0 0,0 0-1 0 0,0-1 0 0 0,0 0 0 0 0,0 0 0 0 0,0 0 1 0 0,0-1-1 0 0,-1 1 0 0 0,1-1 0 0 0,-1 0 0 0 0,0-1 1 0 0,0 1-1 0 0,0 0 0 0 0,0-1 0 0 0,0 0 0 0 0,4-8 0 0 0,-1 3 151 0 0,0 0 0 0 0,-1 0 0 0 0,0-1 0 0 0,0-1 0 0 0,-1 1 0 0 0,4-15 0 0 0,-5 14-36 0 0,-1-1-1 0 0,0 1 1 0 0,-1-1 0 0 0,-1 1 0 0 0,0-1-1 0 0,0 1 1 0 0,-1-2 0 0 0,-1 2 0 0 0,0-1 0 0 0,0 1-1 0 0,-1-1 1 0 0,-1 1 0 0 0,0-1 0 0 0,-7-17-1 0 0,6 19-9 0 0,-1 0-1 0 0,0 0 0 0 0,-1 1 1 0 0,-8-11-1 0 0,10 16-112 0 0,1 0-1 0 0,0 0 0 0 0,-2 0 1 0 0,1 0-1 0 0,-1 1 0 0 0,1 0 1 0 0,-1 0-1 0 0,1 1 0 0 0,-1 0 1 0 0,-7-4-1 0 0,5 4-35 0 0,0 0 0 0 0,0 1 1 0 0,1-1-1 0 0,-1 2 0 0 0,0-1 0 0 0,0 0 1 0 0,0 1-1 0 0,0 1 0 0 0,0-1 0 0 0,-7 2 0 0 0,4 0-149 0 0,0 1-1 0 0,0 0 1 0 0,0 0-1 0 0,0 1 1 0 0,0 0-1 0 0,-9 6 0 0 0,16-7-131 0 0,0-2 0 0 0,1 1 0 0 0,-1 0 0 0 0,0 0 0 0 0,1 0 0 0 0,0 0-1 0 0,0 1 1 0 0,0 0 0 0 0,0-1 0 0 0,0 1 0 0 0,0-1 0 0 0,0 1 0 0 0,1 0 0 0 0,-2 5-1 0 0,0 3-1518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14 1229 0 0,7 61 1819 0 0,12 88-1952 0 0,-12-84-1183 0 0,15 141 852 0 0,-18-145-981 0 0,-5 103 1 0 0,-1-134-601 0 0,0-46-886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37 8287 0 0,'-12'-3'904'0'0,"7"1"-112"0"0,0 0-1 0 0,0 0 1 0 0,0 0 0 0 0,0 1-1 0 0,0 0 1 0 0,-11-1-1 0 0,15 2-522 0 0,-2 0-1 0 0,1 0 1 0 0,1 0-1 0 0,-2 0 1 0 0,1 1-1 0 0,0-1 1 0 0,0 1-1 0 0,1 0 1 0 0,-2-1-1 0 0,2 1 1 0 0,-2 0 0 0 0,2 0-1 0 0,-1 0 1 0 0,0 0-1 0 0,1 1 1 0 0,-1-1-1 0 0,0 0 1 0 0,1 0-1 0 0,-1 1 1 0 0,-1 2-1 0 0,-2 3-201 0 0,0 2 1 0 0,0-1-1 0 0,1 0 0 0 0,-1 1 0 0 0,2 0 1 0 0,0 0-1 0 0,0-1 0 0 0,1 2 0 0 0,0 0 1 0 0,0-1-1 0 0,0 13 0 0 0,1-6-71 0 0,1 0 0 0 0,1 0 0 0 0,0 0 1 0 0,1 0-1 0 0,1-1 0 0 0,5 17 0 0 0,-6-25 14 0 0,1 1 0 0 0,-1-1-1 0 0,2 0 1 0 0,0 0 0 0 0,0 0-1 0 0,0-1 1 0 0,0 0 0 0 0,1 1 0 0 0,0-1-1 0 0,1 0 1 0 0,-1-1 0 0 0,1 1-1 0 0,0-2 1 0 0,0 2 0 0 0,1-3 0 0 0,0 2-1 0 0,-1-1 1 0 0,1 0 0 0 0,0-1-1 0 0,0 0 1 0 0,1-1 0 0 0,0 0 0 0 0,-1 1-1 0 0,1-2 1 0 0,0 1 0 0 0,-1-1-1 0 0,11-1 1 0 0,-12 0 82 0 0,0 0 0 0 0,1-1 0 0 0,-1 0 1 0 0,0 0-1 0 0,0-1 0 0 0,-1 0 0 0 0,1-1 0 0 0,0 1 0 0 0,0 0 0 0 0,-1-1 0 0 0,1 0 0 0 0,-2-1 0 0 0,2 1 1 0 0,-2-1-1 0 0,2 0 0 0 0,-2-1 0 0 0,0 1 0 0 0,7-9 0 0 0,-6 7 61 0 0,1-2 1 0 0,-2 0-1 0 0,0 1 1 0 0,1-1-1 0 0,-1 0 0 0 0,-1 0 1 0 0,0 0-1 0 0,-1 0 1 0 0,0-1-1 0 0,1 0 0 0 0,-2 0 1 0 0,2-13-1 0 0,-3 13-40 0 0,-1-1 0 0 0,-1 0-1 0 0,1 1 1 0 0,-1-1 0 0 0,0 0 0 0 0,-1 0 0 0 0,0 1-1 0 0,0 0 1 0 0,-2 1 0 0 0,1-2 0 0 0,0 2-1 0 0,-10-13 1 0 0,6 10-78 0 0,0 1-1 0 0,-1 0 1 0 0,0 1-1 0 0,0 0 0 0 0,-1 0 1 0 0,0 1-1 0 0,-1 0 1 0 0,-22-12-1 0 0,29 19-65 0 0,0-2-1 0 0,0 2 1 0 0,0-1 0 0 0,-1 1-1 0 0,1 0 1 0 0,0 0 0 0 0,-1 1-1 0 0,-7-1 1 0 0,10 0-68 0 0,1 1 0 0 0,-1 1 0 0 0,0-1 0 0 0,0 0 0 0 0,1 0 0 0 0,-1 1-1 0 0,1-1 1 0 0,-1 0 0 0 0,1 1 0 0 0,-1 0 0 0 0,1 0 0 0 0,-1-1 0 0 0,0 1 0 0 0,1 0 0 0 0,0 0 0 0 0,0-1 0 0 0,-1 2 0 0 0,1-1-1 0 0,0 0 1 0 0,0 0 0 0 0,-1 1 0 0 0,2-1 0 0 0,-1 0 0 0 0,0 0 0 0 0,0 1 0 0 0,-1 2 0 0 0,1-1-488 0 0,0 0 0 0 0,0 0 0 0 0,0 1 1 0 0,0 4-1 0 0,1 8-5330 0 0,0-4-627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13847 0 0,'0'0'631'0'0,"4"-10"242"0"0,0-5 1825 0 0,6 18-613 0 0,-9 0-1915 0 0,2-1 1 0 0,-2 2-1 0 0,1-1 1 0 0,-2 0-1 0 0,2 1 1 0 0,-1-1-1 0 0,-1 0 1 0 0,1 1-1 0 0,1 5 1 0 0,-1 1 36 0 0,3 8 66 0 0,-2 1 1 0 0,1 19-1 0 0,-1 5-63 0 0,2-5-193 0 0,1 13-368 0 0,18 83-1 0 0,-20-124-823 0 0,0-1 0 0 0,7 14 0 0 0,-4-13-587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0,'0'0'1040'0'0,"1"2"-853"0"0,3 15 1512 0 0,0 0 1 0 0,2 22-1 0 0,3 14-417 0 0,48 154-173 0 0,-22-92-1423 0 0,-16-52-2381 0 0,-16-52 988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13823 0 0,'-7'-1'382'0'0,"1"2"-1"0"0,0-1 0 0 0,0 1 1 0 0,-8 1-1 0 0,-2 3 7673 0 0,22-3-7226 0 0,3-1-580 0 0,0 1 0 0 0,-1-1 0 0 0,2-1 0 0 0,-1 0 0 0 0,17-1 0 0 0,-12-1-114 0 0,65-5-664 0 0,-49 4-2019 0 0,-11 2-5847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124 240 10103 0 0,'0'0'919'0'0,"23"-20"741"0"0,-17 10-1265 0 0,1 1 0 0 0,-2 0 0 0 0,0-2 0 0 0,-1 2 0 0 0,1-2 1 0 0,-1 1-1 0 0,-2-1 0 0 0,1 0 0 0 0,-1 1 0 0 0,0-1 0 0 0,0 0 0 0 0,-1 1 0 0 0,-1-1 0 0 0,0-12 1 0 0,0 19-336 0 0,0 2 0 0 0,-1 1 1 0 0,1-1-1 0 0,0 0 1 0 0,0-2-1 0 0,0 3 0 0 0,-2-1 1 0 0,2 0-1 0 0,0 0 0 0 0,-2 1 1 0 0,2-1-1 0 0,-2 0 1 0 0,0 0-1 0 0,2 0 0 0 0,-1 1 1 0 0,-1-1-1 0 0,2 0 1 0 0,-2 0-1 0 0,0 0 0 0 0,0 1 1 0 0,1 1-1 0 0,-1-2 1 0 0,0 0-1 0 0,0 2 0 0 0,1-2 1 0 0,-1 1-1 0 0,0 1 1 0 0,0-2-1 0 0,0 2 0 0 0,1 0 1 0 0,-1-2-1 0 0,-2 2 1 0 0,3 0-1 0 0,-1 0 0 0 0,0 0 1 0 0,0 0-1 0 0,-1 0 0 0 0,1 0 1 0 0,0 0-1 0 0,0 0 1 0 0,-3 2-1 0 0,-2-2 72 0 0,1 2-1 0 0,-1-1 1 0 0,2 3-1 0 0,-2-2 1 0 0,1-1-1 0 0,-1 3 1 0 0,2 0-1 0 0,0-1 1 0 0,-1 1-1 0 0,1-1 1 0 0,-11 10-1 0 0,11-4-38 0 0,-1 0 1 0 0,-1 0-1 0 0,4-1 0 0 0,-3 1 1 0 0,1 2-1 0 0,1-2 0 0 0,1 0 0 0 0,1 2 1 0 0,-2-1-1 0 0,3-1 0 0 0,-1 2 0 0 0,0 0 1 0 0,2-1-1 0 0,0 1 0 0 0,0 0 0 0 0,0-2 1 0 0,2 1-1 0 0,1 19 0 0 0,1-15-21 0 0,-1 2 0 0 0,1 0 0 0 0,1 0 0 0 0,1-2 0 0 0,-1 2 0 0 0,2-1 0 0 0,2-1 0 0 0,-2 0 0 0 0,2 1 0 0 0,0-3 0 0 0,16 18 0 0 0,-18-23-96 0 0,-1-1 0 0 0,1-3-1 0 0,0 3 1 0 0,0-1 0 0 0,0-1-1 0 0,0-1 1 0 0,0 1 0 0 0,0-1-1 0 0,2 1 1 0 0,-2-2 0 0 0,2-1 0 0 0,-1 3-1 0 0,0-4 1 0 0,1 2 0 0 0,-2 0-1 0 0,2-2 1 0 0,0 0 0 0 0,-2 0 0 0 0,2-2-1 0 0,9 0 1 0 0,12-5-1798 0 0,-1 0 0 0 0,1-2-1 0 0,-1 0 1 0 0,30-18 0 0 0,-33 16-4117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15 265 9671 0 0,'0'0'748'0'0,"1"-4"-369"0"0,1-7 13 0 0,-1 14 381 0 0,-2 28 1264 0 0,0-3-551 0 0,-8 171 1772 0 0,6-168-2817 0 0,0 8 2 0 0,1-32 26 0 0,2-6-47 0 0,1-2 162 0 0,9-55 37 0 0,3-20-444 0 0,9-151-12 0 0,-20 192-68 0 0,2-17 73 0 0,13-71 0 0 0,-16 118-154 0 0,4-8 68 0 0,-1 20-12 0 0,1 5-62 0 0,-2 1 0 0 0,0 0 0 0 0,-1 0-1 0 0,2 24 1 0 0,1 10 1 0 0,2-9-32 0 0,3-1-1 0 0,14 40 1 0 0,-15-53 8 0 0,1-1 1 0 0,1 0-1 0 0,2-1 0 0 0,16 26 0 0 0,-24-42 122 0 0,0-1-1 0 0,-1 1 1 0 0,2 0-1 0 0,-1-2 1 0 0,0 2-1 0 0,12 6 1 0 0,-15-10-80 0 0,-1-2 0 0 0,1 1 0 0 0,0 0 0 0 0,-1 0 0 0 0,1-1 0 0 0,-1 1 0 0 0,1 0 0 0 0,0-1 0 0 0,0 1 0 0 0,-1-1 0 0 0,1 0 0 0 0,0 0 0 0 0,-1 0 0 0 0,1 0 0 0 0,0 0 0 0 0,0 0 0 0 0,-1 0 0 0 0,2 0 0 0 0,-2-1 0 0 0,1 1 0 0 0,-1-1 0 0 0,1 0 0 0 0,0 1 0 0 0,0-1 0 0 0,-1 0 0 0 0,1 0 0 0 0,-1 1 0 0 0,1-1 0 0 0,-1-1 0 0 0,0 1-1 0 0,1 0 1 0 0,-2 0 0 0 0,4-3 0 0 0,1-2 199 0 0,-1 0 0 0 0,0 0 0 0 0,-1-1-1 0 0,1 1 1 0 0,-1-1 0 0 0,0 0 0 0 0,0 0-1 0 0,2-13 1 0 0,0-5 281 0 0,2-31 0 0 0,-5 36-326 0 0,0-13-402 0 0,0 0-1 0 0,-1 1 1 0 0,-3 0-1 0 0,-7-48 1 0 0,4 56-2027 0 0,2 5-3475 0 0,-1-1-2267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0,'2'5'10233'0'0,"5"27"-8152"0"0,6 55-487 0 0,4 106 0 0 0,-12 89-3956 0 0,-5-278 2278 0 0,0 5-2052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0,'1'1'269'0'0,"0"0"0"0"0,-1-1 0 0 0,1 1-1 0 0,0 0 1 0 0,0 0 0 0 0,-1-1 0 0 0,0 2-1 0 0,1-1 1 0 0,0-1 0 0 0,-1 1 0 0 0,1 1-1 0 0,-1 0 1 0 0,9 20 3216 0 0,19 73-352 0 0,-5-16-2273 0 0,37 163-297 0 0,-43-164-772 0 0,-12-56-1410 0 0,-2-8-2420 0 0,0 1-2157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 16415 0 0,'-2'-1'233'0'0,"2"1"-182"0"0,0-1-1 0 0,0 1 1 0 0,0 0-1 0 0,-1 0 1 0 0,1 0-1 0 0,-1 0 1 0 0,1-1-1 0 0,-1 1 1 0 0,1 0-1 0 0,-1 0 0 0 0,1 0 1 0 0,0 0-1 0 0,0 0 1 0 0,-1 0-1 0 0,1 0 1 0 0,-1 0-1 0 0,1 0 1 0 0,-1 0-1 0 0,1 1 1 0 0,0-1-1 0 0,0 0 1 0 0,-1 0-1 0 0,1 0 0 0 0,-1 1 1 0 0,1-1-1 0 0,-1 0 1 0 0,1 0-1 0 0,0 1 1 0 0,0-1-1 0 0,-2 1 1981 0 0,16-9-618 0 0,-9 5-1315 0 0,0 1 1 0 0,0 0-1 0 0,0-1 1 0 0,0 1 0 0 0,1 1-1 0 0,5-3 1 0 0,14-2-108 0 0,-6-1-61 0 0,0 1-1 0 0,23-3 1 0 0,14 1-7601 0 0,-40 6 1457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11055 0 0,'0'0'1002'0'0,"0"-11"1851"0"0,0 9-2651 0 0,0 1 0 0 0,0-1-1 0 0,1 1 1 0 0,0-1 0 0 0,0 1 0 0 0,-1-1 0 0 0,1 1 0 0 0,0-1-1 0 0,0 1 1 0 0,0 0 0 0 0,0-1 0 0 0,0 1 0 0 0,0 0-1 0 0,0 0 1 0 0,1 0 0 0 0,-1 0 0 0 0,0 0 0 0 0,1 0 0 0 0,-1 1-1 0 0,1-1 1 0 0,-1 0 0 0 0,1 0 0 0 0,-1 0 0 0 0,3 1-1 0 0,2-3-48 0 0,0 2-1 0 0,0 0 1 0 0,0 0-1 0 0,0 0 0 0 0,9 0 1 0 0,-9 1 77 0 0,1 0 0 0 0,-1 1 1 0 0,1 0-1 0 0,-1-1 0 0 0,1 2 1 0 0,11 2-1 0 0,-15-1-126 0 0,0-2 1 0 0,1 1-1 0 0,-1 0 1 0 0,0 0-1 0 0,1 1 0 0 0,-1-1 1 0 0,0 1-1 0 0,0-1 1 0 0,0 2-1 0 0,0-1 0 0 0,-1 0 1 0 0,4 5-1 0 0,-3-1-18 0 0,1-1 0 0 0,-1 1 1 0 0,0 0-1 0 0,0 1 0 0 0,0-1 0 0 0,-2 0 0 0 0,2 0 0 0 0,-2 1 0 0 0,0 0 1 0 0,0-1-1 0 0,-1 1 0 0 0,0 0 0 0 0,0-1 0 0 0,-1 1 0 0 0,-2 14 1 0 0,1-12-216 0 0,-1-1 0 0 0,0 0 0 0 0,-1-1 0 0 0,1 2 0 0 0,-1-2 0 0 0,0 1 0 0 0,-2-1 0 0 0,2 0 0 0 0,-2-1 0 0 0,0 1 1 0 0,0-1-1 0 0,-10 9 0 0 0,4-6-196 0 0,-1-1 1 0 0,0 0 0 0 0,-1-1-1 0 0,0-1 1 0 0,0-1 0 0 0,-21 8-1 0 0,29-12 310 0 0,1-1 0 0 0,0 1 0 0 0,-1-1 1 0 0,-6 0-1 0 0,10-1 13 0 0,1 0 1 0 0,-1 0 0 0 0,1 0 0 0 0,-1 0-1 0 0,1-1 1 0 0,-1 1 0 0 0,1 0 0 0 0,0 0 0 0 0,-3-2-1 0 0,3 2-3 0 0,1 0 0 0 0,-1-1-1 0 0,1 1 1 0 0,0 0-1 0 0,-1 0 1 0 0,1-1 0 0 0,-1 1-1 0 0,1-1 1 0 0,-1 1 0 0 0,1-1-1 0 0,0 1 1 0 0,0-1-1 0 0,0 1 1 0 0,-1 0 0 0 0,1-1-1 0 0,0 0 1 0 0,0 1 0 0 0,-1-1-1 0 0,1 1 1 0 0,0 0-1 0 0,0-1 1 0 0,0 0 0 0 0,0 0-1 0 0,0 0 1 0 0,0 0 0 0 0,1 0 0 0 0,-1 0 0 0 0,1 0-1 0 0,-1-1 1 0 0,0 2 0 0 0,1-1 0 0 0,0-1 0 0 0,0 2 0 0 0,-1-1 0 0 0,1 0 0 0 0,0 0-1 0 0,0 1 1 0 0,-1-1 0 0 0,2 0 0 0 0,0-1 0 0 0,17-9 23 0 0,-15 10 57 0 0,1 0 1 0 0,0 1-1 0 0,-1-1 0 0 0,1 1 1 0 0,-1 0-1 0 0,2 0 1 0 0,-2 0-1 0 0,9 2 1 0 0,0 0 187 0 0,38 5 1052 0 0,54 15 0 0 0,-102-21-1294 0 0,12 3-472 0 0,-2 1 1 0 0,24 12-1 0 0,-26-13-1105 0 0,1 2-6300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0,'0'0'674'0'0,"2"1"-301"0"0,-2-1-311 0 0,1 1 1 0 0,0-1-1 0 0,-1 0 0 0 0,1 0 0 0 0,-1 0 1 0 0,0 0-1 0 0,1 1 0 0 0,-1-1 0 0 0,1 1 1 0 0,0-1-1 0 0,-1 1 0 0 0,0-1 0 0 0,0 0 1 0 0,1 1-1 0 0,-1-1 0 0 0,0 1 0 0 0,1 0 1 0 0,-1-1-1 0 0,0 1 0 0 0,1-1 0 0 0,-1 0 1 0 0,0 1-1 0 0,0 0 0 0 0,0-1 0 0 0,1 1 1 0 0,-1-1-1 0 0,0 1 0 0 0,0-1 0 0 0,0 1 1 0 0,0 0-1 0 0,0-1 0 0 0,0 0 1 0 0,-1 1-1 0 0,1 0 0 0 0,0 0 0 0 0,0-1 1 0 0,-1 1-1 0 0,0 13 1183 0 0,4 21 3 0 0,3-1 1 0 0,8 36 0 0 0,-5-30-957 0 0,17 70 484 0 0,7 36 168 0 0,-27-114-842 0 0,-3-20 91 0 0,-3-10 23 0 0,0-5 109 0 0,-34-257-297 0 0,34 254-51 0 0,-9-62-817 0 0,1-90-1 0 0,9 149 788 0 0,0 1-1 0 0,0-2 0 0 0,0 2 1 0 0,2-1-1 0 0,4-17 1 0 0,-6 24 56 0 0,0-1 1 0 0,0 1 0 0 0,1-1 0 0 0,-1 0 0 0 0,0 1 0 0 0,1 0 0 0 0,-1-1 0 0 0,2 1 0 0 0,-2 0 0 0 0,1-1-1 0 0,0 2 1 0 0,0-1 0 0 0,1 0 0 0 0,-1 0 0 0 0,0 0 0 0 0,0 1 0 0 0,2 0 0 0 0,-2-1 0 0 0,0 1 0 0 0,1 0-1 0 0,0 0 1 0 0,3 0 0 0 0,-2 0-6 0 0,-1 1-1 0 0,0 0 0 0 0,0 1 0 0 0,1-1 1 0 0,-1 1-1 0 0,0-1 0 0 0,0 1 1 0 0,0 0-1 0 0,0 0 0 0 0,4 2 1 0 0,30 17-32 0 0,-34-18 33 0 0,12 8 14 0 0,1 1 0 0 0,-2 0 0 0 0,0 1-1 0 0,25 26 1 0 0,-35-32 24 0 0,1 0 0 0 0,-1 0 0 0 0,-1 0 0 0 0,1 0 0 0 0,-1 0 0 0 0,0 1 0 0 0,0 0 0 0 0,-1 0 0 0 0,0 0 0 0 0,0 0 0 0 0,-1 0-1 0 0,0 0 1 0 0,1 0 0 0 0,-2 0 0 0 0,0 11 0 0 0,-1-7-15 0 0,0-1 0 0 0,0 1 1 0 0,-2-1-1 0 0,1 0 0 0 0,-1 0 0 0 0,-1 0 0 0 0,0 0 0 0 0,0 0 0 0 0,-10 17 0 0 0,8-18-86 0 0,-1 1 1 0 0,0-2-1 0 0,0 1 0 0 0,-1-1 0 0 0,-14 13 0 0 0,18-18 79 0 0,-1 0-1 0 0,2 0 0 0 0,-2 0 0 0 0,0-1 1 0 0,1 1-1 0 0,-1-1 0 0 0,1 0 0 0 0,-1 0 0 0 0,0-1 1 0 0,0 1-1 0 0,0-1 0 0 0,0 0 0 0 0,0-1 1 0 0,-9 1-1 0 0,11-1 47 0 0,0-1 0 0 0,1 1 0 0 0,0 0 1 0 0,-1-1-1 0 0,1 0 0 0 0,0 0 0 0 0,0 0 0 0 0,-3-1 1 0 0,4 1 272 0 0,0-4 146 0 0,3 4-443 0 0,-1 0 0 0 0,0 1 0 0 0,0 0 1 0 0,1-1-1 0 0,-2 0 0 0 0,2 1 0 0 0,-1-1 0 0 0,0 1 0 0 0,1 0 0 0 0,-1 0 0 0 0,0 0 0 0 0,1-1 0 0 0,-1 1 0 0 0,1 0 1 0 0,-2 0-1 0 0,4 1 0 0 0,24 3 412 0 0,-23-3-354 0 0,23 7 679 0 0,-1 0 1 0 0,37 18-1 0 0,-5-2 227 0 0,146 44 1183 0 0,-85-27-1931 0 0,-96-35-1686 0 0,-14-4-166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2759 0 0,'-3'-4'486'0'0,"0"1"0"0"0,-1 0-1 0 0,0-1 1 0 0,-6-5-1 0 0,-9-4 6807 0 0,29 6-6116 0 0,-7 7-1083 0 0,0 0-1 0 0,0 1 0 0 0,-2-1 0 0 0,3 1 1 0 0,-1-1-1 0 0,-1 1 0 0 0,2 0 0 0 0,-3 0 1 0 0,2 0-1 0 0,0 0 0 0 0,-1 0 0 0 0,1 1 1 0 0,1 1-1 0 0,8 5 419 0 0,13 13 1 0 0,-17-15-259 0 0,7 6 106 0 0,24 22 437 0 0,2-3-1 0 0,49 30 1 0 0,403 221 2330 0 0,-405-229-2653 0 0,7 5 134 0 0,-52-35-314 0 0,270 166 1814 0 0,-265-156-1850 0 0,89 44 1 0 0,-88-60-3637 0 0,-43-14 1715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0 898 919 0 0,'0'13'12430'0'0,"1"-15"-12225"0"0,-1 0 0 0 0,1 1 0 0 0,-1-1 0 0 0,0 1 0 0 0,1 0 1 0 0,0-1-1 0 0,0 0 0 0 0,0 1 0 0 0,0-1 0 0 0,-1 0 0 0 0,0 1 1 0 0,1 0-1 0 0,1 1 0 0 0,0-3 0 0 0,19-14 1016 0 0,1-1-83 0 0,25-26 0 0 0,-1 3-376 0 0,198-143 512 0 0,-184 142-1114 0 0,39-26 216 0 0,95-72 512 0 0,-5-15 176 0 0,-147 122-941 0 0,86-79 274 0 0,-126 111-635 0 0,23-20 421 0 0,-7 10-5109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1839 0 0,'16'-10'331'0'0,"-16"9"-158"0"0,0 1-1 0 0,0 0 0 0 0,0 0 1 0 0,0 0-1 0 0,0 0 0 0 0,1 0 1 0 0,2-7 7487 0 0,1 7-7220 0 0,-3 0-334 0 0,1 1 1 0 0,0 0 0 0 0,-1-1 0 0 0,2 1-1 0 0,-3 0 1 0 0,2 0 0 0 0,0 0 0 0 0,-1 0-1 0 0,1-1 1 0 0,1 4 0 0 0,14 14 658 0 0,-6-7-366 0 0,9 9 220 0 0,2-1-1 0 0,2-1 0 0 0,33 21 1 0 0,85 65 1523 0 0,-33-22-734 0 0,-4-3-207 0 0,22 14 62 0 0,114 52 572 0 0,-203-123-1499 0 0,64 48 0 0 0,-15-8-19 0 0,-82-59-600 0 0,-2-1-1032 0 0,0 0-1 0 0,1 1 1 0 0,0-1 0 0 0,-1 0 0 0 0,7 1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0,'2'-1'107'0'0,"-1"1"-60"0"0,-1-1 0 0 0,1 1-1 0 0,-1 0 1 0 0,1 0 0 0 0,-1 0 0 0 0,1 0-1 0 0,-1 0 1 0 0,1 0 0 0 0,-1 0 0 0 0,0 0-1 0 0,0 0 1 0 0,0 0 0 0 0,1 0 0 0 0,0 0-1 0 0,-1 0 1 0 0,1 0 0 0 0,-1 0 0 0 0,1 1-1 0 0,-1-1 1 0 0,0 0 0 0 0,0 0 0 0 0,1 1-1 0 0,-1-1 1 0 0,1 0 0 0 0,-1 0 0 0 0,1 0-1 0 0,-1 0 1 0 0,0 1 0 0 0,1-1 0 0 0,-1 1-1 0 0,1 0 1 0 0,-1 1 719 0 0,1-1-1 0 0,0 2 1 0 0,-1-1 0 0 0,1 1-1 0 0,-1-1 1 0 0,1 2 0 0 0,-1 6 1346 0 0,13 96 4477 0 0,5 56-4720 0 0,4 33-1954 0 0,-9-124-4000 0 0,-10-55-1406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182 126 3679 0 0,'3'-32'-396'0'0,"-3"26"1207"0"0,0 1 0 0 0,0 0 0 0 0,-1-1 0 0 0,1 3 0 0 0,-2-3 0 0 0,-2-8 1 0 0,4 12-405 0 0,-2-1 1 0 0,1 1-1 0 0,1-2 1 0 0,-2 3 0 0 0,0-3-1 0 0,0 2 1 0 0,1-1-1 0 0,-1 1 1 0 0,0 0 0 0 0,-2 0-1 0 0,3-1 1 0 0,-1 1-1 0 0,0 0 1 0 0,-1 0-1 0 0,1 1 1 0 0,-2 1 0 0 0,2-2-1 0 0,-1 0 1 0 0,1 0-1 0 0,-2 2 1 0 0,1-1 0 0 0,-4-1-1 0 0,3 2-226 0 0,1 0 0 0 0,-1-2 0 0 0,2 2 0 0 0,-1 0 0 0 0,-1 0 0 0 0,1 0-1 0 0,-1 0 1 0 0,0 0 0 0 0,1 2 0 0 0,1-2 0 0 0,-1 0 0 0 0,-1 2 0 0 0,0-1 0 0 0,1-1 0 0 0,1 2-1 0 0,-1 0 1 0 0,-1 0 0 0 0,2-1 0 0 0,-5 5 0 0 0,2-3-46 0 0,1 1 0 0 0,1 1 0 0 0,-1-1-1 0 0,0 1 1 0 0,1 1 0 0 0,-1-1 0 0 0,3 0 0 0 0,-3 1 0 0 0,2-1 0 0 0,-3 7 0 0 0,-1 6 19 0 0,3 0 1 0 0,-1 0 0 0 0,3 0-1 0 0,-1 0 1 0 0,0-1-1 0 0,4 30 1 0 0,-2-38-125 0 0,2-2-1 0 0,-2 2 1 0 0,1-2-1 0 0,1 0 1 0 0,2 2-1 0 0,-3-2 1 0 0,3 0-1 0 0,0 0 1 0 0,-1 0-1 0 0,1 1 0 0 0,-1-1 1 0 0,3 0-1 0 0,-3-2 1 0 0,3 2-1 0 0,6 6 1 0 0,-7-10-38 0 0,-1 1-1 0 0,1-1 1 0 0,1 1-1 0 0,-3-2 1 0 0,3 1 0 0 0,-1-1-1 0 0,0 0 1 0 0,1 0 0 0 0,-1-1-1 0 0,0 1 1 0 0,2 0 0 0 0,-1-2-1 0 0,-1 2 1 0 0,0-2 0 0 0,1 0-1 0 0,1 0 1 0 0,-2 0 0 0 0,1 0-1 0 0,-1-2 1 0 0,2 2-1 0 0,7-4 1 0 0,-5 1-259 0 0,2-1-1 0 0,-2 1 1 0 0,0-3-1 0 0,0 3 1 0 0,0-2-1 0 0,0-1 1 0 0,-2-1-1 0 0,2 2 1 0 0,-2-2 0 0 0,11-9-1 0 0,1-8-4975 0 0,36-51-1 0 0,-42 59 313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0,'0'1'134'0'0,"11"50"10119"0"0,0 1-4750 0 0,11 95-3811 0 0,-10-49-619 0 0,2 35-626 0 0,8 72-1358 0 0,-18-187-92 0 0,0-5-41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60 13503 0 0,'0'0'0'0'0,"-8"-5"436"0"0,2 0-1 0 0,-3 0 0 0 0,2 1 0 0 0,-13-7 0 0 0,17 10-308 0 0,2 1 0 0 0,-1-1-1 0 0,0 1 1 0 0,0-1-1 0 0,0 1 1 0 0,0-1-1 0 0,1 1 1 0 0,-1 0 0 0 0,0 0-1 0 0,0 0 1 0 0,0 0-1 0 0,0 0 1 0 0,0 1-1 0 0,1-1 1 0 0,-1 1-1 0 0,0 0 1 0 0,0-1 0 0 0,1 0-1 0 0,-1 1 1 0 0,-1 0-1 0 0,3 0 1 0 0,-2 0-1 0 0,0-1 1 0 0,1 2 0 0 0,-1-1-1 0 0,1 1 1 0 0,0-2-1 0 0,-3 4 1 0 0,0 2-50 0 0,0 0 0 0 0,1-1 0 0 0,1 1 0 0 0,-2 1 1 0 0,2-1-1 0 0,-1 0 0 0 0,1 0 0 0 0,0 1 0 0 0,1-1 0 0 0,-2 9 0 0 0,2 3-79 0 0,-1 0 0 0 0,3 29-1 0 0,0-35 1 0 0,0 0 0 0 0,2 1 1 0 0,-1-1-1 0 0,1 0 0 0 0,2-1 0 0 0,-1 2 0 0 0,0-2 0 0 0,2 1 0 0 0,10 15 0 0 0,-11-18 19 0 0,0-2 0 0 0,0 1 0 0 0,2-1-1 0 0,-2 1 1 0 0,3-2 0 0 0,-2 1 0 0 0,2-1 0 0 0,-1 0-1 0 0,1-1 1 0 0,0 1 0 0 0,0-2 0 0 0,1 1-1 0 0,9 3 1 0 0,-13-7 66 0 0,0 1 1 0 0,0-1-1 0 0,1 0 0 0 0,-2 0 0 0 0,2-1 0 0 0,-1 0 1 0 0,0 0-1 0 0,1 0 0 0 0,-1 0 0 0 0,1-1 0 0 0,-1 0 0 0 0,-1 0 1 0 0,2-1-1 0 0,-1 1 0 0 0,0-1 0 0 0,0 1 0 0 0,0-2 1 0 0,0 0-1 0 0,0 0 0 0 0,-1 1 0 0 0,0-1 0 0 0,1-1 1 0 0,-2 1-1 0 0,1 0 0 0 0,0-1 0 0 0,-1 0 0 0 0,6-8 0 0 0,-2 3 151 0 0,0-1 0 0 0,-1 1 0 0 0,0 0 0 0 0,-1-2 0 0 0,1 1 0 0 0,3-16 0 0 0,-5 16-36 0 0,-1-2-1 0 0,0 1 1 0 0,-2-1 0 0 0,1 1 0 0 0,-1-1-1 0 0,0 0 1 0 0,-1 0 0 0 0,-1 0 0 0 0,0 1 0 0 0,-1 0-1 0 0,2-1 1 0 0,-4 1 0 0 0,1-1 0 0 0,-7-17-1 0 0,5 19-9 0 0,1-1-1 0 0,-1 2 0 0 0,-1 0 1 0 0,-8-12-1 0 0,11 18-112 0 0,-1-1-1 0 0,0 0 0 0 0,0 1 1 0 0,0-1-1 0 0,-1 0 0 0 0,1 1 1 0 0,-1 1-1 0 0,0-1 0 0 0,1 1 1 0 0,-8-4-1 0 0,5 4-35 0 0,0 1 0 0 0,0-1 1 0 0,1 0-1 0 0,-1 2 0 0 0,0-1 0 0 0,0 0 1 0 0,0 1-1 0 0,0 1 0 0 0,1-1 0 0 0,-9 2 0 0 0,5 1-149 0 0,-1-2-1 0 0,2 3 1 0 0,-1-1-1 0 0,1 1 1 0 0,-2 0-1 0 0,-7 7 0 0 0,14-10-131 0 0,1 1 0 0 0,0 0 0 0 0,1 0 0 0 0,0 0 0 0 0,-1 0 0 0 0,1 0-1 0 0,-1 1 1 0 0,2-1 0 0 0,-1 1 0 0 0,0 0 0 0 0,0-1 0 0 0,0 1 0 0 0,1 0 0 0 0,-3 5-1 0 0,3 3-1518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15 1229 0 0,7 60 1819 0 0,13 87-1952 0 0,-14-83-1183 0 0,15 140 852 0 0,-16-143-981 0 0,-6 102 1 0 0,-1-135-601 0 0,0-44-886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37 8287 0 0,'-13'-4'904'0'0,"9"3"-112"0"0,-1-1-1 0 0,0 0 1 0 0,1 0 0 0 0,-2 1-1 0 0,1 0 1 0 0,-10-1-1 0 0,13 2-522 0 0,-1 0-1 0 0,1 0 1 0 0,0 0-1 0 0,0 0 1 0 0,0 1-1 0 0,1-1 1 0 0,-2 1-1 0 0,1-1 1 0 0,0 1-1 0 0,0 0 1 0 0,1 0 0 0 0,-1 0-1 0 0,1 0 1 0 0,-2 0-1 0 0,1 1 1 0 0,1-1-1 0 0,-1-1 1 0 0,0 2-1 0 0,2 0 1 0 0,-4 2-1 0 0,-1 3-201 0 0,0 2 1 0 0,0-2-1 0 0,1 2 0 0 0,0 1 0 0 0,1-2 1 0 0,-2 1-1 0 0,3 0 0 0 0,0 0 0 0 0,0 0 1 0 0,0 1-1 0 0,0 12 0 0 0,1-5-71 0 0,1-2 0 0 0,1 1 0 0 0,0 0 1 0 0,1 0-1 0 0,1 0 0 0 0,5 15 0 0 0,-6-24 14 0 0,1 0 0 0 0,-1 1-1 0 0,2-1 1 0 0,0 1 0 0 0,-1-2-1 0 0,2 1 1 0 0,-1-2 0 0 0,0 3 0 0 0,2-4-1 0 0,0 3 1 0 0,-1-2 0 0 0,1 1-1 0 0,0-1 1 0 0,1-1 0 0 0,-2 1 0 0 0,3-1-1 0 0,-2 0 1 0 0,2 0 0 0 0,-2-1-1 0 0,2-1 1 0 0,-1 1 0 0 0,1-1 0 0 0,-1 1-1 0 0,1-1 1 0 0,0-1 0 0 0,-1 0-1 0 0,11 0 1 0 0,-12-1 82 0 0,0-1 0 0 0,0 0 0 0 0,1 0 1 0 0,-1 0-1 0 0,0-1 0 0 0,0 0 0 0 0,-1-1 0 0 0,1 1 0 0 0,0 0 0 0 0,-1-1 0 0 0,1 0 0 0 0,-2-2 0 0 0,2 3 1 0 0,-2-2-1 0 0,2 0 0 0 0,-2 0 0 0 0,0-1 0 0 0,7-7 0 0 0,-6 4 61 0 0,1 1 1 0 0,-2 0-1 0 0,0-1 1 0 0,1 0-1 0 0,-2 0 0 0 0,1 0 1 0 0,-1 0-1 0 0,-1-1 1 0 0,1 1-1 0 0,-2-1 0 0 0,1 0 1 0 0,0-13-1 0 0,-2 13-40 0 0,0-1 0 0 0,-2 0-1 0 0,0 1 1 0 0,2-1 0 0 0,-3 0 0 0 0,0 0 0 0 0,0 2-1 0 0,-1-2 1 0 0,0 2 0 0 0,0-1 0 0 0,-1-1-1 0 0,-8-10 1 0 0,5 10-78 0 0,0 0-1 0 0,-1-1 1 0 0,0 2-1 0 0,0 0 0 0 0,-1 0 1 0 0,-1 1-1 0 0,1 1 1 0 0,-23-14-1 0 0,29 20-65 0 0,0-2-1 0 0,0 2 1 0 0,0 0 0 0 0,-1-1-1 0 0,1 1 1 0 0,0 0 0 0 0,-1 1-1 0 0,-7-1 1 0 0,10 0-68 0 0,0 1 0 0 0,1 1 0 0 0,-1-1 0 0 0,1 0 0 0 0,-1 0 0 0 0,0 1-1 0 0,1-1 1 0 0,-1 0 0 0 0,0 1 0 0 0,1 0 0 0 0,0 0 0 0 0,-1 0 0 0 0,1 0 0 0 0,-1-1 0 0 0,1 0 0 0 0,0 1 0 0 0,-1 1 0 0 0,1-1-1 0 0,-1 0 1 0 0,2 0 0 0 0,-1 1 0 0 0,0-1 0 0 0,0 0 0 0 0,0 1 0 0 0,1-1 0 0 0,-3 3 0 0 0,2-1-488 0 0,0 0 0 0 0,0 0 0 0 0,0 1 1 0 0,-1 5-1 0 0,2 5-5330 0 0,1-1-627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13847 0 0,'0'0'631'0'0,"4"-10"242"0"0,0-5 1825 0 0,6 18-613 0 0,-8 1-1915 0 0,-1-3 1 0 0,1 2-1 0 0,-1 2 1 0 0,0-2-1 0 0,1-1 1 0 0,-1 1-1 0 0,0 2 1 0 0,-1-2-1 0 0,2 6 1 0 0,0 1 36 0 0,1 8 66 0 0,-1 0 1 0 0,1 21-1 0 0,-1 4-63 0 0,1-5-193 0 0,2 12-368 0 0,19 85-1 0 0,-21-125-823 0 0,1 0 0 0 0,5 12 0 0 0,-3-13-587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0,'0'0'1040'0'0,"1"2"-853"0"0,4 16 1512 0 0,-2-2 1 0 0,3 22-1 0 0,3 16-417 0 0,49 154-173 0 0,-24-94-1423 0 0,-15-51-2381 0 0,-16-52 988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13823 0 0,'-7'-1'382'0'0,"1"2"-1"0"0,0-1 0 0 0,0 1 1 0 0,-8 1-1 0 0,-2 3 7673 0 0,23-3-7226 0 0,1-1-580 0 0,1 1 0 0 0,0-1 0 0 0,0 0 0 0 0,0-1 0 0 0,17-2 0 0 0,-12 0-114 0 0,65-4-664 0 0,-49 2-2019 0 0,-11 3-5847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16 265 9671 0 0,'0'0'748'0'0,"0"-4"-369"0"0,3-7 13 0 0,-2 14 381 0 0,-2 28 1264 0 0,-1-3-551 0 0,-8 170 1772 0 0,9-166-2817 0 0,-3 8 2 0 0,2-34 26 0 0,2-5-47 0 0,1-3 162 0 0,9-52 37 0 0,3-23-444 0 0,9-149-12 0 0,-20 190-68 0 0,2-17 73 0 0,13-69 0 0 0,-16 117-154 0 0,3-8 68 0 0,1 20-12 0 0,0 6-62 0 0,-3 0 0 0 0,2-1 0 0 0,-2 1-1 0 0,2 25 1 0 0,1 8 1 0 0,3-8-32 0 0,1-1-1 0 0,15 41 1 0 0,-14-55 8 0 0,0 0 1 0 0,0-1-1 0 0,3 1 0 0 0,17 25 0 0 0,-26-42 122 0 0,1-1-1 0 0,0 2 1 0 0,-1-3-1 0 0,2 1 1 0 0,-1 1-1 0 0,12 6 1 0 0,-15-10-80 0 0,0-2 0 0 0,-1 1 0 0 0,1-1 0 0 0,0 1 0 0 0,-2 0 0 0 0,2 0 0 0 0,-1 0 0 0 0,2-1 0 0 0,-1 1 0 0 0,-1-1 0 0 0,2 0 0 0 0,-2 0 0 0 0,0 0 0 0 0,1 0 0 0 0,0 0 0 0 0,0 0 0 0 0,-1 0 0 0 0,2 0 0 0 0,-1-1 0 0 0,-1 1 0 0 0,0-1 0 0 0,1 0 0 0 0,0 0 0 0 0,0 0 0 0 0,-1 1 0 0 0,1-1 0 0 0,0 1 0 0 0,-1-1 0 0 0,-1-1 0 0 0,2 2-1 0 0,-1-2 1 0 0,0 1 0 0 0,3-3 0 0 0,1-2 199 0 0,-1 0 0 0 0,0 0 0 0 0,0-1-1 0 0,-1 1 1 0 0,0-1 0 0 0,0 0 0 0 0,0 0-1 0 0,2-13 1 0 0,0-5 281 0 0,1-31 0 0 0,-3 35-326 0 0,-1-11-402 0 0,0-1-1 0 0,-1 1 1 0 0,-3-1-1 0 0,-7-47 1 0 0,4 57-2027 0 0,2 5-3475 0 0,0-4-2267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0,'0'0'674'0'0,"2"1"-301"0"0,-2-1-311 0 0,1 1 1 0 0,0-1-1 0 0,-1 0 0 0 0,1 1 0 0 0,0-1 1 0 0,-1 0-1 0 0,1 0 0 0 0,-1 0 0 0 0,0 1 1 0 0,0-1-1 0 0,0 0 0 0 0,1 0 0 0 0,-1 1 1 0 0,1 0-1 0 0,-1-1 0 0 0,0 1 0 0 0,1 0 1 0 0,-1-1-1 0 0,0 0 0 0 0,1 1 0 0 0,-1-1 1 0 0,0 1-1 0 0,0 0 0 0 0,0-1 0 0 0,0 1 1 0 0,0 0-1 0 0,0-1 0 0 0,0 0 0 0 0,0 1 1 0 0,0 0-1 0 0,0 0 0 0 0,0-1 1 0 0,0 0-1 0 0,0 1 0 0 0,0-1 0 0 0,0 0 1 0 0,-1 2-1 0 0,0 12 1183 0 0,4 21 3 0 0,3-1 1 0 0,9 37 0 0 0,-7-32-957 0 0,18 71 484 0 0,7 35 168 0 0,-27-112-842 0 0,-3-21 91 0 0,-3-10 23 0 0,0-5 109 0 0,-34-257-297 0 0,33 253-51 0 0,-7-60-817 0 0,1-91-1 0 0,7 149 788 0 0,1 1-1 0 0,-1-2 0 0 0,2 2 1 0 0,0-1-1 0 0,6-16 1 0 0,-7 22 56 0 0,-1 0 1 0 0,2 1 0 0 0,0-2 0 0 0,-1 3 0 0 0,0-2 0 0 0,1 1 0 0 0,0-1 0 0 0,0 1 0 0 0,-1-1 0 0 0,1 2-1 0 0,0-1 1 0 0,0 0 0 0 0,1 0 0 0 0,-1 0 0 0 0,0 0 0 0 0,0 0 0 0 0,1 2 0 0 0,0-1 0 0 0,-1-1 0 0 0,1 1-1 0 0,-1 0 1 0 0,6 0 0 0 0,-5 0-6 0 0,-1 1-1 0 0,2 0 0 0 0,-1 1 0 0 0,1-1 1 0 0,-2 1-1 0 0,2-1 0 0 0,-1 1 1 0 0,0 0-1 0 0,0 0 0 0 0,4 2 1 0 0,30 17-32 0 0,-34-18 33 0 0,13 8 14 0 0,-1 1 0 0 0,-1 0 0 0 0,0 0-1 0 0,24 28 1 0 0,-33-33 24 0 0,0 0 0 0 0,-2 0 0 0 0,1 0 0 0 0,0 0 0 0 0,0 1 0 0 0,-2-1 0 0 0,1 2 0 0 0,-1-2 0 0 0,1 1 0 0 0,-2 0 0 0 0,1 0-1 0 0,-1 0 1 0 0,-1 0 0 0 0,0 0 0 0 0,0 11 0 0 0,0-7-15 0 0,0-1 0 0 0,-2 0 1 0 0,0 1-1 0 0,-1 0 0 0 0,0-2 0 0 0,0 1 0 0 0,-2 0 0 0 0,1 1 0 0 0,-10 15 0 0 0,8-16-86 0 0,-1-1 1 0 0,0 0-1 0 0,0 0 0 0 0,-1-2 0 0 0,-14 14 0 0 0,18-19 79 0 0,-1 2-1 0 0,2-1 0 0 0,-2 0 0 0 0,0 0 1 0 0,1-2-1 0 0,-1 2 0 0 0,0-1 0 0 0,1 0 0 0 0,-1 0 1 0 0,0-1-1 0 0,0 0 0 0 0,0 0 0 0 0,0-1 1 0 0,-9 1-1 0 0,11-1 47 0 0,0-1 0 0 0,1 1 0 0 0,-1 0 1 0 0,2-1-1 0 0,-2 0 0 0 0,1 0 0 0 0,0 1 0 0 0,-3-3 1 0 0,4 2 272 0 0,0-4 146 0 0,3 4-443 0 0,-2 1 0 0 0,2 0 0 0 0,-1-1 1 0 0,1 0-1 0 0,-2 0 0 0 0,2 1 0 0 0,0 0 0 0 0,-2 0 0 0 0,2-1 0 0 0,-1 1 0 0 0,0 0 0 0 0,0-1 0 0 0,1 1 0 0 0,0 0 1 0 0,-2 0-1 0 0,5 1 0 0 0,22 3 412 0 0,-22-3-354 0 0,23 7 679 0 0,-1 0 1 0 0,37 18-1 0 0,-5-2 227 0 0,146 43 1183 0 0,-85-26-1931 0 0,-96-33-1686 0 0,-15-7-166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6:0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0,'0'2'102'0'0,"0"1"0"0"0,0-1 0 0 0,0 0 0 0 0,0 0-1 0 0,1 0 1 0 0,-1 1 0 0 0,1-1 0 0 0,0 3 0 0 0,3 11 12829 0 0,-5-23-7873 0 0,3 112-4008 0 0,5-21-614 0 0,-6-72-409 0 0,-1-10 1226 0 0,0-6-1129 0 0,0 0-1 0 0,0 0 1 0 0,1-1-1 0 0,1-5 1 0 0,0-10-14 0 0,-2 4-87 0 0,-5-124 234 0 0,5 127-440 0 0,0 12-757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0,'0'0'102'0'0,"0"4"384"0"0,7 24 5297 0 0,6 42-1 0 0,-4 85-1813 0 0,-1-14-2540 0 0,23 179 770 0 0,-10-245-2162 0 0,-1-110-289 0 0,21-76-300 0 0,-31 74 391 0 0,5 3 1 0 0,26-57 0 0 0,-40 89 176 0 0,1-1 1 0 0,0 1 0 0 0,0 0-1 0 0,0-2 1 0 0,-1 3 0 0 0,1-1-1 0 0,0-2 1 0 0,2 2 0 0 0,-3 1-1 0 0,1-1 1 0 0,2 0 0 0 0,-3 0-1 0 0,3 1 1 0 0,-2-1 0 0 0,1 2-1 0 0,1-2 1 0 0,-2 0 0 0 0,1 2-1 0 0,1-2 1 0 0,-2 2 0 0 0,1 0-1 0 0,1-1 1 0 0,-2 1 0 0 0,6 0-1 0 0,-4 0 57 0 0,0 1-1 0 0,-1-1 0 0 0,1 2 0 0 0,-1 0 1 0 0,1-2-1 0 0,-1 2 0 0 0,1 0 0 0 0,-2-1 1 0 0,1 1-1 0 0,1 0 0 0 0,-1 0 1 0 0,-1 1-1 0 0,2-1 0 0 0,-2 2 0 0 0,1-3 1 0 0,-1 3-1 0 0,0-2 0 0 0,1 1 1 0 0,-1 1-1 0 0,2 3 0 0 0,19 36 999 0 0,25 69 1 0 0,14 27-456 0 0,-58-130-763 0 0,1-2 1 0 0,-1 0-1 0 0,1 0 1 0 0,11 11-1 0 0,2-3-6321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6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0,'0'0'9140'0'0,"1"1"-8213"0"0,0 0-792 0 0,0 1 0 0 0,0-1 1 0 0,0 1-1 0 0,-1-1 0 0 0,1 1 1 0 0,0-1-1 0 0,-1 1 0 0 0,1-1 1 0 0,-1 1-1 0 0,1 0 0 0 0,-1-1 0 0 0,0 1 1 0 0,0 2-1 0 0,3 27 461 0 0,-3-27-490 0 0,5 265 1383 0 0,-6-160-1492 0 0,1 25-5374 0 0,1-119 3445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6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11519 0 0,'-1'0'887'0'0,"-1"1"-762"0"0,0 0 0 0 0,0-1 0 0 0,0 1 0 0 0,0 0 0 0 0,0 0 0 0 0,1 0 0 0 0,-1 0 0 0 0,0 1 0 0 0,1-1 0 0 0,-1 0 0 0 0,1 1 1 0 0,-1-1-1 0 0,-1 3 0 0 0,3-3 68 0 0,-1-1 1 0 0,1 0-1 0 0,0 1 1 0 0,0-1-1 0 0,0 1 1 0 0,-1-1-1 0 0,1 0 1 0 0,0 1-1 0 0,0-1 1 0 0,0 1 0 0 0,0-1-1 0 0,0 0 1 0 0,0 1-1 0 0,0-1 1 0 0,0 1-1 0 0,0-1 1 0 0,0 1-1 0 0,0-1 1 0 0,0 1-1 0 0,0-1 1 0 0,0 0-1 0 0,0 1 1 0 0,0-1-1 0 0,1 1 1 0 0,-1-1 0 0 0,0 0-1 0 0,0 1 1 0 0,0-1-1 0 0,1 0 1 0 0,-1 1-1 0 0,1 0 1 0 0,0 0 76 0 0,1 0 1 0 0,-1 0-1 0 0,1 1 1 0 0,0-1-1 0 0,-1 0 0 0 0,1-1 1 0 0,3 3-1 0 0,4 0 137 0 0,1-1 0 0 0,11 3 0 0 0,0-2-52 0 0,0-1 0 0 0,-1-1 1 0 0,1-1-1 0 0,31-4 0 0 0,83-19-300 0 0,-82 13 30 0 0,66-11-2175 0 0,-74 14 881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0,'0'0'950'0'0,"2"2"288"0"0,1 1-708 0 0,0 0 0 0 0,-1 0 0 0 0,0 0-1 0 0,1 0 1 0 0,-1 1 0 0 0,0-1 0 0 0,-1 1 0 0 0,1-1-1 0 0,-1 1 1 0 0,1 0 0 0 0,0 4 0 0 0,11 23 1352 0 0,60 85 2002 0 0,8-6-3474 0 0,-77-105-517 0 0,0 1-878 0 0,1 0 0 0 0,0-1 0 0 0,8 8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0,'0'0'1083'0'0,"1"2"-768"0"0,21 100 3934 0 0,6 145-2730 0 0,-23-180-1506 0 0,-1 68-3112 0 0,-3-114 1571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0,'1'2'9810'0'0,"6"5"-9374"0"0,-1 1-1 0 0,0 0 1 0 0,0 0 0 0 0,-1 1 0 0 0,9 17 0 0 0,16 52-438 0 0,-19-47 143 0 0,47 154-1902 0 0,-53-163 806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0,'1'1'5658'0'0,"3"0"-5298"0"0,-1 0 0 0 0,0 0 0 0 0,0 1 0 0 0,1-2 1 0 0,-1 1-1 0 0,0 0 0 0 0,1-1 0 0 0,6 1 0 0 0,33-3 212 0 0,-26 1-396 0 0,21-1-204 0 0,-13 0-305 0 0,1 1-1 0 0,-1 1 1 0 0,25 4 0 0 0,-23 1-1265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5063 0 0,'0'0'8896'0'0,"-7"5"-6889"0"0,-41 46 2122 0 0,-15 9-2313 0 0,37-37-1643 0 0,-36 43-1 0 0,10-10-3563 0 0,39-43 1829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0,'0'0'1135'0'0,"0"1"-932"0"0,2 37 643 0 0,2 0 1 0 0,10 41 0 0 0,1 15 21 0 0,15 109-2395 0 0,-27-181 100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0,'0'0'939'0'0,"5"10"2468"0"0,2 4-2474 0 0,9 11-296 0 0,-2 2 1 0 0,-1 0 0 0 0,0 0-1 0 0,7 31 1 0 0,1 19-549 0 0,23 100-1885 0 0,-39-155-3324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4607 0 0,'0'0'354'0'0,"0"2"-233"0"0,0 7 2214 0 0,4-3 2111 0 0,12 3-1032 0 0,-11-8-3135 0 0,0 0 0 0 0,0 0 0 0 0,1 0 0 0 0,-1-1 0 0 0,0 1 0 0 0,1-1 0 0 0,-1-1 0 0 0,0 1 0 0 0,1-1 1 0 0,7-2-1 0 0,-2 1-51 0 0,9-1-49 0 0,-1-1 0 0 0,20-8 0 0 0,-6 0-5445 0 0,-15 4-677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51 455 0 0,'0'-2'545'0'0,"0"0"0"0"0,0 1 0 0 0,0-1 0 0 0,0 0 0 0 0,0-2 0 0 0,0 3 0 0 0,0-1 0 0 0,-2 0 0 0 0,2 0 0 0 0,0 1 0 0 0,-2-1 0 0 0,2 0 0 0 0,-1 0-1 0 0,1 0 1 0 0,-2 1 0 0 0,2-1 0 0 0,-2 0 0 0 0,0 0 0 0 0,1 0 0 0 0,1 1 0 0 0,-2-1 0 0 0,0 0 0 0 0,-2 0 0 0 0,1 1-296 0 0,1 1 1 0 0,-1-2-1 0 0,1 2 0 0 0,-2-2 1 0 0,2 2-1 0 0,-1 0 0 0 0,1 0 1 0 0,-2 0-1 0 0,3 0 1 0 0,-3 0-1 0 0,1 0 0 0 0,1 0 1 0 0,-2 2-1 0 0,2-2 1 0 0,-3 2-1 0 0,-6 1-109 0 0,1 1 0 0 0,-1-1 1 0 0,2 3-1 0 0,-2-1 0 0 0,2 0 0 0 0,1 2 1 0 0,-16 11-1 0 0,17-12-79 0 0,2 1 1 0 0,0 0-1 0 0,-3 2 1 0 0,5-2 0 0 0,-2 0-1 0 0,-1 2 1 0 0,3 0-1 0 0,-1-2 1 0 0,0 2-1 0 0,1 0 1 0 0,1 0-1 0 0,0 0 1 0 0,1 0-1 0 0,-1-1 1 0 0,0 3-1 0 0,2-2 1 0 0,0 0-1 0 0,0 0 1 0 0,0 2-1 0 0,2-2 1 0 0,-2-1 0 0 0,2 1-1 0 0,1 0 1 0 0,-1 0-1 0 0,1 0 1 0 0,8 14-1 0 0,-9-19-51 0 0,0-1 0 0 0,1 1 0 0 0,-1 0 0 0 0,2-3 0 0 0,-1 3 0 0 0,-1-2 0 0 0,2 1 0 0 0,-1-1 0 0 0,1 0-1 0 0,-1 0 1 0 0,1-1 0 0 0,-1 1 0 0 0,8 2 0 0 0,-9-3-5 0 0,0-1 0 0 0,1 2 0 0 0,-1-2 0 0 0,0 0 0 0 0,1 2 0 0 0,-1-2 0 0 0,0 0 1 0 0,1 0-1 0 0,-1 0 0 0 0,0 0 0 0 0,2 0 0 0 0,-3 0 0 0 0,1-2 0 0 0,2 2 0 0 0,-2 0 0 0 0,-1-2 0 0 0,1 2 0 0 0,2-1 0 0 0,-3 1 0 0 0,1-2 0 0 0,0 0 0 0 0,0 2 0 0 0,3-3 0 0 0,2-6 8 0 0,2 0-1 0 0,-2-2 1 0 0,0 2 0 0 0,1-2-1 0 0,-1 1 1 0 0,-2-1-1 0 0,0 0 1 0 0,1 1 0 0 0,-1-3-1 0 0,-1 2 1 0 0,-1-1-1 0 0,-1 0 1 0 0,2 1-1 0 0,-3-2 1 0 0,1 1 0 0 0,-2-1-1 0 0,0-13 1 0 0,-2 35 274 0 0,-1-1 0 0 0,1 1 0 0 0,0 0 1 0 0,0 11-1 0 0,4-2-194 0 0,0 1-1 0 0,2 1 1 0 0,-1-2 0 0 0,11 30-1 0 0,-12-41-325 0 0,0 0-1 0 0,2 0 0 0 0,-1 0 0 0 0,1 1 1 0 0,-1-1-1 0 0,1-2 0 0 0,1 2 0 0 0,-1-1 1 0 0,1 1-1 0 0,0-2 0 0 0,1 0 0 0 0,-1 1 1 0 0,2-1-1 0 0,7 4 0 0 0,-1-4-1474 0 0,-1-1-68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27:32.12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3012 3278 14735 0,'18'-22'640'0,"-18"22"160"0,-3-4-640 0,3 4-160 0,0 0 0 16,0 0 0-16,0 0 1472 0,0 0 256 0,0 0 48 0,-1 7 16 16,1 3-448-16,1 4-64 0,1 6-32 0,0 3 0 15,1 5-416-15,1 3-96 0,1 4-16 0,-1 4 0 16,0 3-208-16,0 5-64 15,0 5 0-15,-1 0 0 0,1 2-144 0,-1 1-48 16,-2-1 0-16,2 6 0 0,-2 2-128 0,3 1-128 16,-3 4 144-16,1-2-144 0,-1-1 128 0,-1 0-128 15,-1-4 0-15,-1-2 0 0,1-1 0 0,-2-5 0 16,1-3 0-16,-1-1-160 16,-1-5-304-16,0-2-64 0,1-2-16 0,0-6 0 15,2-5-1568-15,-1-2-320 0,0-3-64 0</inkml:trace>
  <inkml:trace contextRef="#ctx0" brushRef="#br0" timeOffset="1061.08">3022 2940 24351 0,'-12'-9'1088'0,"8"5"208"0,-1 1-1040 15,-1-1-256-15,-2 1 0 0,1 2 0 0,1-1 704 0,1 1 96 16,5 1 16-16,0 0 0 0,0 0-176 0,0 0-48 15,0 0 0-15,0 0 0 0,9-3-592 0,2 2 0 16,2-1 0-16,4-1 0 0,3 0 0 0,2 1 128 0,6 0-128 0,1 0 128 16,1 1 176-16,0-2 32 0,2-1 16 0,2 1 0 15,2-1-80-15,2 2-16 0,1-3 0 0,4 1 0 16,1 0-112-16,7 0-16 0,3 1-128 0,2-1 192 0,0-5-192 0,0 1 128 16,-1 2-128-16,2-1 0 0,2 1 128 0,2 1-128 15,3-2 0-15,0-1 0 0,1 1 0 0,0-1 0 16,-2 0 0-16,1-1 0 15,-2 1 0-15,2 1 128 0,1 1-128 0,-1-1 0 16,-1 1 0-16,-3-1 128 0,-6 2-128 0,0 1 0 16,-2 2 0-16,-2 0 0 0,-1 1 0 0,-1 1 0 15,-2 0 0-15,1 0-208 0,0 0 32 0,1 0 16 16,-1 0-16-16,-3 0 0 0,-3-1 0 0,-1 2 0 16,1 0 0-16,-5 1 0 0,-2-2 0 0,-1 1 0 15,-2 0 176-15,0 2-160 0,-1-1 160 0,-1 2-160 0,-1 0 160 0,0 1 0 16,-1 1 0-16,-1-1-128 0,2 1 128 0,-2-2 0 15,0 3 0-15,-1 1 0 0,-2 1 0 0,-1 3 0 16,-1-3 0-16,-1 2 0 0,-1 4 0 0,1 0-128 16,-2 5 128-16,-1-1 0 0,-1 5 0 0,-2 3 0 15,0 3 0-15,2 4 0 0,-3 4 240 0,0 2-32 16,0 2 0-16,0 2 0 0,0 6-208 0,-1 0 176 0,0 3-176 0,1 3 160 16,-3-1-160-16,-1 1 0 0,2 0 0 0,-2 3 0 15,0-3-352-15,-3 1 48 0,1-1 16 0,-1-1 0 16,1-4-160-16,-2 0-16 0,2-2-16 0,-3 1 0 0,-1-2 480 0,1-1 0 15,-1-2 0-15,0 0 0 0,-1-2 0 0,2-3 0 16,-1-2 0-16,-2-1 0 0,-1-1 128 0,0-2-128 16,0-7 0-16,-1 1 0 15,-1-1 0-15,1-2 0 0,1-3 128 0,-1-2-128 16,-3-2 0-16,0-1 128 0,0-2-128 0,0 1 0 16,-1-2 192-16,0-1-64 0,-3 0 0 0,0 0-128 15,-1-3 176-15,-1-1-176 0,-1 0 160 0,-1 0-160 16,-1-1 128-16,0 0-128 0,-1-1 0 0,-2 1 144 15,-1-1-144-15,-1-1 160 0,-3 0-160 0,0-1 160 16,-1 0-160-16,-1-1 160 0,-2 0-160 0,-4 1 160 0,-3-2 0 0,-5 1 0 16,-3-1 0-16,-2 0 0 0,-2 4 192 0,-1-2 32 15,-1 3 16-15,-3-1 0 0,-3 3 432 0,-1-3 64 16,-2 4 32-16,0-2 0 0,-1 0-160 0,1-2-48 16,3 0 0-16,1 0 0 0,2-3-400 0,-1 1-64 15,3-2-32-15,2 1 0 0,0-4-96 0,0 1 0 16,-2 0-128-16,-3 3 192 15,-1-3-64-15,1 2-128 0,-4 0 176 0,2 0-176 16,-1 3 352-16,0-2-32 0,3 1-16 0,-3 0 0 16,-1 2-48-16,-2-1 0 0,1 1 0 0,0-3 0 15,0-2-64-15,1-1-32 0,-1 1 0 0,0-1 0 0,3 0 16 0,0 1 0 16,-3-1 0-16,-1-2 0 0,-1-3 0 0,-2 0 0 16,2 0 0-16,0 0 0 0,1 0 192 0,2 0 32 15,2-1 16-15,1-2 0 0,0 4-96 0,3-3-32 0,2 1 0 0,3 0 0 16,6 1-288-16,5 1 128 0,2 2-128 0,5 1 0 15,2-4 0-15,7 3 0 0,4 2-192 0,4-1 48 32,3 0-2400-32,5 0-464 0,0 0-112 0</inkml:trace>
  <inkml:trace contextRef="#ctx0" brushRef="#br1" timeOffset="5625.68">7931 2897 11855 0,'-4'-3'512'0,"4"3"128"0,0 0-512 0,0 0-128 16,0 0 0-16,-4 3 0 0,2 4 944 0,2 2 144 15,4 3 48-15,-1 1 0 0,0 1-320 0,-1 4-64 0,2-1-16 0,0 3 0 16,0 1-288-16,1 2-64 0,-1 3-16 0,0 3 0 15,0 2-16-15,0 2 0 0,0 0 0 0,1 2 0 16,1 1-16-16,1 3 0 0,-1 2 0 0,1 3 0 16,-1 3-144-16,1 3-48 0,1 2 0 0,0 1 0 15,1 1-16-15,0 2-128 0,1 0 192 0,-1 1-64 16,1-2-128-16,-3 2 160 16,1-1-160-16,0 0 160 0,0-1-160 0,0 0 128 15,-2-3-128-15,2 0 128 0,0-2 112 0,0-2 16 16,-2-1 0-16,1-2 0 0,0 2 80 0,3 0 32 15,-1 0 0-15,0 0 0 0,0 0-240 0,0 1-128 0,2 2 160 0,-1-1-160 16,-1 0 128-16,2 2-128 0,-2-2 0 0,0 5 0 16,0 2 128-16,0-3-128 0,0-1 0 0,0-1 0 15,0-1 128-15,1-3-128 0,-3-4 0 0,1-3 0 16,0-2 160-16,-1-2-160 0,-1-3 160 0,1 1-160 16,-2-4 224-16,0 1-48 0,0 0-16 0,2 2 0 0,-2-3 32 0,1 0 0 15,2 0 0-15,-1 0 0 0,-2 1 64 0,2-2 0 16,-1 0 16-16,2-3 0 0,0-2-32 0,0-3-16 15,-1-1 0-15,1 1 0 0,0-2-32 0,0-1 0 16,0-1 0-16,1-2 0 16,1-1 96-16,2-2 16 0,1-2 0 0,1 1 0 15,2 0-32-15,0-3 0 0,1 0 0 0,-1 0 0 16,3-3 48-16,2-1 0 0,3-1 0 0,2-1 0 16,2 1-64-16,2-1-16 0,1 0 0 0,4-1 0 15,3 0-80-15,4-1-16 0,3 0 0 0,2-1 0 16,-1 0-144-16,1-1 160 0,0 2-160 0,1-2 160 15,-1 1-160-15,0-1 0 0,0 2 0 0,0 2 0 16,0 1 0-16,0-3 0 0,0 2 0 0,0-1 0 0,-4-1 240 0,-2 0-48 16,2 1 0-16,0-1 0 0,0-1-192 0,0 0 128 15,2-1-128-15,-1 2 0 0,0-2 144 0,1 2-144 16,0-1 128-16,-2-2-128 0,0-2 208 0,-1-2-32 16,-3 2-16-16,0-2 0 0,-1-2 32 0,1 1 16 15,0 1 0-15,-1-1 0 16,0-1-16-16,1 1-16 0,0-4 0 0,0 3 0 0,-1 1-176 0,0 2 0 15,0-2 144-15,-2 1-144 0,-1 2 0 0,1 1 0 16,-1-2 0-16,-1 2 128 0,0 0-128 0,0 0 0 16,-1 1 128-16,3-1-128 0,-1 2 144 0,0 2-144 15,0-3 192-15,0 2-192 0,2 1 208 0,-2 0-64 16,2 0-16-16,-3 1 0 0,-2 1 0 0,-1-1-128 16,1 0 192-16,-2 0-64 0,-2 1-128 0,2 0 128 0,-1-2-128 0,0 0 128 15,-1 0-128-15,0 0 128 0,-1 0-128 0,2-2 128 16,-2 0-128-16,1 1 0 0,0 0 0 0,0 1 0 15,-4 0 0-15,3 0 128 0,-4 0-128 0,-1 0 0 16,0-1 0-16,-1-1 0 0,-1 2 0 0,-1 0 0 16,1-2 0-16,-2 0 0 0,-2 1 128 0,-1 1-128 15,1-4 0-15,0 2 0 0,-3-1 0 0,0-2 0 0,-2-1 128 0,1 1-128 16,-1-1 128-16,-1-2-128 0,0-1 192 0,0-2-64 16,-3 0 0-16,0-2 0 0,1 1 0 0,-2-5 0 0,1-1 0 15,-1-1 0-15,0-3-128 0,-1-3 160 0,-1-3-160 0,1-1 160 16,-2 0-160-16,-1 1 0 0,1-2 144 0,-2 0-144 15,-2 0 0-15,-1-4 128 0,0 3-128 0,-3-1 0 16,-1 1 128-16,1 0-128 16,-1-2 128-16,-1 1-128 0,-1-2 128 0,0-2-128 15,-1 0 160-15,2-2-160 0,-1-5 272 0,0 3-32 16,-3 1-16-16,4-6 0 0,-1-2-224 0,0-4 0 16,0-1-144-16,0-2 144 0,1-2 0 0,0-3 0 15,2 1 0-15,0 1 0 0,-1 5 0 0,2 2 0 16,-1-2 0-16,1 4 0 0,-1 2 0 0,0-2 0 15,-2 1 0-15,1 0-144 0,-2 0 144 0,0 0 0 0,0 2 0 0,1-2 0 16,-1 3 0-16,-1-2 0 0,-1 0 0 0,1-3 0 16,0 2 0-16,0-1 0 0,1-3 0 0,-2 1 128 15,-1-2-128-15,0 3 0 0,-1 0 0 0,-1 4 0 16,0-2 0-16,0 5 0 0,0 2 0 0,-2 3 0 16,4-2 0-16,-2 2 0 0,-3 1 0 0,2 3 0 15,1 1 0-15,1-1 0 16,0 2 0-16,2-2 0 0,-1 2 0 0,1 1 0 0,1 0 0 15,0 1 0-15,0 3 0 0,1 0 0 16,-1 1 0-16,1-1 0 0,0 4 0 0,1 0 0 0,1 1 0 0,-2 0-128 16,2 0 128-16,-1 4 0 0,1 1 0 0,-1 0 0 15,1-1 0-15,-1 0 0 0,0 3 0 0,1 1 0 16,-1 0 0-16,1 1 0 0,-1-2 0 0,1 2-128 16,-1 1 128-16,1 2 0 0,-1 1 0 0,-2 1 0 0,-1-3 0 0,-2 1 0 15,-1-1 160-15,-1 2-160 0,-2 2 0 0,-1-2 0 16,-1-1 0-16,-2 1 0 0,-5 0 0 0,-1 0 128 15,-2 2-128-15,-2-1 144 0,-3 1-144 0,-1-1 128 16,0-1-128-16,-1 2 128 0,-1-1-128 0,-2 3 128 16,0-1-128-16,-1 4 128 0,-1-3-128 0,-2 0 0 15,-1 1 0-15,-3-1 0 0,-1-1 128 0,0-1-128 0,-1 2 0 0,1-3 128 16,0 1-128-16,0-3 0 0,0 2 144 0,2 1-144 16,-1-1 176-16,-1 1-48 0,-2-1 0 0,-1 2 0 15,0-2-128-15,0 1 192 0,-1 2-192 0,0 1 192 16,1-3-192-16,2-1 0 0,0 2 0 0,1 1 128 15,0 1-128-15,1 1 0 0,1-1 0 0,-1-1 128 16,2-1-128-16,1 1 0 16,-2 2 0-16,5-1 128 0,1 2-128 0,0-2 0 15,-2 3 0-15,2 0 0 0,2 0 0 0,-1 3 0 16,1-3 0-16,-1 0 0 0,-1 1 0 0,1 2 0 16,2 1 0-16,-1 1 0 0,-2-3 0 0,4 1 0 0,0 1 0 0,2 1 0 15,2 0 0-15,0 1 0 0,-2 0 0 0,2 1 0 16,0-2 0-16,-1 0 0 0,1 0 0 0,1-1 0 15,1 1 0-15,-1 1 0 0,0-1 0 0,2-1 0 0,-1 1 0 0,2 0 0 16,-1-1 0-16,2 0 0 0,0-1 0 0,1 2 0 16,2-3 0-16,-1 4 0 0,1-1 0 0,1-1 0 15,0 0 0-15,-1-2 0 0,3 1 0 0,0-1 0 16,0 0 0-16,2 0 0 0,0 1 0 0,1 0 0 16,0-2 0-16,1 0 0 0,1 2 0 0,-1-3 0 15,1-3 0-15,1 6 0 16,4-1-128-16,0 2 128 0,-2-2 0 0,0 0 0 15,0 1 0-15,1 2 0 0,0 2-144 0,2-1 144 16,1 3 0-16,0 2-128 0,1-1 128 0,0 2 0 16,1 2-144-16,0 0 144 0,1 1 0 0,0-1-144 15,1 2 144-15,0 3 0 0,2 0 0 0,0 1-128 16,2 3 128-16,2-1-128 0,0 0 128 0,3 3-128 16,2-1-768-16,3 4-128 0,3-3-48 0,2 1 0 15,2 0-2000-15,1 0-384 0</inkml:trace>
  <inkml:trace contextRef="#ctx0" brushRef="#br1" timeOffset="17130.93">12483 2506 26495 0,'0'0'1168'0,"0"0"240"0,0 0-1120 0,-5-4-288 0,0 2 0 0,-1-3 0 16,3-1 1248-16,-1 0 192 0,1-1 32 0,2 1 16 15,-2-5-288-15,1 5-64 0,-2 1-16 0,-2 2 0 16,1 0-192-16,0 5-32 16,-2 2-16-16,1 2 0 0,-2 3-304 0,-1 4-48 15,-1 2-16-15,2 2 0 0,-3 2-320 0,2 3-64 16,1 3 0-16,3 3-128 0,1-1 0 0,3 0 0 15,4-1 0-15,2 2 0 0,1 0-176 0,6-4-32 16,0-1-16-16,3-1 0 16,4-2-528-16,3-3-96 0,3-7-32 0,2 0 0 15,0-3-1280-15,2-3-256 0,2-4-48 0,2-4-16 16,1-3-496-16,1-5-96 0,0-3-32 0,0 0 0 16,-1-3 784-16,-1-3 144 0,-4 0 48 0,-3-1 0 0,-6-2 256 0,-1 3 48 0,-5-2 16 15,-4 1 0-15,0 1 2896 0,-5 0 576 0,-3 5 112 0,-2 3 16 16,-2-1 1296-16,-3 5 256 0,-2 2 48 0,-3 3 16 0,-2 2-1232 0,-1-1-240 15,-1 3-48-15,-1 3-16 0,1-1-592 0,1 5-128 32,2 1-32-32,1 2 0 0,1 2-544 0,2 1-96 0,3 0-32 15,2 1 0-15,1-1-272 0,2 0-176 0,3-1 192 0,1 0-192 16,1-4 128-16,4 0-128 0,0-1 0 0,0-4 0 16,2 1 0-16,1-4 0 0,2 0 0 0,-2 0 0 15,-2-4 0-15,1 1 128 0,0-2-128 0,-2 0 0 16,-1 0 144-16,0-2-144 0,1-1 0 0,-3 2 144 15,0-3 32-15,-1 1 0 0,0 0 0 0,-2 0 0 0,-1 0 176 0,0 2 32 16,0-1 16-16,-3 7 0 0,0 0-32 0,0 0-16 16,0 0 0-16,2 8 0 0,0 1-160 0,0-1-16 15,1 3-16-15,-1 0 0 0,1-3-160 0,2 4 0 16,2-3 0-16,1 1 0 16,1 2-1472-16,0-1-208 0,-1-2-48 0,1-3-13712 0</inkml:trace>
  <inkml:trace contextRef="#ctx0" brushRef="#br1" timeOffset="17431.24">13203 2427 23839 0,'0'0'1056'0,"0"0"224"0,0 0-1024 0,-4 6-256 16,1 2 0-16,2 3 0 0,1 3 1392 0,1 4 224 15,2 4 48-15,2 4 16 0,2 2-656 0,-1 4-144 0,2-2-32 0,1 0 0 16,1-4-416-16,1-1-96 0,-1-1-16 0,1-5 0 15,2-2-176-15,-3-4-144 0,-2-4 192 0,-1-2-192 16,-7-7 320-16,0 0-64 0,0 0 0 0,0 0 0 16,2-7 384-16,-2-2 64 15,-1-1 0-15,-2-3 16 0,-2 0-224 0,1-3-48 0,0-4-16 0,0 0 0 0,-1-5-272 0,1-1-160 16,0-2 192-16,2 0-192 0,-1 0 128 0,0-2-128 16,1 0 0-16,1 0 0 0,1 0 0 0,1 4-256 15,0 4 64-15,2 4 0 0,-1 2-48 0,2 6 0 16,3 5 0-16,-1 2 0 15,-6 3-368-15,11 4-80 0,0 1-16 0,1 4-10240 16,0-2-2048-16</inkml:trace>
  <inkml:trace contextRef="#ctx0" brushRef="#br1" timeOffset="17863.32">13510 2072 11967 0,'0'0'1072'0,"0"0"-864"16,0 0-208-16,0 0 0 0,0 0 3424 0,6 7 640 0,0 2 128 0,2 5 32 16,1 6-2144-16,0 3-416 0,0 3-96 0,2 4-16 15,2 0-784-15,0 3-176 0,-1 1-16 0,-2 1-16 16,0 4-192-16,0-1-48 0,-3 0 0 0,1-2 0 16,0-1-64-16,-1-2 0 0,-4-3-16 0,1-1 0 15,0-3-64-15,-1-3-16 0,0-2 0 0,-1-3 0 0,-1-2 32 0,1-2 16 16,-1-5 0-16,0-1 0 0,-1-8-208 0,0 0 0 15,0 0 0-15,0 0 0 0,0 0-160 0,-2-6 160 16,-2-5-128-16,0-2 128 16,0-1-432-16,1-7 0 0,1-1 0 0,0-4 0 15,1-3-352-15,1 0-80 0,1-1-16 0,3 2 0 32,0-1 208-32,4 4 32 0,1 1 16 0,3 3 0 0,1 0 464 0,4 5 160 0,3 4 0 0,0 6-144 15,1 3 368-15,1 3 80 0,2 3 16 0,-3 3 0 16,-4 5-32-16,0 1 0 0,-3 1 0 0,-2 2 0 15,-4 1 464-15,-2 1 80 0,-3 1 32 0,-2 0 0 16,-1 1 112-16,-4 0 32 0,-4 3 0 0,-1 1 0 16,-3-3-304-16,-1 1-48 0,-2 0-16 0,-1-1 0 0,0-2-400 0,-1-1-96 15,-2-3-16-15,2-2 0 0,1 0-128 0,3-1-224 16,2-4 48-16,0-1 16 16,2-3-1584-16,1-2-320 0,8-1-64 0,0 0-16 15,0-7-1616-15,3-3-320 0</inkml:trace>
  <inkml:trace contextRef="#ctx0" brushRef="#br1" timeOffset="18163.3">14097 2463 15023 0,'0'0'656'0,"0"0"160"0,0 0-656 0,0 0-160 16,0 0 0-16,0 0 0 0,0 0 1568 0,0 0 288 16,0 0 48-16,-3 11 16 0,-2 2 16 0,-1 2 16 15,-1 2 0-15,2 2 0 0,0 0-480 0,1 3-80 16,0-3-32-16,1-1 0 0,3-1-656 0,3-2-128 15,4 0-16-15,-1-3-16 0,1-3-352 0,2-3-64 0,1-1 0 0,3-1-128 16,0-1 144-16,0-2-144 0,-1-2 0 0,0-2 144 16,-2-1 0-16,1-1 0 0,-2-1 0 0,0-1 0 15,-3 2 128-15,2-4 32 0,0 0 0 0,-2 0 0 16,0-2-160-16,-2 2-16 0,-2 0-128 0,0 0 192 0,-2-2-336 16,-2 2-80-16,1 1-16 0,-2-1 0 15,1 1-864-15,-2 2-176 0,-1-1-48 0,-1 1 0 16,1-1-2368-16,-1 1-464 0,-9-10-112 0,6 8-16 0</inkml:trace>
  <inkml:trace contextRef="#ctx0" brushRef="#br1" timeOffset="18316.59">14300 2341 26319 0,'0'0'1152'0,"6"8"256"0,-2-2-1120 0,1 2-288 15,0 0 0-15,0 2 0 0,0 1 1216 0,3 2 176 16,3 0 32-16,2 2 16 0,2 2-768 0,1 0-160 15,0 1-16-15,-2-1-16 0,2 0-480 0,-1 0 128 16,1 0-128-16,0 0 0 0,1-1-240 0,-2 0-80 16,-2 0-32-16,0-3 0 15,0-1-2704-15,-2-3-528 0</inkml:trace>
  <inkml:trace contextRef="#ctx0" brushRef="#br1" timeOffset="18479.46">14621 2431 7359 0,'0'0'320'0,"0"0"80"0,-4-7-400 0,4 7 0 0,-4-1 0 0,-2 2 0 0,-1 3 5920 0,-2 1 1104 32,-1 1 208-32,-2 1 64 0,-2 4-4688 0,1-1-944 15,0 2-176-15,1 1-32 0,0 1-1024 0,2-1-208 0,1 2-32 0,1 0-16 32,1 0-1248-32,3 0-240 0,2-2-48 0,0-1-9504 0,2 1-1888 0</inkml:trace>
  <inkml:trace contextRef="#ctx0" brushRef="#br1" timeOffset="18667.7">14662 2423 27647 0,'0'0'1216'0,"0"0"256"0,0 0-1168 0,0 0-304 16,0 0 0-16,0 0 0 0,0 0 960 0,0 0 144 16,5 12 32-16,1-2 0 0,1 2-752 0,1-2-128 15,0 2-48-15,-1 1 0 16,1 1-912-16,1-2-176 0,2-2-32 0,-2 0-8160 0,3-1-1616 0</inkml:trace>
  <inkml:trace contextRef="#ctx0" brushRef="#br1" timeOffset="18796.08">14849 2466 21183 0,'0'0'944'0,"3"-5"192"0,-3-3-912 0,1 3-224 16,-1 5 0-16,0 0 0 0,0 0 2016 0,0 0 352 0,0 9 80 0,0-1 16 15,-1 3-832-15,0 2-160 0,-2 4-48 0,2 2 0 16,-1 0-656-16,1 3-144 0,1 2-32 0,0 2 0 15,1-3-592-15,2-1-128 0,0-1-32 0,1-1 0 32,-1-4-2336-32,3-2-448 0,-1-1-112 0</inkml:trace>
  <inkml:trace contextRef="#ctx0" brushRef="#br1" timeOffset="18980.57">15072 2072 18431 0,'0'0'816'0,"0"0"160"0,0 0-784 0,-1 11-192 16,0 0 0-16,-1 4 0 16,1 2 3024-16,1 2 560 0,0 1 128 0,0 3 0 15,0 2-2352-15,1 4-464 0,2 3-112 0,0-2-16 16,0-2-768-16,3 3 0 0,-1 0-256 0,0-1 64 16,0-1-2384-16,1-3-480 15,0-4-80-15</inkml:trace>
  <inkml:trace contextRef="#ctx0" brushRef="#br1" timeOffset="19149.16">15246 2436 10127 0,'5'10'448'0,"-4"-3"96"0,0 3-544 0,1 5 0 0,-1-2 0 0,0 2 0 16,2-2 2928-16,0 4 464 0,-1 0 112 0,1-1 16 15,-1-2-2640-15,1 2-528 16,0-4-96-16,1-1-32 15,-2-4-2416-15,-2-7-496 0,0 0-80 0</inkml:trace>
  <inkml:trace contextRef="#ctx0" brushRef="#br1" timeOffset="19433.86">15392 2244 18767 0,'0'0'832'0,"9"-4"176"0,-1-1-816 0,-2 1-192 0,3 0 0 0,0-1 0 16,1 0 704-16,-1 0 80 0,1-1 32 0,1 3 0 15,-1 1-240-15,-2-2-64 0,-8 4 0 0,0 0 0 16,0 0-176-16,0 0-32 0,0 0-16 0,0 11 0 0,-3 1 624 0,-1 2 128 16,-2 1 32-16,-1 4 0 0,1-5 208 0,2 2 64 15,-1 1 0-15,1-2 0 0,1 2-304 0,3-2-48 16,1 0-16-16,3 1 0 0,4 0-608 0,3-2-128 0,-1 0-32 0,4 1 0 16,3-4-208-16,1 2 0 0,2-2 0 0,1-1 0 15,0-1 0-15,1-1 0 0,-1-1 0 0,1-1-160 16,-4-2-192-16,0-1-32 0,-1-1-16 0,-1 1 0 31,-2-2-1648-31,-3 2-320 0,-2 1-64 0,-9-4-11072 16</inkml:trace>
  <inkml:trace contextRef="#ctx0" brushRef="#br1" timeOffset="19834.64">14359 3472 27647 0,'0'0'2448'0,"0"0"-1952"16,-5 6-496-16,0-4 0 0,-2 2 1216 0,2 3 128 16,1 0 48-16,0 3 0 0,0 0-192 0,0 2-48 31,-2 1 0-31,1 1 0 0,-1 2-864 0,1-1-288 0,0 1 160 15,1 0-160-15,1 1 128 0,2-2-128 0,0 0 0 0,0-2 128 16,-1 0-128-16,2-2 0 0,2 1 0 0,0-4 0 16,2 0 0-16,-4-8 0 0,0 0 0 0,8 1 0 15,1-2-384-15,0-4 64 0,0-5 0 0,2-1 0 32,0-5-624-32,1-1-112 0,0 0-32 0,0-1 0 0,1 0 544 0,-2-1 96 0,1 1 32 0,-1 0 0 15,-2 1 416-15,-3 4 128 0,-1 3 0 0,-2 2 0 0,-3 1 832 0,0 7 192 16,0 0 16-16,0 0 16 0,-7 0-112 0,7 0-32 15,-5 7 0-15,1 1 0 0,0 1-560 0,2 1-112 16,-1 3-32-16,2 0 0 0,1-2-336 0,3 3 0 16,0 2 0-16,3-1 0 15,0 2-960-15,3-2-224 0,4 1-32 0,0 0-9920 0,0-2-1984 0</inkml:trace>
  <inkml:trace contextRef="#ctx0" brushRef="#br1" timeOffset="19997.55">14759 3449 25679 0,'0'0'1136'0,"-6"5"240"0,-3-1-1104 0,1 3-272 0,1-1 0 0,2 1 0 16,0 0 1600-16,2 3 256 0,3 0 48 0,0 0 16 16,2 2-1248-16,0-4-240 0,3 1-48 0,3-1-16 31,1 0-2032-31,3-2-416 0,0 2-80 0</inkml:trace>
  <inkml:trace contextRef="#ctx0" brushRef="#br1" timeOffset="20133.73">14977 3614 20207 0,'0'0'896'0,"0"0"192"0,0 0-880 0,0 0-208 0,0 0 0 0,0 0 0 15,0 0 736-15,0 0 96 0,0 0 32 0,4 10 0 16,0-3-576-16,1 3-112 0,0-1-32 0</inkml:trace>
  <inkml:trace contextRef="#ctx0" brushRef="#br1" timeOffset="20297.78">15042 3411 28847 0,'-28'-22'1280'0,"15"13"256"0,-3-2-1216 16,-2-2-320-16,1-4 0 0,2 3 0 0,2 2 256 0,3 2-16 0,5 2 0 0,3 2 0 15,2 6-240-15,0 0-256 0,12 2 48 0,4 3 16 32,2 2-512-32,2 2-80 0,6 1-32 0,0 0-11280 0</inkml:trace>
  <inkml:trace contextRef="#ctx0" brushRef="#br1" timeOffset="20667.22">15321 3409 26607 0,'0'0'1168'0,"-2"6"256"0,-2 1-1136 0,-1-1-288 15,-2 2 0-15,1 1 0 0,-1 1 1616 0,2 0 272 16,1-1 48-16,0 1 16 0,1-1-864 0,2 3-160 15,1 0-32-15,1 1-16 0,-1 0-656 0,3 1-224 16,1-1 144-16,1-2-144 16,2 2 0-16,0-4 0 0,1 1 0 0,1-1 0 15,1-1 128-15,0 0-128 0,0 0 128 0,-1-2-128 16,1-2 0-16,-1-1 0 0,0-2 0 0,0-1 0 0,-1-2 0 16,0-4 0-16,-2-2 128 0,-1-2-128 0,1-2 0 0,-1-2 128 15,-1-3-128-15,-2-1 0 0,1-3-160 0,-2-1-112 16,-1-3-32-16,-1-1 0 15,-2-1-224-15,-1-1-48 0,-1-1-16 0,-1 2 0 16,-3-3-240-16,-3-1-64 0,-4 1 0 0,2 0 0 16,-1-1-592-16,2 4-128 0,0 5-32 0,3 5 0 0,1 4 1648 0,1 6 384 0,2 7 64 0,6 0 0 15,-4 9 1232-15,4 6 256 0,2 6 48 0,5 7 16 16,3 3-336-16,3 5-80 0,4 5-16 0,1 4 0 16,3 4-864-16,3 0-192 0,-1 1-16 0,3 1-16 15,2-2-480-15,2-1 128 16,2-3-128-16,0-2-12224 15,-4-2-2464-15</inkml:trace>
  <inkml:trace contextRef="#ctx0" brushRef="#br0" timeOffset="27432.66">3027 5803 19343 0,'-5'-6'848'0,"-2"-2"192"0,1-1-832 0,-2 1-208 0,-1 2 0 0,0 0 0 0,-2 1 2000 0,1 3 368 16,-4 0 64-16,1 2 0 0,1 0-1152 0,0 7-224 16,2 1-48-16,1 3-16 0,1 6-736 0,1 2-128 15,3 3-128-15,2 4 144 0,-2 2-144 0,3 1 0 16,-2 0-160-16,4-3 160 0,1 0 0 0,1-4 0 16,-1-2-128-16,2-1 128 15,0 1 0-15,1-2 0 0,0-2 0 0,0-2-144 16,0-2 144-16,2-3 0 0,2-3 0 0,0-2 0 15,-1-1 0-15,1-3 0 0,0-5-144 0,0-2 144 16,-1-3-256-16,1-3 32 0,1-2 0 0,-3 1 0 16,1-4-16-16,-1 1 0 0,-3-4 0 0,-2 1 0 15,-1 1 240-15,1-2 0 0,-2 1 0 0,0 2 0 16,0 4 256-16,0 2 112 0,0 2 16 0,0 2 0 0,0 3 704 0,0 5 128 16,0 0 48-16,0 0 0 0,0 0-448 0,0 0-96 15,0 11-16-15,1 2 0 0,2 2-528 0,-1 0-176 16,1 0 0-16,1 3 0 0,2 3 0 0,2 2-304 15,3 0 48-15,-1-1 0 16,0 0-2256-16,1-1-448 0,2-2-96 0,-1-2-10480 0</inkml:trace>
  <inkml:trace contextRef="#ctx0" brushRef="#br0" timeOffset="27896.32">3262 5826 14735 0,'-5'-15'1312'0,"5"15"-1056"15,1-4-256-15,-1 4 0 0,0-6 2192 0,0 6 384 16,0 0 80-16,0 0 16 0,0 0-992 0,0 0-192 0,3 9-32 0,-1 5-16 16,2 6-800-16,0 1-176 0,-1 3-16 0,1 1-16 15,-2 0-304-15,2-2-128 0,0-2 128 0,0-1-128 16,1-7 0-16,0-1 0 0,2-3 128 0,1-1-128 16,-1-2-192-16,0-2-80 0,-7-4-16 0,8-1 0 31,0-4-208-31,-3-2-32 0,-1-1-16 0,0 0 0 15,-2-5 96-15,1 0 32 0,0-1 0 0,-1-2 0 0,1-1 416 0,-1 0-160 16,0 0 160-16,-1 1 0 0,0 0 0 0,-1-1 0 16,0 3 0-16,0 2 0 0,0-1 512 0,0 4 48 0,2 2 16 0,-2 7 0 15,0 0-32-15,0 0 0 0,0 0 0 0,0 0 0 16,0 0-224-16,0 0-64 0,0 0 0 0,5 11 0 16,-1 0-64-16,0 1 0 0,-1 1-16 0,1 0 0 15,0 0-176-15,2 0 0 0,-1 0 0 0,0-1 128 0,0-3-128 0,0-1 0 16,1 0 0-16,0-3 0 0,-6-5 0 0,8 1 0 15,0-1 0-15,-2-2 0 16,1-2 0-16,-1 0 0 0,0-4 0 0,-1 0 0 0,-1 0-144 0,0-2 144 16,-1 1 0-16,1-2 0 0,0 0 0 0,-1 0 0 15,-2 1 0-15,1-1 0 0,-1 1 0 0,-1 2 0 16,1 0 0-16,-1 8 0 0,0 0 0 0,0 0 0 0,0 0 0 0,0 0 0 16,0 0-176-16,0 0 176 0,0 0-160 0,0 0 160 15,0 0-304-15,0 0 48 0,0 0 0 0,9 4 0 31,0-1-1088-31,1-2-224 0,-3-1-32 0,0-1-10624 0</inkml:trace>
  <inkml:trace contextRef="#ctx0" brushRef="#br0" timeOffset="28027.8">3673 5801 1839 0,'0'0'160'0,"3"6"-160"16,1 3 0-16,0 1 0 0,0-1 3792 0,3 1 736 0,-2-2 144 0,1 2 16 15,1 1-3024-15,1 2-592 0,1-5-128 0,0 3-32 16,0 2-784-16,0-1-128 0,0-1 0 0,1-2-9792 15</inkml:trace>
  <inkml:trace contextRef="#ctx0" brushRef="#br0" timeOffset="28629.26">3763 5661 9215 0,'-10'-10'400'0,"6"5"96"0,-1-3-496 0,1-1 0 15,2-2 0-15,-1 0 0 0,2-1 3184 0,2 0 528 16,2 2 128-16,1 3 0 15,-4 7-2784-15,7-1-560 0,1 1-112 0,0 4-32 16,0-2-352-16,1 4-208 0,0 0 16 0,2 3 16 16,-2-1-112-16,1 0-32 0,-1-2 0 0,2 2 0 15,-1 3 320-15,2 0-128 0,0 5 128 0,-1 0 0 16,-1-1 464-16,-3 2 208 0,1 3 32 0,0-5 16 16,-2 1 240-16,0 0 64 0,-1-1 0 0,-1 0 0 15,0-2-384-15,0 0-80 0,-2-4-16 0,1-1 0 0,-3-8-288 0,0 0-48 16,0 0-16-16,0 0 0 0,0 0 0 0,0 0-16 15,5-4 0-15,-1-5 0 0,-3-2-48 0,1 0 0 0,-2-4 0 16,-3-2 0-16,2 0-128 0,-1-1 0 0,1 0 0 0,0-3 0 16,-1-1 0-16,1 0-272 0,0 1 64 0,1 1 16 15,1 3-64-15,0 2 0 0,1 2 0 0,-2 5 0 16,1 1 256-16,-1 7-192 0,0 0 192 0,0 0-192 0,5 7 64 0,2 1 128 16,-1 5-208-16,2 2 80 0,0 2 128 0,2 3 0 15,2 2 128-15,2-1-128 0,0-4 0 0,0 0 0 16,2 1 0-16,0-1 0 0,3 0 240 0,-1-2-32 15,0 0 0-15,2-2 0 0,2-1 16 0,-3-3 0 16,1 0 0-16,0-5 0 0,-2-2-96 0,0 0-128 16,-1-5 176-16,-1-2-176 15,-1-2 208-15,0-3-64 0,-4-4-16 0,1 2 0 16,0-3-128-16,-3 2-272 0,-1-2 64 0,-3-2 16 16,-2 0-144-16,-1 3-32 0,0 1 0 0,-4 1 0 15,-2-4 368-15,-1 3-144 0,-1 1 144 0,-2 3 0 16,-3-4 0-16,1 5 0 0,0 6 0 0,-1 2 0 15,1 2 512-15,-2 4 64 0,0 1 16 0,2 8 0 16,2 0 496-16,1 8 112 0,3-1 16 0,3 1 0 0,2 3-320 0,3-2-64 16,4-1-16-16,3-1 0 0,0-1-192 0,5-4-48 15,4-1 0-15,3-2 0 0,3-3-320 0,3-4-80 0,2-1-16 0,2-4 0 32,6 1-1552-32,4-7-304 0,4-1-64 0,-3-3-16 0</inkml:trace>
  <inkml:trace contextRef="#ctx0" brushRef="#br2" timeOffset="31556.31">7309 4210 24351 0,'-3'2'1088'0,"-23"31"208"0,26-33-1040 0,0 0-256 0,0 0 0 0,0 0 0 0,0 0 1552 0,0 0 256 16,0 0 48-16,0 0 16 0,0 0-624 0,0 0-128 15,0 0-32-15,0 0 0 0,8 6-336 0,-2-1-80 0,0 3-16 0,-1 2 0 16,0 2 80-16,0 5 16 0,2 0 0 0,-1 6 0 15,1 5-192-15,-2 3-48 0,-1 2 0 0,0 2 0 16,-2 1 0-16,0 1 0 0,-2-1 0 0,-2-1 0 16,0 1-112-16,-1-5-16 0,-1-2-16 0,-1-2 0 15,0-2-96-15,-2 0-16 0,-1-6 0 0,1-1 0 16,-2-2-128-16,1-3-128 16,-4-3 144-16,2 0-144 0,-2-4 176 0,-1-2-176 15,-2-3 192-15,1-2-192 0,0-4 128 0,-1-3-128 16,1-2 0-16,1-2 0 0,-3-3 0 0,-1-1-144 15,4-4 16-15,0-2 0 0,2-2 128 0,1 1-208 16,5-2 80-16,3 2 128 0,-1 0-176 0,3 0 176 16,1 0-128-16,2 3 128 0,1-2 0 0,2 5 128 15,2 3 0-15,1 2 0 0,2 0-128 0,-2 3-240 0,-3 2 64 0,4 5 16 16,-1 2 400-16,2 2 80 0,2 2 0 0,2 5 16 0,-1 1 240 16,3 4 64-16,3-1 0 0,-1 3 0 15,1 1-192-15,1-1-48 0,1 3 0 0,1-1 0 0,3-4-400 0,0 2 128 16,0 0-128-16,2-1 0 15,-2 1-800-15,0 0-240 0,-1 1-48 0,1-3-16 32,1 1-2096-32,-1 0-400 0</inkml:trace>
  <inkml:trace contextRef="#ctx0" brushRef="#br2" timeOffset="38725.33">6457 5884 14735 0,'0'0'640'0,"-5"3"160"0,-4-3-640 0,1 4-160 16,2 5 0-16,-1 4 0 0,2 4 3856 0,1 4 752 15,-3 0 128-15,1 3 48 0,3 4-2624 0,1 7-528 16,2 8-96-16,0 5-32 0,0 6-832 0,1 3-160 15,0 3-48-15,3 4 0 0,1 1-272 0,1 2-64 0,-1-1-128 0,3 1 192 32,0-1-192-32,-1-3 0 0,2-2 0 0,1-5 0 0,-1-3 0 0,1-4 0 0,-1-6 0 0,0 0 0 15,1-6-512-15,-1-1-160 16,-2-6-32-16,0-4 0 0,-2-4-1904 0,0-1-384 0,1-6-80 16,-2-3-10240-16</inkml:trace>
  <inkml:trace contextRef="#ctx0" brushRef="#br2" timeOffset="39462.85">6472 5854 2751 0,'0'0'128'0,"-8"-1"16"0,-3-3-144 0,4 1 0 15,0 2 0-15,7 1 0 0,0 0 6192 0,0 0 1200 16,0 0 240-16,0 0 48 0,0 0-5280 0,8-1-1056 15,0 1-224-15,5-3-32 0,2 2-832 0,5 0-256 16,3-1 128-16,2-3-128 0,1 0 0 0,3 0 128 16,1-2-128-16,4-1 0 0,4-3 224 0,2-1-64 0,3 0-16 0,1 2 0 31,3-1-144-31,-2 1 0 0,-4 1 144 0,0-2-144 16,-1 1 0-16,1 1 128 0,-1 1-128 0,-1 0 0 15,-1 0 0-15,1 2 0 0,0-2 0 0,0 1 128 16,2 0-128-16,-1-1 0 0,-2 1 0 0,-2-1 0 0,-2 2 0 15,0-1 0-15,0 1 0 0,-1 1 128 0,-3 1-128 0,-2 1 0 16,1 3 0-16,0 3 0 0,-1 1 0 0,1 1 0 16,-2 1 0-16,1 5 0 0,-1 1 0 0,-1 3 0 0,-1 5 0 0,-1 1-128 15,-2 5 128-15,1 6 0 0,-1 3 0 0,-1 7 0 16,-3 5 0-16,-1 1 0 0,-1 2 0 0,1 3 128 16,-3 1-128-16,2 2 128 0,-2 0-128 0,2-3 128 15,1 0-128-15,0 0 0 0,-3-3 0 0,2 0 128 16,2 3-128-16,0-3 0 0,2 6 0 0,-1 0 0 15,1 1 0-15,0-1 0 0,-1-4 0 0,3 1 0 0,2 1 0 0,1-2 0 16,-2 0 0-16,0-2 0 0,2-2 0 0,-1 0 128 16,-1 2-128-16,1-2 0 0,-4-5 0 0,0 0 0 15,-3-7 0-15,0 1 128 0,-4-7-128 0,-3-5 0 16,0-3 0-16,-4-3 0 0,-2-2 0 0,-1-1 128 16,-2-2-128-16,-2-2 128 0,-1 0 64 0,-3-3 0 0,-3-1 16 0,-1-2 0 31,-3 1 128-31,-3 0 32 0,-6-1 0 0,-4-1 0 15,-4 0-48-15,-2 0-16 0,-3-3 0 0,-2 3 0 16,-5-3-16-16,-3 2 0 0,-3-1 0 0,-2 1 0 16,-2 1 128-16,-5-2 32 0,-6-2 0 0,-2-2 0 0,-2-2 128 0,-4-2 16 15,-1 0 16-15,-1-1 0 0,-1 1-32 0,-1-1-16 16,-4-3 0-16,4 1 0 0,1 1-256 0,1 3-48 16,4-2-16-16,3 2 0 0,1 4-96 0,1 1-16 0,1 2 0 0,5-2 0 15,3 0-128-15,3 1 0 0,6 0 144 0,4-2-144 16,5-2 0-16,2-2 0 0,4 0 0 0,5-1 0 15,4-3 0-15,6-1 0 0,0-4 0 0,7-3 0 16,4-5 0-16,6-2-160 0,3-5 16 0,1 2 0 31,4-2-512-31,0 0-112 0,2 1 0 0,2 2-12832 16,-1 2-2560-16</inkml:trace>
  <inkml:trace contextRef="#ctx0" brushRef="#br2" timeOffset="41096.89">9546 7112 11055 0,'1'-6'976'0,"0"-1"-784"0,-1 2-192 0,0 5 0 0,0 0 3024 0,2-4 560 0,-7-1 128 0,-2 4 0 16,-2-2-1536-16,0 2-304 0,-2-1-64 0,1 2-16 15,-1 3-704-15,0 1-160 0,-1 1-32 0,-1 2 0 16,0-3-608-16,1 1-128 0,2 0-32 0,1 2 0 15,-1-2-128-15,4-1 0 0,1 2 0 0,1 1 0 16,1 1 0-16,2 1-176 0,0 0 176 0,3 1-128 16,3-1 128-16,2 2-160 0,-1-1 160 0,4 1-160 15,1-1 160-15,4 1 0 16,-1 0-144-16,2-2 144 0,1 2 0 0,0-1 0 16,0-3 0-16,-2-1 0 0,-3 1 336 0,-2 1 48 15,-1-1 0-15,-1 1 0 0,-3-4 512 0,1 3 96 16,-5 1 32-16,-1 1 0 0,-1 0-176 0,-2 0-16 0,-2 0-16 0,-3 1 0 15,-1 1-464-15,0-1-96 0,-4 1 0 0,2-3-16 16,1 1-240-16,1 0 0 0,0-3 128 0,1 1-128 16,0-2-320-1,3 0-96-15,0-1-32 0,5-4 0 0,0 0-2704 0,0 0-560 0,0 0-96 16</inkml:trace>
  <inkml:trace contextRef="#ctx0" brushRef="#br2" timeOffset="41197.36">9748 7286 8287 0,'0'0'736'0,"0"0"-592"0,3 6-144 0,-1 3 0 0,1 1 2272 0,1 1 416 0,0 0 96 0,-1 0 16 15,0 0-1968-15,1 2-400 0,1 4-80 0,0 0-5984 16,2 0-1216-16</inkml:trace>
  <inkml:trace contextRef="#ctx0" brushRef="#br2" timeOffset="41366.31">9770 7119 25679 0,'-13'-16'1136'0,"8"11"240"0,0-1-1104 0,-1-2-272 0,1-1 0 0,1 1 0 15,2 1 352-15,2 7 16 0,-2-5 0 0,2 5 0 32,0 0-1136-32,0 0-240 0,8-1-32 0</inkml:trace>
  <inkml:trace contextRef="#ctx0" brushRef="#br2" timeOffset="41666.94">10063 7170 18431 0,'0'0'1632'0,"-6"2"-1312"15,-2 4-320-15,0-3 0 16,0 0 2016-16,1 1 336 0,-1 1 64 0,0 2 16 16,1 1-992-16,1 1-192 0,-1 0-32 0,3 3-16 15,2 2-848-15,1 2-160 0,1 2-48 0,2 0 0 16,2 0-144-16,1-1 0 0,3 0 0 0,1 0 0 15,2-1 0-15,0-2 0 0,2-1 0 0,0-2 0 16,-1-2 0-16,1-4 208 0,0-1 0 0,-1-4 0 16,-2-5 208-16,1-2 32 0,-2-2 16 0,-1-3 0 0,-2-2 400 0,0-3 80 15,-4-3 16-15,-2 0 0 0,-1-3-128 0,-3 0-32 16,-1-2 0-16,1 0 0 0,0 1-304 0,-1-4-64 16,-2-2-16-16,1 0 0 0,-2 0-416 0,-1-2 0 0,0 2 0 0,-2 0 0 31,-1 0-1504-31,2 0-384 0,0 2-80 0,2 4-9312 0,1 3-1872 0</inkml:trace>
  <inkml:trace contextRef="#ctx0" brushRef="#br2" timeOffset="41967.71">10452 7408 20271 0,'0'0'896'0,"0"0"192"0,0 0-880 0,0 0-208 0,8 0 0 0,-2-2 0 16,1-1 2496-16,-1-2 464 0,-1-2 96 0,2-2 16 16,0-1-1984-16,-1-2-400 0,-1-1-80 0,0-1-16 15,2-2-400-15,-3 0-192 0,-3 2 160 0,-1 0-160 16,0 1 224-16,-1 2-48 0,-3-2-16 0,-3 1 0 16,1 1 576-16,-2 0 112 0,-2 2 32 0,-2 3 0 0,0 2 416 0,-1 2 96 15,0 2 16-15,1 4 0 0,1 5-624 0,-1 3-112 16,0 1-32-16,3 2 0 0,3 2-336 0,2 2-80 0,1 3-16 0,3-2 0 15,3-1-80-15,2 0 0 0,1-2-128 0,2-2 192 32,3-2-192-32,2 0 0 0,1-4 0 0,3 2 0 15,1-1-256-15,2-1-64 0,1-2 0 0,2-1 0 16,1-2-2176 0,0 0-448-16,4-1-96 0</inkml:trace>
  <inkml:trace contextRef="#ctx0" brushRef="#br2" timeOffset="42230.9">10981 7145 38351 0,'-9'1'832'0,"-3"3"192"0,-1 0 16 0,-1 3 48 0,-2 2-864 0,1 0-224 0,-1 0 0 0,2 3 0 15,2 2 1344-15,2 3 208 0,0 1 48 0,4 3 16 0,2 1-1168 0,4 3-256 16,3 0-32-16,2-2-16 15,3 1-144-15,2-2 0 16,4-1 0-16,2-2 0 0,1-2-160 0,3-2-16 16,0-4 0-16,3 1 0 15,0 0-1552-15,1-6-304 0,-1 1-64 0,0-5-16 16,0-2-896-16,-3-2-176 0,1-5-32 0,-2 1-9728 0</inkml:trace>
  <inkml:trace contextRef="#ctx0" brushRef="#br2" timeOffset="42569.02">11200 6945 28623 0,'0'0'1264'0,"0"0"272"0,0 0-1232 0,0 0-304 16,0 0 0-16,0 0 0 0,-4 8 1504 0,0 4 240 15,2 5 48-15,1 5 16 0,1 3-448 0,0 4-80 16,0 3-32-16,1-1 0 0,3 3-576 0,0 0-112 16,0-1-32-16,-1 1 0 15,3-4-288-15,1-2-64 0,-1 0-16 0,-1-3 0 16,0-2-160-16,0-3 0 0,-1-3 144 0,0-3-144 15,1-2 128-15,-1-3-128 0,-1-3 160 0,-3-6-160 16,0 0 144-16,0 0-144 0,6-2 128 0,1-5-128 16,-1-3 128-16,0-3-128 0,-1-3 128 0,1-2-128 15,0-2 0-15,0-1 0 0,1-1 0 0,-1-3 0 0,1 1 0 16,-1-1 0-16,1 0 0 0,1 4 0 0,-2 2 0 0,1 2 0 16,-2 4 0-16,0 4 0 0,-1 2 0 0,-4 7 0 0,0 0 0 0,0 0 0 15,6 9 224-15,0 2 64 0,-1 4 16 16,0 4 0-16,0 1-128 0,1 3-32 0,0 0 0 0,2 2 0 15,0 1-144-15,1 0 0 0,3-1 0 0,-1-2 0 32,-2-2-1632-32,4-1-256 0,3-3-48 0,1-3-16 0,1-2-1792 0,2-5-352 0</inkml:trace>
  <inkml:trace contextRef="#ctx0" brushRef="#br2" timeOffset="42932.27">11763 7395 1839 0,'0'0'0'0,"4"-10"160"0,-1-2-160 0,-2-1 0 15,-1-1 0-15,0-1 0 0,-1 1 5040 0,-2 1 976 16,1 1 192-16,-2-1 32 0,-1 4-3424 0,-1 1-704 15,0 2-128-15,-2 2-16 16,0 1-352-16,0 3-64 0,1 0-16 0,-1 4 0 16,-1 1-560-16,1 3-112 0,1 1-32 0,1 2 0 15,-1-1-576-15,3 2-112 0,2 0-16 0,0-1-128 16,2 1 0-16,2-1 0 0,-1-4 0 0,-1-7 0 16,5 8 0-16,0 0 0 0,-5-8-160 0,0 0 160 0,10 5-128 15,-3-1 128-15,1-1-160 0,0-2 160 16,-1-2-128-16,0-1 128 0,0 0 0 0,1-1-144 0,-3-3 144 0,0-2 0 15,-1-1 0-15,0 0 0 0,0 0 0 0,0-1 0 0,-2 1 0 0,0 0 0 32,-1 0 192-32,0 4-48 0,1-2 0 0,-2 7 0 0,0 0 336 0,0 0 64 0,-3-5 16 0,3 5 0 15,0 0 112-15,0 0 32 0,0 0 0 0,-3 9 0 16,2 0-400-16,1 3-80 0,0 1-16 0,3 0 0 16,1 0-208-16,1 0 0 15,0 2 0-15,3-1 0 16,0 0-384-16,2-1-64 0,3 0 0 0,0-2-16 15,0-2-1904-15,0-1-384 0,0-2-80 0,0-1-8416 16,0-1-1680-16</inkml:trace>
  <inkml:trace contextRef="#ctx0" brushRef="#br2" timeOffset="43054.34">12001 7322 19695 0,'0'0'864'0,"0"0"192"0,0 0-848 0,0 0-208 0,0 0 0 0,0 0 0 15,0 0 1952-15,4 9 352 0,-3 1 64 0,2-1 0 16,-1 1-1216-16,2 2-256 0,-1-2-64 0,1 3 0 15,-1-4-1536-15,3 2-320 0,0-2-64 0,1 0-11712 16</inkml:trace>
  <inkml:trace contextRef="#ctx0" brushRef="#br2" timeOffset="43154.67">12063 7200 31151 0,'-6'-11'688'16,"-3"0"144"-16,-3-4 16 0,1 2 32 0,0 3-704 0,2-3-176 0,-2 1 0 0,3 2 0 0,2-1 304 0,2 3 16 15,3 2 16-15,1 6-9760 16,0 0-1968-16</inkml:trace>
  <inkml:trace contextRef="#ctx0" brushRef="#br2" timeOffset="43469.96">12254 7304 18431 0,'2'12'1632'0,"1"2"-1312"15,-1 4-320-15,0 1 0 0,-1-1 3376 0,2 0 592 16,-1-1 128-16,2-1 32 0,-1-5-1888 0,1 0-368 0,1-2-80 0,1-1 0 15,-6-8-1344-15,8 2-272 0,0 0-48 0,0-4-128 16,0 0 0-16,-2-3 0 0,-1-3 0 0,-1-3 0 16,0 0 0-16,2-2 0 0,-1 1-192 0,0-5 48 15,0 0-112-15,2 1-32 0,0-3 0 0,0 2 0 16,0-1 0-16,-1 1 0 0,1 0 0 0,0 1 0 0,1 2 160 0,0 2 128 31,1 1-192-31,-1 6 192 0,-1-1 432 0,-1 3 192 16,2 3 32-16,0 4 16 0,1 4 352 0,1 4 80 0,1 3 16 0,0 6 0 15,4 8-32-15,-4 1-16 0,1 0 0 16,-3 4 0-16,2 1-368 0,-1 1-64 0,-1 1 0 0,2-3-16 16,-1-4-624-16,2-4 0 0,1 1 0 0,1-5-14656 15,1-2-3008-15</inkml:trace>
  <inkml:trace contextRef="#ctx0" brushRef="#br2" timeOffset="59399.7">3598 8436 911 0,'0'2'0'0,"2"5"0"0,-4-1 0 0,6 15 0 0,-1-12 3552 0,-2 6 624 0,0-1 128 0,2 2 32 0,1 1-2464 0,1 1-480 16,0 3-112-16,2-2 0 0,-3 2-320 0,0 0-64 16,0 1-16-16,-2 0 0 0,1 2 64 0,-1-5 16 15,-3 1 0-15,-2 2 0 0,-2 1-80 0,-3 2-16 16,-1 3 0-16,-1-1 0 0,-2 0-208 0,-2 7-32 15,-1-2-16-15,1-2 0 0,-1-3-160 0,-4 0-48 16,2-5 0-16,0 1 0 16,0-4-48-16,2-3-16 0,-1-4 0 0,2-3 0 15,-1-3-48-15,2-3-16 0,0-3 0 0,-1-4 0 16,1-3-80-16,1-3-32 0,2-4 0 0,2-3 0 16,1-4-160-16,2-3 0 0,1 2 0 0,2 1 0 15,-1-3-144-15,3 1 144 0,3 3 0 0,2 1 0 16,3 0-192-16,0 3 192 0,-1 2-192 0,1 1 192 0,1 2-128 15,1 1 128-15,0 2 0 0,2 1 0 0,-1 2 0 0,2 3 0 16,-1 0 0-16,1 2 0 0,0 2 0 0,2 2 176 0,-1 3-48 0,0 3-128 16,-1 3 512-16,0 1-16 0,0 2 0 15,0 2 0-15,0 1 144 0,-1 2 16 0,-1 1 16 0,-1 1 0 16,0-1-304-16,2 0-64 0,0 1-16 0,2 1 0 16,1-5-288-16,0 2 0 0,2 0 0 0,0-3 0 31,0-1-1472-31,1-1-336 0,2-2-80 15</inkml:trace>
  <inkml:trace contextRef="#ctx0" brushRef="#br2" timeOffset="61720.85">4287 8868 19343 0,'-6'0'1728'0,"-1"0"-1392"0,0 0-336 0,1 2 0 0,6-2 1712 0,0 0 272 0,0 0 48 0,0 0 16 16,0 0-736-16,0 0-144 0,9 6-16 0,2 1-16 15,2-1-560-15,0 0-96 0,2-1-32 0,3-4 0 16,3 0-320-16,2-1-128 0,2-2 0 0,3-5-9536 16,2 1-2032-16</inkml:trace>
  <inkml:trace contextRef="#ctx0" brushRef="#br0" timeOffset="64973.95">5112 8837 15663 0,'0'0'1392'0,"0"0"-1120"15,0 0-272-15,6-5 0 0,-11 0 2176 0,0-2 368 16,0-2 80-16,0 1 0 0,-1 0-1040 0,2 1-224 0,-1-1-32 0,0 3-16 16,0 1-608-16,0 0-128 0,-1-1-32 0,0 1 0 15,-1 4-176-15,1 1-48 0,-2 2 0 0,0 3 0 16,0 3-64-16,2 3-32 0,-1 2 0 0,-1 3 0 16,1 3-96-16,0 1-128 0,2 1 176 0,0 1-176 0,1 1 0 15,1-5 0-15,3 1 0 0,1-1 0 0,1 0 0 0,0-2 0 16,2-2 0-16,2 0 0 0,-1-2 0 0,1-3 0 31,2-2 0-31,0-3 0 0,1 0 160 0,0-2 128 16,0-3 32-16,2-1 0 0,0-1-512 0,1-4-112 15,0-1-16-15,0-2 0 0,-3-1 320 0,0-1 0 16,-1 0 0-16,-2 0 0 0,-1-1 0 0,1 3 0 16,-2-1 0-16,-2 1 0 0,-1-2 0 0,1 1 0 15,-1-1 0-15,-1 4 0 0,-1 0 0 0,1 1 0 16,0 6 0-16,0 0 0 0,0 0 368 0,0 0-32 0,0 0 0 0,0 0 0 0,0 0-80 0,0 0 0 15,4 7-16-15,0 3 0 0,0-1-240 0,-1 1 128 16,1 2-128-16,2 1 0 0,0-1 0 0,2 1 0 16,1-2 0-16,0 0 0 0,-1-2 0 0,1 1-336 15,2 1 48-15,0-2 16 16,2-1-2544-16,-1-2-512 0,-2 1-112 0</inkml:trace>
  <inkml:trace contextRef="#ctx0" brushRef="#br0" timeOffset="65459.28">5434 8792 13823 0,'0'0'1216'0,"0"0"-960"15,0 0-256-15,0 0 0 0,0 0 2496 0,0 0 464 16,0 0 96-16,-1 6 16 0,-3 3-1264 0,1 4-240 0,2-1-48 0,-1 2-16 16,2 3-608-16,2 0-112 0,-2 0-16 0,1 0-16 15,0 0-496-15,1-1-112 0,0-2-16 0,1-2 0 16,0-2-128-16,-2-1 0 0,1 2 144 0,1-5-144 15,-3-6 0-15,0 0 0 0,0 0 0 0,0 0 0 16,0 0-224-16,0 0 32 0,8-4 16 0,0-1 0 16,-1-3 176-16,0-2-208 15,-2-3 80-15,0-3 128 0,-1 1-288 0,0-2 64 16,0-2 16-16,0 4 0 0,0-5 208 0,0 3 0 16,1-1 0-16,-1 2-144 0,0 3 144 0,0 3 0 15,0 1 0-15,-2 2 0 0,1 1 256 0,-3 6 64 0,0 0 32 0,0 0 0 16,5 8 96-16,-1 3 0 0,0 6 16 0,0 0 0 15,0 4-16-15,0 1-16 0,0 0 0 0,0-1 0 16,-1-1-272-16,3-3-160 0,0-3 192 0,1-1-192 16,-1-1 0-16,2-2 0 0,0-1 0 0,-2-1 0 15,1-3 0-15,-7-5 0 0,6 4 0 0,-6-4 0 0,8 0 0 0,-1-4 0 16,-2 2 0-16,2-5 0 0,-2-3 144 0,0-1-144 16,0-2 0-16,0 0 144 0,1-1-144 0,-1-2 0 15,-1-2 144-15,1 1-144 0,0 2 0 0,0 0 0 16,-3 2 0-16,2 1 0 0,-1 5 0 0,1-1 0 0,0 3 0 0,-4 5 0 15,0 0 0-15,7 0 0 0,-1 2 0 0,1 3 0 16,-1 3 0-16,1 1 0 0,1 2 0 0,1 0 0 16,-1 1 0-16,0 1 0 0,1 2 0 0,1-2 0 31,0-2-1328-31,2 0-336 0,0-3-64 0,1-2-8112 0,0-1-1616 0</inkml:trace>
  <inkml:trace contextRef="#ctx0" brushRef="#br0" timeOffset="65596.8">5985 8842 9215 0,'0'0'400'0,"0"0"96"0,3 10-496 0,0 1 0 15,-2 0 0-15,1 2 0 0,1 0 2544 0,1 2 400 16,1 1 96-16,2 0 16 0,-1-1-2224 0,2 0-432 0,0-2-80 0,0 0-9600 16</inkml:trace>
  <inkml:trace contextRef="#ctx0" brushRef="#br0" timeOffset="65760">6041 8704 3679 0,'-14'-10'320'0,"9"7"-320"0,0 3 0 0,-1-4 0 16,1 2 4080-16,5 2 736 0,-5-3 160 0,5 3 16 16,0 0-4000-16,0 0-800 0,0 0-192 0,0 0 0 31,8 0-880-31,2 1-176 0,2 1-32 0,0-1-7440 0</inkml:trace>
  <inkml:trace contextRef="#ctx0" brushRef="#br0" timeOffset="66029.34">6165 8762 13647 0,'0'0'592'0,"4"9"144"0,-1-3-592 0,-1 3-144 16,1 0 0-16,0 3 0 0,-1-3 1712 0,0 3 304 15,-1 1 64-15,0 0 16 0,0 0-768 0,2 0-160 16,0 0-16-16,-2-2-16 0,0 0-432 0,1 0-96 16,0-1-16-16,-1-3 0 0,-1-7-320 0,0 0-64 15,0 0-16-15,0 0 0 0,0 0 0 0,0 0-16 16,7-4 0-16,0-1 0 0,-2-3 48 0,0-3 16 0,-1-2 0 0,0-2 0 15,0-2-240-15,0 0 144 0,-2 1-144 0,2-1 128 16,0-1-128-16,3 1 0 0,-4 0 0 0,3 3 0 0,-1 2 352 0,3 4-16 16,-4-1 0-16,1 4 0 0,-5 5 160 0,0 0 16 15,8 4 16-15,-2 1 0 0,1 3-96 0,-1 4-32 16,-1 3 0-16,2 1 0 0,-1-1-80 0,2 4 0 16,1-4-16-16,2 2 0 15,-2 0-304-15,1 0 0 0,1 0 128 0,-1-1-128 16,1-2 0-16,0 2-144 0,1-3 16 0,-1 1 0 31,-2 1-2448-31,-1-1-496 0,-1-1-80 0</inkml:trace>
  <inkml:trace contextRef="#ctx0" brushRef="#br0" timeOffset="66460.92">6620 8934 9215 0,'0'0'816'16,"0"0"-656"-16,0 0-160 0,0 0 0 0,0 0 2576 0,7 6 496 0,-7-6 80 0,8 7 32 31,-2-2-1344-31,2-1-272 0,1-3-48 0,0 0-16 0,-1-1-608 0,1-1-128 16,-1-1-32-16,1-2 0 0,0-3-128 0,-1 1-32 16,-1-1 0-16,-1-2 0 0,1-3 0 0,-2 2-16 15,0-3 0-15,-1-2 0 0,-1 1-272 0,-2 1-48 16,-1 0-16-16,0-1 0 0,-1-2 0 0,-2 2 0 15,-2 1 0-15,0 2 0 0,-3 2 48 0,0 1 16 16,-3 2 0-16,2 2 0 0,1 1 160 0,1 3 16 0,-2 1 16 0,1 5 0 16,1 0-64-16,1 5-16 0,0 2 0 0,3 1 0 15,-1 2 112-15,1 3 0 0,2 2 16 0,1 3 0 16,0-1 80-16,2 0 16 0,2 0 0 0,1-2 0 16,2-2-176-16,1 1-48 0,1-2 0 0,1-2 0 15,2-1-144-15,1-2-16 0,1-1-16 0,2-2 0 16,1 1-224-16,1-5 176 0,-2 1-176 0,1-2 160 0,0-2-160 0,0-1 0 15,0-2 0-15,0-1 128 0,-2-2-128 0,2 1 0 16,-1-2-160-16,-2 0 160 16,-2-1-528-16,0 1-16 0,-1-3 0 0,1 2 0 15,0 1-1136-15,-2 0-240 0,-2 0-32 0,-1 0-16 16,-1 2-1488-16,1-3-320 0</inkml:trace>
  <inkml:trace contextRef="#ctx0" brushRef="#br0" timeOffset="66861.39">6714 8784 10127 0,'0'0'896'0,"-4"-5"-704"16,-1 1-192-16,1 0 0 0,0-2 2400 0,-1 3 448 16,5 3 96-16,0 0 0 0,-1-7-1120 0,2 2-224 15,2 0-64-15,-3 5 0 0,7-4-448 0,1 1-80 16,0 0-32-16,1 3 0 0,3 2-144 0,-2 2-48 0,1 2 0 0,2 5 0 15,1 2 176-15,0 0 16 0,2 4 16 0,1 0 0 16,-3 0-160-16,2 2-48 0,0 1 0 0,-2-1 0 0,-1 1-208 0,0-1-64 16,-2 1 0-16,-1 1 0 0,-1-4-192 15,-1 0-64-15,-3-2 0 0,-1-2 0 0,-1-1-80 0,-3 1-32 16,-2 0 0-16,1 0 0 0,-4-1-400 0,-2 0-64 16,-2-1-32-16,0 0-11984 15,-1-5-2384-15</inkml:trace>
  <inkml:trace contextRef="#ctx0" brushRef="#br1" timeOffset="70066.08">7705 8897 18431 0,'0'0'816'0,"0"0"160"0,4-10-784 0,-4 10-192 0,-3-5 0 0,-1-2 0 15,0-1 1968-15,1 0 336 0,-1 1 80 0,0 0 16 16,0 2-64-16,4 5-16 0,-5-4 0 0,-1 1 0 16,0 1-2320-16,-1 0-400 0,7 2-112 0,-7 3-32 0,-1 1 544 0,0 2 0 15,0 4 192-15,3 1-48 0,0 4-144 0,-1 2 0 16,2 1 0-16,2 1 0 0,-1 1 0 0,2 1-144 16,1-4 144-16,1 2 0 0,2-3 0 0,1-2-128 15,1-1 128-15,2-1 0 0,0-3 0 0,2 0 0 16,1-2 0-16,-1-5 0 15,0 0 0-15,0-4 0 0,0 0-128 0,2-2 128 16,-4-1 0-16,1-1 0 0,0 0 0 0,0-2 0 16,-2 0 0-16,0-2-160 0,-1-1 160 0,0 2-128 15,0-4 128-15,-1 2 0 0,-1-2 0 0,-2 1-128 16,0-1 128-16,1 1 0 0,-2 0 0 0,0 2 0 16,-2 1 144-16,1 0-144 0,1 9 192 0,0 0-192 0,0 0 448 15,0 0 0-15,-6 1-16 0,2 4 0 0,0 4-160 0,1 4-16 0,2 2-16 16,2 2 0-16,2 2-240 0,1 3 0 0,1 2 0 0,3 2 0 15,1-3-208-15,2 2 16 0,3 0 0 0,0-2 0 32,0-2-928-32,3-1-176 0,1-2-48 0,3-2-8272 0,0-3-1664 0</inkml:trace>
  <inkml:trace contextRef="#ctx0" brushRef="#br1" timeOffset="70288.48">8215 9011 25391 0,'0'0'560'0,"-5"-8"112"0,-1-3 32 0,0 1 0 0,-1-2-560 0,1 2-144 16,-2 1 0-16,3 1 0 0,-3 1 1472 0,1 1 256 16,1-1 48-16,6 7 16 0,-8-2-512 0,1 2-80 15,7 0-32-15,-6 6 0 0,1 3-432 0,2 3-96 0,1 0 0 0,0 2-16 16,2 2-368-16,3-2-64 0,1 0 0 0,2-1-16 16,2 2-176-16,3-5 0 0,0-1 0 0,4-1 0 15,-1-1 0-15,0-2-144 0,-1-1 144 0,3-2-208 31,1 2-1696-31,1-4-336 0,0-5-64 0,1 4-12496 0</inkml:trace>
  <inkml:trace contextRef="#ctx0" brushRef="#br1" timeOffset="70435.27">8526 8906 2751 0,'-5'2'256'0,"0"1"-256"0,0 5 0 0,2 3 0 15,2-2 4848-15,-1 4 912 0,0 1 192 0,3 2 48 16,2 0-4176-16,2-1-832 15,1 0-160-15,4 0-48 0,1 1-592 0,2-1-192 16,2 0 0-16,-1-2 0 16,-1-4-2000-16,0 0-512 0</inkml:trace>
  <inkml:trace contextRef="#ctx0" brushRef="#br1" timeOffset="70582.39">8612 8853 16575 0,'-23'-17'736'0,"11"9"160"0,-2-2-720 0,-2-1-176 0,-1 1 0 0,2 1 0 15,0 0 1936-15,1 1 368 0,3 1 64 0,2 1 0 16,3-1-1664-16,3 1-320 0,3 6-80 0,0 0-16 31,9-2-848-31,3 2-160 0,2 0-48 0,3 2 0 0,4 0-2112 16,1-2-448-16</inkml:trace>
  <inkml:trace contextRef="#ctx0" brushRef="#br1" timeOffset="70935.87">8837 8686 911 0,'0'0'0'0,"0"0"0"0,0 0 0 0,0 0 0 15,0 0 4320-15,-7 5 784 0,1 2 144 0,-1-1 48 16,1 1-3104-16,-1 2-608 0,-1 3-128 0,2 3-32 16,-1 1-336-16,3 5-80 0,2-2-16 0,0 5 0 15,1-1-256-15,2 1-48 0,2 2-16 0,2-1 0 0,2-3-368 0,2-1-80 16,1-1-16-16,2-1 0 0,1-4-208 0,3-3 128 16,1 0-128-16,0-3 0 0,-2-3 128 0,2 0-128 15,1-5 0-15,2-1 0 0,-2-3 176 0,-1-2-176 16,-1-3 192-16,-2-2-192 0,0-6 256 0,-2-1-64 15,-1-5-16-15,-4 1 0 0,0-2-32 0,-2-3 0 16,-2-2 0-16,-1 2 0 0,-3-4-144 0,-2 0 0 0,0-1 144 0,-3 0-144 16,0-2 0-16,-3-1 0 0,-3 0 0 0,0-1 0 15,-1 1-144-15,-1 3-48 0,0 2-16 0,-1 6 0 16,3 3 208-16,2 7-144 0,1 4 144 0,1 4-128 16,0 6 736-16,3 7 160 0,1 5 16 0,3 7 16 15,3 6 96-15,4 4 0 0,0 6 16 0,6 5 0 0,4 5-400 0,2 3-64 31,1-1-32-31,6 0 0 0,1 2-416 0,3-6 0 16,1-2 0-16,2-6-12000 16,2-3-2336-16</inkml:trace>
  <inkml:trace contextRef="#ctx0" brushRef="#br1" timeOffset="72925.12">9501 8672 11055 0,'0'0'480'0,"0"0"112"0,0 0-464 0,0 0-128 16,0 0 0-16,0 0 0 0,0 0 2720 0,0 0 528 15,0 0 96-15,-3-8 32 0,0 0-1264 0,0 1-240 0,3 7-48 0,-2-6-16 16,-1 1-832-16,3 5-160 0,0 0-48 0,0 0 0 16,-5 0-368-16,0 1-80 0,-2 2 0 0,2 1-16 15,0 2-304-15,0 1 160 0,-1 2-160 0,2-3 128 16,1 3-320-16,1 2-64 0,2 1 0 0,3-1-16 31,2 2-240-31,3 0-64 0,2 0 0 0,1 2 0 16,-1-2 112-16,3 1 16 0,2 2 0 0,-1-3 0 0,0 1 256 0,1 2 192 15,1-3-208-15,-1 0 80 0,-2 1 128 0,-1 0 0 16,-2 0 0-16,-2-3 0 0,-2 1 512 0,-3 0 192 16,-4 1 48-16,-3-3 0 0,-4 3 848 0,-4 0 192 15,-2 0 16-15,-3-1 16 0,-4 0-432 0,-4 1-96 16,1-1-16-16,-1-1 0 0,0 2-688 0,2-2-144 15,-1 0-16-15,2-1-16 0,2 1-416 0,3-3 0 0,2 1-144 0,4 0-19360 16</inkml:trace>
  <inkml:trace contextRef="#ctx0" brushRef="#br3" timeOffset="76399.14">142 10760 17903 0,'0'0'784'0,"0"0"176"0,8-2-768 0,2 0-192 16,2 1 0-16,2 1 0 0,3 0 0 0,3 0 0 16,2 1 0-16,3 2 0 0,22 2 0 0,-3 0 0 15,0-1 0-15,-2 0 0 0,0 1 0 0,1-2 0 16,4-2-192-16,-20-1 192 0,6-1-320 0,6-2 64 15,1 1 0-15,6-1 0 0,6 2 64 0,4-4 32 0,3-1 0 0,49-4 0 16,-15 1 160-16,-9 0-128 0,-4 0 128 0,5 1-128 16,3 1 128-16,-3 3 0 0,-5-5 0 0,-1 1 0 15,1-1 320-15,3 3 112 0,7-1 16 0,0 1 0 16,-1-3-64-16,-3 1-16 0,-2 1 0 0,9 2 0 0,5 0-368 16,-3-2 128-16,-5 1-128 0,-1-1 0 0,-2-1 0 0,5 2 128 31,8-2-128-31,-1 0 0 0,-6-3 0 0,1-1 128 0,-1 0-128 0,5 2 0 15,6-1 0-15,-4 1 128 0,-6-1-128 0,3 0 0 16,0-2 528-16,3 2 48 16,0 5 0-16,-4-2 0 0,-2-1-112 0,3 1-16 0,4 1 0 0,1 1 0 15,0-1-256-15,1-1-64 0,-3 1-128 0,6-1 192 16,3 0-192-16,-3 0 0 0,-6-5 128 0,2 4-128 16,2 2 128-16,2 0-128 0,1-5 176 0,-3 0-176 0,-2 2 128 0,3 1-128 15,5 1 0-15,1-1 0 0,-4-2 448 0,1 3-32 16,1 3 0-16,2 0 0 0,-1-1-176 0,-2-1-48 15,-3 2 0-15,6 2 0 0,8-1-192 0,-4-1 144 16,-6-3-144-16,5 2 128 0,2 0-128 0,0 1 160 16,0-3-160-16,0 2 160 0,-3-3-160 0,3 1 128 15,3 0-128-15,-3 2 128 16,-5 2 256-16,3 1 64 0,6-2 0 0,-2 1 0 16,-6-1-112-16,3 2-16 0,2 3 0 0,1-1 0 15,0-2-160-15,-1 1-32 0,1 0-128 0,1 0 192 16,3-1-192-16,-4 3 0 0,-2-2 0 0,6 0 0 15,3 1 128-15,-3 0-128 0,-4 1 0 0,4 0 0 16,7 0 0-16,-1 0 0 0,-7-3 0 0,3 3 0 0,4 3 0 0,0-3 128 16,-2-3-128-16,6 3 0 0,2 0 0 0,-1 0 0 0,-3-1 0 0,3-1 0 15,4 2 0-15,0-1 0 0,0 1 0 0,3 0 0 16,2 0 128-16,-2 0-128 0,0-3 0 0,3 3 144 16,6 0 64-16,-6 0 16 0,-4 0 0 0,4 3 0 15,7-3-96-15,-3 1 0 0,-5 1-128 0,3-2 192 16,5 0-48-16,0 4-16 0,1-3 0 0,2 2 0 15,1-6-128-15,1 3 160 0,1 3-160 0,1-1 160 0,-1-2-160 0,3-2 0 16,7 0 144-16,-5 1-144 0,-3 1 0 0,0 0 0 16,5-1 0-16,1-2 128 0,2 3-128 0,-3 0 176 15,-3-1-176-15,6-1 192 0,3 1-32 0,-2 1 0 16,-5 0 0-16,1 0 0 0,2 0-32 0,2 0 0 16,1 0 0-16,-4 0 0 0,-2 0-128 0,2 0 128 15,5 0-128-15,0 1 128 16,-3-1 32-16,-2 0 0 0,0 0 0 0,3 0 0 15,2 2-160-15,-2-1 0 0,-5-1 0 0,2 3 128 16,4-3-128-16,-2 2 128 0,-3 2-128 0,-1 0 128 16,1-5-128-16,1 1 160 0,1 1-160 0,-2 2 160 15,-1-1-16-15,0 0 0 0,-2-2 0 0,3 1 0 0,0 1 64 0,-1 0 16 16,-2-2 0-16,3 0 0 0,1-2 80 0,1 1 16 16,-5 5 0-16,0-3 0 0,1-1-48 0,-2 0 0 0,1 0 0 0,-2 3 0 15,-2 0-64-15,1-1-16 0,0 0 0 0,-3 0 0 16,-5-2-192-16,3 1 144 0,2 1-144 0,-3-1 128 15,-2 2-128-15,-3-2 0 0,-5-2 0 0,0 1 128 16,1 2-128-16,-3-2 0 0,-2-1 0 0,-4 1 128 16,-1 0-128-16,0 0 0 0,2-1 0 0,-1-2 0 15,-2 0 0-15,1 2 0 16,0-4 128-16,-3 4-128 0,-3-3 0 0,2 0 0 16,2-1 0-16,-2-1 128 0,-5 4-128 0,-1-1 0 15,5-3 0-15,-5 2 0 0,-4 1 0 0,2-1 0 16,1 0 128-16,-1 0-128 0,-5-1 0 0,-1 1 192 15,2 2-192-15,0-2 192 0,-1-2-64 0,-3 4-128 16,-2 1 192-16,-1-2-64 0,3 0-128 0,-3 1 192 0,-4-1-192 16,2 2 192-16,3 1-192 0,-4-1 0 0,-3-2 0 0,-1 2 0 15,-4 2 0-15,0-1 0 0,-2 0 128 0,-1-1-128 16,1-2 0-16,-4 2 0 0,-2 1 0 0,0 1 0 0,0 0 0 16,-4-1 0-16,-3-1 0 0,-38 0 0 15,6 2-1280-15,2 2-304 0,3 1-48 0</inkml:trace>
  <inkml:trace contextRef="#ctx0" brushRef="#br3" timeOffset="79235.86">23609 2218 7359 0,'-9'-4'320'0,"4"2"80"0,-2-1-400 0,7 3 0 16,-5-3 0-16,5 3 0 0,0 0 4176 0,0 0 752 0,0 0 160 15,0 0 32-15,0 0-2944 0,1 11-576 16,2 3-112-16,2 4-16 0,2 7-784 0,-1 0-160 0,-1 4-16 0,3 19-16 16,0 3 128-16,-2-15 16 0,1 3 16 0,6 27 0 15,0 0 48-15,-4-20 0 0,-1 6 0 0,0 8 0 16,0 6-192-16,-1 1-16 0,1 5-16 0,0-2 0 0,0-1-96 0,1 1 0 15,-2 2-16-15,-1-1 0 0,-1-2 48 0,1 1 16 16,-1 2 0-16,1-3 0 0,-2-3 80 0,0 1 32 16,0-2 0-16,0 3 0 0,-1-4-96 0,2-2 0 15,-1-2-16-15,-2-12 0 0,2 3-128 0,0 3-32 16,0-2 0-16,0-3 0 0,1-2-16 0,0 3-16 16,1-1 0-16,1 18 0 15,3-1-48-15,-1-2 0 0,0-2 0 0,-1-4 0 16,-3-6-32-16,0-6-16 0,0-6 0 0,2 0 0 15,-1-7-144-15,1 1 192 0,-2-4-192 0,0-1 192 16,0 0-192-16,-1-2 192 0,0-1-192 0,0-1 192 16,1-2-400-16,-1 0-80 0,0-4-16 0,-1-5 0 15,-1 0-1024-15,1-1-208 0,-3-3-32 16,1-1-16-16,1-2-1280 0,-2-7-256 0,0 0-48 0</inkml:trace>
  <inkml:trace contextRef="#ctx0" brushRef="#br3" timeOffset="79968.45">22526 3796 7359 0,'0'0'320'0,"0"0"80"0,0 0-400 0,-3-6 0 0,3 6 0 0,0 0 0 16,7-3 4960-16,0-4 912 0,4 1 176 0,4 0 32 15,6 1-3264-15,4 1-672 0,4-2-128 0,3-1-32 16,4 3-704-16,4 0-128 0,6 3-48 0,4 1 0 16,6 3-272-16,6-1-48 15,3 1-16-15,3-1 0 0,1 1-128 0,4 0-16 16,4-2-16-16,4 2 0 0,2 1-96 0,3-3 0 0,-1-1-16 16,2 0 0-16,4 1-144 0,2-2-32 0,1-2 0 0,-2-3 0 15,0-2-64-15,-4 1 0 0,0 0-16 0,-4-1 0 16,0-1 0-16,-1-1 0 0,-7 3 0 0,-7-1 0 15,-4 1-96-15,-4-1-16 0,-1 2 0 0,-2-2 0 16,-1 0-128-16,-5 2 0 0,-1 1 0 0,13-2 0 0,-10 2 0 0,-8 2 0 16,-5 3 0-16,-3-2 0 15,-4-1-1008-15,-6 0-224 0,-2 2-48 0,-1 2-12912 16,-1 2-2576-16</inkml:trace>
  <inkml:trace contextRef="#ctx0" brushRef="#br3" timeOffset="84862.04">23597 1566 24479 0,'0'0'1088'0,"0"0"208"0,-4-7-1040 0,0-1-256 0,-1-1 0 0,-1 2 0 0,-1-2 1920 0,2 5 320 32,-3 0 64-32,-1 2 0 0,0 2-640 0,-2-3-144 15,0 3-32-15,-1 3 0 0,-1 0-336 0,-4 7-80 0,0-3-16 0,4 4 0 16,1 2-272-16,-1 1-48 0,2 3-16 0,1 1 0 15,4 3-144-15,-1 0-16 0,1 0-16 0,2 1 0 16,3-1-288-16,3 0-48 0,1-3-16 0,2 0 0 16,6-2-192-16,5 6 0 0,5-4 128 0,1 1-128 15,2-6 0-15,3-2 0 0,3-1 0 0,4-7 0 16,0-3-384-16,-1-1-32 0,-1-3 0 0,1-2 0 16,-4-2-1360-16,-2-3-272 0,-2 0-48 0,-3-2-10192 15,-4 0-2032-15</inkml:trace>
  <inkml:trace contextRef="#ctx0" brushRef="#br3" timeOffset="85178.33">23125 1177 19343 0,'0'0'1728'0,"0"0"-1392"0,-2-6-336 0,2 6 0 16,0-6 1872-16,0 6 304 0,0 0 64 0,0 0 16 15,0 0-512-15,0 0-96 0,10 5-32 0,-1 2 0 0,-1 0-1040 0,0 2-192 16,1 2-64-16,0 2 0 0,0 3-176 0,0 2-144 15,-2-1 192-15,-1 1-192 16,1 2-992-16,0 2-304 0,-1 1-64 0,1 2-12720 16</inkml:trace>
  <inkml:trace contextRef="#ctx0" brushRef="#br3" timeOffset="85394.18">23340 973 17503 0,'0'0'1552'16,"0"0"-1232"-16,0 0-320 0,0 0 0 0,0 8 3088 0,0 1 560 15,2 3 128-15,2 1 0 0,0 0-1888 0,1 1-384 16,-1 2-80-16,1 0-16 0,1 2-1008 0,1-3-208 0,-2 0-32 0,2 0-16 31,1 2-1296-31,-1-2-272 0,2-2-48 0,1 0-8528 0,-3-1-1712 0</inkml:trace>
  <inkml:trace contextRef="#ctx0" brushRef="#br3" timeOffset="85732.32">23196 557 19343 0,'-13'-13'1728'0,"6"8"-1392"15,-2 0-336-15,0 1 0 0,-1 0 1776 0,-1 1 272 0,-1 2 64 0,2 1 16 16,1 1-336-16,0 3-80 0,0 2-16 0,1 3 0 16,1 4-928-16,2 2-192 0,0 2-48 0,3 2 0 15,4 0-352-15,2 2-176 0,1 0 160 0,4 0-160 16,3 2 0-16,1-3 0 0,2-3 0 0,1-3 0 16,4-2 0-16,-1-3 0 0,1-3 0 0,-1 0 0 0,1-4 0 15,1-2 0-15,0-4 0 0,-3 0 144 0,-4-2 208 0,-1-3 32 16,0-2 16-16,-1-2 0 0,-3-1 272 0,-1-2 48 0,-2-1 16 15,0-2 0-15,-4-1-48 0,0 1-16 0,-4-2 0 0,0 0 0 16,-4 0-352-16,0-1-80 0,-3 0-16 0,-3-2 0 16,-2 5-64-16,-2 2-16 0,0-2 0 0,1 5 0 15,-1 4-144-15,-1 3-144 0,2 5 144 0,-1 4-208 32,-1 5-1312-32,1 2-256 0,1 5-48 0,2 1-9760 15,1 3-1936-15</inkml:trace>
  <inkml:trace contextRef="#ctx0" brushRef="#br3" timeOffset="86094.83">24077 1532 35359 0,'0'0'1568'0,"0"0"320"0,0 0-1504 0,0 0-384 0,0 0 0 0,4-3 0 0,2-4 1536 0,4 1 256 16,0-2 32-16,3 2 16 0,3 1-816 0,2 0-176 16,2-4-16-16,2 1-16 0,0 0-816 0,1 0 0 15,2 1-144-15,0-3 16 16,0 1-2176-16,-1-1-416 0,1 0-96 0,0-2-14112 0</inkml:trace>
  <inkml:trace contextRef="#ctx0" brushRef="#br3" timeOffset="86395.2">24806 1094 25679 0,'-12'-6'1136'0,"7"2"240"0,-3 5-1104 0,-1-1-272 0,0 3 0 0,0-3 0 0,-2 6 1776 0,-2 1 288 16,-2 1 64-16,2 3 16 16,-1 4-1056-16,4 2-224 0,2 2-32 15,0 5-16-15,3 2-560 0,3 0-128 0,3-3 0 0,3 1-128 16,1-3 0-16,4-2 0 0,3 0 0 0,5-3 0 15,0-1 0-15,2-5 0 0,2-5 0 0,0-1-144 16,0-1 144-16,0-3 0 0,-4 0 0 0,-2-5-128 16,1-2 128-16,-3-1 0 0,-1-1 0 0,-3 1 0 15,-3-3 192-15,0 0-48 0,-2-3 0 0,-2 1 0 0,-1-3-144 0,-1 2 192 16,-2-2-192-16,-2 2 192 0,-3-2-480 0,0 3-96 16,-1 2 0-16,-1-1-16 15,-2 0-2864-15,1 0-576 0</inkml:trace>
  <inkml:trace contextRef="#ctx0" brushRef="#br3" timeOffset="86564.35">25059 896 30399 0,'0'0'1344'0,"0"0"288"0,0 0-1312 0,0 0-320 16,0 0 0-16,2 12 0 0,0 0 2112 0,-2 3 336 15,-2 2 80-15,2-1 16 0,-1 5-1280 0,1 2-256 0,0 5-48 0,1 2-16 16,-1-2-944-16,3 15 0 0,-3-2-240 0,1-16 48 31,2-1-2816-31,1 2-560 0,1 2-112 0</inkml:trace>
  <inkml:trace contextRef="#ctx0" brushRef="#br3" timeOffset="86764.76">25305 827 20271 0,'0'0'896'0,"0"0"192"0,0 0-880 0,0 0-208 16,0 0 0-16,3 20 0 0,-3 2 2656 0,1-3 480 16,2 5 112-16,-2 6 16 0,2 2-1648 0,-1 4-320 0,2-1-64 0,1 0-16 15,3-2-1008-15,1-2-208 0,3 0 0 0,-2-1 0 16,1-1-1536-16,-2-2-256 15,0 2-32-15,-2-12-7808 0,-1 2-1568 0</inkml:trace>
  <inkml:trace contextRef="#ctx0" brushRef="#br3" timeOffset="86980.54">25043 1167 17503 0,'0'0'1552'0,"0"0"-1232"0,-10 0-320 0,10 0 0 16,0 0 4992-16,0 0 928 16,0 0 192-16,0 0 32 0,0 0-3472 0,0 0-704 15,15-5-144-15,6 1-32 0,4-1-1104 0,4 1-240 16,2 0-32-16,3 3-16 0,1-2-400 0,2 3-144 16,0 0 0-16,-1 3-13872 15,-4-3-2752-15</inkml:trace>
  <inkml:trace contextRef="#ctx0" brushRef="#br3" timeOffset="100522.3">20763 3480 17503 0,'21'-30'1552'0,"-20"24"-1232"0,-1 6-320 0,0 0 0 16,0 0 3040-16,0 0 544 0,0 0 128 0,0 0 0 16,0 0-1456-16,3 8-288 0,1 3-64 0,-2 6-16 0,1 5-1040 0,0 4-208 15,-1 4-32-15,-1 6-16 0,1 4-336 0,-1 2-80 16,0 1-16-16,1 1 0 0,-1 2-160 0,2-5 0 16,-2 2 0-16,0-3 0 15,2-5-576-15,-1-3-128 0,1-2-48 0,1-2 0 16,0-6-3024-16,1-4-592 0</inkml:trace>
  <inkml:trace contextRef="#ctx0" brushRef="#br3" timeOffset="100722.86">21047 3283 18431 0,'0'0'1632'0,"0"0"-1312"0,0 0-320 0,0 0 0 16,0 0 3392-16,0 0 624 0,0 0 112 0,-4 8 32 0,2 4-2048 0,0 4-416 15,2 3-80-15,2 5-16 0,0 2-1072 0,1 5-208 16,0 4-64-16,0 2 0 0,1 0-256 0,0 5 0 16,1-1 0-16,3 2 0 0,-1-2 0 0,-1 1-224 15,1 0 16-15,1-1 0 16,-1-3-2128-16,0 1-416 0,0 1-96 0,-2-4-11808 0</inkml:trace>
  <inkml:trace contextRef="#ctx0" brushRef="#br3" timeOffset="100876.67">20858 3918 24879 0,'-5'-6'2208'0,"-2"-2"-1760"15,1 1-448-15,1 0 0 0,2-4 1920 0,2 2 288 16,1-1 64-16,2 0 16 0,5 1-1088 0,3 0-224 0,3 0-32 0,4 1-16 16,2 2-768-16,3-1-160 0,3 1 0 0,1 2 0 31,0 1-2176-31,1 1-384 0</inkml:trace>
  <inkml:trace contextRef="#ctx0" brushRef="#br3" timeOffset="101192.8">21231 3961 17503 0,'0'0'1552'0,"-6"-2"-1232"0,0 4-320 15,6-2 0-15,-5 0 2704 0,5 0 496 0,0 0 80 0,0 0 32 16,0 0-1584-16,0 0-304 0,7-6-64 0,3-1-16 15,3 1-992-15,3-1-208 0,-1 1-144 0,4 2 192 16,-1-1-192-16,1 3 0 0,2-2 0 0,1 3 0 0,-3 0 0 0,-1 1 0 16,-1 1 0-16,0 0 0 0,-3 3 272 0,-2 0 32 15,-3 0 0-15,-2 4 0 0,-1 1 80 0,-2 3 32 16,-3 1 0-16,-1 1 0 0,-2 2 160 0,-2 1 16 16,-4 2 16-16,0-2 0 0,-1 3-208 0,0-2-32 15,2 2-16-15,0 0 0 0,-3 1 96 0,4-1 32 16,2-3 0-16,1-2 0 0,2 0-144 0,1-1-16 0,3-1-16 0,2 0 0 15,0-1-304-15,3-2 128 0,5 0-128 0,0-4 0 16,0-1-192-16,3-1-160 0,1-4-32 0,0-1 0 31,0-6-1568-31,-1-2-320 0,3-3-64 0,-2-3-8784 0,0-3-1744 0</inkml:trace>
  <inkml:trace contextRef="#ctx0" brushRef="#br3" timeOffset="101662.2">21784 3495 24879 0,'-11'7'2208'0,"6"0"-1760"0,-1 5-448 0,-1 3 0 15,-1 4 1664-15,0 3 256 0,2 2 64 0,-1 3 0 16,0 0-96-16,0 2-16 0,2-1 0 0,0 1 0 0,1 0-1232 0,1-1-256 16,1 0-64-16,2-4 0 0,2-1-320 0,1-3 0 15,-1-1 0-15,1-5 128 0,0-2-128 0,-1-2 0 16,-2-10 128-16,0 0-128 0,0 0 0 0,8 0 0 15,0-2 0-15,0-5-192 0,-1-3 192 0,0-5 0 16,0-4 0-16,-2-3 0 0,1-1 0 0,1 0 0 16,-2-2 0-16,0-2 0 15,0-2 0-15,1-1 0 0,-1-2 0 0,0 0 0 16,-1-2 0-16,0 1 128 0,0-3-128 0,0 5 0 16,0 5 0-16,-2 4 0 0,1 4 0 0,-1 4 0 15,0 5 0-15,-2 9 0 0,0 0 0 0,0 0 0 16,2 12 0-16,1 6-160 0,0 8 160 0,0 7 0 15,1 4 0-15,2 2 0 0,1 0 0 0,4 1 0 0,-2-5 128 0,3-1-128 16,2-2 0-16,2-4 0 0,1-7 256 0,0-1-64 0,2-5 0 16,-1-3 0-16,-1 0 208 0,-1-6 48 0,1-6 0 0,-1 0 0 15,-3-5 352-15,-2-3 80 0,0-3 16 0,-2-4 0 16,-1-2-128-16,0-4-32 0,-3-1 0 0,0-4 0 16,-1-1-400-16,-1-1-80 0,-2 0 0 0,0-2-16 15,-1-2-240-15,0 2 0 0,-1 0 0 0,0 2 0 16,-1-1-192-16,1 2-144 0,0 1-32 0,-2 1-13984 15,0 1-2800-15</inkml:trace>
  <inkml:trace contextRef="#ctx0" brushRef="#br3" timeOffset="102933.54">25994 3096 22111 0,'0'0'976'0,"0"0"208"0,7-7-944 0,-7 7-240 0,0 0 0 0,0 0 0 16,0 0 2640-16,0 0 496 0,-5 5 80 0,0 4 32 0,0 7-1520 0,1 5-320 16,0 5-48-16,1 4-16 0,-1 4-768 0,2 5-176 15,-1 3-16-15,-1 5-16 0,0 2-368 0,2-1 144 16,0 1-144-16,1-1 0 15,1 3-224-15,-1-13-160 0,1 1-16 0,0-3-16 16,1-5-1824-16,0 3-352 0,2 0-80 0,-2-2-7168 16,1-4-1424-16</inkml:trace>
  <inkml:trace contextRef="#ctx0" brushRef="#br3" timeOffset="103134.07">26210 3090 23951 0,'0'0'2128'0,"0"0"-1696"0,-1 10-432 0,-1-3 0 16,1 4 1504-16,2 4 224 0,-1 2 32 0,0 6 16 15,0 0-240-15,2 4-64 0,-1 5 0 0,0 2 0 16,1 3-1088-16,0 5-240 0,3-1-144 0,1 0 192 16,0 0-384-16,1-2-80 0,0 1-16 0,1-2 0 31,-1-2-1920-31,3 0-384 0,-1-8-80 0,0 1-16 15,-1 1-272-15,-3-7-64 0</inkml:trace>
  <inkml:trace contextRef="#ctx0" brushRef="#br3" timeOffset="103334.65">26043 3595 34271 0,'0'0'1520'0,"0"0"304"0,0 0-1456 0,0 0-368 15,0 0 0-15,9-1 0 0,0-5 1424 0,2 4 224 16,2-2 32-16,2 3 16 0,4 1-704 0,3 1-144 16,4 0-16-16,3 1-16 15,2-1-1248-15,3 1-240 0,4 1-48 0,-3 0-17792 16</inkml:trace>
  <inkml:trace contextRef="#ctx0" brushRef="#br3" timeOffset="104233.25">23940 5899 27407 0,'-5'15'1216'0,"2"-6"256"0,-1-1-1184 0,3 4-288 16,-1 2 0-16,0 3 0 0,0 1 880 0,0 3 112 0,2 3 32 0,4 2 0 15,-1-3-80-15,1 3-16 0,1 2 0 0,1 2 0 16,1 1-496-16,1 3-112 0,-2-4 0 0,1 0-16 16,-1-1-96-16,0-9-16 0,-1 1 0 0,1-2 0 0,-2-4-64 15,-1 0-128-15,-1-4 176 0,1 1-176 0,-2-3 128 0,1-1-128 16,-2-8 0-16,0 0 0 0,0 0 0 0,-2-10 0 15,1-3 0-15,1-3 0 0,-1-4 0 0,1-2-192 16,-2-3 16-16,2 3 16 0,-1-5-96 0,1-1-32 16,0-3 0-16,1-1 0 15,1-4 112-15,-1 2 32 0,3 3 0 0,1-7 0 16,2 2 144-16,1 2 0 0,2 3-144 0,2 2 144 16,-2 9 0-16,3 4-176 0,1 4 176 0,2 1-128 15,0 5 128-15,1-1-160 0,0 5 160 0,0 2-160 16,5 2 160-16,-4 5 0 0,-1 2 0 0,-3 4 0 15,-1 1 320-15,-2 2-16 0,-2 1 0 0,-3 1 0 16,0 2 64-16,-1-1 16 0,-3 0 0 0,0-1 0 0,-4 0-176 0,0 3-16 16,-1-2-16-16,-2 2 0 0,-3 0-32 0,-1-3 0 15,0-1 0-15,-1-1 0 16,-4-2 16-16,0-2 0 0,0-1 0 0,-1-1 0 0,0-4 160 0,2 1 16 0,2-2 16 0,4 0 0 16,0-3 272-16,7-2 48 0,-6 1 16 0,6-1 0 15,0 0-80-15,0 0-16 0,0 0 0 0,5 5 0 16,3 0-96-1,2 2-32-15,-1 1 0 0,4 2 0 0,3 2-64 0,-1 2-16 16,2 2 0-16,3-2 0 0,-2 5-176 16,-2-6-32-16,1 0-16 0,2-2 0 0,2 0-160 0,1-2 0 15,1 0 0-15,0-2 0 16,2-1-1088-16,9 5-288 0,-2-4-64 0</inkml:trace>
  <inkml:trace contextRef="#ctx0" brushRef="#br0" timeOffset="124072.8">20120 3068 29423 0,'0'0'1296'0,"0"0"288"0,0 0-1264 0,0 0-320 0,7-8 0 0,-14 7 0 16,7 1 208-16,0 0-16 0,0 0 0 0,0 0 0 16,0 0-64-16,0 0-128 0,2 8 176 0,1 2-176 31,4 6-2096-31,0-3-528 0,-1 1-96 0,-1 2-32 0</inkml:trace>
  <inkml:trace contextRef="#ctx0" brushRef="#br0" timeOffset="124230.31">20144 3633 9215 0,'-7'18'816'0,"5"-9"-656"0,-2 4-160 0,0 0 0 16,0 0 2448-16,0 2 464 0,-1 0 96 0,0 1 0 0,1-2-1280 0,1 2-256 15,2-2-48-15,-1 1-16 0,2 0-896 0,0 2-176 16,0 1-32-16,2 3-16 16,-1 0-2384-16,2 1-464 0</inkml:trace>
  <inkml:trace contextRef="#ctx0" brushRef="#br0" timeOffset="124388.78">20213 4377 21183 0,'0'0'1888'16,"-5"5"-1504"-16,-1 2-384 0,2 1 0 0,1 2 1280 0,0-1 176 16,0 0 32-16,2 2 16 15,1 1-1168-15,1-1-336 0,3 1 144 0,3 1-144 31,2 1-2208-31,0 2-512 0</inkml:trace>
  <inkml:trace contextRef="#ctx0" brushRef="#br0" timeOffset="124535.98">20597 4621 14735 0,'0'0'1312'0,"8"0"-1056"0,0 0-256 0,0 0 0 0,-8 0 976 0,9 0 144 0,1 1 32 0,2 1 0 15,1-1-656-15,2 1-128 0,0-2-32 0,3 3-9072 16</inkml:trace>
  <inkml:trace contextRef="#ctx0" brushRef="#br0" timeOffset="124690.81">21656 4608 9215 0,'0'0'816'0,"0"0"-656"15,9 4-160-15,0-2 0 0,2 0 2800 0,-2 0 528 16,3 1 96-16,-1-2 32 0,2-1-2496 0,2 2-480 0,2-1-96 0,0 1-32 31,1-2-784-31,-1 3-144 0,2 1-48 0</inkml:trace>
  <inkml:trace contextRef="#ctx0" brushRef="#br0" timeOffset="124821.06">22240 4579 10127 0,'0'0'896'0,"0"0"-704"0,0 0-192 0,7-1 0 16,-7 1 2768-16,5-5 528 0,1 1 96 0,1 0 32 16,-1 4-2656-16,2 0-544 0,1 0-96 0,2 1-128 15,-1 2-208-15,2-1-144 0,-2 1-32 0</inkml:trace>
  <inkml:trace contextRef="#ctx0" brushRef="#br0" timeOffset="124990.31">22696 4385 11055 0,'0'0'976'0,"0"0"-784"0,0 0-192 0,0 0 0 16,0 0 2176-16,0 0 400 0,0 0 80 0,0 0-10256 16</inkml:trace>
  <inkml:trace contextRef="#ctx0" brushRef="#br0" timeOffset="125121.42">22833 4166 12895 0,'-5'-9'576'0,"5"9"112"0,-4-7-560 0,0 2-128 0,2-1 0 0,-1 0 0 16,0 1 1888-16,0-1 352 0,0-1 64 0,2-1 0 15,1 0-1840-15,2-1-464 0,1 0 0 0</inkml:trace>
  <inkml:trace contextRef="#ctx0" brushRef="#br0" timeOffset="125259.04">22902 3746 15663 0,'-4'-17'688'0,"3"11"144"0,-1-6-656 0,-1 2-176 16,0-1 0-16,2 1 0 0,0-2 2752 0,-1 0 512 15,1 2 96-15,1 1 32 0,0 0-2608 0,0 1-512 16,0 1-96-16,1 1-8512 15,-1 6-1712-15</inkml:trace>
  <inkml:trace contextRef="#ctx0" brushRef="#br0" timeOffset="125406.37">22908 3265 16575 0,'0'0'736'0,"-6"-4"160"0,-3-1-720 0,3 1-176 0,-1-1 0 0,2 0 0 16,0-2 1584-16,1 1 272 0,0-1 64 0,1-2 16 31,2 1-3024-31,4-1-624 0</inkml:trace>
  <inkml:trace contextRef="#ctx0" brushRef="#br0" timeOffset="125559.56">22878 3037 17791 0,'0'0'784'0,"-6"-4"176"0,-1-1-768 0,-1 0-192 15,0-1 0-15,0 2 0 0,-1-2 896 0,0-2 160 16,1 2 32-16,0-1 0 0,-1 1-512 0,0-1-112 15,2 1-16-15,0 0-7152 16,0 0-1424-16</inkml:trace>
  <inkml:trace contextRef="#ctx0" brushRef="#br0" timeOffset="125691.16">22595 2927 8287 0,'-9'-6'736'0,"-2"1"-592"16,-2-1-144-16,-1 1 0 0,-3 1 2880 0,-1 0 528 15,-1-2 112-15,0 1 32 0,1-1-2064 0,-1 1-400 16,2 3-96-16,-6-4-16 0,5 1-800 0,2 1-176 0,2 0 0 0,1 2-10912 16</inkml:trace>
  <inkml:trace contextRef="#ctx0" brushRef="#br0" timeOffset="125822.57">21960 2857 17503 0,'-26'-8'1552'0,"14"7"-1232"16,-4 0-320-16,1-1 0 0,-2 1 1232 0,0 1 192 16,-1 1 48-16,-1 1 0 0,0-2-1472 0,1 1-192 15,1 2-96-15,0 0-9552 0</inkml:trace>
  <inkml:trace contextRef="#ctx0" brushRef="#br0" timeOffset="125991.53">21526 2894 5519 0,'-7'-3'496'0,"-1"-2"-496"16,1 3 0-16,-3 1 0 0,1-3 2032 0,-1 0 304 15,-3 0 64-15,0 0 16 0,-2-1-1216 0,1 0-240 16,0 2-64-16,-2 1 0 0,0-2 288 0,-1 0 48 16,3 3 16-16,0-2 0 0,-1 0-400 0,1 1-80 15,1-1 0-15,0 3-16 0,0-1-752 0,-1 1-384 16,1 1 32-16,0-1-10272 0</inkml:trace>
  <inkml:trace contextRef="#ctx0" brushRef="#br0" timeOffset="126143.15">21043 2835 7359 0,'-14'1'320'0,"6"0"80"0,-2 1-400 0,-2-1 0 0,-2-1 0 0,1 0 0 16,0 0 3232-16,0 0 560 0,-2-1 112 0,2-1 32 16,1 1-2976-16,2 0-608 15,0 0-112-15,-1-1-32 16,2 1-592-16,0 1-128 0,-3 0-32 0,2-3 0 16,-2 6-1984-16,0-3-400 0,1 1-80 0,-1 2 0 15,-1-1 1392-15,0 1 272 0,-2 0 64 0,0-1 16 0,2 0 832 0,0 0 176 16,0 1 16-16,1-1 16 0</inkml:trace>
  <inkml:trace contextRef="#ctx0" brushRef="#br0" timeOffset="126238.48">20578 2862 2751 0,'-16'0'128'0,"8"0"16"0,-2-1-144 0,-2-2 0 0,-2 3 0 0,0-1 0 16,-6-2 5248-16,2 3 1008 0,-2-2 208 0,2 2 32 15,0 0-4256-15,1 2-832 0,0 0-192 0,2 3-16 0,1-2-1200 0,2 3-224 16,3 3-48-16</inkml:trace>
  <inkml:trace contextRef="#ctx0" brushRef="#br0" timeOffset="129494.56">20140 7294 2751 0,'0'-6'128'0,"0"6"16"0,0 0-144 0,0 0 0 0,0 8 0 0,0 3 0 15,0 2 6880-15,0 2 1344 0,0 1 272 0,0 5 48 16,0 4-5408-16,0 3-1088 0,1 6-224 0,-1 5-32 16,-1 3-1024-16,1 5-192 0,-1 6-32 0,1 1-16 15,-2 3-352-15,2-1-176 0,0-2 160 0,0-3-160 0,2-5 128 0,0-5-128 16,1-2 0-16,1-6 0 0,0-5 432 0,1-2-16 15,1-2 0-15,1-2 0 0,1-1 48 0,1-3 16 16,0-1 0-16,1-7 0 0,5 1 16 0,-2-3 0 16,1 0 0-16,3-2 0 0,4-3-240 0,1 1-64 15,-1-3 0-15,4 0 0 0,2-2-192 0,2 0 0 16,2-5 0-16,-1-1 0 31,0-4-720-31,1 1-192 0,1 1-48 0,0-2 0 0,-1 3-2480 16,-1-1-496-16</inkml:trace>
  <inkml:trace contextRef="#ctx0" brushRef="#br0" timeOffset="129663.55">20908 7945 35935 0,'0'0'3200'0,"0"0"-2560"0,0 0-512 0,0 0-128 16,0 0 1552-16,0 0 304 0,0 0 48 0,10 0 16 16,4 0-704-16,6 0-128 0,4-5-16 0,2 1-16 15,2 0-880-15,2 0-176 0,4-1 0 0,1 0-13824 16,3 2-2736-16</inkml:trace>
  <inkml:trace contextRef="#ctx0" brushRef="#br0" timeOffset="130326.71">22068 7832 11967 0,'-13'-8'1072'0,"6"7"-864"0,-2 1-208 0,-1 1 0 15,-4 2 3968-15,-1 2 736 0,0 2 160 0,-2 2 16 0,-2 1-3056 0,1 2-608 16,1 3-128-16,0 2-32 0,2 4-96 0,0 3 0 16,2 1-16-16,1 1 0 0,3 1-640 0,2-2-128 15,1 0-32-15,4-3 0 0,0-1-16 0,4-3 0 16,0-3 0-16,2 0 0 0,1-2 32 0,3-4 0 15,0-3 0-15,3 0 0 0,0-2-160 0,1-2 0 16,0-1 144-16,1-4-144 0,1-4 0 0,0 1 128 0,1-5-128 0,-1-1 0 31,-3-5 144-31,-1 0-144 0,0 2 192 0,-2-2-192 0,-3-1 160 0,-1-1-160 0,4 2 128 0,-3 2-128 16,-1 0 240-16,0 2-48 0,0 0 0 0,-1 3 0 16,-1 1 208-16,1 2 48 0,-3 7 0 0,0 0 0 31,0 0 0-31,0 0 0 0,0 0 0 0,0 0 0 15,0 9-208-15,0 2-48 0,1-1 0 0,1 3 0 0,0 3-384 0,1-2-96 16,1 1-16-16,1-1 0 16,1 2-1856-16,2-1-368 0,1 4-80 0,0-4-13760 0</inkml:trace>
  <inkml:trace contextRef="#ctx0" brushRef="#br0" timeOffset="130764.65">22283 7839 23951 0,'0'0'2128'0,"0"0"-1696"0,0 0-432 0,0 0 0 0,0 0 1696 0,0 0 256 16,-1 7 48-16,1 2 16 0,1 2-544 0,-1 2-128 16,-1 0 0-16,1 4-16 0,0 2-720 0,1 0-144 15,0 2-16-15,1-1-16 0,-1 3-432 0,2-1 0 16,-1-1 0-16,2-3 0 16,1-1 0-16,2-2-256 0,-2-4 48 0,0 1 0 15,1-5-160-15,-3 0-16 0,-3-7-16 0,0 0 0 16,0 0 400-16,0 0 0 0,0 0 0 0,0 0-128 15,7-7 128-15,-2-2 224 0,-1-1-48 0,1-3-16 16,1-3 112-16,-1 1 32 0,0-2 0 0,1 1 0 16,1-2-160-16,0-1-16 0,0 1-128 0,1 1 192 15,0 0 64-15,0 4 0 0,-2 3 0 0,1 2 0 0,-2 3 288 0,-5 5 64 16,8 0 16-16,-2 2 0 0,-6-2-224 0,6 7-32 16,-2 1-16-16,-1 2 0 0,1 3-192 0,0 0-32 15,-1 0-128-15,1-1 192 0,2-2-192 0,0 4 0 16,-3-3 0-16,3 1 0 0,0-4-128 0,2-2-80 0,-1-2-16 15,0-1 0 1,1-1-240-16,0-2-48 0,-8 0-16 16,8-3 0-16,0-3 32 0,-1 0 16 0,0-2 0 0,-2 1 0 0,0-3 208 15,1 1 32-15,-2-2 16 0,1 5 0 0,-1-4 224 16,0 0 0-16,-2 0 0 0,2 1 0 0,0 1 0 0,-4 8 0 16,0 0 0-16,0 0 0 0,6-3 0 0,-6 3-144 15,0 0 144-15,7 7 0 0,0-1-304 0,-1 1 32 16,1 0 0-16,-1 0 0 15,1 2-3200-15,-2-1-640 0</inkml:trace>
  <inkml:trace contextRef="#ctx0" brushRef="#br0" timeOffset="130896.34">22802 8035 25967 0,'0'0'1152'0,"0"0"240"0,0 0-1120 0,0 0-272 0,0 0 0 0,1 10 0 15,-1-1 768-15,2 0 80 0,-1-1 32 0,2 2 0 0,-1-2-688 0,2 2-192 16,1 2 0-16,0-3-8576 15,2 0-1792-15</inkml:trace>
  <inkml:trace contextRef="#ctx0" brushRef="#br0" timeOffset="131295.9">22861 7820 20271 0,'0'0'896'0,"-3"-6"192"0,3 1-880 16,-1-2-208-16,-2-1 0 0,3 2 0 0,0 6 1920 0,3-6 320 15,-3-1 80-15,0 7 16 0,6-4-1616 0,-6 4-320 16,7 0-64-16,1 4-16 16,1 1-656-16,0 4-144 0,0 4-32 0,0 3 0 15,0 2 16-15,0-1 0 0,-1 2 0 0,-1 1 0 0,-2 0 496 0,0-1 0 0,-1-1 0 0,-1-1 0 16,-2 0 416-16,2-1 32 0,-1-3 0 0,1 0 0 16,-1-5-240-16,1 1-32 0,-3-9-16 0,0 0 0 15,0 0-160-15,0 0 0 0,0 0 0 0,0 0 128 16,0 0-128-16,7-3 0 0,-2-2 0 0,0-1 0 15,0-2 192-15,0-3 16 0,-1-2 0 0,2-1 0 16,-3-2-16-16,1-1-16 16,0-1 0-16,1 0 0 0,1 0 48 0,0 2 16 15,1 0 0-15,-2 6 0 0,-1 3 640 0,-4 7 128 16,0 0 16-16,0 0 16 0,5 7-144 0,0 3-48 16,-1 3 0-16,-1 4 0 0,-1 3-544 0,2-1-112 15,0 1-32-15,1 0 0 0,1 0-160 0,0 1-272 16,2-1 64-16,0-2 16 15,1-1-1760-15,3-1-352 0,1 1-64 0,1-6-7344 0,-1-3-1472 0</inkml:trace>
  <inkml:trace contextRef="#ctx0" brushRef="#br0" timeOffset="131527.5">23360 7909 20207 0,'-7'-13'896'0,"4"8"192"0,-4-1-880 0,-2 3-208 16,0 0 0-16,0 0 0 0,-2 3 1536 0,2 3 256 15,0 3 48-15,1 1 16 0,0 2-768 0,3 5-128 0,3-1-48 0,0 4 0 16,4 3-704-16,1-3-208 0,3 0 0 0,1 0 128 15,4-2-128-15,1 0 0 0,1-2 0 0,1-3 0 16,2-1 0-16,-1-3-128 0,1-2 128 0,0-3 0 16,-1-1 240-16,1-3 128 0,-2-1 16 0,-1-2 16 15,-2-2 688-15,-2-4 144 0,-1 2 32 0,-1-2 0 16,0-2-48-16,-3-1 0 16,-3 0 0-16,-2-1 0 0,-3 0-352 0,-1 0-80 15,-2-1-16-15,1-2 0 0,-2 4-416 0,-3-1-96 16,-2 0 0-16,-1 1-16 15,-2 0-2096-15,1 0-400 0</inkml:trace>
  <inkml:trace contextRef="#ctx0" brushRef="#br0" timeOffset="132229.29">24407 7912 26543 0,'0'0'1168'0,"0"0"256"0,-3-6-1136 0,-1 2-288 0,4 4 0 0,0 0 0 0,-5-5-128 0,0 0-96 16,0 1-16-16,0 1 0 0,5 3 864 0,0 0 160 15,-6-3 48-15,1 0 0 0,5 3-64 0,0 0-16 16,-6-7 0-16,-1 2 0 0,-1 1 448 0,0 3 80 16,1 1 32-16,-4 4 0 0,-1 2-592 0,1 5-112 15,-1 2-32-15,-1 4 0 0,-1 2-112 0,1 4-16 16,1-1-16-16,3 2 0 16,0 0-432-16,2-3 0 0,3 1 0 0,4-4 0 15,1 0 0-15,3-3 0 0,3-7 0 0,3-2 0 16,2 2-192-16,1-5 192 0,1-2-160 0,3-2 160 15,2-5-320-15,0-1 16 0,2-5 16 0,-1-1 0 16,-2-2 16-16,0 1 0 0,-1-2 0 0,1-3 0 16,-2-1 16-16,-2 2 16 0,-1 0 0 0,-2 1 0 15,-3 0 240-15,-1-3 0 0,0 3 0 0,-3 1-144 0,-2-1 144 0,-2 2 128 16,-1 1-128-16,0 3 176 0,-1 0 240 0,-1 3 48 16,-3 1 16-16,0 2 0 0,-2 3 176 0,0 3 48 15,-1 3 0-15,1 4 0 0,0 1-224 0,1 2-32 16,0 0-16-16,2 3 0 0,0 4-432 0,-1-1 0 0,3 3 128 0,0-2-128 15,3 2 0-15,1 1-192 0,1-1 32 0,1 1 16 32,4 2-400-32,2-4-80 0,2 1-16 0,3 0 0 15,3-1-2432-15,2-1-512 0,1-5-80 0,1-5-10256 16</inkml:trace>
  <inkml:trace contextRef="#ctx0" brushRef="#br0" timeOffset="132429.93">24885 7949 10127 0,'-6'-13'896'0,"3"7"-704"0,-1-2-192 0,0 1 0 16,0-2 3456-16,-1 2 672 0,-1 0 128 0,-2 0 32 16,0 1-2320-16,0-1-464 0,-1 5-96 0,0 2 0 15,0 2 48-15,1 5 16 0,-1-1 0 0,1 4 0 16,2 0-640-16,0 0-112 0,3 3-16 0,0 2-16 16,2 0-320-16,3-1-64 0,5 0-16 0,1 1 0 15,2-3-288-15,2 0 0 0,-1 2 128 0,4-1-128 0,0 3 0 0,4-6-176 31,-1 1 32-31,1-2 0 16,1-3-1808-16,-2 1-352 0,-1 0-80 0,0-2-12544 0</inkml:trace>
  <inkml:trace contextRef="#ctx0" brushRef="#br0" timeOffset="132598.91">25149 7867 17503 0,'0'0'1552'0,"0"0"-1232"15,-3 9-320-15,0 3 0 0,2 1 2032 0,1 1 336 16,0 1 80-16,0-2 16 0,4 2-1248 0,1 0-256 16,1 2-64-16,1-2 0 0,4 1-448 0,-1 1-112 15,1-4-16-15,0 1 0 16,0-1-1968-16,-1-2-400 0,2-5-64 0</inkml:trace>
  <inkml:trace contextRef="#ctx0" brushRef="#br0" timeOffset="132714.7">25168 7793 10127 0,'-11'-26'448'0,"5"15"96"0,-2-6-544 0,-1 1 0 16,3 1 0-16,-1 1 0 0,2-1 3456 0,1 4 592 0,2 2 112 15,0 1 32-15,2 0-3104 0,0 8-640 0,7-3-112 0,6 1-7984 16,2 4-1600 0</inkml:trace>
  <inkml:trace contextRef="#ctx0" brushRef="#br0" timeOffset="132999.63">25434 7729 18431 0,'0'0'816'0,"-4"7"160"0,-4-4-784 0,2 4-192 16,-2 1 0-16,0 1 0 0,1 1 1968 0,0 6 336 15,0 1 80-15,2 1 16 0,3 3-1056 0,0 1-224 16,4 3-32-16,0 0-16 0,3 0-688 0,2-2-144 16,2 0-32-16,2-4 0 0,0-4 16 0,2 1 0 15,3-4 0-15,-2-1 0 16,1-7 176-16,-1-1 48 0,-2-3 0 0,-1-3 0 15,0-3 384-15,-1-3 96 0,-1-3 16 0,1-1 0 16,-3-3-112-16,-1-1-32 0,-4-1 0 0,0-3 0 16,-2-2-288-16,0-2-64 0,-4-1-16 0,0-1 0 15,0-1-160-15,-4-11-16 0,0 4-16 0,0 2 0 16,0 2-240-16,-2 1 0 0,-2 1-144 0,1 3 144 16,0 1-928-16,3 6-96 0,2 2 0 0,2 5-16 15,1 6-2080-15,3 6-400 0,0 0-96 0</inkml:trace>
  <inkml:trace contextRef="#ctx0" brushRef="#br0" timeOffset="133299.79">25983 7683 23551 0,'0'0'1040'0,"0"0"224"0,-8 3-1008 0,-1 1-256 16,-1-1 0-16,-2 0 0 0,0 0 1728 0,-1 1 288 16,-2-1 64-16,0-1 16 0,0 3-768 0,0-2-160 15,2 1-16-15,1 2-16 0,2-3-800 0,2 2-144 16,2 2-48-16,2 2 0 0,1-1-144 0,4 3-144 15,3-1 144-15,4 1-208 0,3 1-48 0,0 1-16 16,2 1 0-16,3-1 0 16,0 3 272-16,1 1-128 0,-2-1 128 0,1-1 0 15,0 1 0-15,3 5 320 0,-5-2-32 0,-3 0-16 16,-3-2 800-16,-3-2 144 0,0 3 48 0,-4-8 0 16,-2 1-80-16,-3 5-16 0,-2-2 0 0,-3 2 0 15,-2-2-400-15,-1 2-64 0,-1-2-32 0,-1 1 0 16,-2-1-480-16,5-4-192 0,-2 1 128 0,-11 4-128 15,2-1-1952-15,-3-1-480 0</inkml:trace>
  <inkml:trace contextRef="#ctx0" brushRef="#br0" timeOffset="133863.64">19979 8752 21183 0,'0'0'1888'0,"-7"6"-1504"15,-2-1-384-15,-2 3 0 0,-1 1 2336 0,-1 3 400 16,-2 3 80-16,-1 2 0 0,-1 7-896 0,-1 4-176 15,-2 6-32-15,1 5-16 0,0 3-576 0,3 2-112 0,0 3-32 0,2 3 0 16,0-1-720-16,4 1-128 0,2-1-128 0,4-2 144 16,3-2-144-16,2-4 0 0,2-3 0 0,2-3 0 31,3-3-560-31,2-4 16 0,3-2 0 0,4-6 0 0,3-3-2288 16,3-4-464-16,2-5-96 0</inkml:trace>
  <inkml:trace contextRef="#ctx0" brushRef="#br0" timeOffset="134203.54">20285 9059 3679 0,'0'0'320'0,"0"0"-320"0,0 0 0 0,0 0 0 16,0 0 4528-16,0 0 832 0,-2 9 160 0,1 1 48 15,0 3-3104-15,1 4-608 0,0 3-128 0,1 2-32 0,0 3-832 16,2 0-160 0,-1 2-48-16,2 3 0 0,3 4-464 0,-1-4-192 15,2 0 176-15,0 1-176 16,1-2-1472-16,0-3-400 0,2-3-80 0</inkml:trace>
  <inkml:trace contextRef="#ctx0" brushRef="#br0" timeOffset="134364.5">20239 9114 11055 0,'-11'-17'480'0,"8"10"112"0,-1 1-464 0,1-1-128 15,-1 2 0-15,3-2 0 0,1 1 2240 0,1-3 448 16,2 1 64-16</inkml:trace>
  <inkml:trace contextRef="#ctx0" brushRef="#br0" timeOffset="134664.63">20521 9239 11967 0,'0'0'528'0,"0"9"112"0,-2 3-512 0,1 3-128 0,0 5 0 0,1 1 0 0,0 1 3744 0,0 0 720 16,-2 0 144-16,2 0 16 0,0-1-2912 0,2-1-592 16,0-2-112-16,2-1-32 0,0-4-672 0,3-4-144 15,-1-2-32-15,-6-7 0 0,7 0-352 0,0-3-80 16,1-4-16-16,0-2 0 0,-1-4 112 0,-1-2 16 0,1-4 0 0,-1-1 0 15,-1-1 192-15,1 0 0 0,-1-1 0 16,-1-2 160-16,1 1 256 0,0 2 48 0,0 1 16 0,2 1 0 16,-1 1 64-16,3 2 16 0,-1 3 0 0,3 1 0 15,0 2 80-15,1 3 0 16,1 6 16-16,0 1 0 0,2 4-256 0,0 5-48 16,1 3-16-16,0 6 0 0,-2 5-336 0,0 5 0 15,1 3 0-15,0 3 128 0,1 2-128 0,1 2-240 16,1 0 64-16,3-1 16 15,-2-4-2896-15,1-1-576 0,20 20-112 0,-8-18-32 0</inkml:trace>
  <inkml:trace contextRef="#ctx0" brushRef="#br0" timeOffset="134965.2">21613 9327 28671 0,'0'0'1280'0,"0"0"256"0,-4-6-1232 0,-1 1-304 0,-2 1 0 0,0 0 0 0,-3 0 1376 0,0 1 224 16,-2 2 32-16,-1 1 16 0,-1 3-176 0,-2-1-48 16,5 5 0-16,-3 2 0 0,1 0-1104 0,3 4-320 0,0 3 0 0,2 2 128 15,3 1-128-15,2 2 0 0,2 3 0 0,5-1-176 16,3 1 176-16,2-2-192 0,3-1 192 0,3-6-192 16,0-2-80-16,2-3-32 0,0-1 0 0,0-4 0 15,-1-2 48-15,-2-5 16 16,-1-2 0-16,-1-2 0 0,-3-2 240 0,-1-4 0 15,-3-1 0-15,-1-1 160 0,-3-2-32 0,-1-1-128 16,-1-1 192-16,-2 1-64 0,-1 1-304 0,0-2-64 16,-1 3-16-16,-1-1 0 15,-2 0-2016-15,0 2-416 0,0-2-64 0</inkml:trace>
  <inkml:trace contextRef="#ctx0" brushRef="#br0" timeOffset="135187.93">21818 9380 19343 0,'4'11'1728'0,"1"5"-1392"0,0 2-336 0,2 0 0 0,-1-1 2624 0,1-1 448 16,-1-2 80-16,1-1 32 0,-1 0-912 0,-1-5-176 31,1 0-48-31,-6-8 0 0,0 0-976 0,0 0-208 16,0 0-32-16,0 0-16 0,0 0-288 0,4-8-48 0,-2 0-16 0,-1-2 0 15,-2-2-128-15,0-1-16 0,0-2-16 0,-2-1 0 16,-2-2-160-16,1-1-16 0,1 1-128 0,-1-3 192 15,-1-3-336-15,-1-1-80 0,0 1-16 0,2 3 0 32,3 2-2656-32,2 1-544 0,2 1-96 0,2 2-32 0</inkml:trace>
  <inkml:trace contextRef="#ctx0" brushRef="#br0" timeOffset="135601.41">22273 9267 6447 0,'-11'11'576'0,"5"-5"-576"0,-5 2 0 0,1 0 0 15,-1 5 5312-15,1-1 944 0,2 1 192 0,-1 0 32 16,1 0-4256-16,2 0-864 0,-1 0-160 0,3-1-48 16,3-1-448-16,2 1-112 0,2 0-16 0,2 1 0 15,2-5-432-15,0 0-144 0,3-1 0 0,-1-3 0 0,0 0 0 16,1-1 0-16,3-3 0 0,-1-1 0 16,-3-2-384-16,2-2-16 0,-1-3-16 0,0-3 0 31,1 2-288-31,-2 0-48 0,-1-1-16 0,-3 1 0 15,-1-2-144-15,-1 3-48 0,-3-3 0 0,-2 2 0 0,0-1 640 0,-4 1 112 0,3 1 16 0,-3 1 16 16,1-4 176-16,-1 3 0 0,0-1 0 0,1 4 0 16,0 1 0-16,5 4 0 0,0 0 0 0,0 0 0 15,0 0 432-15,0 0 112 0,1 12 32 0,3 1 0 16,3 4 288-16,2 2 64 0,1 0 16 0,2 3 0 16,0 1 144-16,-1 2 16 0,1 0 16 0,-1 1 0 0,-1 0 32 0,-3-3 0 15,-2 1 0-15,-1-1 0 0,-3 1-96 0,-2-2-16 16,-2 3 0-16,-2-3 0 0,-4-1-464 0,-2 0-112 15,-2 0-16-15,0-3 0 0,0 0-256 0,-1-1-48 16,1-3-16-16,-2 1 0 16,1-4-656-16,0-1-144 0,1-3-32 0,1-1 0 15,3-5-2128 1,0-2-432-16,1-3-96 0</inkml:trace>
  <inkml:trace contextRef="#ctx0" brushRef="#br0" timeOffset="135936.65">22695 9232 16575 0,'0'-10'1472'0,"0"10"-1168"16,0 0-304-16,-5-2 0 0,-2 4 2560 0,0 3 464 0,-4 4 96 0,1 3 16 15,-2-3-1344-15,-2 5-272 0,1 7-48 0,-2 3-16 16,0 0-560-16,2 4-128 0,1 2 0 0,3 0-16 16,2-2-432-16,2 0-64 0,1-2-32 0,4-1 0 15,1-7 16-15,3-1 0 0,1-3 0 0,3-1 0 16,1-1-240-16,-1-3 0 0,0-2 0 0,0-3 0 15,1-3 0-15,1-2 0 16,2-2-192-16,0-4 192 0,-2-2-128 0,2-1 128 16,-1-2 0-16,-1 0 0 0,-1-5 0 0,0 0 0 15,-1-1 0-15,1 0 0 0,-1-2 0 0,0 1 0 16,-3 2 128-16,-1-3-128 0,-1 3 0 0,-1 0 176 16,-1 2-176-16,1 2 160 0,-2 2 400 0,-2 2 80 15,2 9 0-15,0 0 16 0,0 0-80 0,0 0-32 16,0 0 0-16,-5 7 0 0,0 2-400 0,2 4-144 0,1 0 0 0,0 1 144 15,2-2-320-15,2 2-64 0,0 2-16 0,2 0 0 16,0-5-1888-16,0 2-384 0,1-3-80 0,1-3-8016 16,0 1-1600-16</inkml:trace>
  <inkml:trace contextRef="#ctx0" brushRef="#br0" timeOffset="136268.67">22912 9260 16575 0,'0'0'736'0,"0"0"160"0,2-6-720 0,-2 6-176 0,0 0 0 0,0 0 0 15,7 4 3680-15,-3 4 704 0,-2 4 144 0,1 1 16 16,-1 1-2624-16,1 3-544 0,-2 3-96 0,2 2-32 16,0-1-560-16,0 1-112 0,1 0-32 0,0-1 0 15,1-3-288-15,1 0-64 16,-2-3-16-16,1 0 0 0,-1-4-48 0,0-1 0 16,0-1 0-16,-1-2 0 0,-3-7-128 0,0 0 160 15,0 0-160-15,0 0 160 0,10 0-160 0,-3-3 0 16,1-2 144-16,0-1-144 0,0-2 0 0,0-5 0 15,0 0 0-15,-1-3 0 0,1 0 0 0,0-3-160 16,0 2 160-16,0-3-160 0,1 3 160 0,-3 0-128 0,1-1 128 16,-2 4-128-16,-1 2 128 0,0 3 0 0,0 1 0 0,-4 8 0 0,0 0 0 0,0 0-160 15,5 3 160-15,0 3 0 0,0 2-176 0,2 3 176 16,-2-1-160-16,2 2 160 16,0 2-1552-16,1 0-224 0,0-1-32 0,3 0-16 15,-2 1-1008-15,0-3-208 0,0 0-32 0</inkml:trace>
  <inkml:trace contextRef="#ctx0" brushRef="#br0" timeOffset="136391.19">23442 9410 21311 0,'4'15'944'0,"-3"-7"192"0,1 2-912 0,-1 2-224 0,2 1 0 0,-1 0 0 15,1-1 320-15,-2-2 0 0,0 0 16 0,1-3-6848 16,-2-7-1360-16</inkml:trace>
  <inkml:trace contextRef="#ctx0" brushRef="#br0" timeOffset="136770.15">23502 9151 27759 0,'-5'-17'1216'0,"4"11"272"0,1-3-1184 0,1 1-304 0,0 0 0 0,2 0 0 0,1-2 432 0,2 2 16 15,1 2 16-15,2 0 0 0,1 1-144 0,3 4-16 16,-1-2-16-16,1 6 0 0,1-3-288 0,1 4-144 15,-1 1 16-15,-1 0 0 0,-1 2 128 0,0-1-160 16,-1 3 160-16,2-2-160 0,-1 1 160 0,-1 1 0 16,-2-1 0-16,-1-1-128 0,-2 1 128 0,-1 1 0 15,-3 2 0-15,-4-1 0 16,-2 2 0-16,0 0 256 0,-3-1-48 0,-3 1 0 16,-1 1 608-16,0-1 112 0,2-2 32 0,1 1 0 15,-1-1-512-15,1 1-80 0,3 0-32 0,3-1 0 16,2-10-208-16,1 9-128 0,3-2 128 0,1 1-128 15,3-1 0-15,2-1 128 0,3 1-128 0,3-1 0 16,0 1 0-16,-1-1 144 0,0 1-144 0,-2 1 0 16,1 0 400-16,-2 1-16 0,-3 0-16 0,-1 0 0 0,-3-1 400 0,-1 2 96 15,-2 2 16-15,-2 0 0 0,-1-1-160 0,-2 2-16 16,-2-2-16-16,-3 1 0 0,-1-1-320 0,-1 2-64 0,-1-2-16 16,0 1 0-16,-1-2-288 0,0-4 0 0,-1 2-208 0,0-1 80 31,0-2-2432-31,1-1-464 0,2-4-112 0</inkml:trace>
  <inkml:trace contextRef="#ctx0" brushRef="#br0" timeOffset="137255.49">23992 9154 12895 0,'0'0'1152'0,"0"0"-928"15,8 9-224-15,-4-2 0 0,0 2 3568 0,0 1 656 16,-2 2 144-16,0 1 32 0,-1 1-2288 0,-1 3-448 0,-1 0-80 0,-1 1-32 15,0 3-144-15,1-1-48 0,1-1 0 0,-2 1 0 16,1 1-944-16,0-2-192 0,-1-3-32 0,2 0-16 16,0-2-176-16,2-4 0 0,-1-2 0 0,0-1 0 15,-1-7-240-15,0 0 32 0,0 0 0 0,0 0 0 16,0 0-240-16,0 0-32 0,3-8-16 0,-1-1 0 16,1 0 48-16,0-3 16 0,-1-1 0 0,2 0 0 0,0-5 208 0,0 1 32 15,1-2 16-15,0 0 0 0,1-5-80 0,0 2-32 16,2-1 0-16,5-7 0 0,1 6-32 0,3 5-16 0,2 2 0 0,1 5 0 15,1 2 336-15,-1 6-144 0,-3 5 144 0,-4 4 0 16,-4 6 192-16,-1 0 128 0,-3 2 48 0,-1 4 0 31,-4 3 400-31,-1 1 64 0,-2-4 32 0,3-4 0 0,-1 1-112 0,1-1-32 16,1 0 0-16,0-1 0 0,1-3-320 0,0-1-64 16,-2-8-16-16,3 6 0 0,-3-6-192 0,0 0-128 15,0 0 160-15,0 0-160 0,0 0 192 0,8-5-48 16,-1-3-16-16,1-1 0 0,-1-1-128 0,1-3 0 15,1-2 144-15,1-5-144 0,-1-1 0 0,0 3 0 16,1 2 0-16,0-2 0 0,0 1 0 0,1 2 0 16,-2 4 0-16,-2 1 0 0,-7 10 0 0,0 0 128 0,0 0-128 0,0 0 128 15,0 0 0-15,0 0 16 0,9 10 0 0,-4 1 0 16,-3 4 32-16,-2 0 0 0,0 1 0 0,0 2 0 16,0 2-176-16,0-1 0 0,3 1 0 0,0-7 0 15,1 0-992-15,2 1-224 0,3-1-64 16,2 0-10688-16,-1-4-2160 0</inkml:trace>
  <inkml:trace contextRef="#ctx0" brushRef="#br0" timeOffset="137556.34">24862 9141 10127 0,'0'0'896'0,"-11"-5"-704"0,1 1-192 0,-3-1 0 15,-1 1 5600-15,-3 0 1088 0,-2 1 224 0,0-1 32 16,-2 2-5296-16,0 0-1072 0,2 2-192 0,2 2-64 0,4 2 128 0,4 1 0 15,9-5 16-15,-4 13 0 0,2-3-464 0,5 2 0 16,2 0 0-16,6-1 0 0,3 1 0 0,4 1 128 16,0-1-128-16,2 2 0 0,1 1 0 0,0-2 0 15,1-2 0-15,-4 4 0 0,-1-2 192 0,-3 0-48 16,-1 0-16-16,-2 0 0 0,-3-3 512 0,-2 3 112 16,-3-4 16-16,-2 3 0 15,-2 1 192-15,-3-1 32 0,-5 0 16 0,-2-1 0 16,-2 3-304-16,-1-1-48 0,-2-2-16 0,-1 0 0 15,-2-3-368-15,-1-2-80 0,2-1 0 0,4-1-16 16,3-4-528-16,2-1-96 0,1 0-32 0,8 1 0 16,0 0-2384-16,0 0-464 0,4-10-112 0</inkml:trace>
  <inkml:trace contextRef="#ctx0" brushRef="#br0" timeOffset="137857.43">25031 8814 31327 0,'0'0'1392'0,"0"0"272"0,0 0-1328 0,0 0-336 15,0 0 0-15,0 0 0 0,0 0 640 0,11 6 64 16,-1 2 16-16,3 0 0 0,3 1 496 0,2 4 112 16,2 0 16-16,1 5 0 0,2 3-256 0,3 3-32 15,3 0-16-15,-1 3 0 0,0 0 48 0,-1 2 16 16,-1 1 0-16,-4 1 0 0,-3-1-160 0,-4 1-48 15,-4 4 0-15,-2 1 0 16,-4 4-304-16,-4 0-64 0,-3 1-16 0,-3 0 0 16,-4 0-224-16,-2-5-48 0,-1-2-16 0,-2-1 0 15,-2-1-224-15,1-2 0 0,0 3 0 0,1 1 0 16,0 0-1696-16,-2 2-384 0,-4 1-80 16,1 2-18928-16</inkml:trace>
  <inkml:trace contextRef="#ctx0" brushRef="#br1" timeOffset="208996.11">11237 13658 9215 0,'13'-15'816'0,"-15"8"-656"0,1 1-160 0,1-1 0 0,0 7 2160 0,1-6 400 0,1-1 64 0,-2 7 32 15,4-6-912-15,-4 6-176 0,4-4-32 0,-4 4-16 16,0 0-288-16,0 0-48 0,7-4-16 0,-7 4 0 0,8-2-352 16,-1 4-80-16,-7-2-16 0,0 0 0 0,5 6-192 0,-1 1-32 15,-4-7-16-15,1 9 0 0,-1 0-192 0,-1 0-32 16,0-1-16-16,-2 0 0 0,0 0-240 16,-1-2 176-16,-1 1-176 0,0-3 160 0,5-4-160 15,-6 3 128-15,-1 0-128 0,7-3 128 0,-5-1-128 0,5 1 192 0,-4-5-192 0,1-2 192 16,1 1-192-16,0-2-192 0,4-1 32 0,-1-1 16 15,2 0 144-15,-1 1 0 16,1 1 0-16,-1 0 0 0,1 0 0 0,1 3 176 16,-4 5-16-16,5-5 0 0,0 1 64 0,-5 4 16 15,0 0 0-15,8 1 0 0,0 2-96 0,0 0-16 16,-2 1 0-16,1 1 0 0,-1 0-272 0,1 1-64 16,-1 1-16-16,0 0 0 15,-6-7-2656-15,6 9-512 0</inkml:trace>
  <inkml:trace contextRef="#ctx0" brushRef="#br1" timeOffset="209303.23">11481 13564 20271 0,'0'0'1792'0,"0"0"-1424"0,0 0-368 0,0 0 0 16,0 0 2208-16,0 0 368 15,0 0 80-15,0 0 16 0,0 0-1280 0,0 0-256 16,0 0-48-16,0 0-16 0,0 0-544 0,0 0-96 15,0 0-32-15,0 0 0 0,0 0-16 0,0 10 0 0,-2 0 0 16,1-1 0-16,0-2-128 0,1-7-48 0,-6 6 0 16,0-3 0-16,-1-1-208 0,7-2 128 0,0 0-128 0,0 0 0 15,-6-4 0-15,2-1 0 0,3-1-208 0,1-2 64 16,1-1-112-16,2 0 0 0,0-4-16 0,1 0 0 0,-1 1 272 0,1 3-128 16,0 1 128-16,1 0 0 0,-1-2 0 0,1 3 0 15,-5 7 0-15,0 0 144 0,7 0 80 0,-7 0 16 16,7 1 0-16,1 5 0 0,0 0-80 0,-1 5-16 15,-1-2 0-15,-1 1 0 0,1-1-272 0,-1 2-64 16,0 2-16-16,-1 0-10800 16,0 1-2144-16</inkml:trace>
  <inkml:trace contextRef="#ctx0" brushRef="#br1" timeOffset="210699.61">11401 13845 26319 0,'1'11'576'0,"-1"1"112"16,0-1 16-16,0 2 64 0,2 2-624 0,-1 2-144 0,0 0 0 0,1 3 0 0,-1-1 720 0,1 4 112 15,1 1 32-15,1 1 0 0,1 2-544 0,-1 1-96 16,1 0-32-16,-1 1 0 0,-1 0-192 0,1 1 144 16,0-1-144-16,0 1 128 15,-2-1-128-15,-1 1 192 0,1 0-192 0,-2 0 192 16,-3 2 32-16,1-2 16 0,-2 0 0 0,0 2 0 15,0 2 336-15,0 3 80 0,-4-1 16 0,0 2 0 16,0 1-160-16,1-1-16 0,-4 1-16 0,1-1 0 16,1 1 32-16,-2 0 16 0,-1-8 0 0,-1 2 0 0,2 0-16 15,-5-1-16-15,-2-1 0 0,0 1 0 0,-1-1-192 16,-2 2-48-16,-1 1 0 0,-1-1 0 0,1 0-48 0,-2 0-16 0,-1-1 0 16,1 2 0-16,-4 1 128 0,2-2 0 0,0-3 16 0,0 0 0 15,-1 1-80-15,-1-1 0 0,1 1-16 0,0-1 0 16,-1 0-240-16,1 0 144 0,-5 0-144 0,1 2 128 15,0-2-128-15,1 1-176 0,-1 3 48 0,-1-2 0 16,1 2 256-16,1-1 48 0,1-2 16 0,1 0 0 16,-1-2-192-16,2-1 0 0,-1-1 0 0,1-1 0 0,0 1 0 0,0-1 0 15,1 2 0-15,0-2-176 0,-5 0 176 0,-2-1 0 16,1-2 0-16,-15 8 0 0,0-7 0 0,23-11 0 16,-3 1 0-16,-2 2-128 0,-2-2 128 0,-3 2 0 15,-2-2 160-15,-2-1-160 0,-1-1 320 0,-34 12-16 16,6-11-16-16,5-2 0 0,2 1 64 0,5-5 16 0,2-4 0 0,0 0 0 31,3-2-160-31,1 1-16 0,2-2-16 0,0-2 0 16,-1-2-32-16,-1 2 0 0,-2-2 0 0,0 0 0 15,-2-1-144-15,2-2 128 0,1-1-128 0,1-1 128 0,0 2-128 0,21 0 128 16,-4-3-128-16,-3 0 128 0,-4 3-128 16,-3-2 0-16,-1-1 144 0,-2 1-144 0,-4 0 0 0,-34-7 0 15,15 0 0-15,8 3 0 0,4-1 0 0,1 0 0 16,-1 0 0-16,3 2 128 0,-1-2-128 0,2 2 0 0,0-4 0 0,0 2 0 15,4 1 0-15,0-3 0 0,1 1 0 0,0-1 0 16,1-1 0-16,-1 1 144 0,-1-3-144 0,13 6 0 16,-6-4 160-16,0-1-160 0,-4-1 128 0,4-4-128 15,0-2 0-15,1 0 0 0,-3-3 0 0,0 3 0 16,0-1 272-16,-2-2-16 0,2 0-16 0,2-1 0 16,-2 0-240-16,1 1 144 15,0-1-144-15,2 2 128 0,-2-1-128 0,2-2 0 16,-1 2 0-16,5 0 0 0,-1 2 0 0,1 0 0 15,0-1 0-15,1-3 0 0,-1 1 0 0,1 2 0 16,-1-3 0-16,4 2 0 0,-1 1 0 0,3 0 0 16,0-1 0-16,3 0 0 0,1-4 0 0,0 1 0 15,2 0 0-15,2-2 0 0,-1 3 0 0,0 0 0 16,0-3 0-16,-1 2 0 0,2-1 0 0,0 0 0 0,1 2 0 0,2 2 0 16,-2 2 0-16,0 2 0 0,0 1 0 0,5 4 0 15,1 0-128-15,-2-2 128 0,0 1 0 0,0 1 0 16,-1-1-160-16,2 2 160 0,0 0-208 0,-2-4 80 15,1 1 128-15,0 1 0 0,2 2 128 0,2-3-128 0,0 0 0 16,2 4 0-16,2-1 0 0,0-2 0 0,0 1 0 16,-2-5 0-1,2 1 0-15,1-2 0 0,1 4 0 0,-4-7-160 0,3 0 160 16,2 5-208-16,-1-3 208 0,1 0 0 0,-1-2 0 0,1 2 160 16,0 0-160-16,1 0 0 0,-1 1 0 0,-1-2 0 15,-1 2 0-15,3 0-176 0,0 2 48 0,0-2 0 16,0 0 128-16,-1-5 0 0,1 4 160 0,0 2-160 15,0 0 0-15,1 3 0 0,-1 3 0 0,1 1 0 16,0 3 0-16,0 1 0 0,0 0 0 0,-1 2 0 0,2 2-128 0,-1 1 128 16,-1 2 0-16,0 2 0 0,-2 1 0 0,2 1 224 15,-1 4-16-15,-1 0 0 0,-1 3-400 0,-1 3-64 16,-3 1-32-16,1 4 0 0,-1-2 288 0,0 4-160 16,0-1 160-16,1 2-128 0,0 1 128 0,1-2 0 15,-1 1 0-15,4 2 0 0,-3-2 0 0,3 1-160 16,-1-3 160-16,1-1 0 0,1 0-144 0,1-4 144 0,-1 1 0 0,2-4-144 15,4-6 144-15,0 0-192 0,-6 5 192 0,6-5-192 16,0 0-64-16,0 0 0 0,-1-6-16 0,1-2 0 16,1-1-64-16,0-4-16 0,0-3 0 0,2 2 0 15,5-3 160-15,0 0 48 0,-2-3 0 0,2 1 0 0,1-1-48 0,0 1-16 16,-1-1 0-16,0 1 0 0,4-1 208 0,-2 2 160 31,-1 1-32-31,0 1 0 0,2 0 0 0,-2 3-128 0,0 2 192 16,0 2-64-16,0 5-128 0,0-3 0 0,2 5 0 0,1 4 0 15,1 1 0-15,1 3 0 0,0 3 0 0,2 2 0 16,1 3 0-16,1-2 0 0,-1 1 0 0,1 0 0 16,2 0-144-16,1 0-112 0,2 0-32 0,5 0-12640 15,2 0-2544-15</inkml:trace>
  <inkml:trace contextRef="#ctx0" brushRef="#br0" timeOffset="-198869.56">10387 10630 9791 0,'0'0'208'0,"0"0"48"0,0 0 16 0,0 0 0 0,0 0-272 0,8 2 0 0,-8-2 0 0,7 4 0 15,0 0 704-15,-7-4 64 0,8 2 32 0,-8-2 0 16,0 0 96-16,8 1 0 0,-8-1 16 0,0 0 0 16,0 0 224-16,0 0 32 0,0 0 16 0,0 0 0 15,0 0-304-15,0 0-64 0,0 0-16 0,0 0 0 0,0 0-160 0,0 0-16 16,0 0-16-16,-6 4 0 0,0 0-64 0,-2 0-16 16,-2 1 0-16,-2-3 0 0,-3 2-80 0,0-2 0 15,-1 0-16-15,-1 1 0 0,-2-1-240 0,-2 4-32 16,-4 0-16-16,-2 1 0 0,-3-2 16 0,-3 1 0 15,-3 2 0-15,-1 0 0 0,-1 1 112 0,0 0 32 16,-1 2 0-16,0 0 0 0,-1 4 80 0,1-3 32 0,0-1 0 0,-2 2 0 16,-2 3-32-16,-1 0 0 0,-2 2 0 0,4-4 0 15,-2 2-160-15,2-1-32 0,2 2-16 0,1 0 0 16,1-1-176-16,0 0 192 0,2-1-192 0,1 1 192 16,1 1-192-16,-2 0 192 0,0 0-192 0,-1 0 192 0,1 1-192 0,-1-1 128 15,1 0-128-15,1-4 128 0,2 1 64 0,2 2 0 31,1 1 0-31,1 2 0 0,2-3-48 0,-2 1 0 0,-1 0 0 16,1 3 0-16,2-1-144 0,1 2 0 0,1-2 0 16,-1 0 0-16,-1 0 0 0,-1 2 0 0,0-3 0 0,-1 2 0 15,-1 0 0-15,1-1 0 0,2 2 0 0,0 0 0 16,-1 1 128-16,4 1-128 0,-1 0 0 0,1 0 128 16,1-2-128-16,1 1 0 0,-2-1 0 0,1 1 0 15,-2 2 0-15,1-1 0 0,2 3 0 0,0-2 128 0,-1-1-128 0,-1-1 0 16,-2-2 0-16,0 1 0 0,0 1 128 0,0-1 0 15,-1 0 0-15,-1 1 0 0,2-3-128 0,1 5-176 16,2-5 48-16,1 2 0 0,0 0 128 0,-1 0 0 16,0 0 0-16,1-3 0 0,0 1 0 0,-2 0 0 15,1-2 0-15,-1 0 0 0,1 0 0 0,1 1 0 16,1-1 0-16,-1 0 0 16,-5-2 0-16,3 0 0 0,-1-2 0 0,0 0 0 15,2-1 0-15,-1-1 0 0,2 4 0 0,-1-5 0 16,2-1 176-16,2 0-48 0,2 0 0 0,2-1 0 15,-1-1-128-15,1-1 0 0,-2 1 0 0,2-1 0 0,1 2 0 16,1 0 0-16,-1 0 0 0,-1 1 0 0,2 1 0 0,-1-1 0 16,-1 2 0-16,0-1 0 0,1 1 0 0,-1 0 0 15,2 1 0-15,0 1 0 0,-1 2 0 0,1-4 0 0,-2 0 0 0,2 0 0 16,0 1 0-16,0 0 0 0,-1-2 0 0,1 2 0 16,-1 0 0-16,1 1 0 0,-2-1 0 0,2 1 0 15,0-2 0-15,0 2 0 0,1 0 0 0,1 1 0 16,0-3 0-16,1 2 0 0,-2 0 0 0,0 0 0 15,2 0 0-15,1 0 0 0,-2-1 0 0,2 1 0 16,0 0 0-16,0 0 0 0,-2 0 0 0,1 0 0 0,1 0 0 0,0-1 0 16,-2 2 0-16,2-2 0 0,0 1 0 0,0 0 0 15,0-1 0-15,-2 0 0 0,2-1 0 0,1 3 0 16,1-4 0-16,-1 0 0 0,0 1 0 0,-1-1 0 16,-2 2 0-16,1-2 0 0,0 0 0 0,-1 0 0 15,1 0 0-15,-1 1 0 0,1-3 0 0,1 1 0 16,0 1 0-16,-1 1 0 15,1 0 0-15,2 0 0 0,-3-1 0 0,4 2 0 16,-1 1 0-16,2 0 0 0,0 0 0 0,0 1 0 16,0 2-144-16,2-2 144 0,-1 3 0 0,0-1 0 0,-1 0 0 0,1 1 0 15,0-2 0-15,-1 2 0 0,-3 0 0 0,2-1 0 16,0-1 0-16,0 4 0 0,-2-2 0 0,1 2 0 16,0-2 0-16,-1 3 0 0,-1-2 0 0,1 1 0 15,-1 2 0-15,1 1 0 0,1 1 0 0,1-2 0 0,-1 1 0 0,2-1 0 16,1 1-144-16,2 2 144 0,-2 1 0 0,2-1-144 15,1 2 144-15,1-1 0 0,0-3 0 0,0 0 0 16,1 0 0-16,1 0 0 0,0 0 0 0,2-1 0 16,-1 0 0-16,2-1-160 0,0-1 160 0,2-1 0 15,-2 1 0-15,1-1 0 0,2-1 0 0,-1 0 0 16,1 1-144-16,1 0 144 16,0-2 0-16,1-2-144 0,-1 1 144 0,2 0 0 15,-1-2 0-15,1 2 0 0,-2 0 0 0,1-2 0 16,2 2-144-16,0 0 144 0,-2-4 0 0,2 1 0 15,1-1 0-15,3 1 0 0,1-2 0 0,-2 1 0 16,0-1 0-16,0 2 0 0,1-2 0 0,-1 1 0 16,1-2 0-16,0 1 0 0,1-3 0 0,0 1 0 15,0-3 0-15,1 2 0 0,1-2 0 0,2 0 0 0,0-1 0 0,1 0 0 16,2 0 0-16,1 0 0 0,-1-1 0 0,1 1 0 16,-1-4 0-16,-1 2 0 0,-2-2 0 0,0 0 0 15,0 0 128-15,1-2-128 0,4 2 0 0,-3 0 128 0,-6-2-128 0,-1 0 0 16,2 1 144-16,2 0-144 0,-1 0 128 0,2-1-128 15,0 1 160-15,0-2-160 0,5 1 0 0,0-2 0 16,0 0 0-16,-1 0 0 0,0 1 0 0,1-2 0 0,-2 1 144 0,1-1-144 16,-3 0 160-16,1-2-160 0,-1 1 192 0,-1-2-192 15,-2 0 160-15,2 0-160 0,0 1 128 0,2-1-128 16,-2 0 128-16,1-1-128 0,1 1 0 0,0 0 128 16,-2-1-128-16,-2 0 0 0,1 0 144 0,-1 0-144 15,1-2 0-15,1 3 0 0,1-5 0 0,0 3 0 16,0 1 0-16,1-2 128 15,-1 0-128-15,0-1 0 0,0 0 0 0,-1 0 0 16,-2-1 0-16,1 0 0 0,-2 2 0 0,-1-1 128 16,0 0-128-16,0 0 0 0,0 2 0 0,1-2 0 15,2-1 0-15,-1 1 128 0,0 1-128 0,-1 0 0 16,0 1 0-16,0-1 0 0,2 0 0 0,0 0 0 16,-1-3 128-16,1 0-128 0,1-1 0 0,1 0 0 15,1 0 0-15,1-2 128 0,-1 3-128 0,2-2 0 0,1 1 128 0,-1-1-128 16,-2 0 0-16,-1 1 0 0,-1-2 0 0,0 1 128 15,0 1-128-15,1 0 0 0,3 0 0 0,-2 0 0 0,-1-2 0 16,1 0 128-16,0 0-128 0,-1 2 128 0,0-4-128 16,1 3 0-16,-3 1 0 0,4-2 0 0,-1 4 0 0,1 0 0 15,-1-1 0-15,1-1 0 0,1 1 0 0,-1-3 176 16,1 2-48-16,-1-1 0 16,-1 0-128-16,-1 1 0 0,0-2 0 0,1-2 0 15,-3 0 144-15,3 1 48 0,0-5 16 0,0 3 0 16,0-1-208-16,-2 1 176 0,-1 1-176 0,1 0 160 15,0 1-160-15,0 0 0 0,0-2 0 0,0 2 128 16,1 0-128-16,0 1 0 0,0 0 0 0,2 3 0 16,-2-6 0-16,0 3 0 0,0-1 0 0,2 0 0 15,-4-1 0-15,1 2 0 0,-2 0 128 0,0 0-128 0,-1 0 0 0,2 1 0 16,-1-1 0-16,1 1 128 0,-2-1-128 0,1 1 0 16,-1 1 0-16,0-1 0 0,0 0 0 0,1 2 0 15,-3 1 0-15,1 0 0 0,0-1 0 0,0-1 0 16,0 2 0-16,0 0 0 0,-1 2 0 0,1-1 0 15,0 0 0-15,0 3 0 0,1-3 0 0,0 2 0 0,0-1 0 16,1 1 0-16,2-3 0 0,-2 0 0 0,-1 2 0 0,-1-2 0 16,-1-1 0-16,1 1 0 0,-1 1 0 0,-1 1 0 0,0-1 0 0,0 1 0 15,2-3 0-15,-1 4 0 0,-1-2 0 0,0 0 0 16,-1 0 0-16,-1 2 0 0,2 1 0 0,1-2 0 16,-1 0 0-16,-1-2 0 0,0-2 0 0,1-3 0 15,0 2 0-15,0 1 0 0,-1-1 0 0,0 0 0 16,2 1 0-16,-2-2 0 15,1 1 0-15,0 2 0 0,1 0 0 0,-2 0 0 16,-1 3 0-16,4-2 0 0,0-2 0 0,-1 4 0 16,-2 0 0-16,2 1 0 0,2-2-144 0,-2 0 144 15,-2 1 0-15,1-1 0 0,-1-1-128 0,0 0 128 16,-2 0 0-16,1 0 0 0,-1-3-128 0,1 2 128 16,0 1 0-16,0-2 0 0,0 2 0 0,-1-1 0 15,-2-2 0-15,1 2 0 0,-1 0 0 0,0-1 0 0,2 1 0 0,-1 0 0 16,-2-1 0-16,1 1 0 0,1 1 0 0,-1 1 0 15,0-3-128-15,1 1 128 0,1 1 0 0,-1-1 0 16,1-2-128-16,-2 2 128 0,2 1 0 0,0-3 0 16,-2 2 0-16,2-3 0 0,0 2 0 0,0 0 0 15,1 1 0-15,-2-1 0 0,0-1 0 0,-1 0 0 16,-1 2 0-16,2-3 0 16,0 1 0-16,0 2 0 0,-2-2 0 0,-1 0 0 15,0 2 0-15,-1-2 0 0,0-1 0 0,0 0 0 0,0 0 0 16,-1 1 0-16,-3-1 0 0,1 0 0 0,-1-2 0 0,0 1 0 15,-2-1 0-15,-1-1 0 0,0 0 0 0,0 0 0 16,-1-1 0-16,-1 1 0 0,1 2 0 0,-2-3 0 16,-1 2 128-16,2 0-128 0,-1 2 0 0,-1 0 0 15,-2 0 0-15,-2 0 0 0,0 1 0 0,-1 1 128 0,-1 1-128 0,-1 1 0 16,-1-2 0-16,-1 2 144 0,-1 2-144 0,-2-1 128 16,-1 0 80-16,2 1 16 0,-2-1 0 0,0-1 0 15,0 1 96-15,-1 0 0 0,-1 2 16 0,-1-2 0 16,0 3 16-16,1 0 0 0,-1 2 0 0,-1 1 0 15,-4-1-160-15,1 1-48 0,-1-1 0 0,-4 3 0 16,0-2 48-16,-2 1 0 16,-3-2 0-16,-1 2 0 0,-1 1 0 0,-2 1 0 15,-1-1 0-15,1 2 0 0,0-1-192 0,3-1 0 16,0-1 144-16,1 1-144 0,0 2 0 0,3 0 0 16,2-2 0-16,0 4 0 15,0 4-1728-15,1 5-272 0,-1 6-48 0,0 6-16 0</inkml:trace>
  <inkml:trace contextRef="#ctx0" brushRef="#br0" timeOffset="-192430.82">4139 17726 20559 0,'0'0'896'0,"-2"-5"208"0,-4 1-880 0,-1 0-224 0,-2 0 0 0,-3 1 0 0,-1-1 864 0,-2 2 128 16,0 1 32-16,-2 2 0 0,-7 1 416 0,2 5 96 15,1 3 0-15,0 2 16 0,2 6-544 0,5-2-112 16,2 6-32-16,1 4 0 0,2 4-544 0,1 2-96 16,2 1-32-16,2-3 0 0,1-1-192 0,1-2 0 0,2 0 0 0,2-7 0 15,2-3 0-15,3-4 0 0,2-3 0 0,4-3 144 16,0-1-144-16,1-5 192 0,1-2-192 0,0-3 192 15,1-4-64-15,0-3-128 0,-1-2 192 0,1-1-64 16,0-2-128-16,-2-1 160 0,0-2-160 0,-1-1 160 16,-1-1-160-16,0 1 0 0,2 4 144 0,-2-4-144 15,-2 3 0-15,-2-1 0 16,-1 1 0-16,-1 3 128 0,1 2 0 0,-1 2 16 16,-1 2 0-16,1 1 0 0,-6 7 208 0,7-2 32 15,3 4 16-15,-1 2 0 0,0 5 48 0,0 4 16 16,0 4 0-16,0 0 0 0,2 4-80 0,0 3 0 15,1 0-16-15,2 1 0 0,-1 0-368 0,3 0 0 16,1 1 0-16,3-1-11824 0,2 2-2352 16</inkml:trace>
  <inkml:trace contextRef="#ctx0" brushRef="#br0" timeOffset="-191929.83">5397 17789 27983 0,'0'0'1232'0,"0"0"272"0,-5 0-1200 0,-1-2-304 16,-2 1 0-16,-1 1 0 0,-2 0 1392 0,1 4 208 15,-2 1 64-15,0 3 0 16,-1 1-352-16,0 4-64 0,2 1-16 0,-1 5 0 16,0 1-720-16,2 4-128 0,1-1-48 0,1 3 0 15,3-2-336-15,2 2 0 0,2 0 0 0,2-1 0 16,3 0-304-16,4-2-16 0,2-2-16 0,3-1 0 31,1-5-912-31,3-3-176 0,4-6-48 0,1 1 0 0,2-2-1472 0,-1-4-288 16,2-3-64-16,0-5-8064 0</inkml:trace>
  <inkml:trace contextRef="#ctx0" brushRef="#br0" timeOffset="-191698.64">5695 17888 22047 0,'-9'-6'976'0,"5"5"208"0,-3 0-944 0,-1 1-240 0,-2 2 0 0,-1 1 0 15,1 1 1248-15,1 1 208 0,0 3 32 0,0-2 16 16,-1 5-800-16,4 1-144 0,-2-1-48 0,4 5 0 31,3-2-352-31,2 2-160 0,2 1 128 0,2 2-128 16,2 0 0-16,2-1 0 0,2-2 0 0,2-2 0 0,3-1 0 0,0 0 0 15,-1-5 0-15,1 0 0 0,-2-3 144 0,1-2 48 16,-1-2 16-16,2-2 0 0,-3-6 416 0,-2 0 80 16,-1-2 0-16,-3-1 16 0,0-1-48 0,-3-3-16 15,-2 0 0-15,-2-2 0 0,-1 1-288 0,-3-1-64 16,-2 0-16-16,-2-1 0 0,-1 2-288 0,-2-1 128 0,1-2-128 0,-2 1 0 31,0 0-2400-31,1 0-592 0</inkml:trace>
  <inkml:trace contextRef="#ctx0" brushRef="#br0" timeOffset="-191395.98">5885 17829 4607 0,'1'6'400'0,"3"7"-400"15,1 4 0-15,2 3 0 0,-2 1 5120 0,2 0 960 16,0 1 176-16,-1 0 32 0,-2-2-3536 0,1 0-704 15,-1 0-128-15,1-2-48 0,-1-3-896 0,1-4-176 0,0-2-32 0,1-2-16 16,-6-7-432-16,0 0-64 0,7 1-32 0,1-2 0 16,-1-4 64-16,-1-3 16 0,1-2 0 0,-3-5 0 31,0 1-112-31,-1-1-32 0,1-5 0 0,0 0 0 16,-1 2-160-16,-2 0 0 0,2-2 144 0,-1 0-144 0,0 0 0 0,0 0 0 15,1 2 0-15,0 3 128 0,-2 2-128 0,0 2 0 16,2 4 128-16,-3 7-128 0,0 0 0 0,0 0 0 15,0 0 0-15,4 8 128 0,1 2-128 0,0 1-208 16,0 2 48-16,-1 1 16 0,0-1 144 0,1 0-192 16,1 0 192-16,0-1-192 15,2 1-992-15,0-1-208 0,1 0-32 0,1-1-16 16,-1 0-1616-16,3-2-320 16,0 0-64-16</inkml:trace>
  <inkml:trace contextRef="#ctx0" brushRef="#br0" timeOffset="-191128.85">6326 17815 3679 0,'-2'-15'320'0,"1"9"-320"16,-3-2 0-16,-1-4 0 0,0 0 4016 0,-2 2 720 16,-1 0 160-16,1 0 32 0,-1 4-2912 0,0-1-576 15,0 1-112-15,0 3-32 0,2 6-464 0,-1 3-80 16,1 4-32-16,0 3 0 0,1 4-528 0,3 3-192 16,0 3 0-16,4 1 144 0,0 1 16 0,3 0 0 0,2-2 0 0,2 1 0 15,4 1 272-15,3-3 48 0,1-3 16 0,0 0 0 16,1-5 208-16,-1-4 64 0,1-3 0 0,-1-1 0 15,-3-3 272-15,1-3 64 0,-1-4 16 0,-2-1 0 0,-3-2 160 0,-1-1 48 16,-3-6 0-16,-1-2 0 0,-1 0-496 0,-1-3-80 16,-2-3-32-16,1-3 0 0,1-2-464 0,-4 0-80 15,1-1-32-15,-3 1 0 0,-1-2-144 0,-3 2-256 16,3-1 64-16,-3 0 16 31,-4-2-2640-31,1 0-512 0,-2 0-128 0</inkml:trace>
  <inkml:trace contextRef="#ctx0" brushRef="#br0" timeOffset="-190828.33">6667 17847 18431 0,'0'0'1632'0,"0"0"-1312"16,11 8-320-16,-1-1 0 0,2-2 2816 0,0-3 480 15,-1-2 96-15,0-1 32 0,-1-2-1568 0,1-2-304 16,-1-3-64-16,0-1-16 0,-2-1-528 0,0-1-112 15,-1-4-32-15,-2-2 0 0,-1 1-352 0,-2-1-80 0,-2 0-16 16,-1 3 0-16,-2 1 192 0,-1-1 32 0,-2 2 16 0,-2 1 0 16,-1 1-80-16,0 3-32 0,-2 5 0 0,1 2 0 0,-2 2-160 15,2 5-16-15,-2 5-16 0,3 1 0 0,1 4-288 0,2 2 128 16,0 3-128-16,4 2 0 0,2 2 0 0,1-3 0 16,2 1 0-16,3 2 0 0,3-5 0 0,3 1 0 15,0-4-208-15,1 0 80 16,0-2-1248-16,3-2-240 0,3-1-48 0,-1-3-16 31,1-1-1264-31,0-3-256 0,-1-3-64 0,1-3-10688 0</inkml:trace>
  <inkml:trace contextRef="#ctx0" brushRef="#br0" timeOffset="-190528.52">7028 17762 26495 0,'0'0'1168'0,"0"0"240"0,0 0-1120 0,0 0-288 0,0 0 0 0,0 0 0 0,6 8 1536 0,-1 1 240 15,-1 2 48-15,0 1 16 0,-2 2-480 0,1 0-80 16,-1 2-32-16,4-2 0 0,-1-1-816 0,-1-1-176 16,1 0-16-16,-1-3-16 0,0-3-224 0,0-2 128 0,-4-4-128 0,0 0 0 15,0 0 0-15,0 0 0 0,0 0 0 0,6 2 0 16,1-2 0-16,-7 0 0 0,4-3 0 0,0-4 0 31,-1 1 0-31,0-6 128 0,0 2-128 0,1-2 0 16,0-1 0-16,1 0 0 0,-1-3 0 0,-2 2 0 0,0 1-128 0,0 3 128 15,1 0-192-15,-1 1 192 0,1-1 0 0,-2 3 0 16,-1 7 0-16,0 0 0 0,0 0 240 0,0 0 144 16,4 9 48-16,1 1 0 0,-1 0-432 0,0 3 0 15,1 4 0-15,3 3 0 0,-1-1-160 0,2 2-64 16,0-3-16-16,4 2 0 16,-2-1-2336-16,3-2-480 0,0-1-80 0</inkml:trace>
  <inkml:trace contextRef="#ctx0" brushRef="#br0" timeOffset="-190227.76">7575 17713 29423 0,'0'0'1296'0,"-13"0"288"0,-4-3-1264 16,0 2-320-16,1-2 0 0,-1 3 0 0,0 7 800 0,1-1 96 16,1 1 32-16,2-1 0 0,2 1-208 0,5-2-32 0,2 0-16 0,3 2 0 15,2 1-672-15,3 1 0 0,2-4-256 0,2 3 80 16,3 0-80-16,2 1-32 0,1 0 0 0,6 3 0 15,-1-1 288-15,-1 0 0 16,-1 1-128-16,-1 2 128 0,-2-2 608 0,-1 1 176 16,-2-2 48-16,-1 0 0 0,-2-2 240 0,-3 0 48 15,0 0 16-15,-2 0 0 0,-2 1-304 0,-1-1-64 16,-1 0-16-16,-2-1 0 0,-2 1-368 0,-3 0-80 16,1 0-16-16,-3 0 0 0,0-1-288 0,1-3 0 15,-3-5-208-15,0-1 80 16,1 0-2224-16,0-2-432 0,2-1-96 0</inkml:trace>
  <inkml:trace contextRef="#ctx0" brushRef="#br0" timeOffset="-189864.25">7945 17837 31839 0,'0'0'1408'0,"0"0"304"0,-4 0-1376 0,-1 1-336 16,5-1 0-16,-9 4 0 0,-2-3 848 0,-1 3 112 15,-1 1 0-15,2 1 16 0,-1 1 176 0,0 1 48 0,2 3 0 0,-1-1 0 16,2 1-800-16,1-1-144 0,2-1-48 0,2-1 0 16,3-2-208-16,1 2 128 0,0-1-128 0,2-1 0 15,-2-6 0-15,5 7 0 0,1-1 0 0,3 0-160 16,1-3-16-16,1-5 0 0,-1 1 0 0,1-1 0 0,-1 1 176 0,0-3-160 16,1-1 160-16,-1-2-160 0,2 1 160 0,0-1 0 15,-3-1 0-15,-1 1-128 0,1-1 128 0,-4 3 0 16,0 2 0-16,0-4 0 0,1 1 0 0,-4 1 128 15,-2 2-128-15,0 3 0 0,0 0 448 0,0 0 0 16,0 0 16-16,2 9 0 0,-4 0 64 0,1 0 16 16,1 1 0-16,0 1 0 0,0 5-368 0,1-4-176 0,-1-1 160 0,2 4-160 15,0 2-192-15,2 2-128 0,1 0-16 0,2-5-16 32,-1-4-2464-32,1-2-480 0,2-1-96 0,1 0-11920 0</inkml:trace>
  <inkml:trace contextRef="#ctx0" brushRef="#br0" timeOffset="-189695.38">8340 17417 11967 0,'0'0'1072'0,"0"0"-864"0,0 0-208 0,0 9 0 16,2 4 3392-16,1 1 624 0,0 3 128 0,1 3 16 15,0 3-2720-15,-1 5-544 0,1 3-128 0,3 3 0 16,1 4-80-16,2 2-16 0,-2-2 0 0,1 2 0 0,0 1-672 0,0-1 0 15,2-2 0-15,-1 2 0 16,1-2-2768-16,0-1-544 0,1-1-96 0</inkml:trace>
  <inkml:trace contextRef="#ctx0" brushRef="#br0" timeOffset="-189363.65">8402 18082 15663 0,'-16'-25'1392'0,"8"12"-1120"0,-3-4-272 0,1-1 0 15,-1 0 2048-15,2 1 336 0,0 1 80 0,1 0 16 16,1 2-992-16,1 2-192 0,4 1-32 0,2 1-16 16,1 4-592-16,3 1-112 0,-4 5-32 0,9-4 0 15,1 2-512-15,2 0 0 0,0 1 0 0,2 1 0 16,2 1 128-16,2 1-128 0,0-2 0 0,3 3 0 0,0-2 0 0,1 2 0 16,3-2-192-16,-1 2 48 15,0-3-1456-15,0 0-272 0,-2 0-64 0,-1-1-16 16,-2-1-1968-16,-2 1-400 0,-1 0-80 0,-2-1-16 0,1 2 3600 0,-4 3 816 0,0-3 0 0,-11 0 0 15,8 4 2304-15,-2 1 416 0,-1 0 96 0,1 1 0 16,-6-6-608-16,3 7-128 0,0 2-32 0,0-2 0 16,-1 1-704-16,1 1-128 15,-1-1-48-15,0 2 0 0,-1 1-688 0,2-1-144 16,-1 0-16-16,1 2-16 0,0-3-176 0,-1 0-128 16,-2-9 144-16,0 0-144 0,1 8 0 0,-1-8 0 15,0 0-128-15,0 0 128 16,0 0-1088-16,0 0-96 0,0 0-32 0,4-6-7168 15,-2-2-1424-15</inkml:trace>
  <inkml:trace contextRef="#ctx0" brushRef="#br0" timeOffset="-189062.87">8846 17663 4607 0,'0'0'192'0,"4"-7"64"0,-2 0-256 0,-2 7 0 0,0 0 0 0,0 0 0 16,0 0 5504-16,0 0 1040 0,0 0 224 0,0 0 32 15,0 0-4448-15,4 12-896 0,-1 3-176 0,1 1-48 0,-2 2-720 0,2 3-128 16,1 1-48-16,1 2 0 0,0-1-144 0,2 2-16 0,0 1-16 0,1-2 0 15,0-4-160-15,1 0 0 0,2-2 0 16,1-2 0-16,2-3 0 0,-1-1 0 0,0-3 0 0,2-3 128 16,0-3 0-16,-2-3-128 0,0-1 192 0,1-2-64 15,-4-4 96-15,0-2 16 0,-2-1 0 0,-1-1 0 16,-3 0 256-16,-1-1 48 0,-4-1 16 0,-1-3 0 16,-2 2 0-16,-2 1 0 15,-3-3 0-15,-1 2 0 0,1 1-208 0,-3-3-32 16,0 2-16-16,-2-3 0 0,0 1-560 0,0 2-128 15,0 0 0-15,-4-5-16 16,4 6-1840-16,3 3-352 0,4 2-80 0,6 8-16 16,0 0-1232-16,0 0-256 0</inkml:trace>
  <inkml:trace contextRef="#ctx0" brushRef="#br0" timeOffset="-188762.38">9160 17789 5519 0,'13'13'496'0,"-5"-7"-496"0,-2 2 0 0,2 1 0 15,0 1 5120-15,0 2 944 0,0 1 176 0,1 2 32 16,-1-1-2688-16,-1 2-528 0,0 0-112 0,-1 1-32 15,-2 3-1088-15,0-2-224 0,-1 0-32 0,-1-2-16 16,2 0-624-16,-1-3-128 0,0 0-32 0,-1-3 0 0,1-1-480 0,1-2-96 16,-4-7-32-16,0 0 0 15,0 0-160-15,6-4-192 0,1-2 32 0,-1-5 16 32,1-1-448-32,-2-1-96 0,0-1-16 0,2-12 0 15,-2 5-128-15,0 1-48 0,0-3 0 0,2 3 0 16,1-2 112-16,1 3 0 0,3 0 16 0,-5 10 0 0,1 2 528 0,1 0 224 0,0 2-192 0,1 2 192 15,0 2 1088-15,0 5 320 0,1 1 80 0,-1 3 16 16,1 2-16-16,-2 5 0 0,0 2 0 0,0-2 0 0,2 1-640 0,-1-1-128 16,0 1-16-16,3 5-16 15,0-5-880-15,-1-2-192 0,0 0-16 0,-3-3-14624 16,0 0-2912-16</inkml:trace>
  <inkml:trace contextRef="#ctx0" brushRef="#br0" timeOffset="-188160.72">10349 17764 27647 0,'0'0'1216'0,"0"0"256"0,5-11-1168 0,-6 30-304 16,2 1 0-16,2 1 0 0,2 1 1024 0,1-1 160 0,1 3 32 0,1-1 0 16,1 2 80-16,3-2 32 0,-1 0 0 0,2-3 0 15,-1 4-768-15,-1-10-160 0,-1-1-16 0,0-1-16 16,1-1-112-16,-3-4-32 0,0-1 0 0,-2-3 0 16,-1 1 0-16,2-2 0 0,-7-2 0 0,4-7 0 15,-2-1 144-15,0-3 16 0,-4-5 16 0,1-1 0 16,0-3-144-16,-1-2-48 0,0-1 0 0,-2-1 0 0,-1 0-208 0,-1 0 0 15,1 3 0-15,1 2 0 0,0 2-240 0,0 2-80 16,1 2-32-16,1 3 0 16,2-2-1888-16,2 6-368 0,-2 6-80 0,5-4 0 15,1 0-880-15,2 1-160 0</inkml:trace>
  <inkml:trace contextRef="#ctx0" brushRef="#br0" timeOffset="-187505.92">10710 17886 11967 0,'1'8'1072'0,"1"1"-864"15,-1-1-208-15,2 2 0 0,-1-2 2512 0,2 1 464 16,3 1 96-16,-1 0 0 0,1-2-768 0,2 0-176 16,0-1-16-16,3 0-16 0,-3-1-560 0,-1-2-128 15,-1 2 0-15,3-2-16 0,-1-3-464 0,1-2-96 16,0-2 0-16,1-1-16 16,1-3-224-16,1-2-32 0,-3-4-16 0,-2 0 0 0,1 0-128 0,-2-1-32 15,-2 0 0-15,-3-2 0 0,0 0 64 0,-1 2 16 16,-1 0 0-16,-1 1 0 0,-2 1-16 0,-1 1-16 15,-2 4 0-15,-1 0 0 0,-1 1-144 0,-1 3-32 16,1-1 0-16,-1 3 0 0,0 1 32 0,0 2 0 16,-1 4 0-16,0 0 0 0,3 2-288 0,0 2 0 15,1 3 128-15,0 2-128 0,1 0 0 0,1 4 0 16,3-1 0-16,1 1-144 0,3 2 16 0,0-4 0 16,1 1 0-16,3 1 0 15,1-1-1328-15,1-2-256 0,1 1-48 0,5 0-16 16,0-4-912-16,5 3-192 0,-1-2-48 0,-2-3 0 15,0 0-480-15,2-2-112 0,-1-3 0 0,0 0-16 16,-1-5 1424-16,0 0 272 0,-1 0 64 0,2-2 16 0,-1-5 528 0,-2-2 96 0,-2-1 32 0,-1 0 0 16,0 2 1888-16,-2-5 384 0,-2-1 80 0,0-1 16 15,0-2 416-15,-2 2 96 0,-3-3 16 0,-3 0 0 0,0-1 0 16,0 3 16-16,-1-1 0 0,-2 2 0 0,-1 0-144 0,-1 4-48 16,0 1 0-16,-1 1 0 0,1 3-384 15,0 2-80-15,5 3 0 0,-6 0-16 0,-1 3-368 0,0 2-80 16,1 3-16-16,2 1 0 15,-1 2-16-15,1 4 0 0,1 0 0 0,1 2 0 16,-1 2-336-16,3-2-64 0,0 0 0 0,3-4-16 16,-1 4-240-16,4-3 0 0,-3 1 0 0,4-4 0 15,2 1 0-15,2-5 0 0,-1 0 0 0,2 0 0 16,-1-5 0-16,2-1 0 0,2-2 0 0,-2-1 0 16,0-4 0-16,0 0 0 0,-1-1 0 0,-2-1 0 15,1-1-144-15,-2 1 144 0,0-2 0 0,-1 1-144 0,-2-1 144 0,1-1 0 16,-5-1 0-16,1 2-128 0,-2-1 128 0,-1 2 0 15,-1 2 0-15,0 0 0 0,1 7 0 0,0 0 0 16,0 0 128-16,0 0-128 0,0 0 0 0,-6 8 0 16,4 2 0-16,0 2 128 0,2 1-128 0,2 4 0 0,0-1-128 15,4 1 128 1,-3 1-464-16,4-1-16 0,-1-2 0 0,2 0 0 0,0-4-2336 0,1 3-448 0,3-5-112 0</inkml:trace>
  <inkml:trace contextRef="#ctx0" brushRef="#br0" timeOffset="-187302.84">11604 18095 18143 0,'0'0'800'0,"2"-8"160"0,-2-2-768 0,0 1-192 16,-2-5 0-16,0 3 0 15,-2 0 2112-15,0 1 384 0,-3-3 80 0,0 2 16 16,-3 1-640-16,1 3-128 0,-1 2-32 0,-2 1 0 16,2 2-512-16,-1 3-128 0,2 4 0 0,3 3-16 15,-2 2-480-15,1 2-80 0,0 1-32 0,0 3 0 16,2 2-256-16,2 3-48 0,4 2-16 0,3-3 0 15,-2 0-224-15,2-1 0 0,2 2 0 0,3-3 0 16,3-3-128-16,2-4 128 0,2-3-192 0,2-3 192 31,3 2-2032-31,0-6-288 0,1-2-64 0,2-6-13136 0</inkml:trace>
  <inkml:trace contextRef="#ctx0" brushRef="#br0" timeOffset="-187105.58">11900 17719 20271 0,'0'0'1792'0,"0"0"-1424"0,0 0-368 0,0 0 0 0,0 0 3104 0,0 0 544 16,0 0 128-16,0 0 0 0,-2 7-2368 0,3 3-496 15,2 3-80-15,2 4-32 0,1 4-528 0,1 4-96 16,2 5-32-16,1 1 0 0,1 4-144 0,2 5 0 16,0 1 0-16,3-2 0 15,-1-5-400-15,0 1-16 0,-2-2 0 0,-2-2 0 16,2-2-2016-16,-2-4-416 0,-3-6-80 0,-2-2-10000 0</inkml:trace>
  <inkml:trace contextRef="#ctx0" brushRef="#br0" timeOffset="-186936.68">11955 18154 1839 0,'0'0'0'0,"-4"-7"160"0,0 1-160 0,0 0 0 16,0 1 0-16,4 5 0 0,0 0 7808 0,0 0 1520 15,0-10 304-15,3 1 64 0,1-3-7152 0,2 4-1440 16,2 4-272-16,5-1-64 0,0-3-768 0,0-1 0 15,-1 5-240-15,0-4 64 16,2 0-1936-16,2 1-384 0,0 0-64 0,-1 3-7424 16,1 4-1472-16</inkml:trace>
  <inkml:trace contextRef="#ctx0" brushRef="#br0" timeOffset="-186504.94">12336 18141 25279 0,'0'0'560'0,"0"0"112"0,-2 13 32 0,2-2 0 15,0-11-576-15,0 12-128 0,-1 1 0 0,0-3 0 0,1-10 544 0,-1 8 80 16,-1 1 16-16,2-9 0 0,0 0-512 0,0 0-128 0,0 0 0 0,0 0 0 31,0-6-1072-31,0 6-224 0,0 0-48 0,0-7-16 16,0-6-288-16,2-1-48 0,-1 0-16 0,0-2 0 16,0-1 464-16,-1-1 96 0,-1-2 0 0,2-2 16 15,2 0 448-15,1 2 96 0,0 2 16 0,2 0 0 0,2 0 192 0,0 2 32 0,-1-1 16 0,0 1 0 16,1 1 2112-16,-1 3 416 15,-2 0 96-15,0 4 16 0,0-1-256 0,-1 3-32 16,-1 1-16-16,-3 5 0 0,0 0-592 0,0 0-128 16,0 0-32-16,0 0 0 0,0 10-32 0,-1 4-16 15,-1 3 0-15,1-1 0 0,-2 2-464 0,2 2-96 16,1-1 0-16,3 3-16 0,-1-1-496 0,2 2-128 16,1-4 0-16,2 1 0 0,1-3 0 0,1 0 0 15,1-4-128-15,2 0 128 0,1-2 0 0,4 1 0 0,0-2 0 0,-1-2 0 16,-2-2 0-16,-2-3-160 0,-1 0 160 0,0-3-160 0,-1-3 512 15,-2 0 96-15,-3-3 32 0,1 1 0 0,-3-1 304 16,0-2 64-16,-3 0 16 0,-4-1 0 0,0-2-544 0,-2 0-96 16,-2 2-32-16,0-2 0 0,2 2-192 0,-5-1 176 15,1-2-176-15,-3 1 160 16,-2 2-1488-16,2 1-288 0,2-1-64 0,0 1-9472 0,2-3-1904 0</inkml:trace>
  <inkml:trace contextRef="#ctx0" brushRef="#br0" timeOffset="-186204.84">12792 18038 37951 0,'3'9'832'0,"-1"2"192"0,0 5 16 0,0 1 16 0,0 0-848 0,0-1-208 16,1 1 0-16,-1-4 0 0,0 2 1088 0,-1 0 160 15,2-4 32-15,-1 1 16 0,3-3-800 0,-1-1-176 16,-1-3-16-16,-1 2-16 0,1-1-96 0,-3-6-32 0,0 0 0 0,4-4 0 15,1-1-160-15,0-1-176 0,-2-6 48 0,2-3 0 16,2 1-240-16,-3-2-32 0,0 0-16 0,-2-1 0 0,1-3 96 16,1 0 0-16,0 1 16 0,1 2 0 0,0-5-48 0,0 5-16 15,3 1 0-15,1 2 0 0,2 3 368 0,-1 2-144 16,1 3 144-16,0 2 0 0,0 0 192 0,4 4 160 16,1 3 32-16,1 3 0 0,-1 6-32 0,-1 1 0 15,1 3 0-15,-3 0 0 0,-1 1 32 0,-2 3 16 16,2 1 0-16,-2 1 0 15,-1-1-400-15,0 1 0 0,-1-2-224 0,-1 0 80 32,-2 1-1328-32,-2-2-256 0,-1-4-48 0,1 3-15680 0</inkml:trace>
  <inkml:trace contextRef="#ctx0" brushRef="#br0" timeOffset="-185573.19">11129 18021 2751 0,'0'0'256'0,"0"0"-256"0,0 0 0 0,0 0 0 16,0 0 4032-16,0 0 752 0,0 0 144 0,0 0 48 0,0 0-2736 0,10-2-528 16,2 1-112-16,-2-4-32 0,1-2-272 0,-1 1-48 15,-2 0-16-15,-2 0 0 0,1-1-128 0,-3 0-16 16,0 1-16-16,-2 0 0 0,0 2-128 0,-2 4-32 16,0-7 0-16,0 2 0 0,0-1-144 0,-2-1-16 15,-2 1-16-15,0 0 0 0,-1 0-304 0,-3-1-64 0,1 1-16 0,-3-1 0 16,0 2-224-16,0-1-128 0,-1 0 160 0,2 0-160 15,0 2 0-15,-2 1-336 0,2 3 48 0,2-2 16 32,0 4-2608-32,2 0-528 0</inkml:trace>
  <inkml:trace contextRef="#ctx0" brushRef="#br0" timeOffset="-185057.01">11147 17898 17503 0,'0'0'1552'0,"0"0"-1232"0,0 0-320 0,0 0 0 15,0 0 1728-15,0 0 272 0,5 4 64 0,2 0 16 16,-2 0-320-16,3 1-64 0,2 1-16 0,-1 0 0 0,0 0-592 0,2 1-112 15,4 2-16-15,1 0-16 0,1-1-400 0,0 1-80 16,0 1-16-16,-2 1 0 0,0 2-448 0,-3-1 0 16,-2 1 0-16,0 4-10592 15,1 1-2208-15</inkml:trace>
  <inkml:trace contextRef="#ctx0" brushRef="#br3" timeOffset="-182096.2">18633 13561 19343 0,'0'0'848'0,"0"0"192"0,-7 2-832 0,7-2-208 0,0 0 0 0,0 0 0 15,0 0 2320-15,0 0 432 0,9-5 64 0,4 4 32 16,3-2-1184-16,2 2-256 0,3-2-32 0,3 1-16 0,-1 0-224 0,2 1-48 16,2 2-16-16,2-2 0 0,1-2-64 0,2 1-16 15,2-1 0-15,2 2 0 0,0-2-320 0,3 1-64 16,3-2-16-16,1-2 0 0,1 3-208 0,3 0-32 15,3 2-16-15,-3-3 0 0,0-3-208 0,-2 3-128 0,1 0 160 0,-1 3-160 16,1-3 144-16,0 4-144 0,1-2 128 0,-2 0-128 16,1 0 0-16,0-1 0 0,-1 0 0 0,-2 2 0 15,-2-3 0-15,-4 2-176 0,1 2 176 0,-3-3-192 32,-1 0-512-32,-1 1-128 0,-2 0 0 0,-1 1-16 15,-2 0-2032-15,-1-2-416 0,-1 3-80 0,0-1-12016 16</inkml:trace>
  <inkml:trace contextRef="#ctx0" brushRef="#br3" timeOffset="-181796.07">20105 13107 23039 0,'-12'-3'1024'0,"12"3"192"0,0 0-960 0,0 0-256 15,0 0 0-15,0 0 0 0,0 0 1760 0,0 0 304 16,9 3 64-16,3-1 16 0,2 1-1408 0,6 2-288 16,2 2-48-16,3 1-16 0,1 1-224 0,4 1-160 15,4 1 192-15,-2 0-192 0,-1 2 128 0,1 3-128 0,0-2 0 0,-2 2 0 16,-4-2 256-16,-2 1-64 0,-2-1-16 0,-4 2 0 16,-2-1 592-16,-4 4 112 0,-3-2 16 0,-3 3 16 15,-3 1 176-15,-3 1 16 0,-3 2 16 0,-1 1 0 16,-3 1-384-16,-3 2-80 0,0 2-16 0,-2 2 0 15,-1-1-448-15,0 2-192 0,-1-2 176 0,-1 1-176 32,1 4-2368-32,1 0-576 0</inkml:trace>
  <inkml:trace contextRef="#ctx0" brushRef="#br3" timeOffset="-176744.14">21493 12249 23951 0,'0'0'1056'0,"0"0"224"0,0 0-1024 0,0 0-256 15,0 0 0-15,0 0 0 0,-1 12 2944 0,1-2 512 16,0 3 128-16,0 3 0 0,0 3-1888 0,0 2-384 16,1 4-80-16,0 0-16 0,1 2-784 0,-1-2-176 0,0 2-16 0,-1 3-16 15,-1 3-224-15,0 1 0 0,1 1 0 0,1-1 0 16,0 0 0-16,1 5-208 0,-1-5 32 0,2-2 16 31,-1-4-1776-31,2-2-368 0,1-4-64 0,0-4-8496 0,-1-5-1696 0</inkml:trace>
  <inkml:trace contextRef="#ctx0" brushRef="#br3" timeOffset="-176543.64">21680 12312 21183 0,'0'-15'1888'0,"0"15"-1504"16,0 0-384-16,2-5 0 0,1 0 2336 0,-3 5 400 0,0 0 80 0,0 0 0 15,6 1-992-15,1 3-208 0,-2 3-32 0,0 4-16 16,-1 2-816-16,0 4-176 0,0 4-16 0,0 3-16 0,1 2-544 15,0 1 0-15,0 2 0 0,-1 3 0 0,0 0 0 0,2 0 0 16,-1-1 0-16,0 3 0 16,0-2-1568-16,-1 0-224 0,0 0-32 0,0-2-16 15,1-2-1680-15,-1 1-352 0</inkml:trace>
  <inkml:trace contextRef="#ctx0" brushRef="#br3" timeOffset="-176358.77">21573 12658 24879 0,'-4'-4'2208'0,"-2"-1"-1760"0,1 0-448 0,0-1 0 15,1-2 2656-15,2 1 448 16,0 1 96-16,4-1 0 0,0 1-1600 0,3 0-320 16,2 1-64-16,1 1 0 0,1 0-912 0,1-1-176 15,2 1-128-15,1 2 144 16,1 0-1104-16,3 4-208 0,2 0-48 0,-1 2-10224 15,-1-1-2032-15</inkml:trace>
  <inkml:trace contextRef="#ctx0" brushRef="#br3" timeOffset="-175926.43">21899 12777 19343 0,'0'0'1728'0,"0"0"-1392"15,0 0-336-15,0 0 0 16,0 0 3056-16,0 0 528 0,0 0 128 0,7-1 0 16,1-1-2080-16,1 0-416 0,4 0-96 0,2 1-16 15,-1 0-464-15,2-2-80 0,2 3-32 0,3 0 0 16,-2 0-192-16,0 3-32 0,-4-1-16 0,1 2 0 16,-4 0 96-16,-2 2 32 0,-1 0 0 0,-1 2 0 15,-3 0-128-15,-1 3-32 0,1 0 0 0,-2 3 0 16,-3 4-256-16,-1-3 0 0,-2-2 0 0,2 2 0 15,-3-1-224-15,-1 0-160 0,-2 0-16 0,1-1-16 16,-5-4-224-16,1 0-64 0,-2 1 0 0,-1-1 0 0,-1-3 256 0,-1 1 64 16,1-2 0-16,1-4 0 0,2 1 240 0,0-1 144 0,-1-2-160 15,2-2 160-15,0-4 0 0,4 1 0 0,6 6 0 0,-1-7 0 16,3 0 224-16,2 0 32 0,1 2 16 0,3 2 0 16,1 2 64-16,4 2 16 0,4 4 0 0,3-1 0 0,1 0 32 0,1 2 0 15,-1-1 0-15,1 0 0 0,0 1-208 0,1-2-48 16,1 2 0-16,1-2 0 0,0-1-128 0,-2 1-192 15,2 2 32-15,-2-3-17776 16</inkml:trace>
  <inkml:trace contextRef="#ctx0" brushRef="#br3" timeOffset="-175070.85">22747 12722 10127 0,'0'-18'448'0,"0"10"96"0,2 2-544 0,-1 0 0 0,-1 6 0 0,0 0 0 16,0 0 4624-16,0 0 816 0,0 0 176 0,0 0 16 15,0 0-3072-15,2 12-608 0,1 4-128 0,0 3-32 16,-3 2-960-16,1 1-208 0,0-3-48 0,1 2 0 0,0-1-336 0,0 3-80 16,-1 0-16-16,-1-2 0 0,0-4-144 0,0-2 128 15,-3-2-128-15,2-1 128 0,0 0-128 0,-1-6 128 16,2-6-128-16,0 0 128 0,0 0 0 0,0 0 0 15,0 0 0-15,0 0 0 0,-1-9-128 0,1-1 128 16,0-2-128-16,1-3 128 0,1-8-128 0,-1 0 0 16,-1-3 0-16,1-3 128 0,2-2-128 0,-1-3 0 0,1-1 0 0,1 2 0 15,1 2 0-15,-2 2 0 0,1 4 0 0,-2 8 0 16,1 2 0-16,-2 2 0 0,0 2 0 0,2 5 0 16,0-1 0-16,-3 7 0 0,0 0 0 0,0 0 0 15,5 7-160-15,0 2 160 0,0 5 0 0,1 5-144 16,0 1 144-16,-1 1 0 0,2 5 0 0,-1 2-128 0,2 0 128 0,1 0 0 31,0-2 0-31,1-1-128 0,0-1 128 0,3 4 0 0,3-2 0 16,-3-4 0-16,0-5 0 0,0-4 176 0,1-5-48 0,-1-4 0 15,-1-3 656-15,0-2 128 0,-1-1 32 0,1-4 0 16,-1-4-48-16,-2-2-16 0,-3-3 0 0,-1 0 0 16,-1-3-208-16,0-3-32 0,0-1-16 0,1-3 0 15,-2-1-224-15,-2-3-32 0,2-1-16 0,-2 0 0 16,-2 0-352-16,1 8-320 0,0 0 64 0,0-6 16 15,-3-6-1536-15,1 2-304 0,-1 1-64 0,0-2-17872 16</inkml:trace>
  <inkml:trace contextRef="#ctx0" brushRef="#br3" timeOffset="-174399.77">23364 12966 8287 0,'0'0'736'0,"0"0"-592"16,0 0-144-16,0 0 0 0,0 0 4032 0,0 0 784 0,0 0 160 0,0 0 16 15,0 0-2832-15,0 0-576 0,6 1-112 0,2 3-32 16,3 1-224-16,-1 2-32 0,3 1-16 0,3 1 0 16,2 4-96-16,2-1-32 0,0 2 0 0,5 3 0 15,0-1-80-15,1 2 0 0,3 1-16 0,-1 5 0 16,1 2 64-16,2-1 16 0,-1 2 0 0,2 2 0 16,-1 1-240-16,2 0-32 15,-3-2-16-15,1 1 0 0,1 0-192 0,2-3-32 16,-1-4-16-16,0-1 0 0,-1 1-128 0,1-2-32 15,-2-2 0-15,-1-1 0 0,1-1-144 0,-2-1-48 16,0-2 0-16,-5 0 0 0,0-1-144 0,-2-2 0 16,-1 1 0-16,0-1 128 0,-4 1-128 0,0-3 0 15,-2-1 0-15,0 1-176 16,-4-1-1568-16,1 0-320 0,0-1-64 0,1-1-16 0</inkml:trace>
  <inkml:trace contextRef="#ctx0" brushRef="#br3" timeOffset="-173536.42">24481 13660 911 0,'0'0'0'0,"0"0"0"0,-4 4 0 0,0-2 0 0,-1-1 0 0,1 1 0 16,-1 2 3552-16,5-4 624 0,0 0 128 0,-4 4 32 31,0-2-2768-31,0 2-544 0,4-4-128 0,-4 5 0 16,2 1 80-16,2-6 32 0,0 0 0 0,-2 6 0 0,2-6 272 16,-2 7 48-16,2-7 16 0,-3 9 0 0,3-9 128 0,0 0 16 15,0 0 16-15,0 0 0 0,0 0-416 0,0 0-64 16,0 0-32-16,0 0 0 0,-1 6-288 0,1-6-64 15,0 0-16-15,0 0 0 0,0 0 48 0,0 0 16 16,9 0 0-16,2 0 0 0,-1 0-160 0,2-4-16 0,1 2-16 0,0-2 0 16,4-1-32-16,2-2 0 15,2 1 0-15,3-2 0 0,0 1 208 0,4-3 32 0,2-2 16 0,2-1 0 16,4 1-144-16,-1-2-48 0,-1-2 0 0,-2 3 0 16,2 3-144-16,1 1-48 0,2-3 0 0,3 0 0 15,5 0-80-15,-1-1 0 0,3 0-16 0,-2 3 0 16,4 2-240-16,-13-1 176 0,1-1-176 0,-1-7 160 0,1-3-160 0,-2 2 0 15,0 6 144-15,-1-2-144 0,0-1 0 0,9-5 0 16,-4-1 0-16,-1 1 128 0,-2 3-272 0,-2 3-48 16,-2 3-16-16,-1 1 0 15,-3 0-1648-15,1 3-320 0,-5-3-64 0,-1 3-11712 16,-3 1-2336-16</inkml:trace>
  <inkml:trace contextRef="#ctx0" brushRef="#br3" timeOffset="-171564.83">24437 13679 2751 0,'0'0'128'0,"0"0"16"0,0 0-144 0,0 0 0 0,0 0 0 0,0 0 0 16,0 0 5120-16,0 0 976 0,0 0 208 0,0 0 32 0,0 0-3920 0,8 1-800 16,-10 11-144-16,1 0-48 0,1 0-128 0,-1 2-16 15,-1 4-16-15,2 4 0 0,0 3-128 0,0 5-32 16,0-1 0-16,2 2 0 0,-1 2-224 0,0-3-48 16,2 2-16-16,-2 0 0 0,1 0-160 0,-1 2-16 15,0 3-16-15,-1 0 0 0,0 1-304 0,2 1-64 16,-1-2-16-16,1-3 0 15,1-2-240-15,1-2 0 0,-1-2-192 0,-1 0 192 32,2-4-1536-32,-1-1-192 0,-1-2-32 0,1-3-16 15,-2-1-1296-15,2 0-256 0,-3-1-48 0</inkml:trace>
  <inkml:trace contextRef="#ctx0" brushRef="#br3" timeOffset="-170963.76">24368 14978 15663 0,'0'0'1392'0,"0"11"-1120"0,0 5-272 0,0 1 0 16,1 3 2240-16,-1-2 400 0,0 1 80 0,1 2 16 0,1 0-1424 0,-1-1-288 16,0 1-48-16,1 1-16 0,-1-1-80 0,0-1-32 15,1 0 0-15,-1 0 0 0,0-2-80 0,0-1-32 16,-1 0 0-16,0-7 0 0,0 2-256 0,-1-2-48 15,0 1-16-15,0-5 0 0,-1 1-160 0,2-7-48 16,0 0 0-16,0 0 0 0,0 0-80 0,0 0 0 16,0 0-128-16,-6-3 192 15,0-3-192-15,3-2 0 0,0-3 0 0,2-2 0 16,-1-1 0-16,1 1 0 0,0-5 0 0,-1-3 0 16,2-1 0-16,0-2-192 0,-1 1 192 0,2-3-160 15,1 1 160-15,0-6 0 0,2 2-144 0,1 3 144 16,3 4-128-16,0 3 128 0,1 2-160 0,0 3 160 0,-1 1 0 0,1 1 0 0,-1 5 0 0,3 1 0 15,-1 2 176-15,0 2-32 16,0 0 0-16,-1 4 0 0,-9-2 240 0,9 4 64 16,0 0 0-16,0 1 0 0,-1 0-48 0,-3 2 0 15,-5-7 0-15,5 3 0 0,1 4 0 0,-3 1 0 0,0 0 0 16,0 2 0-16,-3-2-144 0,-2 1-16 0,0 0-16 0,-1 2 0 16,-1-1-224-16,-1-1 176 0,-2-1-176 0,1 1 160 15,-2-2-160-15,0 0 0 0,1 0 0 0,-1-2 0 16,0-1 0-16,0 0 0 15,0-1 0-15,2-1 0 0,-1 2 0 0,1-4 0 16,6 0 0-16,0 0 0 0,0 0 0 0,0 0 0 16,0 0 0-16,0 0 0 0,0 0 0 0,0 0 0 15,0 0 192-15,0 0-64 0,4 7 208 0,2 0 48 16,1 0 0-16,2 1 0 0,2 0 176 0,1 1 32 16,0 1 16-16,0 1 0 0,1-1-224 0,0 0-32 15,0 1-16-15,0-1 0 0,0 2-80 0,0-3-32 0,0 0 0 0,0 0 0 16,0 1-224-16,1-1 0 0,1-3 0 0,-2 1 0 31,0-2-2048-31,-3-1-464 0,1-2-96 0</inkml:trace>
  <inkml:trace contextRef="#ctx0" brushRef="#br3" timeOffset="-169962.3">25700 12531 24127 0,'0'0'1072'0,"0"0"208"0,0 0-1024 0,0 0-256 16,0 0 0-16,0 0 0 15,8 15 1408-15,-5-4 208 0,1-1 48 0,-2 4 16 16,2 3-432-16,0 4-96 0,0 5 0 0,0 2-16 16,0-2-448-16,0 2-96 0,0 2-16 0,-2 4 0 15,-2 7-272-15,1-2-64 0,-1-3-16 0,-1 0 0 16,-1-3-80-16,-1-1-16 0,-2 3 0 0,1 1 0 16,1-3-128-16,2 1 0 0,-2-1 0 0,1-3 128 15,0-3-448-15,1-2-80 0,1-1-32 0,1 0 0 16,2-5-1888-16,1-3-384 0,0-5-80 0,0-5-10496 0</inkml:trace>
  <inkml:trace contextRef="#ctx0" brushRef="#br3" timeOffset="-169692.62">25967 12451 28735 0,'0'0'1280'0,"0"0"256"0,0 8-1232 0,-1-2-304 16,1-6 0-16,-2 10 0 0,-2 0 1216 0,2 6 192 16,1 4 48-16,0 8 0 0,-1 3-176 0,2 6-48 15,0-7 0-15,0 4 0 0,0 6-704 0,2 2-144 0,-1-3-16 0,0 0-16 16,1 0-224-16,-1 0-128 0,0-1 160 0,1 11-160 16,-1-4 0-16,1-1 0 0,1-3 0 0,-2-5 0 15,1-5-400-15,-1-1-128 16,0-5-32-16,-1-1 0 0,2-5-832 0,-2-1-160 0,0-2-48 15,0-3-8656-15,-2 0-1744 0</inkml:trace>
  <inkml:trace contextRef="#ctx0" brushRef="#br3" timeOffset="-169261.02">25848 11909 29423 0,'-14'-17'1296'0,"9"12"288"0,-3-2-1264 0,1 3-320 16,-1-1 0-16,-1 0 0 0,-2-2 1104 0,-1 2 176 15,-1 1 16-15,2 3 16 0,-1-1-96 0,2 5-32 0,-2 2 0 0,1 3 0 16,4 1-928-16,-1 4-256 0,0 3 0 0,1 2 128 15,1 2-128-15,2 1 0 0,0 1-192 0,4 0 192 16,3 7-176-16,3-2 176 0,1-2-128 0,2-7 128 16,3 0 0-16,1-1 0 0,2-1 0 0,2-4-128 15,3-3 128-15,1-3 0 0,1 1 0 0,5-5 0 16,-2 2 0-16,0-4 0 16,-2-6 160-16,-3-1-160 0,-3-3 480 0,-2-1 0 0,1-2 0 0,-2-1 0 15,-2-2 384-15,-3 1 80 0,-1-4 16 0,-4 8 0 16,-3-4-128-16,-1 2 0 0,-1 0-16 0,-3 0 0 15,-1-1-240-15,-2 0-64 0,-1 3 0 0,-2-6 0 16,-2-1-208-16,-1 1-48 0,-1-3-16 0,-2 5 0 16,-2 2-240-16,-2 4 0 0,0 1 0 0,-4 4 0 15,2 1-1424-15,-2 6-288 0,0 3-48 0,0 4-18224 16</inkml:trace>
  <inkml:trace contextRef="#ctx0" brushRef="#br3" timeOffset="-165799.56">25937 13245 3679 0,'0'0'320'0,"0"0"-320"0,0 0 0 0,0 0 0 15,0 0 3648-15,17 13 672 0,-26-10 128 0,1-2 32 16,1-1-2560-16,0 0-496 0,7 0-96 0,0 0-32 16,-6-1-80-16,6 1-32 0,-6-2 0 0,6 2 0 15,0 0-224-15,0 0-64 0,-4-2 0 0,4 2 0 16,0 0-48-16,0 0-16 0,0 0 0 0,0 0 0 16,0 0 128-16,0 0 32 0,0 0 0 0,11 1 0 0,-1 3-48 15,1 1-16 1,-1 0 0-16,2 2 0 0,1 2-176 0,1 3-48 0,2 1 0 15,0 2 0-15,-1 1-64 0,3 1 0 0,5 3-16 0,0-1 0 16,3 2-192-16,3 0-48 0,-4-4 0 0,1 1 0 16,2-1-80-16,1 3-32 0,2-6 0 0,-1 2 0 15,-1-1-80-15,0 1-32 0,-1 2 0 0,8 0 0 16,-4 1-160-16,-1-4 160 0,-4 2-160 0,-3-2 160 16,1-2-160-16,-4-2 0 0,0 4 144 0,-3-4-144 0,0 5 0 0,-1-3 0 15,-1-2 0-15,0 0 0 0,-1 4 0 0,0-2 0 16,-2-2 0-16,-2 1 0 0,0-1-288 0,-1-2-80 15,1-2-16-15,0 1 0 16,4 3-1520-16,-4-3-304 0,-1 1-64 0,-3-1-16 16,0-1-1696-16,-1 4-352 0</inkml:trace>
  <inkml:trace contextRef="#ctx0" brushRef="#br3" timeOffset="-165197.68">27163 13937 25567 0,'0'0'1136'0,"0"0"224"0,0 0-1088 0,0 0-272 0,0 0 0 0,0 0 0 15,0 0 1536-15,0 0 240 0,0 0 48 0,0 11 16 0,0-2-320 0,-1 3-64 16,-1 3-16-16,1 0 0 0,-2 2-800 0,1 1-144 16,-2 3-48-16,1 2 0 0,1 2-192 0,0 0-32 15,1-2-16-15,1 1 0 0,-1-5-16 0,-1-2-16 16,2-1 0-16,-1-3 0 0,0-3-176 0,1-1 128 16,0-9-128-16,0 0 128 0,0 0-128 0,0 0 0 15,0 0 0-15,0 0 0 16,5-7 0-16,0-1 0 0,-1-3 144 0,0 1-144 15,0-6 0-15,0-1 0 0,1-1 0 0,0-2 0 16,1 0 0-16,-1-4 0 0,0-2 0 0,0-1-128 16,2-1-32-16,-1-2 0 0,-1-4 0 0,1 3 0 0,0 4 160 15,1-1 0-15,-1 5 0 0,1 2-128 0,-1 5 128 0,-2 5 0 16,1 2 0-16,1 3-128 0,-6 6 128 0,0 0-128 16,0 0 128-16,7 11-128 0,-1 2 128 0,-1 5 0 0,0 4 0 0,-1 4 128 15,0 0-128-15,0 3 144 0,0 0-144 0,1-1 160 16,0 1-160-16,3 0 128 0,0-3-128 0,0-3 128 15,1-1 128-15,1-1 0 0,2-4 16 0,1 0 0 16,0 0 128-16,0-3 32 0,0-3 0 0,0-1 0 16,0-3 80-16,0-2 0 0,2-1 16 0,-2-4 0 15,-2 0 128-15,1-3 32 16,0-2 0-16,0-1 0 0,-2-2 16 0,-1-5 0 16,-1-2 0-16,-2 0 0 0,2-2-192 0,-1-3-48 15,-2-1 0-15,-1-1 0 0,-3 0-208 0,0 1-64 16,1 4 0-16,-1-2 0 0,0-5-192 0,1 1 0 15,-1 3 0-15,-1-6-10352 16,1 3-1952-16,1 4-400 0</inkml:trace>
  <inkml:trace contextRef="#ctx0" brushRef="#br3" timeOffset="-160307.3">27823 13984 14735 0,'0'0'640'0,"-6"0"160"0,0-2-640 0,6 2-160 16,-7-3 0-16,2 2 0 0,5 1 3024 0,0 0 576 15,-4-4 112-15,4 4 32 0,0 0-1648 0,0 0-336 0,7-11-64 0,1 5-16 31,1-1-752-31,9-2-160 0,2-1-16 0,-1-1-16 16,2 0-80-16,1-1-16 0,3 0 0 0,1 2 0 16,1-3 48-16,-1 1 0 0,-1 2 0 0,1-2 0 15,2-3-304-15,0 0-64 0,4-3-16 0,0-1 0 16,-1 1-48-16,3-5 0 0,3-2 0 0,-1 3 0 16,0 0 0-16,-1 2-16 0,0 0 0 0,-4 3 0 15,-3 0-80-15,-2 3-16 0,0 1 0 0,-1-4 0 0,-6-1-144 0,2 2 128 16,-1 3-128-16,-1 0 128 0,1-1-128 0,-2 2 0 0,-1-1 0 0,-1 3 0 15,-1-1 0-15,1 2-272 0,-2 0 32 0,0 2 16 32,0 2-1552-32,-3 1-304 0,-2 0-64 0,0 3-9760 0,-9 1-1968 0</inkml:trace>
  <inkml:trace contextRef="#ctx0" brushRef="#br3" timeOffset="-159505.28">28821 13342 18143 0,'0'0'800'0,"0"0"160"0,0 0-768 16,0 0-192-16,-5-6 0 0,5 6 0 16,0 0 1840-16,0 0 320 0,0 0 64 0,0 0 16 15,0 0 32-15,0 0 16 0,0 0 0 0,0 0 0 16,0 0-768-16,4 11-160 0,0-1-16 0,1 1-16 15,0 0-112-15,3 1 0 0,1 1-16 0,3 0 0 16,2-4-256-16,3 3-48 0,4 1-16 0,0 1 0 16,1 1-224-16,3-1-32 0,1 2-16 0,3 1 0 15,-1-2-112-15,2 2-32 0,-1 1 0 0,1 6 0 0,1 2-80 0,1-1-32 16,-1-2 0-16,0 1 0 0,-1-1-144 0,1-2-16 16,1 1-16-16,-1 2 0 0,0-2-48 0,1 1 0 15,-1-3 0-15,-4 1 0 0,-2-3-128 0,-1 2 192 16,-1-2-192-16,0-1 192 0,0-3-32 0,-3-1 0 15,-3-1 0-15,0 4 0 0,-2 2-32 0,-2-5-128 16,0-1 192-16,-1-1-64 0,-2 0-128 0,0-2 0 0,2 0 144 0,-1-3-144 16,-1 0 0-16,-1-2 0 0,-9-4 0 0,9 2 128 15,-9-2-128-15,0 0-208 0,11 3 48 0,-4-2 16 16,-7-1-1024-16,0 0-208 0,0 0-32 0,0 0-16 16,0 0-992-16,0 0-192 0,0 0-32 0,0 0-16416 15</inkml:trace>
  <inkml:trace contextRef="#ctx0" brushRef="#br3" timeOffset="-159003.89">29847 14107 20559 0,'0'0'896'0,"0"0"208"0,0 0-880 0,0 0-224 0,0 0 0 0,0 0 0 16,0 0 1664-16,0 0 304 0,0 0 48 0,0 0 16 16,0 0-272-16,4-11-48 0,0 2-16 0,4 3 0 15,2 2-432-15,3-3-96 0,-2-3-16 0,3 2 0 16,3 3-80-16,5-6-32 0,4-3 0 0,2-2 0 15,0-2 48-15,2-1 16 0,3-2 0 0,1-1 0 16,1 1-224-16,0-5-48 16,-2 1-16-16,-2 0 0 0,-1 0-368 0,0 1-80 15,0 0-16-15,-1 1 0 0,-2-1-352 0,3 2 144 16,0 0-144-16,1 1 0 0,3 0 0 0,-1 4-256 16,-3 0 32-16,-3 4 0 15,-2 0-1056-15,0 0-192 0,-2 4-64 0,-2 1 0 16,-4 2-1472-16,-4 0-288 0,-1 8-64 0</inkml:trace>
  <inkml:trace contextRef="#ctx0" brushRef="#br3" timeOffset="-158565.37">29602 14259 20447 0,'0'0'896'0,"0"0"192"0,0 0-864 0,0 0-224 0,0 0 0 0,0 0 0 16,11 0 1744-16,-1 0 304 15,-10 0 64-15,12 3 16 0,-2 1-128 0,-2 2-16 0,0 4-16 0,0 0 0 0,-3 2-624 0,0 1-128 16,-1 1-32-16,-1 7 0 0,-1-3-544 0,0 4-96 16,-1 4-32-16,0-1 0 0,-1 3-320 0,0-1-64 15,0 0 0-15,0 2-128 0,0-3 0 0,0 1-176 16,1-4 0-16,-1-1 0 15,0-3-688-15,2 0-144 0,-1-2-16 0,2-4-16 32,1-3-2592-32,-4-10-512 0</inkml:trace>
  <inkml:trace contextRef="#ctx0" brushRef="#br3" timeOffset="-158333.93">29901 14125 11967 0,'9'-14'1072'0,"-4"6"-864"0,-5 8-208 0,4-9 0 0,-4 9 3200 0,0 0 608 16,0 0 112-16,0 0 32 0,0 0-1568 0,7 8-304 16,-7-8-64-16,-3 18-16 0,0 0-304 0,1 6-64 15,-1 0-16-15,0 2 0 0,2 2-592 0,0-1-128 0,-2 2-32 0,2 0 0 16,1 1-496-16,1 1-112 16,1-1 0-16,0-2-16 0,1-1-240 0,1 0 0 0,1 2 0 0,1-2 0 15,1-1-480-15,1-1-144 0,-2-2-16 0,1 1-16 16,-2-1-2640-16,0 2-528 0,0-4-96 0</inkml:trace>
  <inkml:trace contextRef="#ctx0" brushRef="#br3" timeOffset="-157964.39">29881 15015 20271 0,'-9'-6'896'0,"9"6"192"0,-8-4-880 0,-1-1-208 0,1-3 0 0,0 3 0 16,8 5 3200-16,-13 0 608 0,0 1 112 0,2 3 32 15,-2 3-1792-15,1 2-368 0,1 1-64 0,1 4 0 0,1 3-896 0,0 2-192 16,0 2-16-16,1-1-16 0,1 1-192 0,5 0-32 16,0 0-16-16,5 0 0 0,0-4-368 0,2 0 128 15,3 1-128-15,3-2 0 0,4-3 0 0,2 0 128 0,1-6-128 0,1 0 0 16,1-3 0-16,1-3 128 0,0-3-128 15,1-2 0-15,0-3 144 0,-1-3-144 0,0-2 192 0,-2-1-192 32,0 0 192-32,-4 1-64 0,-2 0 0 0,-2 1-128 0,-5-1 208 15,-1 0-64-15,-1 3-16 0,-5-4 0 0,-3 0 48 0,-1 1 0 16,-3 1 0-16,-2-2 0 0,-6-2 80 0,-1 1 0 16,3 0 16-16,-1 1 0 0,1-2-272 0,0 1 0 15,-2-4-176-15,0 3 176 16,1 2-1856-16,2 0-256 0,0-1-48 0,2 1-10448 15,2 1-2112-15</inkml:trace>
  <inkml:trace contextRef="#ctx0" brushRef="#br3" timeOffset="-157400.65">31311 13295 14735 0,'0'0'1312'0,"-1"-10"-1056"0,1 10-256 0,-3-7 0 16,-3-2 2560-16,1 2 448 0,0 0 80 0,-2 4 32 15,-2-3-1584-15,-2 5-320 0,-2-2-64 0,0 6-16 16,-1 0 0-16,0 3 0 16,-3 2 0-16,0 5 0 0,-1 4-880 0,1 3-256 15,0-1 0-15,5 2 128 0,3 1-128 0,2 3 0 0,2 0 0 0,1-2 0 16,2-6 0-16,4 4 0 0,3 2 0 0,3 0 0 16,0-4 128-16,2-3-128 0,2-2 160 0,3-1-160 15,1-4 400-15,-1-1-16 0,-15-8 0 0,13 5 0 16,0-2 288-16,0-3 48 0,1-4 16 0,1 0 0 15,-2 0-96-15,-2-5-32 0,-3 0 0 0,0-3 0 0,0-1-240 16,-2 0-48-16,1-4-16 0,-5 4 0 0,0-4-144 0,-2 4-32 16,-2-2 0-16,-1 0 0 0,-4 0-320 0,1-2-80 15,0 0-16-15,2-2 0 16,2 4-1856-16,-3-1-368 0,-3 2-80 0,0 1-13184 16</inkml:trace>
  <inkml:trace contextRef="#ctx0" brushRef="#br3" timeOffset="-157177.78">31493 13168 25503 0,'0'0'1136'0,"9"-2"224"0,-9 2-1088 0,8 0-272 0,-8 0 0 0,9 1 0 0,-2 1 928 0,1 4 128 15,-8-6 32-15,4 14 0 0,0 3 192 0,-1 2 64 16,-3 5 0-16,0-2 0 0,0 2-800 0,0 2-160 15,1 1-16-15,-1 0-16 0,0 2-352 0,0-4 144 16,-1 0-144-16,1-1 0 0,0 1 0 0,0-4-272 16,2-3 16-16,1 1 16 15,0-3-1824-15,-1-2-368 0,-2-14-80 0,0 0-10448 0</inkml:trace>
  <inkml:trace contextRef="#ctx0" brushRef="#br3" timeOffset="-156962.04">31850 13057 7359 0,'0'0'656'0,"0"0"-528"0,0 0-128 0,0 0 0 15,4 13 4736-15,-3 3 928 0,-1 0 176 0,-1 5 48 16,1-2-4560-16,0 6-912 0,0 1-176 0,2 0-48 16,-2 0 464-16,2 0 96 0,-2 0 16 0,1 2 0 15,-1-4-576-15,1 1-192 0,1-1 0 0,-1 0 144 16,-1 1-144-16,2-1 0 0,1-4 0 0,-2 3 0 15,-1-1-768-15,0-1-16 0,0-3-16 0,0-2 0 16,-1-1-1440-16,0-2-272 0,-2 2-64 0</inkml:trace>
  <inkml:trace contextRef="#ctx0" brushRef="#br3" timeOffset="-156776.99">31670 13528 11055 0,'-7'-18'480'0,"5"9"112"0,2 9-464 0,-2-10-128 15,1 3 0-15,1-2 0 0,0 2 4896 0,0 7 960 16,8-5 192-16,2 0 32 0,1-2-3360 0,-1 3-672 16,2 0-144-16,1 2-32 0,0-1-784 0,1 0-176 15,2-2-16-15,1 5-16 0,-1 4-656 0,2-3-224 16,1-1 144-16,2 0-144 16,0 0-2352-16,0 2-544 0</inkml:trace>
  <inkml:trace contextRef="#ctx0" brushRef="#br3" timeOffset="-155875.04">28765 12744 20559 0,'0'0'896'0,"0"0"208"0,7-10-880 0,-2 2-224 0,0 0 0 0,2 2 0 16,-1-1 1184-16,-6 7 192 0,7-6 32 0,-7 6 16 16,0 0 272-16,0 0 48 0,0 0 16 0,0 0 0 15,10 4-480-15,-2 2-112 0,-2 2-16 0,0 6 0 16,-1 1-16-16,-1 7-16 0,-2 1 0 0,2 7 0 15,-1 3-384-15,-2 1-80 16,-1 5-16-16,-1 4 0 0,-2-3-176 0,2 6-32 0,0-3-16 0,1-1 0 16,2-3-272-16,2-3-144 0,0-3 160 0,0 0-160 15,0-6 0-15,1-1 0 0,0 0 0 0,2-4 0 16,-3-1-704-16,-2-1-48 0,1-3 0 0,-2-4 0 16,-1-4-1616-16,0 1-320 0,-1 1-64 0,1-11-7824 15,0 0-1584-15</inkml:trace>
  <inkml:trace contextRef="#ctx0" brushRef="#br3" timeOffset="-155158.54">28714 12115 20783 0,'0'0'912'0,"0"0"208"0,0 13-896 0,-1 4-224 16,-2 1 0-16,2 4 0 0,0 3 752 0,1 4 96 15,1 3 32-15,0 1 0 0,-1 1 144 0,3-2 16 16,0-3 16-16,1-2 0 0,1-1-368 0,0-2-80 16,-1-5-16-16,0 0 0 0,-2-4-96 0,1 0-32 0,-2-2 0 0,-1-13 0 15,0 0-80-15,0 0-32 0,0 0 0 0,0 0 0 16,0 0-32-16,0 0 0 0,0 0 0 0,-1-15 0 16,-2-2-64-16,2-1 0 0,0-3-16 0,1-2 0 0,-1 1-240 0,1-4 0 15,0-2 128-15,1-2-128 0,0-4 0 0,2 3 0 16,1 1-192-16,0-1 192 0,-2-4-384 0,2 1 48 15,1 1 0-15,2 2 0 0,1 2 96 0,-1 3 32 0,4 5 0 0,1 3 0 16,-1 2 208-16,2 6 0 0,2 5 0 0,0-1 0 16,1 1 128-16,1 3 80 0,1 2 16 0,2 2 0 15,1 1 112-15,0 2 32 0,-2 2 0 0,-2-1 0 16,-3 1-64-16,1 2-16 16,-5-3 0-16,-1 3 0 0,-1 0 16 0,-3 3 0 15,-2-3 0-15,-3 3 0 0,-3 0 128 0,-2 1 16 16,-5 1 16-16,-3 3 0 0,-4 1-112 0,0 1-32 15,-2-1 0-15,1 0 0 0,0-1-192 0,0 0-128 16,-2-1 128-16,3-3-128 0,0 0 0 0,3-3 128 16,1 1-128-16,2-2 0 0,1-1 0 0,3-2 0 15,7-6 0-15,0 0 0 0,-2 12 0 0,3-2 0 16,4-2 0-16,5-1 0 0,1-2 0 0,4 1 0 16,0 0 160-16,4-4-160 0,1 1 304 0,3-2-48 0,1-1 0 0,0 1 0 15,-5-1-16-15,2 0-16 0,0-1 0 0,0 0 0 16,-2-1-224-16,0 2 144 0,-5 3-144 0,0-2 128 15,-1 2-352-15,-1 0-80 0,0-1-16 0,-2 1 0 16,-1 1-1568-16,-9-4-320 0,11 0-64 0,-11 0-8528 16,0 0-1696-16</inkml:trace>
  <inkml:trace contextRef="#ctx0" brushRef="#br3" timeOffset="-155011.39">29322 11760 3679 0,'0'-13'320'0,"0"13"-320"0,0-8 0 0,0 8 0 16,0 0 6528-16,0 0 1248 0,0 0 240 0,0 0 48 0,10 4-5520 0,2 4-1120 15,-2 4-208-15,2 2-64 0,-1 0-160 0,-1 5-32 16,1 0-16-16,2 2 0 0,1 1-800 0,0 2-144 16,-1-1 0-16,2 1-11952 15,2-2-2336-15</inkml:trace>
  <inkml:trace contextRef="#ctx0" brushRef="#br0" timeOffset="-149702.4">25592 12765 10127 0,'0'0'448'0,"0"0"96"0,0 0-544 0,0 0 0 16,0 0 0-16,0 0 0 0,0 0 2432 0,0 0 368 16,0 0 80-16,0 0 0 15,0 0-1712-15,0 0-336 0,0 0-80 0,0 0-16 16,-14 5-448-16,7 6-96 0,3 1 0 0,-2 1-16 15,-1 1-176-15,1 2 128 0,-3 2-128 0,2 0 128 16,0 2-432-16,1 1-80 0,1 2-32 0,-3-1-9872 16</inkml:trace>
  <inkml:trace contextRef="#ctx0" brushRef="#br0" timeOffset="-149602.02">25459 13166 911 0</inkml:trace>
  <inkml:trace contextRef="#ctx0" brushRef="#br0" timeOffset="-149433.09">25437 13343 1839 0,'0'0'160'0,"-3"12"-160"15,1-5 0-15,-1 0 0 0,3-7 2704 0,-3 12 512 16,3-12 112-16,-1 13 0 0,-2-2-2528 0,3 0-512 0,0-11-96 0,3 8-32 16,0-1-160-16,-1 3 0 0,1-4-192 0</inkml:trace>
  <inkml:trace contextRef="#ctx0" brushRef="#br0" timeOffset="-149264.22">25497 13658 11967 0,'0'0'1072'0,"0"0"-864"0,0 0-208 0,0 12 0 16,0-12 624-16,-2 13 80 0,4-1 0 0,-2-2 16 16,0-10-368-16,4 12-80 0,-3-2-16 0,2 2 0 15,-2 1-256-15,3 0-144 0</inkml:trace>
  <inkml:trace contextRef="#ctx0" brushRef="#br0" timeOffset="-149126.25">25786 13997 12959 0,'0'0'576'0,"0"0"112"0,16 9-560 0,-3-3-128 15,-3-5 0-15,3 4 0 0,2 2 704 0,-2 2 96 16,-2-3 32-16,1 0 0 0,-1 0-416 0,0 3-80 0,0 3-16 0,1-2 0 16,1-1-768-16,0 2-144 0,-2 1-48 15</inkml:trace>
  <inkml:trace contextRef="#ctx0" brushRef="#br0" timeOffset="-149032.48">26338 14315 12095 0,'11'4'528'0,"0"0"112"0,1-2-512 0,1 0-128 0,1 1 0 0,-1-1-5344 16</inkml:trace>
  <inkml:trace contextRef="#ctx0" brushRef="#br0" timeOffset="-148885.41">26708 14456 3679 0,'14'5'320'0,"-14"-5"-320"15,15 8 0-15,-5-1 0 0,-10-7 1312 0,14 4 192 16,3 2 32-16,-1-1 16 0,-3-1-1104 0,-3 2-208 16,-10-6-48-16,14 7-16 0,0 4-304 0,1-3-64 15</inkml:trace>
  <inkml:trace contextRef="#ctx0" brushRef="#br0" timeOffset="-148669.58">27321 14624 10127 0,'0'0'896'0,"0"0"-704"0,0 0-192 0,9 8 0 0,-9-8 1088 0,12 9 192 0,-3 0 48 0,1-2 0 15,1 1-864-15,-1-2-160 0,-10-6-48 0,14 7 0 16,1-2-256-16,-1-1 160 0,0 0-160 0,1-2 128 31,-1-2-768-31,0 0-144 0,-1-3-48 0,0 0-3424 0,-1-1-688 0</inkml:trace>
  <inkml:trace contextRef="#ctx0" brushRef="#br0" timeOffset="-148531.87">27675 14622 8287 0,'0'0'736'0,"0"0"-592"16,0 0-144-16,0 0 0 0,0 0 1856 0,11-2 352 0,-11 2 64 0,11 2 16 31,-11-2-1840-31,12 2-448 0,-12-2 0 0,0 0 0 16,12 6-128-16,-3-2-128 0,-9-4-32 0,9 2-4448 16,-9-2-880-16</inkml:trace>
  <inkml:trace contextRef="#ctx0" brushRef="#br0" timeOffset="-148362.91">27931 14487 11967 0,'0'0'1072'0,"0"-10"-864"0,0 1-208 0,2-1 0 15,4 2 2624-15,-1 0 496 0,-1-1 80 0,0 1 32 16,1 1-2512-16,1 1-496 0,2-2-96 0,0 2-128 16,0 0 0-16,1 2 0 0,1-2 0 0,1-1 0 31,-2 2-2352-31,-1 0-352 0,-8 5-80 0</inkml:trace>
  <inkml:trace contextRef="#ctx0" brushRef="#br0" timeOffset="-148231.4">28094 14231 1839 0,'2'-13'160'0,"-2"5"-160"16,3-1 0-16,-2 1 0 0,1-4 256 0,-1 2 0 0,-1 1 16 16,0-1 0-16,0 1 976 0,0 0 192 15,0-1 32-15,0 2 16 0,0 8 944 0,0-9 192 0,-1 0 48 0,2 1 0 16,-1 8-2672-16,3-9-544 0</inkml:trace>
  <inkml:trace contextRef="#ctx0" brushRef="#br0" timeOffset="-148131.02">28113 13948 19119 0,'-6'-13'832'0,"6"13"192"0,-4-8-816 0,4 8-208 0,0 0 0 0,-5-9 0 16,2-2 176-16,1 2-16 0,2 9 0 0,-2-8-8816 15</inkml:trace>
  <inkml:trace contextRef="#ctx0" brushRef="#br0" timeOffset="-147962.54">27907 13602 24591 0,'-19'-13'1088'0,"8"4"224"0,0-1-1056 0,0 1-256 16,1-1 0-16,-1 1 0 0,0-2 144 0,0-2-16 15,2-2-128-15,1 2 192 16,2 1-576-16,-2 2-112 0</inkml:trace>
  <inkml:trace contextRef="#ctx0" brushRef="#br0" timeOffset="-147831.33">27548 13216 11967 0,'0'0'528'0,"-13"-5"112"0,-3 0-512 0,0 1-128 0,-1-1 0 0,2 2-5296 16</inkml:trace>
  <inkml:trace contextRef="#ctx0" brushRef="#br0" timeOffset="-147662.22">27141 13089 16415 0,'0'0'720'0,"-11"-8"160"0,-2-1-704 0,0 2-176 15,2-1 0-15,1 0 0 0,1-1 1456 0,0 3 256 16,9 6 48-16,-12-7 16 0,2 0-848 0,1 1-160 16,0 1-48-16,9 5 0 0,0 0-576 0,-11-3-144 15,2-2 0-15,9 5 0 16,0 0-1680-16,0 0-368 0,-13-1-80 0</inkml:trace>
  <inkml:trace contextRef="#ctx0" brushRef="#br0" timeOffset="-147530.62">26622 12875 22047 0,'-18'-3'976'0,"9"3"208"0,9 0-944 0,-11 1-240 16,-2 1 0-16,1-1-9760 15</inkml:trace>
  <inkml:trace contextRef="#ctx0" brushRef="#br0" timeOffset="-147399.5">26263 12784 1839 0,'-14'-7'160'0,"-3"0"-160"16,-1 0 0-16,1 0 0 0,0-1 1488 0</inkml:trace>
  <inkml:trace contextRef="#ctx0" brushRef="#br0" timeOffset="-147299.15">25994 12668 14799 0,'-23'-3'640'0,"8"-2"160"0,-4-1-640 0,-1 1-160 0,-6 0 0 0,-1 1 0 16,3 0 1152-16,2 2 192 0,-1-4 32 0,4 2 16 16,1 2-1088-16,2 2-304 0</inkml:trace>
  <inkml:trace contextRef="#ctx0" brushRef="#br0" timeOffset="-146260.66">24184 10971 17791 0,'4'-6'784'0,"17"-11"176"0,-16 12-768 0,-1-2-192 0,-2-1 0 0,1 1 0 0,-3-3 1440 0,0 4 256 16,-1-3 48-16,-2 2 16 0,-1 3-96 0,0 0 0 16,-1 2-16-16,0 1 0 0,-3-1-448 0,-2 4-96 15,-1 1-16-15,-1 4 0 0,-1 3-576 0,-1 1-112 16,-2 3-16-16,2 4-16 0,0 1-368 0,-1 3 0 15,2 1 0-15,0 2 0 0,3 0 0 0,1-2 0 16,4 3 0-16,1-3 0 0,0-4 0 0,2 2-128 0,1-3 128 0,4 4 0 16,2 1 0-16,3-7-160 0,1-8 160 0,1 0 0 15,2 1-160-15,2-2 160 0,2-5-128 0,1-2 128 0,-1-2 0 16,1-3 0-16,-2-5 0 0,1 0 0 0,-3-7 0 16,3 1-128-16,-3-1 128 0,-2 0 0 0,0-1 0 0,1 0 0 15,-5 0 0-15,2-1 0 0,-2 3 0 0,-2 1 0 16,-1 2 0-16,-1 3 0 15,-1 2 368-15,0 1 0 0,-2 7 0 0,0 0 0 16,0 0 96-16,0 0 32 0,-2 7 0 0,1 2 0 16,0 1-368-16,1 3-128 0,0 4 0 0,1-1 0 15,2 1 0-15,1-1-240 0,1-2 32 0,1 3 0 32,2 0-3024-32,4 2-608 0</inkml:trace>
  <inkml:trace contextRef="#ctx0" brushRef="#br0" timeOffset="-145860.35">24857 10996 24879 0,'0'0'1088'0,"0"0"256"0,0 0-1088 0,1 13-256 0,0 3 0 0,2 3 0 15,1 0 832-15,0 3 128 0,0 1 0 0,1 3 16 16,1 3-208-16,2 1-64 0,1 1 0 0,0-1 0 0,1 0-448 0,-1 0-112 15,-1-2-16-15,-1-4 0 0,-1-4-128 0,0 0 192 16,-1-7-192-16,2 0 192 0,-2-3-64 0,0-3 0 16,-5-7 0-16,0 0 0 0,0 0 80 0,0 0 16 15,0 0 0-15,0 0 0 0,-2-3-16 0,-2-1 0 0,1-3 0 0,-1 0 0 16,0-4-208-16,2 0 144 0,-2-6-144 0,0-2 128 16,0 1-320-16,-1-2-80 0,3-4-16 0,-1-10 0 31,-1 0-352-31,2 0-64 0,2 1 0 0,2-2-16 15,0 3-224-15,2 2-32 0,1 5-16 0,2 0 0 0,-1 4 736 0,3 4 256 0,1 4-192 0,0 3 192 16,0-1 624-16,0 5 208 0,1 2 64 0,1 3 0 0,-3 1-80 0,0 4-16 16,-2 1 0-16,-2 1 0 0,-2 2-32 0,-1 1 0 15,-2 2 0-15,0-1 0 0,-1 2-240 0,-3-2-48 16,-2 3-16-16,-2 2 0 0,-1 0-272 0,-2 0-48 16,-1-1-16-16,1 2 0 15,0-1-816-15,0 1-160 0,-1-7-48 0,0 0-9664 16,-1-1-1952-16</inkml:trace>
  <inkml:trace contextRef="#ctx0" brushRef="#br0" timeOffset="-145560.25">25288 11048 8287 0,'8'-2'736'0,"1"-4"-592"0,-1-1-144 0,0-1 0 16,0-3 2544-16,-1 1 464 0,1 0 112 0,-4 0 16 15,0-1-1456-15,-3 0-272 0,2 1-64 0,-3 1-16 16,-3 1-224-16,2-1-32 0,-3 2-16 0,-1 2 0 16,-2 1 32-16,0 0 16 0,-1 3 0 0,1 1 0 15,-2 0-16-15,0 4-16 0,0 2 0 0,1 3 0 16,0 2-288-16,2-1-48 16,-1 5-16-16,2 0 0 0,1 2-272 0,3 1-64 15,1 1-16-15,4-1 0 0,2-2-368 0,3-1 0 16,2-2 0-16,2 0 0 15,2 0-1088-15,2 0-256 0,-1-5-32 0,0-1-16 16,-2-2-1888-16,2-1-384 0,11-2-80 0,-6 0-16 0</inkml:trace>
  <inkml:trace contextRef="#ctx0" brushRef="#br0" timeOffset="-145196.91">25634 10932 20271 0,'1'9'1792'0,"0"2"-1424"15,2 4-368-15,1 6 0 0,1 5 2144 0,0 2 352 16,0 0 80-16,2 2 16 0,-1-3-928 0,2 0-176 0,-1 0-32 0,2 2-16 16,-1-7-800-16,1 0-176 0,0-2-16 0,0-3-16 15,0-2-288-15,-1-2-144 0,-1 0 160 0,-1-5-160 16,-6-8 208-16,0 0-48 0,5 6-16 0,-5-6 0 16,0 0-144-16,0 0 192 0,-1-10-192 0,0 0 192 15,-2-2-192-15,1-1 0 0,-2-1 0 0,0-3 0 16,-1-4-384-16,1-2 0 15,2-2 0-15,0-16 0 16,-2 0-688-16,2-1-144 0,1 2-16 0,4 2-16 16,2 1-544-16,2 6-96 0,0 6-32 0,5 2 0 0,-2 2 1312 0,2 4 256 15,0 5 48-15,-3 6 16 0,0-1 1248 0,3 2 256 16,-2 2 64-16,-10 3 0 0,12 7 96 0,-5 1 32 16,-1-1 0-16,2 8 0 0,0 2-592 0,-4-5-112 0,-3-1-32 15,-1 5 0-15,-1-3-192 0,-2 4-32 0,-2 0-16 0,-3 2 0 16,-1 0-224-16,0 0-32 0,-4 1-16 0,1-2 0 15,0-1-384-15,1 0-80 0,-1-1-16 0,0-3 0 16,0-4-2240-16,3-4-448 0,3 1-80 0</inkml:trace>
  <inkml:trace contextRef="#ctx0" brushRef="#br0" timeOffset="-145012.33">26115 10545 16575 0,'0'0'1472'0,"0"0"-1168"0,1 12-304 0,0 2 0 16,1 3 2432-16,-1 3 416 0,-1 2 96 0,3 4 0 15,-1 4-1248-15,1-5-256 0,2 1-48 0,2 4-16 0,0 2-896 0,1 5-176 16,3 1-48-16,-1 2 0 0,0-1-400 0,1-1-96 16,-1-3-16-16,1-2-9408 15,0-3-1872-15</inkml:trace>
  <inkml:trace contextRef="#ctx0" brushRef="#br0" timeOffset="-144828.28">26193 11035 22111 0,'-7'-14'976'0,"7"14"208"0,0 0-944 0,-3-7-240 16,0 1 0-16,3-3 0 0,3 1 2592 0,-1 0 480 15,1 0 80-15,2 0 32 0,2 1-2112 0,0 0-432 16,2 1-64-16,6 0-32 31,-2 0-816-31,1 3-176 0,3 6-16 0,-1-3-16 16,-2 2-2848-16,-1 0-576 0</inkml:trace>
  <inkml:trace contextRef="#ctx0" brushRef="#br0" timeOffset="-144696.06">26520 10980 911 0,'0'0'0'0,"2"15"0"0,0 0 0 0,1 1 0 0,-2 0 1360 0,2-3 192 16,-1-3 48-16</inkml:trace>
  <inkml:trace contextRef="#ctx0" brushRef="#br0" timeOffset="-144565.86">26542 10885 25279 0,'-9'-17'1120'0,"4"6"224"0,-1-2-1072 0,-1-2-272 15,2 1 0-15,2 1 0 0,1 0 0 0,2 2 160 16,0 11-160-16,0 0 128 16,0 0-1840-16,9-2-368 0</inkml:trace>
  <inkml:trace contextRef="#ctx0" brushRef="#br0" timeOffset="-144327.52">26748 10845 8287 0,'-11'14'368'0,"4"1"80"0,2 4-448 0,0 1 0 0,-1-2 0 0,3 2 0 16,1 0 2896-16,4 3 496 0,0-1 112 0,1-3 16 0,-3 0-2144 0,4-4-416 16,4-1-96-16,-2-6-16 0,3 1-368 0,3 2-80 15,-2-5-16-15,3-3 0 0,2-3 320 0,-2-3 48 16,-3-3 16-16,-3-5 0 0,-2 0 272 0,-1-5 64 16,0-3 16-16,0-2 0 0,1-3-272 0,0-1-48 15,0-1-16-15,-3-1 0 0,-5 1-112 0,-4-4-32 16,-2 1 0-16,-1 2 0 15,2-4-96-15,0 1-32 0,2-2 0 0,-1 2 0 16,-1-2-1968-16,3-2-400 16,1 0-64-16</inkml:trace>
  <inkml:trace contextRef="#ctx0" brushRef="#br0" timeOffset="-143996.3">27063 10855 26543 0,'0'0'1168'0,"5"12"256"0,0-1-1136 0,0-4-288 0,-5-7 0 0,0 0 0 16,8 8 1024-16,-8-8 160 0,10 5 32 0,1-3 0 15,-1-4-80-15,-10 2-16 0,0 0 0 0,11-6 0 16,-3-1-704-16,-2 0-144 16,-1-3-16-16,-1 4-16 0,-1-3-112 0,-2 0 0 15,-1-2-128-15,-1 1 192 0,-2-1-32 0,1 1-16 16,-2-1 0-16,-3 4 0 0,-3 0 176 0,-1 3 16 15,0 2 16-15,0 2 0 0,1 2 224 0,1 3 64 16,-1 6 0-16,4 2 0 0,1 1 0 0,1 2 16 16,3 1 0-16,1 0 0 0,0 2-176 0,5-3-32 15,3 0-16-15,2-1 0 0,3 1-256 0,1-2-48 0,2-1-128 0,5-1 192 16,2-3-192-16,3 0-240 0,3-2 48 0,2-1 16 16,2 1-2016-16,-2 1-416 0,3-2-80 0,-12-1-14160 15</inkml:trace>
  <inkml:trace contextRef="#ctx0" brushRef="#br0" timeOffset="-143527.03">27983 10481 23039 0,'-9'16'1024'0,"2"-3"192"0,-2 5-960 0,1 6-256 16,1 7 0-16,3 0 0 0,-2 0 2896 0,3-2 544 16,-1 0 96-16,2-2 32 0,2 1-1952 0,3-1-384 15,0-2-80-15,0-3 0 0,0-3-576 0,2 1-128 16,0-2 0-16,1-1-16 0,-1-4-432 0,-2 0 128 16,-2-2-128-16,-1-2 0 0,0-9 144 0,0 0-144 15,0 0 160-15,0 0-160 0,0 0 0 0,0 0 0 0,0 0 0 0,0 0 0 16,0 0 0-16,0 0 0 0,4-11 0 0,-2-15-224 15,1 13 64-15,1-1 16 0,-2 5 0 16,1-4-80-16,1 0-16 0,1 0 0 0,0 0 0 0,2 0-96 16,1 0-32-16,1 0 0 0,3 2 0 0,-1 3 160 0,2 3 16 31,0 1 16-31,0 4 0 0,-1 0 176 0,0 4 0 0,0 4-144 0,-2 2 144 16,-1-2 128-16,-1 3 80 0,0 0 32 0,-3 2 0 15,-1 2 352-15,-1 0 80 0,-3 0 16 0,-2-2 0 16,0 0-144-16,-2-2-32 0,-1 0 0 0,-2-1 0 15,-1-3-256-15,0 1-48 0,-1-4-16 0,0 0 0 16,-1-3-384-16,1 0-64 0,-2-1-32 0,-2-1 0 31,-1-2-1936-31,-1-1-384 0,0 0-80 0,7-1-8432 0,1 1-1680 0</inkml:trace>
  <inkml:trace contextRef="#ctx0" brushRef="#br0" timeOffset="-143263.72">28327 10808 13823 0,'0'0'1216'0,"0"0"-960"0,0 0-256 0,0 0 0 16,0 0 4192-16,0 0 800 0,0 0 144 0,0 0 48 16,0 0-3200-16,0 0-640 0,0 0-128 0,-5 8-32 0,-2 1-400 0,1 0-80 15,-2 6 0-15,3-2-16 0,0 3-432 0,2-1-96 16,3-1-16-16,3 1 0 16,1-2 16-16,2 0 0 0,3-1 0 0,0-1 0 0,2-3-160 0,1-1 128 15,-1-2-128-15,4-1 128 0,2-3-128 0,-2-1 192 16,-2 0-192-16,-1-2 192 15,0-4 16-15,-2 1 16 0,-1 0 0 0,-1-4 0 16,-3 0 0-16,0 0 0 0,1-1 0 0,-4 0 0 16,1 1-224-16,-4 0 128 0,-3-3-128 0,-4-2 0 31,-1 1-1280-31,0 1-368 0,-3 1-64 0,1 1-16 16,1 0-1952-16,4-1-400 0</inkml:trace>
  <inkml:trace contextRef="#ctx0" brushRef="#br0" timeOffset="-142594.29">28596 10782 13823 0,'0'0'608'0,"0"0"128"0,5 11-592 0,-1-1-144 16,0 1 0-16,-2 0 0 0,0 1 4592 0,0 1 880 0,0 1 176 0,-1 0 48 15,-1-3-3280-15,1 1-656 0,2-2-128 0,-1 1-32 32,1-2-768-32,0 1-144 0,1-3-48 0,-1 1 0 15,-3-8-448-15,0 0-192 0,0 0 176 0,0 0-176 16,8 1 208-16,0-1-48 0,-8 0-16 0,9-4 0 0,-1-1-16 15,0-2 0-15,0 1 0 0,0-1 0 16,-2-3-128-16,1-1 0 0,-1 0 0 0,2 0 0 0,0-2 0 0,0 0 0 16,-1 3 0-16,0-3 0 0,-2 2 0 0,0 2 0 15,-1 1 128-15,-4 8-128 0,0 0 0 0,0 0 192 0,0 0-192 0,-1 7 192 16,0 3-192-16,-3 2 0 0,1 6 144 0,-1 1-144 16,0-1 0-16,2 1 128 0,0 1-128 0,4-2 0 15,0 0 0-15,3-2 0 0,2-2-192 0,5 3 64 31,1-4-528-31,2-3-112 0,4-5 0 0,0-1-16 16,2-4-1408-16,3-2-288 0,2-3-48 0,-2 0-16 16,-1-4 880-16,0-2 160 0,0 0 32 0,-2-2 16 15,-1 1 464-15,-2-1 96 0,-1-4 0 0,-6 6 16 0,-2-2 1072 0,-2-1 224 16,0-2 32-16,-2 1 16 0,0-2 784 0,-1-1 160 16,-2-1 16-16,-2 0 16 0,-3 2-496 0,0 1-112 15,0 1 0-15,-3 3-16 0,-3-1-256 0,0 4-48 16,0 1-16-16,-1 5 0 0,-4 3-96 0,0 5-16 0,-2 3 0 15,-2 5 0-15,1 0 48 0,0 4 0 0,4 2 0 0,2 1 0 16,0 3 144-16,5-3 16 0,0 1 16 0,5-1 0 0,2-1-336 16,5 0-64-16,0-4-16 0,3 0 0 0,2-2-64 0,0-2-128 15,2 0 176-15,3-3-176 0,2-3 176 16,2-3-176-16,-3 0 160 0,-1-2-160 16,-1-3 176-16,1-2-176 0,-2 0 192 0,0-4-192 0,0-3 0 0,-1-4 0 15,-2-2 0-15,6-11 0 16,-2 1-720-16,-1-2-112 0,-2 1 0 0,-2-2-16 15,-3-5-304-15,-2 5-64 0,-3 4-16 0,-2-3 0 16,-2 0 464-16,-2-3 112 0,-1 3 16 0,-2 0 0 16,-2 0 160-16,1 7 32 0,-1 5 16 0,4 6 0 0,1 4 624 0,0 3 128 0,0 2 32 0,4 3 0 15,-5 8 560-15,1 5 112 0,1 5 32 0,2 8 0 16,0 6 96-16,1 7 0 16,2 4 16-16,1 2 0 0,0 5-176 0,2 1-32 15,1 1-16-15,2-1 0 0,1-2-608 0,4-3-112 16,2-3-32-16,3-3-13088 15,4-3-2624-15</inkml:trace>
  <inkml:trace contextRef="#ctx0" brushRef="#br2" timeOffset="-123997.64">22132 16639 12895 0,'0'0'576'0,"1"-11"112"0,14 15-560 0,-14-17-128 15,0-4 0-15,0 4 0 0,-1 0 2784 0,0-3 528 16,-1 2 96-16,1-2 32 0,-2 5-1520 0,-1 2-320 15,-1-2-48-15,-1 3-16 0,-3 2-400 0,0-1-96 0,-1 3-16 0,-1 3 0 16,-3 2-304-16,0 5-64 0,0 4-16 0,-1 4 0 16,1 7-384-16,0 3-64 0,-1 3-32 0,2 0 0 15,3 5-160-15,3 0 0 0,0 1 0 0,4-1 0 16,1 1 0-16,3-6 0 0,5 0 0 0,0-1 0 16,3-4 0-16,3-1 192 0,2-4-192 0,5-3 192 15,-1-2 160-15,2-5 32 16,-1-4 16-16,-1-4 0 0,0-6 208 0,0-2 32 15,-1-8 16-15,1-1 0 0,-2-4 176 0,-4-3 16 16,-4-2 16-16,-1-6 0 0,-3 0-384 0,-1 0-80 16,-2-3-16-16,0 1 0 0,-5-1-128 0,-1-1-16 15,-1 1-16-15,-2-2 0 0,-2 0-224 0,0-2 176 0,0 0-176 0,0 0 160 16,0 2-448-16,0 3-96 0,0 2 0 0,1 7-16 16,0 3-1264-16,1 5-256 0,3 1-64 0,2 9 0 15,2 8-1504-15,0 0-304 0</inkml:trace>
  <inkml:trace contextRef="#ctx0" brushRef="#br2" timeOffset="-123828.8">22502 16609 25791 0,'0'0'1152'0,"1"10"224"0,-1 6-1104 0,0 5-272 0,0-2 0 0,2 2 0 16,0 1 2752-16,1 2 512 0,0-4 80 0,-1 3 32 15,2-4-2272-15,3 1-448 0,-1-3-80 0,1 0-32 16,-2-6-544-16,0-1 0 0,2-1-192 0,-1-5 48 15,-6-4-2432 1,7-2-496-16,-2-3-80 0</inkml:trace>
  <inkml:trace contextRef="#ctx0" brushRef="#br2" timeOffset="-123713.09">22489 16335 911 0,'-1'-21'0'0,"0"11"0"0,-1 0 0 0,1 4 0 0,1 6 0 0,0 0 0 16,0 0 4640-16,0 0 848 0,0 0 160 0,0 0 48 15,8 1-4512-15,1 4-896 0,1-1-288 0</inkml:trace>
  <inkml:trace contextRef="#ctx0" brushRef="#br2" timeOffset="-123328.43">22802 16713 17503 0,'4'10'1552'0,"0"3"-1232"15,0 3-320-15,1 0 0 16,-1 1 2832-16,1 0 512 0,-1 0 112 0,0-1 0 15,-1 1-1296-15,0-1-272 0,0-2-48 0,0 1-16 16,-2-2-864-16,-1-1-192 0,0-3-16 0,0-2-16 16,0-7-288-16,0 0-48 0,0 0-16 0,0 0 0 15,0 0-128-15,-7 2-16 0,1-4-16 0,-1 1 0 16,1-5-96-16,1-1 0 0,1-1-128 0,-1-2 192 16,-2-2-192-16,2-5 0 0,0-1 0 0,-1-4-160 15,1-4-256-15,1-6-48 0,-1-3-16 0,1-1 0 16,0-2-896-16,3 1-176 0,1 1-48 0,3 2 0 15,0 4 416-15,4 4 80 0,1 2 16 0,1 5 0 0,0 3 736 0,3 6 160 0,1 3 16 16,1 6 16-16,3 2 544 0,0 6 128 0,0 1 0 0,0 3 16 16,0 4 352-16,-1 0 64 0,-2 2 16 0,-1 2 0 15,-1-1 240-15,-3-1 48 0,-4-3 16 0,-1 0 0 0,0 2-368 16,-4 1-80-16,-3-3-16 0,-2 2 0 0,-2-2-432 16,0 1-96-16,-2-1-16 0,-2-1 0 0,1-1-256 0,-2 1-192 15,-1-1 16-15,0-2 16 16,0 3-2848-16,0-6-576 0</inkml:trace>
  <inkml:trace contextRef="#ctx0" brushRef="#br2" timeOffset="-123063.45">23153 16726 15663 0,'17'-4'1392'0,"-8"3"-1120"0,1-2-272 0,7-1 0 16,0 0 1856-16,0-1 304 0,-3-7 64 0,-3 5 16 15,1-3-688-15,1 1-128 0,-2-1-16 0,6-7-16 0,-4-3-528 0,-5 7-96 16,-1 0-32-16,2-8 0 0,-3 1-416 0,-2 7-64 16,-1-3-32-16,-3 2 0 0,-1 1 240 0,-3-11 48 15,-3 6 16-15,-1 7 0 0,-1 2 656 0,-3 1 128 0,-1 2 32 0,-1 2 0 16,-2 4-112-16,1 3-16 0,-2 2 0 16,1 3 0-16,3 3-400 0,1 2-96 0,1 3-16 0,2 1 0 31,3 3-384-31,2-1-64 0,3 1-32 0,4 8 0 15,3 0-224-15,1-10 0 0,1 2 0 0,7 7 0 16,2-4-1024-16,-3-8-80 0,3-1-32 0,11 6 0 16,-3-7-1696-16,-1-2-352 0,0-3-64 0</inkml:trace>
  <inkml:trace contextRef="#ctx0" brushRef="#br2" timeOffset="-122663.9">23533 16689 3679 0,'4'-3'320'0,"-1"-5"-320"0,-2 1 0 0,3 2 0 16,1 1 3552-16,1-2 640 0,-3 2 128 0,-3 4 32 15,11-2-2016-15,-3 5-400 0,-2 0-80 0,2 3 0 16,0 6-128-16,0 2 0 0,-2 3-16 0,1 3 0 16,-1 2-304-16,1 3-64 0,1-1-16 0,-1 1 0 15,3-1-464-15,-1-4-96 0,-3 3 0 0,1-5-16 0,-2 0-304 0,0-4-48 16,0 1-16-16,-1-1 0 0,-1-3-112 0,-2-2-16 16,0-1-16-16,-1-8 0 0,0 0-112 0,0 0 0 15,0 0-128-15,0 0 192 0,0 0-192 0,0 0 0 16,-5-8 0-16,0-3 0 0,0-3-384 0,0-2 16 0,1 1 16 15,2-8 0 1,1 3-224-16,1-9-32 0,-1-2-16 0,1-2 0 16,1-1-1424-16,2-2-304 0,1-2-48 0,1 1-16 15,0 2 1056-15,5-10 208 0,4 8 32 0,-1 8 16 16,0 6 800-16,-3 10 176 0,2 0 128 0,1 4-192 0,-1 3 1280 0,6 3 256 16,0 4 64-16,-6 3 0 0,0 2 64 0,1 6 32 15,-4 2 0-15,-4 2 0 0,-1-2-256 0,-3-1-48 16,0 3-16-16,-2 9 0 0,-3 0-400 0,-2-10-80 15,-5 2 0-15,1 3-16 0,-2 2-352 0,-1 0-64 0,-1 0-16 0,-1 0 0 16,1-1-448-16,0 0-112 0,-2-4-16 0,-6 7 0 31,2-8-2176-31,5-1-448 0,3-5-96 0</inkml:trace>
  <inkml:trace contextRef="#ctx0" brushRef="#br2" timeOffset="-122428.03">24250 16185 13823 0,'0'0'1216'0,"0"0"-960"0,0 0-256 0,0 0 0 15,0 0 4368-15,0 0 832 0,0 0 176 0,0 0 16 16,-1 14-3184-16,1-1-640 0,0 4-128 0,1 5-32 16,1 3-768-16,0 6-144 0,2 1-48 0,1 3 0 15,1-1-448-15,-1 1 0 0,1 2 0 0,4 13 0 0,-3-4 0 0,1-9 0 16,-3-4 0-16,-1-9 0 0,0-1 0 0,1 13-160 15,-1-8 32-15,-1 1 0 16,-2-4-464-16,-1-3-96 0,0-1-16 0,0-3-10560 16,0-2-2112-16</inkml:trace>
  <inkml:trace contextRef="#ctx0" brushRef="#br2" timeOffset="-122265.65">24243 16643 26719 0,'-8'-11'1184'0,"3"5"240"0,-3-4-1136 0,4 7-288 0,0-3 0 0,4 6 0 15,0 0 3024-15,0 0 560 0,-1-7 96 0,2-1 32 16,3 1-2464-16,5-1-480 16,1 3-112-16,2 3-16 0,1-4-640 0,2 2 0 15,0 2 0-15,1 0 0 16,1 1-1344-16,1 1-160 0,0 0-32 0,1 3 0 16,0 1-1568-16,-2 0-320 0,-4-3-64 0,1-1-16 0</inkml:trace>
  <inkml:trace contextRef="#ctx0" brushRef="#br2" timeOffset="-122165.79">24617 16619 22799 0,'0'0'1008'0,"0"14"208"0,0 5-960 0,0-1-256 16,0-2 0-16,2 1 0 0,2 1 304 0,-1-1 16 15,-3-2 0-15,3 0-7280 16,0-1-1440-16</inkml:trace>
  <inkml:trace contextRef="#ctx0" brushRef="#br2" timeOffset="-121997.3">24661 16589 2751 0,'-14'-30'128'0,"6"12"16"0,0-2-144 0,-1 3 0 0,0-4 0 0,4 5 0 15,2 3 6080-15,2-2 1200 0,1 3 224 0,2 3 48 16,4 1-6192-16,-6 8-1232 0,10-3-256 0,3 3-64 16,3 3-2688-16,2 4-528 0</inkml:trace>
  <inkml:trace contextRef="#ctx0" brushRef="#br2" timeOffset="-121728.53">24984 16490 24639 0,'0'0'1088'0,"-7"7"240"0,-1-1-1072 15,-1 2-256-15,0 0 0 0,-1 3 0 0,3 2 1024 0,-1 2 128 0,0-1 48 0,0 3 0 16,0 3-528-16,2 2-96 0,2 4-32 0,1 0 0 16,3-1-304-16,2-2-64 0,0 2-16 0,3-3 0 15,-1-5 192-15,3 3 32 0,2-3 16 0,3-3 0 0,1-2 144 0,0-6 32 16,-2-1 0-16,0-1 0 0,-11-4 176 0,14-2 32 15,-1-4 16-15,0-5 0 0,0-2 160 0,0-4 48 16,-1-1 0-16,0-2 0 16,-2-1-128-16,-1-2-32 0,-1-6 0 0,-3-1 0 15,-1 0-256-15,-1 0-48 0,0 0-16 0,-3-1 0 16,-2-2-176-16,0 1-32 0,0-1-16 0,0-1 0 16,-2-2-304-16,0-4 0 0,-1 0-176 0,1 0 176 31,0 0-2688-31,0 4-416 0,-3 3-96 0</inkml:trace>
  <inkml:trace contextRef="#ctx0" brushRef="#br2" timeOffset="-121427.54">25370 16663 35471 0,'0'0'1568'0,"0"0"336"16,7 12-1520-16,1-4-384 0,-8-8 0 0,13 4 0 15,0-4 288-15,1-1-16 0,2-6 0 0,-1 1 0 16,1-2 192-16,0-1 48 0,-1-2 0 0,1-1 0 0,-3 1-512 16,-1-2 0-16,-2 1 0 0,-1 0 0 0,-3-2-176 0,-1-1 32 15,-3 1 0-15,-2-1 0 0,-2 1 144 0,-2 4-128 16,-4-3 128-16,1 6-128 0,0 2 448 0,-4 3 112 16,-1 0 16-16,-7 4 0 0,-1 2 464 0,2 6 112 0,2 4 0 0,7-1 16 15,-1 3-48-15,-2 9-16 0,4 0 0 0,4-3 0 16,3 1-272-16,5 1-48 0,0-1-16 0,4-2 0 15,2-1-256-15,5-1-64 0,3 1-16 0,1-3 0 16,1-4-304-16,3 0 160 0,5-3-160 0,4-1 128 31,6-4-1520-31,4-3-304 0,4-5-64 0</inkml:trace>
  <inkml:trace contextRef="#ctx0" brushRef="#br2" timeOffset="-120210.33">26651 16573 21183 0,'0'0'1888'0,"0"0"-1504"0,-10 3-384 0,10-3 0 16,0 0 4080-16,0 0 736 0,0 0 160 0,0 0 16 16,0 0-3296-16,14-5-672 0,6 5-128 0,-4-1-16 15,2-6-512-15,4 2-112 0,7 2 0 0,15-2-16 31,1 1-560-31,-4 1-128 0,-1 1 0 0,-1 1-16 0,-1 1-3008 0,-12 1-608 0,27 0-112 0,-9 3-32 0</inkml:trace>
  <inkml:trace contextRef="#ctx0" brushRef="#br2" timeOffset="-119726.27">27674 16387 31839 0,'0'0'1408'0,"0"0"304"0,0 0-1376 0,0-9-336 0,3-2 0 0,1 1 0 15,1 0-176-15,3 0-96 0,3 0-32 0,5 1 0 16,3 0 512-16,2 1 112 0,2 1 0 0,-1 1 16 15,1 3-336-15,2 2 144 0,1 0-144 0,0 2 0 16,-1 0 704-16,-2 5 16 0,-1 4 16 0,-1 0 0 16,-1 3 32-16,-2 2 16 0,-2 0 0 0,-3 5 0 15,-3-2-48-15,-1 3-16 16,1-1 0-16,-3 1 0 0,0 1-144 0,-3 1-48 16,-3 1 0-16,-2 0 0 0,-2 1-256 0,-1 3-48 15,0-2-16-15,-1-3 0 0,-1 2-208 0,-5-3 176 16,-2-1-176-16,0-2 160 0,-1-3-352 0,-1-3-80 15,1 0-16-15,1-6 0 0,1-2 0 0,1-3 0 0,-1 0 0 0,3-4 0 32,2-3-416-32,1-1-96 0,-3-3-16 0,3-4 0 0,4-3-208 0,0-1-32 0,4-1-16 0,3-1 0 15,3 0 624-15,0 1 128 0,2 1 32 0,0 2 0 16,1 2 624-16,2 3 128 0,1 2 32 0,2 4 0 0,-2 5 592 0,2 2 128 16,-2 2 32-16,2 2 0 0,0 1-544 0,2 2-96 15,0 2-32-15,3 1 0 0,4-1-384 0,2 1-64 16,3 4-128-16,1-2-12304 15,1 1-2560-15</inkml:trace>
  <inkml:trace contextRef="#ctx0" brushRef="#br2" timeOffset="-119062.31">29300 16646 22111 0,'0'0'1968'0,"-4"-10"-1584"0,0 0-384 0,0-2 0 15,-1 3 1488-15,0 0 224 0,-2 2 32 0,-1 1 16 16,-1-1-608-16,0 2-128 16,9 5-32-16,-12 1 0 0,1 3-176 0,-1 0-48 15,3 2 0-15,-2 2 0 0,2 1-448 0,3 2-80 16,-1 1-32-16,2-1 0 0,0 1-48 0,2 1-16 16,-1 1 0-16,2 2 0 0,0 0-144 0,1 2 160 15,0 2-160-15,-1-1 160 0,2 1-160 0,3-2 0 16,1 0 0-16,1-1 0 0,0-1 160 0,3-2 0 15,1-1 0-15,3-5 0 0,1-2 0 0,1 0 0 0,2-5 0 0,2-2 0 16,0-5-160-16,1 0 0 0,-1-2 0 0,0-5 0 16,2-1 0-16,-2-2 0 0,-1-1 0 0,-1 0 0 15,-2-1 128-15,-1 1-128 0,-4 1 0 0,-2 5 128 0,-2-2 128 16,-1 1 32-16,-3 3 0 0,-1 9 0 0,0 0 352 0,-3-7 80 16,3 7 16-16,0 0 0 0,-10-2-368 0,10 2-80 15,-8 6-16-15,3 2 0 16,0 1-512-16,5-9-96 0,-4 13-32 0,3-1 0 31,2 3-1856-31,1 1-368 0,1-4-80 0,1 1-12880 0</inkml:trace>
  <inkml:trace contextRef="#ctx0" brushRef="#br2" timeOffset="-118964.14">29619 16839 3679 0,'0'0'160'0,"0"0"32"0,-9 2-192 0,9-2 0 16,0 0 0-16,0 0 0 0,-10 4 3520 0,10-4 672 15,0 0 128-15,0 0-8032 16,0 0-1600-16</inkml:trace>
  <inkml:trace contextRef="#ctx0" brushRef="#br2" timeOffset="-118557.78">30162 16665 16575 0,'-4'-12'736'0,"-2"5"160"0,-4 1-720 0,-2-1-176 0,-1 2 0 0,-1 0 0 16,-3 1 3456-16,-3-1 672 0,-1 1 128 0,-1 7 32 15,0 0-2288-15,3 7-448 0,0-3-80 0,2 9-32 16,-1 4-1072-16,5 0-224 0,1 0-144 0,5 0 192 16,1-1-192-16,5-2 0 0,1 3 0 0,5-6 0 15,3-2 144-15,4-1-144 0,0 0 160 0,3 1-160 16,2-6 0-16,3-2-336 0,-1-1 48 0,3-7 16 15,2 2-96-15,-5-1-16 0,-3-4 0 0,-3-1 0 0,-1-1 384 0,0 0 0 16,1 1 0-16,-4-2 0 0,-3 1 0 0,2-1 0 16,0-1 0-16,0 0 0 0,-3 0 144 0,-1 1-144 15,-4 10 160-15,4-11-160 0,-3 0 384 0,-1 11 0 16,0 0-16-16,0 0 0 0,0 0 272 0,0 0 48 16,0 0 16-16,0 0 0 0,-4 9-320 0,0 3-48 15,0 1-16-15,3 0 0 16,1-1-320-16,3 1 0 0,-1 0 0 0,1 3 128 15,1-1-1568-15,2 1-304 16,2-2-64-16,1-1-9264 0,2-1-1856 0</inkml:trace>
  <inkml:trace contextRef="#ctx0" brushRef="#br2" timeOffset="-118432.5">30433 16327 6447 0,'-3'-25'576'0,"2"12"-576"0,-1 1 0 0,0 3 0 15,2 9 5120-15,0 0 928 0,0 0 176 0,0 0 48 32,0 0-5968-32,0 0-1200 0,-3 21-224 0,3-1-48 0</inkml:trace>
  <inkml:trace contextRef="#ctx0" brushRef="#br2" timeOffset="-118194.55">30811 16547 21183 0,'-9'-1'1888'0,"-3"-2"-1504"0,-2 3-384 0,-1 0 0 16,0 0 1072-16,0 3 144 0,1-3 16 0,3 3 16 15,11-3-704-15,-9 7-144 0,2 3-16 0,1 1-16 16,2 4-112-16,4-1 0 0,2-1-16 0,2 1 0 16,1 2 208-16,0 0 64 0,-1 5 0 0,2-2 0 15,4-2 480-15,-1 3 96 0,-1-3 32 0,-2 2 0 0,-3-2 192 0,1 3 32 16,-1-2 16-16,0 0 0 0,-4-2-208 0,-3-1-64 15,-4 0 0-15,0-1 0 0,-1 0-400 0,0-2-96 0,0-3-16 16,0-2-13520-16,0-2-2720 0</inkml:trace>
  <inkml:trace contextRef="#ctx0" brushRef="#br2" timeOffset="-117492.89">22334 17837 24351 0,'0'0'1088'0,"0"0"208"0,0-8-1040 0,0 8-256 0,0-7 0 0,0 7 0 16,0 0 1280-16,0 0 208 0,0 0 48 0,0 0 0 15,0 0-16-15,0 0 0 0,0 0 0 0,-8 7 0 16,2 3-432-16,-2 5-64 0,0 3-32 0,0 0 0 16,-1 3-560-16,3 3-112 0,2-1-32 0,1 3 0 15,0 3-288-15,5-3 0 0,2-3 0 0,2-1 0 32,3 1-816-32,3-4-112 0,1-1-32 0,4-2 0 0,1-2-1728 0,6-2-368 0,0-1-64 0,5-5-16 15,2-2-672-15,1-5-144 0</inkml:trace>
  <inkml:trace contextRef="#ctx0" brushRef="#br2" timeOffset="-117277.05">22762 17994 24991 0,'-11'-15'1104'0,"6"8"240"0,-2 0-1088 0,0 0-256 0,-3 0 0 0,-1 2 0 16,-2 4 1504-16,0-2 240 0,0 3 48 0,-2 3 16 31,1 1-976-31,1 1-192 0,1 2-32 0,3 3-16 16,3 0-160-16,3 3-48 0,2-2 0 0,1 2 0 0,1 0-384 15,3 1 0-15,0-1 0 0,4 0 0 0,2-1 0 0,3-1 0 16,-3-1 0-16,1-3 0 0,-1-5 0 0,-1 2 0 15,3-1 0-15,0-3 0 0,-2-3 352 0,-1 0-16 16,-2 2 0-16,-2-4 0 0,-1-3 48 0,-3-1 0 16,1 1 0-16,-1 0 0 0,-2 1-192 0,-2-3-16 0,-1 3-16 0,0-1 0 15,0 0-160-15,0-1-176 0,1-2 48 0,-1 2 0 32,0-3-2048-32,0 3-384 0,0 0-96 0</inkml:trace>
  <inkml:trace contextRef="#ctx0" brushRef="#br2" timeOffset="-116923.56">22884 17968 27183 0,'-1'20'1200'0,"1"-12"256"0,0 5-1168 0,-1 0-288 0,3 4 0 0,-1-2 0 16,1 2 1376-16,-1-1 224 0,0-2 32 0,1 2 16 31,0-4-512-31,1 1-112 0,-1-1 0 0,1-2-16 15,1-2-624-15,0-2-128 0,-1 0-32 0,-3-6 0 0,0 0 16 16,0 0 0-16,0 0 0 0,0 0 0 0,0 0 80 0,0 0 32 16,3-10 0-16,0 0 0 0,0 0-176 15,-1-3-48-15,1-2 0 0,1 0 0 0,1-5-128 0,0 0 0 16,0 1 0-16,3-1-176 0,-3 1 48 0,3 0 0 16,0 3 0-16,1 3 0 0,-2 3 128 0,1 3 0 0,-1 1 0 0,3 2 0 15,-10 4 128-15,7 0 96 0,-7 0 32 0,8 8 0 16,0 4-64-16,-1-2 0 0,-2 5 0 0,0 0 0 15,0 1-192-15,2 1 0 0,-3 1 0 0,-1 3-160 32,0 3-544-32,1-1-96 0,0-2-32 0,1-3 0 15,0-4-2224-15,1 0-448 0,-1-4-80 0</inkml:trace>
  <inkml:trace contextRef="#ctx0" brushRef="#br2" timeOffset="-116359.7">23283 17929 16575 0,'0'0'1472'0,"0"0"-1168"0,0 0-304 0,0 0 0 16,0 12 2976-16,0 2 544 0,0 3 96 0,0 2 32 15,1 3-2064-15,-1 3-416 0,0-2-80 0,0 3 0 0,0-1-304 0,2-2-48 16,-2-1-16-16,1-2 0 0,0-3-352 0,1-1-80 16,-2-5-16-16,2 1 0 0,0-4-16 0,-2-8-16 15,0 0 0-15,0 0 0 0,0 0-80 0,0 0-16 16,0 0 0-16,5-8 0 0,-1-1-16 0,1-1-128 15,-1-5 192-15,0 0-64 0,0-5-128 0,0-1 0 0,-1-2 0 0,1 0 128 32,0 0 32-32,1-2 0 0,1 0 0 0,0 2 0 15,1 0-160-15,-1 0-224 0,-1 1 48 0,3 1 16 16,0 4 160-16,0 4 0 0,-2 3 0 0,1 3 0 16,-1 4 0-16,-6 3 0 0,0 0 128 0,7 7-128 15,-2 4 176-15,0 1-48 0,-1 2 0 0,-1 3 0 0,0 2 0 16,-1 2-128-16,1 0 192 0,1 3-64 0,0-1 48 0,-1-1 0 15,0-1 0-15,0 0 0 0,2-2-176 0,0 0 0 16,2-2 0-16,0 0 128 0,1 1-128 0,3-1 0 16,0-2 0-16,2 1 0 0,3-3 0 0,-3-2 0 15,0-2 0-15,0-3 0 0,3 1 0 0,-2-5 0 16,-1 0 0-16,0-2 0 0,2-2 0 0,-4-2 0 16,1-2 0-16,-1-2 128 0,-1-1-128 0,2-3 192 0,-3-3-192 0,-1-2 192 0,-1 0-192 15,1-3 0-15,-1-2 144 0,-2 0-144 0,-1 0 0 0,-1 1 0 16,-1 3 0-16,-2-1 128 0,-2 1 16 0,-1 1 16 15,-1 3 0-15,-1 2 0 0,2 2 320 0,-2 3 64 16,-3 3 16-16,2 4 0 0,-1 3-272 0,1 3-48 16,0 3-16-16,1 6 0 0,0 0-224 0,1 4 0 15,1 1 0-15,3 3 0 16,0 0-256-16,0 1 16 0,2-1 0 0,0-3 0 31,4 0-1360-31,1 0-288 0,4-3-48 0,-1-1-16 16,2-3-1568-16,1-3-304 0</inkml:trace>
  <inkml:trace contextRef="#ctx0" brushRef="#br2" timeOffset="-116175.99">24041 18082 23039 0,'0'0'2048'0,"-10"-8"-1648"16,0-1-400-16,0 5 0 0,-3-1 3056 0,-1 1 528 16,0 0 96-16,1 3 32 0,0 1-1680 0,3 1-336 0,1 2-64 0,1 0-16 15,1 4-720-15,3 2-128 16,2 2-48-16,2 2 0 0,1 1-544 0,3 2-176 0,2 1 0 0,4-2 0 31,0 2-416-31,2 0-192 0,2-5-32 0,0 3-16 16,2 1-416-16,1-5-80 0,0-2 0 0,1-3-16 15,2-1-1616-15,-2 1-320 0,2-6-64 0</inkml:trace>
  <inkml:trace contextRef="#ctx0" brushRef="#br2" timeOffset="-115990.83">24342 17710 35871 0,'0'0'1600'0,"-4"11"320"0,1 4-1536 0,-1 5-384 0,0-1 0 0,2 6 0 15,-1 4 528-15,1 4 48 0,3 2 0 0,0 0 0 16,2 3 64-16,2 1 32 0,1-3 0 0,2 2 0 16,0 3-544-16,1-5-128 0,2-2 0 0,0 0 0 15,4-3-432-15,-3-1-112 0,-2-2-32 0,0-5 0 16,2-2-2240-16,4 6-464 0,-3-7-96 0</inkml:trace>
  <inkml:trace contextRef="#ctx0" brushRef="#br2" timeOffset="-115659.5">24412 18227 13823 0,'-9'-13'1216'16,"2"1"-960"-16,0 0-256 0,-5-4 0 0,1 2 3216 0,6 5 608 16,-1 0 112-16,3 2 32 0,3 7-1600 0,0 0-320 15,1-8-64-15,-1 8-16 0,0 0-880 0,8-3-192 16,1-1-16-16,6 1-16 0,3-1-496 0,0 2-112 15,0 2 0-15,-4-3-16 0,1 3-240 0,11-1 0 16,-1-1 128-16,-3 2-128 0,2 2 0 0,-2-2 0 16,0 0 0-16,-1 0 0 0,0-2 0 0,-2 1 0 0,-2 1 128 0,-6-4-128 15,-2-1 320-15,4-2 32 0,-1 2 0 0,-2 0 0 16,-2-2 0-16,-2 0 0 0,0-3 0 0,-3 3 0 16,-3 7-160-16,3-9-48 0,-6-2 0 0,3 11 0 15,-10-8 368-15,0 3 64 0,-2 1 0 0,3 4 16 16,-3 1-240-16,-6 6-48 0,-2 2-16 0,3 2 0 15,3 4-464-15,5 0-80 16,0 1-32-16,-2 13 0 16,5 0-1408-16,4-3-288 0,4-4-48 0,3 2-16 15,3-1-1152-15,5-3-224 0,5-5-48 0</inkml:trace>
  <inkml:trace contextRef="#ctx0" brushRef="#br2" timeOffset="-115306.15">25064 18135 14735 0,'-8'-8'1312'0,"-1"1"-1056"15,-1-1-256-15,-2 1 0 0,-2 2 4032 0,0 2 768 16,1 0 128-16,-1 3 48 0,-4 3-2896 0,9 0-576 16,-2 1-112-16,-3 3-32 0,2 4-976 0,3 2-208 15,3 0-48-15,3-2 0 0,2 0-128 0,1 5 0 16,1 1-160-16,3-5 160 0,-2 0 0 0,2-1-144 16,3 2 144-16,1 0 0 0,1-1 0 0,0-1 0 0,3-4 0 0,-2 1 0 15,1 3 0-15,0-6 192 0,4-3-64 0,0 0 0 16,1-2 128-16,0-2 16 0,-1-1 16 0,1-4 0 15,0-3-96-15,-1-3-32 0,0-4 0 0,3-11 0 16,-1 1-160-16,-8 6 0 0,0-5 0 0,-3-1 0 16,0-3-448-1,-2-3 0-15,-2-1-16 0,1-1 0 16,-1-3-32-16,-3 3 0 0,-4 1 0 0,-3-1 0 16,2 0-304-16,-2 2-64 0,-1 2-16 0,-2 3 0 15,1 2 48-15,-2 8 16 0,3 6 0 0,1 4 0 0,2 3 2192 0,-1 5 432 16,1 5 96-16,0 6 16 0,1 3-320 0,2 7-48 15,3 6-16-15,3 5 0 0,1 5-704 0,5 23-160 16,3 0-32-16,1-15 0 0,1 3-448 0,7 16-192 16,0-5 176-16,1-6-176 0,2-3-1872 0,-1-7-480 0</inkml:trace>
  <inkml:trace contextRef="#ctx0" brushRef="#br1" timeOffset="-103356.04">21179 12061 21183 0,'0'0'1888'0,"0"0"-1504"0,0 0-384 0,0 0 0 16,0 0 1120-16,0 0 160 0,0 0 16 0,-1 11 16 15,-1-3-1040-15,5 1-272 0,-2 1 0 0,3 1 0 16,0 0-192-16,0 2-128 0,2 2-16 0,0 0-10864 15</inkml:trace>
  <inkml:trace contextRef="#ctx0" brushRef="#br1" timeOffset="-103202.25">21249 12562 19807 0,'0'0'880'0,"-5"10"176"0,1 1-848 0,0 0-208 0,0 1 0 0,0 1 0 15,1 0 496-15,-1 2 48 0,0-2 16 0,1 1 0 16,0 3-560-16,2 0 0 0,0 0 0 0,0 2 0 31,-1 1-592-31,2 1-240 0,-1 0-32 0</inkml:trace>
  <inkml:trace contextRef="#ctx0" brushRef="#br1" timeOffset="-103055.02">21240 13117 19807 0,'0'0'880'0,"-1"8"176"0,-2 3-848 0,2-4-208 15,0 2 0-15,-1 1 0 0,1 0 880 0,1-2 128 0,1 0 16 0,-1-8 16 16,6 8-464-16,0-1-112 0,1 1-16 0,0 0 0 16,3-2-1968-16,0 0-400 0,2-2-64 0</inkml:trace>
  <inkml:trace contextRef="#ctx0" brushRef="#br1" timeOffset="-102923.4">21807 13252 4607 0,'0'0'192'0,"9"3"64"0,2-3-256 0,-2 3 0 0,3 0 0 0,-1 1 0 16,1 0 1920-16,1-1 352 0,2 1 64 0,0 3 16 15,1-2-2048-15,2 2-304 0,0-3-272 0,3 1-3504 16,1-1-688-16</inkml:trace>
  <inkml:trace contextRef="#ctx0" brushRef="#br1" timeOffset="-102769.58">22497 13321 20783 0,'13'-3'912'0,"-6"3"208"0,0 0-896 0,4 0-224 16,3 0 0-16,0 0 0 0,2 0 1376 0,0 1 224 15,-1-2 64-15,1 1 0 16,0 0-768-16,1-3-160 0,0 0-32 0,0 0 0 16,1 0-704-16,0 2 0 0,0-2 0 0,1 2-12992 15</inkml:trace>
  <inkml:trace contextRef="#ctx0" brushRef="#br1" timeOffset="-102622.25">23321 13271 7359 0,'0'0'656'0,"0"0"-528"0,0 0-128 0,8 7 0 16,0 0 1888-16,-1 0 352 0,1 0 64 0,1 0 0 15,0 2-1664-15,2 1-320 0,1-4-80 0,1-1-5040 16,1 1-992-16</inkml:trace>
  <inkml:trace contextRef="#ctx0" brushRef="#br1" timeOffset="-102468.86">23715 13081 911 0,'5'-15'0'0,"-5"15"0"16,1-9 0-16,2-2 0 0,-3-2 0 0,0 0 0 0,1 1 3600 0,0-3 640 15,-1 0 128-15</inkml:trace>
  <inkml:trace contextRef="#ctx0" brushRef="#br1" timeOffset="-102368.9">23702 12580 11967 0,'-8'-13'528'0,"4"7"112"0,-1-2-512 0,-2-1-128 0</inkml:trace>
  <inkml:trace contextRef="#ctx0" brushRef="#br1" timeOffset="-102237.39">23579 12356 3679 0,'0'0'160'0,"-1"-7"32"0,-3-2-192 0,1-1 0 16,1 1 0-16,-1 0 0 0,-1-3 3872 0,0 0 736 16,-1 2 128-16,0 1 48 0,0 1-3184 0,1-3-624 15,-2 3-128-15,1 1-7520 16,0-1-1520-16</inkml:trace>
  <inkml:trace contextRef="#ctx0" brushRef="#br1" timeOffset="-102121.25">23433 12138 11967 0,'-10'-6'528'0,"4"3"112"0,0-1-512 0,-5 0-128 16,1-1 0-16,0-1 0 0,-2-5 2016 0,1 2 368 16,2 1 80-16,0 0 16 0,-3 2-1904 0,1-1-368 15,-2 1-80-15,0-1-6384 16,-2 1-1280-16</inkml:trace>
  <inkml:trace contextRef="#ctx0" brushRef="#br1" timeOffset="-101967.95">22484 11999 17327 0,'-24'-9'768'0,"14"6"160"0,-3 2-736 0,-1-6-192 16,-2 3 0-16</inkml:trace>
  <inkml:trace contextRef="#ctx0" brushRef="#br1" timeOffset="-101799.06">21664 12039 911 0,'-34'4'0'0,"16"-1"0"0,-4 1 0 0,-6 1 0 16,-2-4 0-16,0 3 0 0,2 1 2912 0,0 2 496 16,2-1 112-16</inkml:trace>
  <inkml:trace contextRef="#ctx0" brushRef="#br1" timeOffset="-101297.7">21191 13828 24879 0,'0'0'2208'0,"0"0"-1760"0,0 0-448 0,0 0 0 16,0 0 1952-16,-8 4 304 0,-1-3 64 0,1 2 16 0,-1-1-992 0,0 0-208 15,-1 0-48-15,3 2 0 0,-2 0-320 0,-2 1-80 16,1 2-16-16,1 2 0 0,-2 3-416 0,2 1-96 15,1-2-16-15,3 4 0 0,0 0-144 0,1 2 0 16,1-1 0-16,3 1 0 31,2 1-528-31,1 0-96 0,3 1-16 0,1-2 0 0,4-3-1728 0,3 0-368 0,2-1-64 0,1-2-6704 16,0-2-1344-16</inkml:trace>
  <inkml:trace contextRef="#ctx0" brushRef="#br1" timeOffset="-100966.33">21479 13854 14735 0,'0'0'1312'0,"0"0"-1056"16,-8 2-256-16,0 2 0 0,0 2 2624 0,0 3 480 16,-1-1 96-16,0 1 0 0,0 0-2048 0,1 1-432 0,2 1-80 0,1 0 0 15,-1 4-384-15,2-2-80 0,3 1-16 0,-2 2 0 16,2-3-160-16,1 1 0 0,0 2 0 0,1-4 0 16,2-2 0-16,1 2 160 0,0-3-160 0,1-1 160 15,2-2-160-15,2-1 160 0,-3-1-160 0,2-1 160 16,1-2-160-16,0-1 0 0,0-4 0 0,2 0 0 15,1-1 0-15,-1-1 0 16,0-5 0-16,-1 1 0 0,1-2-192 0,0 2 192 16,-1-2-160-16,-3-1 160 0,0-1 0 0,-2-1 0 15,-1 1 0-15,0 1 0 0,-1 1 0 0,-1 2 0 0,-1-1 128 16,2 2-128-16,-3 1 816 0,0 8 48 0,0 0 16 16,0 0 0-16,0 0-32 0,0 0 0 0,0 0 0 0,-3 8 0 15,2 1-432-15,0 4-96 0,0 0 0 0,1-2-16 16,1-1-304-16,1 1 0 0,2 0-128 0,2 1 128 15,-1 0-1536-15,0-4-192 0,0-1-64 0,2 1-7984 16,-1 0-1600-16</inkml:trace>
  <inkml:trace contextRef="#ctx0" brushRef="#br1" timeOffset="-100534.56">21910 13875 17503 0,'0'0'1552'0,"0"0"-1232"0,0 0-320 0,0 0 0 16,0 0 2560-16,0 0 448 0,0 0 80 0,0 0 32 15,-2 10-1344-15,-1 1-272 0,3 0-48 0,-1 1-16 16,-2-1-688-16,2 0-144 0,0 2-32 0,1-2 0 16,1-1-384-16,0 1-64 0,0 0-128 0,1-2 176 0,-2-2-176 0,0-7 0 15,2 8 0-15,-2-8 0 0,0 0-160 0,0 0-112 16,0 0-32-16,8-4 0 16,0 0-80-16,0-1-32 0,2-2 0 0,-2-1 0 0,-1-1 176 0,-1-4 48 15,2 3 0-15,-2-3 0 0,1-2 192 0,-1 4-176 16,2 0 176-16,0 0-160 0,0-3 0 0,1 3 0 15,0 2 0-15,-1 1 0 16,-1 3 400-16,-1 1 80 0,1 1 0 0,-7 3 16 16,5 5 48-16,0 3 0 0,-1 3 0 0,0 2 0 15,0 4-96-15,1 1-16 0,0-4 0 0,2 2 0 16,-1 1-592 0,2-2-128-16,0 0-32 0,0-2-9840 0,2 0-1968 0</inkml:trace>
  <inkml:trace contextRef="#ctx0" brushRef="#br1" timeOffset="-100349.3">22475 13717 17503 0,'0'0'768'0,"0"0"176"0,0 0-752 0,0 0-192 0,0 0 0 0,0 9 0 16,-2-1 3056-16,1 4 576 0,1-2 112 0,0 3 32 0,0 1-2656 0,0 2-528 15,1 0-96-15,1 2-32 0,0 2-464 0,1 2 0 16,0-3-208-16,-1 2-9456 15,3 1-1872-15</inkml:trace>
  <inkml:trace contextRef="#ctx0" brushRef="#br1" timeOffset="-99695.58">22749 13735 21535 0,'0'0'960'0,"0"0"192"0,0 0-928 0,0 0-224 0,0 0 0 0,-8 4 0 16,-1 3 1776-16,-1-3 304 0,1 2 64 0,2 3 16 0,-3-1-688 16,3 1-144-16,-3 0-32 0,1 3 0 15,-1 1-512-15,-1 3-96 0,1-6-32 0,2 3 0 16,3 0-336-16,0 0-64 0,0-1 0 0,2 0-16 0,2 1-240 0,1-5 176 16,0 1-176-16,2-1 160 0,3-2-160 0,3 1 0 15,0-2 0-15,0-3 0 0,0 2 0 0,0 0 0 16,1-1 0-16,1-1 0 0,1 0 0 0,-1-2 0 15,2 0 0-15,-1-2 0 0,1 1 0 0,0 0 0 16,1-2 0-16,-1 1 0 0,-1-2 0 0,0 0 0 16,-1-5 0-16,1 1 0 0,-2-1 0 0,-1 0 0 15,-2 1 0-15,-1-3 0 0,1 2 0 0,-2 0 0 16,-2-1 0-16,-1 1 128 0,-1-1-128 0,-2 3 0 16,-1-1 144-16,1 3-144 0,-2-1 0 0,0 4 144 15,-1-2-144-15,-1 3 0 0,1-1 192 0,-1 4-64 16,-1 3 0-16,1 1-128 0,-1 1 144 0,2-1-144 0,0 3 0 0,1 2 144 15,1-1-144-15,3 1 0 0,1-2 0 0,2 1 0 16,1-3 0-16,0 1 0 16,1-1 0-16,0 1 0 0,2-1 0 0,1-1 0 0,-1 1 0 0,3-3 0 0,0 0 0 15,0 1 0-15,1 0 0 0,-1 0 0 0,1-5 0 16,-1 0 0-16,1 0 0 0,-1 0 0 0,0-4 0 0,1 0 0 16,-2-1 0-16,0 0 0 0,0 0 0 0,-1-2 0 15,0 1-144-15,0-3 144 0,-2 0-144 0,1-1 144 16,-2 1-208-16,-1 3 80 0,0-3-16 0,-2-1 0 15,0 1 0-15,-2 2 0 0,0-1 144 0,-3 0 0 0,-1 0 0 16,0 2 0-16,0-1 128 0,-1 2-128 0,0 0 128 0,0 1-128 16,0 0 320-16,1 2-16 0,4 2 0 0,0 0 0 31,-6 3 96-31,0 1 32 0,2 3 0 0,0 0 0 0,1 4-112 16,2-2-32-16,0 1 0 0,2 2 0 0,2 1-16 0,1 0 0 15,1-1 0-15,1-2 0 0,2-2-272 0,1 1 0 16,3-2 128-16,1 2-128 0,0-4 0 0,3-1-224 15,2-3 32-15,0 1 16 16,-1-2-1232-16,0-2-240 0,0-2-48 0,-1 2-16 16,1-2-1824-16,-3 1-368 0</inkml:trace>
  <inkml:trace contextRef="#ctx0" brushRef="#br1" timeOffset="-99332.2">23348 13842 14735 0,'3'9'1312'0,"-2"0"-1056"31,0 1-256-31,-1 3 0 0,-2 5 2736 0,1-1 480 0,1-2 112 16,1 1 0-16,0 0-1536 0,0 1-304 0,3 1-64 0,-1-2-16 15,0-3-576-15,-1-2-128 0,0-2-32 0,-1 1 0 16,0-3-416-16,0 0-96 0,-1-7-16 0,0 0 0 16,0 0 16-16,0 0 0 0,0 0 0 0,0 0 0 15,0 0-16-15,0 0 0 0,0 0 0 0,-3-7 0 16,-1-2-144-16,1-2 0 0,0-4 0 0,1 1 0 0,-2 1-240 0,4-4-16 15,-1-3-16-15,1 1 0 16,1-5-368-16,0 2-80 0,-1-1-16 0,3 0 0 16,1 0-304-16,1 2-64 0,1 4-16 0,1-1 0 0,1 4 896 0,0 3 224 15,-1 1 0-15,3 5 0 0,-4 2 736 0,2 3 192 16,1 0 32-16,0 4 16 0,-1 4 240 0,0 1 32 16,-2 1 16-16,0-1 0 15,-3 0-400-15,1 3-80 0,-2-3-16 0,-1 2 0 16,-2-1-512-16,-2 3-96 0,-1-2-32 0,-1 3 0 15,-3 4-336-15,-2-3-80 0,-5 0-16 0,-2 0-11200 16,-2 3-2240-16</inkml:trace>
  <inkml:trace contextRef="#ctx0" brushRef="#br1" timeOffset="-98832.47">21805 14545 11055 0,'0'0'976'0,"2"-4"-784"15,0-5-192-15,-1 2 0 0,-1 7 2544 0,0-8 464 16,-3 2 80-16,-1-1 32 0,0 1-1392 0,4 6-256 15,-6-3-64-15,-2 1-16 16,0 0-672-16,-1 2-128 0,0 2-16 0,0 0-16 16,-2 2-224-16,1 1-32 0,0 2-16 0,-1 3 0 15,-1 3-288-15,2 0 160 0,1-1-160 0,1 0 128 16,2 1-128-16,2-4 128 0,1 2-128 0,2-1 128 16,1-4-128-16,2 2 0 0,2-2 0 0,3-1-176 15,3-1-288-15,-1-2-64 0,0-3-16 0,-1-2 0 16,3-1-368-16,-1-2-80 0,1-2-16 0,-1-1 0 0,0 0 496 0,1-2 80 15,1 1 32-15,-2 1 0 0,0-2 560 0,0 4 112 16,-3 0 32-16,0 4 0 0,-1 3 784 0,-6 0 176 0,0 0 16 0,8 6 16 16,-1 3 112-16,-3 3 32 0,-2 2 0 0,0 2 0 15,-4 0-304-15,1-1-64 0,-2 0-16 0,1 1 0 16,-3 0-576-16,-1-3-112 0,1-1-32 0,0-2 0 16,-3-1-160-16,2-1-48 0,-2-2 0 0,1 0 0 15,2-4-448-15,5-2-112 0,-6 0-16 0,0-2 0 16,2-4-2384-16,3 0-496 0,1-2-80 0</inkml:trace>
  <inkml:trace contextRef="#ctx0" brushRef="#br1" timeOffset="-98531.72">22131 14504 18655 0,'0'0'832'0,"0"0"160"0,0 0-800 0,0 0-192 0,0 0 0 0,-7 3 0 16,1 2 1808-16,-1 2 320 0,1-1 64 0,0 1 16 15,1 2-912-15,1-1-176 0,2 2-32 0,-1 2-16 16,-1 1-384-16,1-1-80 0,2-1-16 0,1-1 0 0,0 0-144 16,3-1-48-16,1 0 0 0,1-1 0 0,-5-8 128 0,8 5 32 15,-2 0 0-15,-6-5 0 0,9 2-432 0,-1-1-128 16,-8-1 0-16,0 0 0 0,7-3 128 0,-7 3-128 0,4-6 192 0,-4 6-192 16,1-7 496-16,0 1-16 0,-1-1 0 0,0 7 0 15,0-7-32-15,0-1-16 0,0 0 0 0,0-1 0 16,0 0-432-16,0 0 0 0,0-1 0 0,0 1 0 31,0 0-368-31,0 0-144 0,0 0-48 0,0 0 0 16,0-2-2416-16,0 2-480 0,-1-8-112 0,1 17-16 15</inkml:trace>
  <inkml:trace contextRef="#ctx0" brushRef="#br1" timeOffset="-98415.85">22331 14537 19231 0,'0'0'848'0,"2"10"176"0,-1 0-816 0,0 1-208 0,1 1 0 0,-1 1 0 16,-1-1 1328-16,0 0 208 0,0-1 64 0,0 1 0 16,1-2-800-16,0 0-160 0,1-3-16 0,-2-7-16 15,0 0-2032-15,0 0-416 0,4 7-80 0</inkml:trace>
  <inkml:trace contextRef="#ctx0" brushRef="#br1" timeOffset="-98062.5">22385 14425 11055 0,'0'0'976'0,"0"0"-784"0,0 0-192 0,4-5 0 0,1-1 2304 0,-5 6 400 0,8 0 96 0,-2 0 16 15,2 0-1696-15,0 4-336 0,-2-1-64 0,2 4-16 16,1 0-192-16,1 4-32 0,-4-1-16 0,2 3 0 0,0 0 48 0,-3 3 16 16,-2-2 0-16,-2 2 0 0,-1 0 320 0,1-2 64 15,-1 0 16-15,0-1 0 0,-1-1-272 0,0-2-48 16,-2 0-16-16,2 0 0 0,1-3-400 0,0-7-64 15,0 0-128-15,0 0 176 0,0 0-176 0,0 0 0 16,6 2 0-16,-6-2 0 0,0 0-144 0,7-5 144 16,0-3 0-16,0 0 0 0,0 0 0 0,-2-2 0 0,0-2 0 0,-1 2 0 15,0 1 0-15,0 1 0 0,-4 8 128 0,0 0-128 16,0 0 224-16,0 0 0 0,0 0 0 0,0 0 0 16,0 0 224-16,0 0 32 0,-3 9 16 0,3 1 0 15,3 3-128-15,1-1-32 0,-1 0 0 0,3-3 0 16,2 2-544-16,2-1-112 0,3-1-32 0,1-1 0 31,2 0-2048-31,0-2-416 0,-1-1-64 0,1-1-32 16,0-1-864-16,-1-2-192 0,0-1-16 0</inkml:trace>
  <inkml:trace contextRef="#ctx0" brushRef="#br1" timeOffset="-97793.39">22798 14627 16287 0,'0'0'720'0,"1"-7"160"0,-1-2-704 0,0 2-176 0,2-1 0 0,-2 1 0 16,-3 2 1760-16,0-2 320 0,1-2 64 0,-2 3 16 15,4 6-1072-15,-5-5-192 0,0-1-64 0,-1 2 0 16,0 1-192-16,1 0-64 0,5 3 0 0,-7 0 0 0,7 0-96 0,-5 1-32 15,0 1 0-15,5-2 0 0,0 0 64 0,-3 6 16 16,3-6 0-16,0 7 0 0,0-7-400 0,4 7-128 16,0 3 0-16,1-3 0 0,0 1 0 0,2 0 0 15,1-1 0-15,-3-1 0 0,0 2 192 0,2 1-192 16,2 1 192-16,0 3-192 0,0-6 576 0,-1 3 0 16,4 0 0-16,-2 0 0 15,-1-2 64-15,-1 0 32 0,1-2 0 0,-1 1 0 16,-3-1 80-16,-2 2 16 0,-3 0 0 0,-3 1 0 15,-2 0 304-15,-4 1 64 0,-3 4 16 0,-1-3 0 16,-1 4-416-16,-3-2-80 0,-3 0-16 0,2 1 0 16,0-1-304-16,1-3-64 0,1 1-16 0,2-2 0 15,3 0-1024-15,2-1-224 0,1-1-32 0</inkml:trace>
  <inkml:trace contextRef="#ctx0" brushRef="#br1" timeOffset="-97160.77">30455 12979 25567 0,'0'0'1136'16,"0"0"224"-16,0 0-1088 0,0 0-272 0,0 0 0 0,0 0 0 0,8-3 832 0,-6-8 96 15,-2 11 32-15,0 0 0 16,0 0 288-16,0 0 64 0,0 0 16 0,0 0 0 0,7 14-752 0,-3 2-160 16,0-1-32-16,0 5 0 0,-2 1-544 0,2 2-112 0,-1 3-32 0,-2 0 0 31,0 0-3328-31,-1 2-656 0</inkml:trace>
  <inkml:trace contextRef="#ctx0" brushRef="#br1" timeOffset="-97013.64">30497 13533 4607 0,'0'0'400'0,"-2"11"-400"16,-3-1 0-16,-1 0 0 0,-2 0 3984 0,1-1 720 15,1 1 144-15,0 3 16 0,0-2-3104 0,1 2-624 16,-1 0-128-16,4 1-32 0,2 2-656 0,0-3-144 16,1 1-32-16,2-1 0 15,-1 0-1680-15,2-1-352 0,3-2-64 0</inkml:trace>
  <inkml:trace contextRef="#ctx0" brushRef="#br1" timeOffset="-96828.5">30515 13885 21183 0,'0'0'1888'0,"0"0"-1504"15,-8 4-384-15,8-4 0 0,0 0 1584 0,0 0 240 16,0 0 48-16,0 0 16 0,3 9-656 0,3-1-128 16,-6-8-16-16,16 12-16 15,3-4-784-15,1-1-160 0,1-1-128 0,0 3 192 31,1-3-1728-31,4 1-352 0,3-1-64 0,-3-2-10400 0</inkml:trace>
  <inkml:trace contextRef="#ctx0" brushRef="#br1" timeOffset="-96597.09">31294 13913 2751 0,'0'0'128'0,"0"0"16"0,0 0-144 0,12 0 0 15,-12 0 0-15,0 0 0 0,9 5 2624 0,-9-5 512 16,0 0 80-16,0 0 32 0,9 5-2576 0,-9-5-512 15,11 8-160-15,-3 0 0 0,-8-8 0 0,10 9 0 0,1-5 0 0,-11-4 0 16,13 6 0-16,0-3 0 0,0-6 0 0,1 3 0 31,-1 3-624-31,1-3 0 0,1-3 0 0,-1 2 0 16,0 0-256-16,-1 1-48 0,2 2-16 0,-2-2 0 16,-1-2 816-16,-12 2 128 0,11-4 0 0,0 1 128 0,-1 2 1216 0,-1-3 256 15,-2-3 64-15,-7 7 0 16,0 0-768-16,12-4-160 0,-1 3-32 0,0 0 0 15,-11 1-3184-15,14-1-640 0</inkml:trace>
  <inkml:trace contextRef="#ctx0" brushRef="#br1" timeOffset="-96412.6">31722 13931 2751 0,'0'0'256'0,"10"0"-256"0,1 1 0 0,-1-2 0 16,1-2 1872-16,2-2 336 0,1 0 64 0,0-2 16 31,2-2-2288-31,-2 1-464 0,0-1-96 0,-3 1-16 16,-2 2 80-16,-1 1 16 0,-8 5 0 0,11-6 0 0,-11 6 1120 0,0 0 240 0,11 0 32 0,-11 0 16 15,9-4-320-15,-9 4-64 0,0 0-16 0,11-2 0 16,-11 2-336-16,12-1-192 0,-12 1 192 0,11-4-192 0,-11 4 224 0,13-3-64 15,-13 3-16-15,11-1 0 0,-11 1 1184 0,12-5 224 16,-2 1 48-16,-1 0 16 0,0-1-32 0,0 1-16 16,-9 4 0-16,12-4 0 0,-1 1-1168 0,-2-1-224 15,-9 4-48-15,13-6-7536 16,-2 2-1488-16</inkml:trace>
  <inkml:trace contextRef="#ctx0" brushRef="#br1" timeOffset="-96258.86">32116 13630 1839 0,'2'-13'0'0,"-2"13"160"0,0-13-160 0,0 2 0 16,0-2 0-16,0 3 0 0,0 1 1984 0,0 9 384 16,0 0 64-16,-1-11 0 0,2-3-608 0,2 5-128 15,-3 9-32-15,3-12 0 0,-2 3-576 0,2-2-128 16,0 0-32-16,1 0 0 0,-4 11-528 0,6-9-96 0,-1 1-32 0,1-1-6352 16,1-3-1280-16</inkml:trace>
  <inkml:trace contextRef="#ctx0" brushRef="#br1" timeOffset="-96074.58">32225 13155 13823 0,'-4'-16'1216'0,"0"0"-960"16,1-3-256-16,0 1 0 0,4 0 256 0,-1-1 16 16,-2 3 0-16,-1-1 0 0,0 0-272 0,2 2-304 15,1 2 64-15,-1 2 16 0,-2-3 224 0,-1 4 0 16,-1 1 0-16,5 9 0 0,0 0 384 0,-3-10 32 15,-4-1 0-15,0 5 0 16,7 6-288-16,-5-3-128 0</inkml:trace>
  <inkml:trace contextRef="#ctx0" brushRef="#br1" timeOffset="-95958.58">32006 12838 10127 0,'-15'-6'448'0,"3"3"96"0,-5 1-544 0,-1-1 0 15,-1 3 0-15,2-4 0 0,-1 1 3520 0,1 1 608 16,3 1 112-16,0 1 32 0,-2-2-2608 0,0 1-528 0,3-3-112 0,3 3 0 31,1 1-1680-31,9 0-336 0,-11 0-64 0</inkml:trace>
  <inkml:trace contextRef="#ctx0" brushRef="#br1" timeOffset="-95826.04">31536 12847 22111 0,'-16'-3'1968'0,"6"1"-1584"16,-3 1-384-16,1 1 0 0,0-1 784 0,2-1 80 15,10 2 16-15,-12 0 0 16,3 2-1280-16,-2-2-256 0,2 0-48 0,9 0-16 16,-10 0-720-16,10 0-144 0,0 0-16 0</inkml:trace>
  <inkml:trace contextRef="#ctx0" brushRef="#br1" timeOffset="-95696.14">31128 12785 11967 0,'-21'-7'528'0,"6"6"112"0,-2 0-512 0,-1-1-128 15,0 2 0-15</inkml:trace>
  <inkml:trace contextRef="#ctx0" brushRef="#br1" timeOffset="-95574.14">30727 12909 17503 0,'0'0'768'0,"-11"0"176"0,-1 0-752 0,-2 2-192 0,-2 4 0 0,3 0 0 16,2 2-512-16,4-2-144 0</inkml:trace>
  <inkml:trace contextRef="#ctx0" brushRef="#br1" timeOffset="-95041.83">31103 14401 15663 0,'0'0'1392'0,"0"0"-1120"16,-9-6-272-16,2-1 0 0,2-2 2432 0,5 9 416 16,-1-9 96-16,1 9 0 0,0 0-1024 0,0 0-192 15,-2-9-64-15,2 9 0 0,0 0-496 0,0 0-96 16,0 0-32-16,0 0 0 0,0 0-304 0,0 0-64 15,-9 7-16-15,3 0 0 0,0 4-304 0,1-1-64 16,-1 2-16-16,-1 1 0 0,2 1-272 0,2 2 0 0,2 1 0 0,1-1 0 31,0-2-448-31,4-1-32 0,1 0-16 0,3 1 0 16,4 2-3360-16,-2-4-688 0</inkml:trace>
  <inkml:trace contextRef="#ctx0" brushRef="#br1" timeOffset="-94694.1">31392 14426 26607 0,'0'0'1168'0,"-9"-1"256"0,-3-3-1136 0,2 3-288 0,-1 1 0 0,2 1 0 15,9-1 304-15,-13 4 0 0,2 0 0 0,0 4 0 16,5-1 656-16,0 4 128 0,3 2 16 0,0-3 16 16,2 3-672-16,2-5-128 0,-1-8-16 0,5 12-16 15,3-3-288-15,0 2 0 0,0-4-128 0,2-1 128 0,0-5-256 0,-10-1 32 16,11 4 16-16,-2-3 0 0,-9-1-16 0,12 0 0 15,-2-3 0-15,-10 3 0 0,11-5 224 0,-1 0 0 16,-1-1 0-16,0-2 0 0,-1-1 0 0,-3 1 0 16,1 0 0-16,-6 8 0 0,5-11 256 0,-5 11-64 15,5-7-16-15,-5 7 0 0,4-8 400 0,-4 8 64 16,0 0 32-16,0 0 0 0,0 0-96 0,0 0 0 0,0 0-16 0,0 0 0 16,0 0-560-16,0 0 0 0,2 12 0 0,1-3 0 31,-3-9-512-31,0 0-96 0,5 14-32 0,1-2 0 15,-1-2-1984-15,-5-10-416 0,0 0-80 0,10 7-8736 0</inkml:trace>
  <inkml:trace contextRef="#ctx0" brushRef="#br1" timeOffset="-94456.24">31643 14416 8287 0,'0'0'736'0,"0"0"-592"0,0 0-144 0,0 0 0 15,-8 5 3424-15,8-5 656 0,-6 10 128 0,6-10 16 16,-2 12-2480-16,-1 0-496 0,3-12-96 0,0 0-32 15,2 10-416-15,0 1-96 0,1-3-16 0,-3-8 0 16,0 0-432-16,0 0-160 0,0 0 0 0,13 2 144 0,-3-2-144 0,2-2 160 16,1-4-160-16,0-3 160 0,0 1-160 0,1-2 0 15,1 0 144-15,-3 0-144 0,-2 0 0 0,0 1 0 16,1 0 0-16,-2 2 0 0,-9 7 368 0,8-4 0 16,-8 4 0-16,0 0 0 0,0 0 160 0,0 0 48 15,0 0 0-15,0 0 0 16,9 3-336-16,-1 2-64 0,-8-5-16 0,5 12 0 15,-2 1-288-15,-1 1-64 0,-1 3-16 0,2 3 0 32,-3 2-2784-32,-4 1-544 0</inkml:trace>
  <inkml:trace contextRef="#ctx0" brushRef="#br1" timeOffset="-94224.39">31332 14945 19343 0,'0'0'1728'0,"0"0"-1392"0,0 0-336 0,3-9 0 0,-1-1 3232 0,-2 10 576 0,0 0 112 0,7-8 32 16,-7 8-2544-16,0 0-496 0,0 0-96 0,0 0-32 0,5 11-464 0,-1 4-80 16,-1 0-32-16,-3 1 0 0,0-2-336 0,0 2-80 15,0 0-16-15,0-1 0 16,-2 1-2432-16,4 0-480 0,-2-2-112 0</inkml:trace>
  <inkml:trace contextRef="#ctx0" brushRef="#br1" timeOffset="-93691.61">31477 14975 6447 0,'9'-10'576'0,"-4"1"-576"0,-1-3 0 0,-1 0 0 15,-1 2 4192-15,1-1 736 0,0 2 128 0,-3 9 48 16,0 0-2528-16,0 0-496 0,-3-6-96 0,3 6-32 15,0 0-480-15,0 0-80 0,-9-4-32 0,9 4 0 16,-9 1-672-16,1 4-144 0,0 2-32 0,3 1 0 0,-2-1-512 0,1 2 0 16,-1 1 0-16,3 1 0 0,2 1 0 0,1 1 0 0,-1-2 0 0,2-11 0 15,0 11 0-15,3 0 0 0,2-4 0 0,0 0 0 16,-5-7-144-16,11 8 144 0,-1-2-128 0,1 0 128 16,-1-3 0-16,2 0-160 0,-1-2 160 0,2 1 0 15,1-2 0-15,-1-2-128 0,-2 1 128 0,0-3 0 16,-1 2 0-16,1-2 0 15,-1-2 0-15,0 0 0 0,1 1 0 0,-2-2 0 16,-1 1 0-16,0-3 144 0,-2-3-144 0,-1 1 0 16,-1 4 0-16,-1-3 0 0,-3 10 0 0,1-10 128 15,-1 0-128-15,-2 0 0 0,-2 1 0 0,-2 3 128 16,0-1-128-16,6 7 0 0,-10-4 128 0,0 3-128 16,0-3 128-16,1 4-128 0,9 0 256 0,-9 4-48 15,0 1 0-15,2 3 0 0,2 3 32 0,1 2 0 0,1-3 0 0,2 3 0 16,0-4-80-16,2 2-16 0,-1-11 0 0,7 13 0 15,-1-2-144-15,2 1 160 0,0-5-160 0,3-1 160 16,5 1-160-16,-2-2 0 0,1-3 0 0,0 2 0 16,1 2 0-16,2-6-176 0,1 0 176 0,0-3-192 15,-2 0 192-15,-1 2-192 0,-2-4 192 0,0 1-192 0,-3 0 192 16,-2-1 0-16,-1 0 0 0,-8 5 0 16,6-7-128-16,-6 7 0 0,7-9 0 15,-2 2 0 1,-5 7-464-16,5-9-96 0,-5 9-16 0,5-9 0 15,-5 9-624-15,3-9-128 0,0-1-16 0,-2 1-16 16,-1-1-336-16,0 10-64 0,0 0-16 0,-3-7-6416 0,1-3-1296 0</inkml:trace>
  <inkml:trace contextRef="#ctx0" brushRef="#br1" timeOffset="-93352.86">31905 14982 15663 0,'0'0'1392'0,"0"0"-1120"0,0 0-272 0,0 0 0 16,0 0 3152-16,0 0 576 0,0 0 112 0,0 0 32 15,0 0-2464-15,0 0-512 0,0 0-80 0,0 0-32 16,0 0-64-16,0 0-16 0,7-3 0 0,5 0 0 16,-1-2-512-16,-2 0-192 0,-3 1 0 0,1-2 144 0,-1-2-144 15,-1 0 0-15,-1 0 144 0,-1-1-144 0,-3 1 0 0,1 2 0 16,-1-1 0-16,0 1 128 15,-2-4-128-15,-2 4 176 0,-3 1-176 0,7 5 192 16,-9-6 64-16,9 6 32 0,-10-1 0 0,10 1 0 16,-11 0 144-16,11 0 16 0,-10 7 16 0,2 1 0 15,8-8-80-15,-4 9 0 0,0 1-16 0,3 2 0 16,0 0-368-16,2 1 0 0,1-2 0 0,2 1 0 16,-4-12 0-16,8 14-128 0,0-1 0 0,1-2 0 15,-1-5-784-15,1 0-160 0,2-4-16 0,-1 2-16 16,0-3-560-16,1-1-96 0,-1-1-32 0,1-3-7584 15,-1-1-1520-15</inkml:trace>
  <inkml:trace contextRef="#ctx0" brushRef="#br1" timeOffset="-92967.72">32070 14946 4607 0,'0'0'400'0,"0"0"-400"0,0 0 0 0,0 0 0 15,0 0 3840-15,0 0 704 0,0 0 128 0,0 0 16 16,13 0-2496-16,-2 4-496 0,-11-4-96 0,9 12-32 15,-1-2-528-15,-1 5-96 0,0 0-32 0,-2 2 0 16,0 0-320-16,1 2-64 0,-1-1-16 0,0-2 0 0,0-2 0 0,-1-1 0 16,0 0 0-16,0-3 0 0,-4-10-64 0,4 11-32 15,-4-11 0-15,0 0 0 0,0 0-112 0,0 0-32 0,0 0 0 0,0 0 0 16,0 0-272-16,0 0 128 0,6-9-128 0,-2 0 0 16,-4 9 0-16,2-14 0 0,-4-1 0 0,2-1 0 15,2-1 0-15,-2 2 0 0,0-4 0 0,1 1 0 16,0-3-320-16,0-1-32 0,2 1 0 0,2 0 0 31,1-1-320-31,0 3-64 0,1 0-16 0,3 5 0 0,4-2 400 0,-2 5 80 0,-4 2 16 0,1 3 0 0,1 2 256 0,-10 4 144 16,0 0-16-16,0 0 0 0,12 7 368 0,-3 1 64 15,-2 1 16-15,-7-9 0 0,2 12 144 0,-2-12 48 16,4 11 0-16,-4 1 0 0,-2 0-256 0,-2-3-64 16,-3-3 0-16,-3 5 0 0,1 1-608 0,-3 1-128 15,-1 0-32-15,-4 1 0 16,-5-1-2304-16,-2-1-480 15</inkml:trace>
  <inkml:trace contextRef="#ctx0" brushRef="#br1" timeOffset="-92567.13">31691 15507 11055 0,'0'0'480'0,"0"0"112"0,0 0-464 0,11 3-128 0,1-3 0 0,0 0 0 16,1 2 4208-16,0-2 816 0,0-5 160 0,1 0 48 15,1-2-3168-15,-2 1-624 0,-1-1-128 0,-2-2-32 16,-1-1-800-16,-1-1-160 0,-2 1-48 0,0 1 0 16,-6 9-272-16,4-9 160 0,-4 9-160 0,0-11 128 15,-3 3 16-15,3 8 0 0,-7-8 0 0,-2 5 0 16,0 0 48-16,-1 3 0 16,-1 1 0-16,2 3 0 0,-1-3 16 0,2 5 16 15,8-6 0-15,-8 9 0 0,2-1-224 0,0-1 128 16,6-7-128-16,-1 12 0 0,0-1 0 0,1-11 0 15,0 0 0-15,8 7-160 0,-8-7-48 0,11 7-16 16,1-4 0-16,-2-2 0 0,1-1 16 0,1-1 0 16,-12 1 0-16,11-3 0 0,0 0 208 0,-1 1 0 0,1-2-160 15,-1 1 160-15,-10 3 0 0,11 0 0 0,-11 0 0 0,10 3 0 16,-10-3 192-16,8 8 16 0,-8-8 0 0,5 13 0 16,-5-13 336-16,1 13 64 0,-1 0 16 0,-2 1 0 15,-4-1 32-15,0 0 16 0,-2 0 0 0,-1 0 0 0,0 0-160 0,-2 2-48 16,0-2 0-16,-1-2 0 0,-1 4-272 0,0-6-64 15,1-1-128-15,3-2 192 16,-1-1-1360-16,10-5-288 0,-8 6-48 0,8-6-16 16,0 0-1840-16,0 0-368 0,0 0-80 0</inkml:trace>
  <inkml:trace contextRef="#ctx0" brushRef="#br1" timeOffset="-92266.23">32048 15452 27759 0,'0'0'1216'0,"-9"2"272"0,-2 0-1184 0,1 3-304 16,-2 2 0-16,3 1 0 0,0-2 1104 0,1 1 176 15,0 1 16-15,2-1 16 0,1 4-176 0,2-1-48 16,0 2 0-16,3 0 0 0,0-12-656 0,6 9-144 16,0-1-32-16,3-2 0 0,3 1-256 0,0-3 0 0,1-2 0 0,0-2 0 15,1-1 0-15,-1 0 0 0,-1-2 0 0,-2 0 0 16,-1-1 160-16,-9 4-160 0,8-9 128 0,-4 0-128 15,-4 9 208-15,0-10-32 0,-1-2-16 0,-2 2 0 16,-1 1-160-16,-1-1 192 0,-1 0-192 0,-1 2 192 0,1 2-416 0,-2-1-80 16,-1 2-16-16,0 0 0 15,1-2-544-15,1 3-112 0,7 4-32 0,0 0 0 32,0 0-2512-32,0 0-496 0,0 0-96 0,0 0-32 0</inkml:trace>
  <inkml:trace contextRef="#ctx0" brushRef="#br1" timeOffset="-92134.73">32194 15418 11967 0,'0'0'1072'0,"-5"9"-864"0,5-9-208 0,-7 8 0 16,7 4 2336-16,-2-2 416 0,2-10 96 0,-4 12 16 15,4-12-1856-15,0 13-368 0,1 0-80 0,0 0-16 0,1 0-352 0,2-1-64 16,2-4 0-16,2 0-128 16,1-4-256-16,3-2-144 0,-1 0-48 0,3-4 0 15,-3 0-1824-15,0-2-368 0</inkml:trace>
  <inkml:trace contextRef="#ctx0" brushRef="#br1" timeOffset="-91432.83">32268 15409 4607 0,'0'0'400'16,"0"0"-400"-16,-6-10 0 0,3 1 0 0,-1 0 4304 0,2 1 784 15,0-1 160-15,2 9 16 0,4-10-3520 0,1 3-704 16,2 0-144-16,3 2-16 0,2 0-736 0,0 1-144 16,-2 1 0-16,2 3 0 15,0 3-656-15,1 1-96 0,-1 0-16 0,-1 2 0 16,-2 1 272-16,-1 2 48 0,0 1 16 0,-1 1 0 0,-2 0 432 0,-1 1 272 15,-2 1-32-15,2 1-16 0,-2 2 944 0,-2 0 192 0,-3-3 48 0,0 1 0 16,1 0 48-16,-1 0 16 0,1-3 0 0,0 1 0 16,1 0-704-16,1-12-128 0,0 0-16 0,3 9-16 15,-3-9-240-15,6 6-48 0,-6-6-16 0,10 2 0 16,-10-2-304-16,13-4 0 0,1-3 0 0,-3-2 0 16,1 0 0-16,1-1 0 0,-1-3 0 0,-1-1 0 15,0 3 0-15,-3-2 0 0,0-3 0 0,-1 4 0 0,0 3 128 0,-2 0-128 16,-5 9 0-16,0 0 0 0,0 0 288 0,0 0-48 15,0 0-16-15,0 0 0 0,0 0 0 0,0 0 0 16,-9 7 0-16,4 2 0 0,0 0-224 0,1 1 0 0,0 1 0 0,2-2-160 31,4 1-672-31,2 1-144 0,0-1-32 0,3-1 0 16,3-2-464-16,0-1-80 0,0-2-32 0,5-1 0 16,2-3-144-16,0 0-48 0,0-1 0 0,1-2 0 15,-1-2-48-15,0-3-16 0,0-1 0 0,-2-3 0 16,0 3-416-16,-2 0-96 0,-2 0-16 0,-3-1 0 0,-3 1 2864 0,-2 0 560 15,-4 0 112-15,-3 3 32 0,-1-1 2192 0,-6 1 448 16,-1 2 96-16,-1 1 16 0,0 0-1440 0,2 3-272 16,-1 2-64-16,1 0-16 0,0 1-960 0,2 1-192 15,2 1-48-15,7-5 0 0,-6 9-496 0,6-9-96 0,-6 9-32 0,6-9 0 16,3 11-336-16,-3-11 0 0,0 0 0 0,8 10 0 16,1-1 0-16,1-1 0 0,1-1 0 0,-2-3 0 15,-9-4-240-15,0 0-16 0,12 0 0 0,-12 0 0 16,0 0 112-16,0 0 16 15,11-3 0-15,-11 3 0 0,10-5 128 0,-10 5 0 0,7-7 0 0,1 1 0 0,1-2 0 16,-1 1 0 0,-1 0 0-16,-7 7 0 0,6-7-144 0,-6 7-48 15,12-1-16-15,-3 1 0 0,-9 0 80 0,10 2 128 16,1 4-208-16,-2 1 80 0,-1 5 304 0,1 4 64 16,1 3 16-16,1 2 0 0,-2 0 208 0,-3 1 48 0,-2-1 16 0,-1 1 0 15,-2 0 368-15,-1 1 80 0,-2-1 16 0,-6 0 0 16,-5-3-192-16,-4 2-32 0,-4-1-16 0,-1-2 0 15,-3-2-48-15,-2-2 0 0,-2-1 0 0,2-1 0 0,1-3-448 0,1 0-80 16,0-4-32-16,0 2 0 16,6-3-2704-16,-1 2-528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54 2759 0 0,'-4'-5'486'0'0,"0"1"0"0"0,0 0-1 0 0,-2-1 1 0 0,-7-5-1 0 0,-10-8 6807 0 0,35 10-6116 0 0,-8 8-1083 0 0,-1 0-1 0 0,1 1 0 0 0,-1-1 0 0 0,0 1 1 0 0,2 0-1 0 0,-3-1 0 0 0,3 2 0 0 0,-3-1 1 0 0,1 0-1 0 0,1 1 0 0 0,-1-1 0 0 0,0 1 1 0 0,2 2-1 0 0,11 7 419 0 0,16 14 1 0 0,-23-17-259 0 0,9 7 106 0 0,31 28 437 0 0,3-5-1 0 0,60 38 1 0 0,506 277 2330 0 0,-510-285-2653 0 0,11 3 134 0 0,-64-40-314 0 0,337 204 1814 0 0,-332-195-1850 0 0,112 56 1 0 0,-112-73-3637 0 0,-52-20 1715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1124 919 0 0,'0'15'12430'0'0,"1"-16"-12225"0"0,-1-2 0 0 0,1 1 0 0 0,-1 1 0 0 0,1-1 0 0 0,-1-1 1 0 0,2 1-1 0 0,-1 1 0 0 0,0-1 0 0 0,0-1 0 0 0,0 2 0 0 0,-1 0 1 0 0,1-1-1 0 0,1 1 0 0 0,2-3 0 0 0,22-17 1016 0 0,0-1-83 0 0,34-33 0 0 0,-3 3-376 0 0,249-178 512 0 0,-233 179-1114 0 0,53-35 216 0 0,115-89 512 0 0,-4-19 176 0 0,-185 152-941 0 0,109-97 274 0 0,-157 137-635 0 0,26-24 421 0 0,-8 12-5109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1839 0 0,'19'-13'331'0'0,"-19"12"-158"0"0,0 1-1 0 0,1 0 0 0 0,-1 0 1 0 0,0 0-1 0 0,0 0 0 0 0,2 0 1 0 0,0-9 7487 0 0,3 9-7220 0 0,-2 0-334 0 0,-1 1 1 0 0,-1 0 0 0 0,1 0 0 0 0,2-1-1 0 0,-3 2 1 0 0,1-1 0 0 0,0 0 0 0 0,0 0-1 0 0,0 0 1 0 0,2 4 0 0 0,18 17 658 0 0,-10-8-366 0 0,14 11 220 0 0,3-1-1 0 0,-1-2 0 0 0,45 27 1 0 0,105 81 1523 0 0,-42-28-734 0 0,-5-3-207 0 0,26 18 62 0 0,146 64 572 0 0,-255-154-1499 0 0,79 60 0 0 0,-19-8-19 0 0,-102-75-600 0 0,-1-2-1032 0 0,-1 2-1 0 0,1-2 1 0 0,-1 1 0 0 0,2 0 0 0 0,4 0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0,'3'-1'107'0'0,"-3"1"-60"0"0,0-1 0 0 0,2 1-1 0 0,-2 0 1 0 0,1 0 0 0 0,-1 0 0 0 0,1 0-1 0 0,-1 0 1 0 0,1 0 0 0 0,0 0 0 0 0,-1 0-1 0 0,0 0 1 0 0,0 0 0 0 0,1 0 0 0 0,0 0-1 0 0,-1 0 1 0 0,1 0 0 0 0,-1 0 0 0 0,2 1-1 0 0,-2-1 1 0 0,1 0 0 0 0,-1 0 0 0 0,1 1-1 0 0,-1-1 1 0 0,0 0 0 0 0,0 1 0 0 0,1-1-1 0 0,-1 0 1 0 0,0 0 0 0 0,1 0 0 0 0,-1 2-1 0 0,1-1 1 0 0,0 2 719 0 0,1-2-1 0 0,-1 3 1 0 0,-1-2 0 0 0,0 1-1 0 0,0 1 1 0 0,1 1 0 0 0,0 7 1346 0 0,16 121 4477 0 0,6 69-4720 0 0,4 43-1954 0 0,-11-157-4000 0 0,-13-67-1406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0,'0'1'134'0'0,"15"64"10119"0"0,-2-1-4750 0 0,13 120-3811 0 0,-10-62-619 0 0,1 46-626 0 0,12 88-1358 0 0,-25-234-92 0 0,1-4-41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75 13503 0 0,'0'0'0'0'0,"-8"-7"436"0"0,-1 1-1 0 0,0 0 0 0 0,-1 1 0 0 0,-16-9 0 0 0,23 13-308 0 0,1 0 0 0 0,0 1-1 0 0,-1 0 1 0 0,1-1-1 0 0,0 1 1 0 0,0-1-1 0 0,-1 1 1 0 0,1 0 0 0 0,0 0-1 0 0,0 0 1 0 0,-1 0-1 0 0,1 0 1 0 0,-1 1-1 0 0,2-1 1 0 0,-2 1-1 0 0,0-1 1 0 0,2 0 0 0 0,-2 1-1 0 0,1 0 1 0 0,0 1-1 0 0,0-1 1 0 0,-1 1-1 0 0,2-2 1 0 0,-1 2 0 0 0,0-1-1 0 0,1 2 1 0 0,-1-3-1 0 0,-2 5 1 0 0,-2 2-50 0 0,2 0 0 0 0,0 0 0 0 0,0 1 0 0 0,0 0 1 0 0,1-1-1 0 0,0 1 0 0 0,0-1 0 0 0,1 2 0 0 0,0-1 0 0 0,-2 10 0 0 0,3 5-79 0 0,-1 1 0 0 0,3 34-1 0 0,0-44 1 0 0,0 2 0 0 0,3-1 1 0 0,-1 1-1 0 0,2-2 0 0 0,-1 1 0 0 0,1 1 0 0 0,2-1 0 0 0,-1-3 0 0 0,14 25 0 0 0,-14-28 19 0 0,0 1 0 0 0,2-1 0 0 0,0 1-1 0 0,-1-2 1 0 0,2 1 0 0 0,0-1 0 0 0,-1 0 0 0 0,2-1-1 0 0,-1 0 1 0 0,1-1 0 0 0,1 0 0 0 0,0 1-1 0 0,12 3 1 0 0,-18-8 66 0 0,2-1 1 0 0,0 1-1 0 0,0-1 0 0 0,-2 0 0 0 0,2 0 0 0 0,0-1 1 0 0,0 0-1 0 0,-1 0 0 0 0,1-1 0 0 0,0 0 0 0 0,0 0 0 0 0,-2-1 1 0 0,2 1-1 0 0,0-1 0 0 0,-1-1 0 0 0,-1 1 0 0 0,2-1 1 0 0,-1 0-1 0 0,0-1 0 0 0,-1 1 0 0 0,0-2 0 0 0,0 2 1 0 0,1 0-1 0 0,-1-3 0 0 0,-1 1 0 0 0,1 1 0 0 0,6-11 0 0 0,-3 4 151 0 0,1-1 0 0 0,-1 1 0 0 0,-1-3 0 0 0,0 2 0 0 0,-1 0 0 0 0,7-20 0 0 0,-9 18-36 0 0,0-1-1 0 0,-1 1 1 0 0,-1-1 0 0 0,1 1 0 0 0,-2 0-1 0 0,0-1 1 0 0,-1 0 0 0 0,-1 0 0 0 0,0 1 0 0 0,-2-1-1 0 0,2 1 1 0 0,-3 0 0 0 0,0-1 0 0 0,-8-21-1 0 0,6 23-9 0 0,1 1-1 0 0,-2-1 0 0 0,0 2 1 0 0,-11-14-1 0 0,13 19-112 0 0,2 2-1 0 0,-2-1 0 0 0,-1 1 1 0 0,1-2-1 0 0,-1 3 0 0 0,1-1 1 0 0,-1 0-1 0 0,0 2 0 0 0,1-2 1 0 0,-11-3-1 0 0,7 5-35 0 0,1 0 0 0 0,-1 0 1 0 0,1 0-1 0 0,0 1 0 0 0,-1 0 0 0 0,0 0 1 0 0,1 1-1 0 0,-1 1 0 0 0,1-1 0 0 0,-11 2 0 0 0,6 2-149 0 0,1-2-1 0 0,-1 3 1 0 0,1-2-1 0 0,0 3 1 0 0,0-1-1 0 0,-12 8 0 0 0,20-11-131 0 0,0 0 0 0 0,1 1 0 0 0,-1-1 0 0 0,2 1 0 0 0,-1-2 0 0 0,-1 3-1 0 0,2-1 1 0 0,0 1 0 0 0,0-2 0 0 0,-1 2 0 0 0,0-1 0 0 0,2 1 0 0 0,-2 0 0 0 0,0 6-1 0 0,0 3-1518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19 1229 0 0,10 75 1819 0 0,15 110-1952 0 0,-17-104-1183 0 0,19 175 852 0 0,-21-180-981 0 0,-5 128 1 0 0,-4-168-601 0 0,1-56-886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46 8287 0 0,'-16'-4'904'0'0,"10"2"-112"0"0,0-1-1 0 0,0 1 1 0 0,0 0 0 0 0,-1 1-1 0 0,0-2 1 0 0,-12 2-1 0 0,17 1-522 0 0,0 0-1 0 0,-2 0 1 0 0,2 0-1 0 0,0 0 1 0 0,-2 0-1 0 0,3 0 1 0 0,-2 1-1 0 0,0 1 1 0 0,1-1-1 0 0,0 0 1 0 0,0 0 0 0 0,-1 0-1 0 0,1 0 1 0 0,0 0-1 0 0,0 2 1 0 0,-1-1-1 0 0,1-2 1 0 0,1 2-1 0 0,-1 0 1 0 0,-2 3-1 0 0,-3 4-201 0 0,1 2 1 0 0,0-2-1 0 0,0 3 0 0 0,1-1 0 0 0,1-1 1 0 0,0 2-1 0 0,0-1 0 0 0,2 0 0 0 0,-1 2 1 0 0,0-2-1 0 0,1 17 0 0 0,1-7-71 0 0,1-2 0 0 0,1 0 0 0 0,1 2 1 0 0,0-1-1 0 0,2-1 0 0 0,5 21 0 0 0,-5-32 14 0 0,-1 2 0 0 0,0-1-1 0 0,2 0 1 0 0,-1 0 0 0 0,1-1-1 0 0,1 0 1 0 0,-1 0 0 0 0,1 1 0 0 0,1-2-1 0 0,0 0 1 0 0,-1 0 0 0 0,1-1-1 0 0,1 0 1 0 0,0 1 0 0 0,0-3 0 0 0,0 3-1 0 0,1-2 1 0 0,0-1 0 0 0,-1 0-1 0 0,1 0 1 0 0,0-1 0 0 0,1 0 0 0 0,-1-1-1 0 0,2 0 1 0 0,-2 1 0 0 0,1-2-1 0 0,11 0 1 0 0,-13-1 82 0 0,0-1 0 0 0,0 0 0 0 0,0 0 1 0 0,-1-2-1 0 0,1 2 0 0 0,-1-2 0 0 0,0 1 0 0 0,0-2 0 0 0,1 1 0 0 0,-1-1 0 0 0,0 1 0 0 0,-2-3 0 0 0,2 3 1 0 0,-1-2-1 0 0,1 1 0 0 0,-3-3 0 0 0,2 1 0 0 0,8-8 0 0 0,-8 5 61 0 0,1-1 1 0 0,-1 0-1 0 0,-2 1 1 0 0,2-1-1 0 0,-1 1 0 0 0,-1-2 1 0 0,-1 2-1 0 0,1-2 1 0 0,-2 0-1 0 0,2 0 0 0 0,-2 0 1 0 0,0-17-1 0 0,-2 17-40 0 0,-1-2 0 0 0,0 1-1 0 0,-1 1 1 0 0,-1-2 0 0 0,1 1 0 0 0,-3-1 0 0 0,2 2-1 0 0,-1 0 1 0 0,-2 0 0 0 0,1-1 0 0 0,0 2-1 0 0,-12-16 1 0 0,6 12-78 0 0,1 2-1 0 0,0-1 1 0 0,-2 2-1 0 0,0-1 0 0 0,0 1 1 0 0,-1 1-1 0 0,0 1 1 0 0,-28-16-1 0 0,35 23-65 0 0,2-2-1 0 0,-2 3 1 0 0,2-1 0 0 0,-2 0-1 0 0,0 0 1 0 0,1 2 0 0 0,-1-1-1 0 0,-9 0 1 0 0,13 0-68 0 0,0 1 0 0 0,1 1 0 0 0,-3-1 0 0 0,2 0 0 0 0,1 0 0 0 0,-2 1-1 0 0,1-1 1 0 0,1 1 0 0 0,-1-1 0 0 0,0 2 0 0 0,0-1 0 0 0,0 0 0 0 0,0 0 0 0 0,0 0 0 0 0,2-1 0 0 0,-3 1 0 0 0,1 1 0 0 0,1 0-1 0 0,0 0 1 0 0,0-2 0 0 0,-2 2 0 0 0,2 0 0 0 0,0 0 0 0 0,1-1 0 0 0,-1 1 0 0 0,-2 2 0 0 0,1 1-488 0 0,1-2 0 0 0,0 2 0 0 0,0-1 1 0 0,-1 7-1 0 0,2 8-5330 0 0,1-3-627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13847 0 0,'0'0'631'0'0,"5"-14"242"0"0,0-4 1825 0 0,8 21-613 0 0,-12 2-1915 0 0,2-3 1 0 0,-2 3-1 0 0,2-1 1 0 0,-2 0-1 0 0,1 0 1 0 0,-1 0-1 0 0,-1 0 1 0 0,1 1-1 0 0,2 6 1 0 0,-1 1 36 0 0,2 11 66 0 0,-1 1 1 0 0,0 24-1 0 0,0 6-63 0 0,2-8-193 0 0,1 18-368 0 0,23 105-1 0 0,-24-157-823 0 0,-2-1 0 0 0,9 18 0 0 0,-5-17-587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4607 0 0,'0'0'8850'0'0,"3"-1"-8317"0"0,6-1-95 0 0,-1 0 0 0 0,0 0-1 0 0,1-1 1 0 0,-1-1 0 0 0,0 1 0 0 0,-1-2 0 0 0,8-4 0 0 0,54-39 837 0 0,-61 42-1133 0 0,9-8-96 0 0,114-82 571 0 0,-90 70-408 0 0,58-30 0 0 0,-61 35-191 0 0,-1-1-1 0 0,35-29 0 0 0,72-56-1766 0 0,-137 102 1402 0 0,10-8-957 0 0,-5 6-2965 0 0,-3 1-1066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1839 0 0,'0'5'10349'0'0,"-2"13"-9111"0"0,4 27 1028 0 0,17 90 0 0 0,-4-40-863 0 0,-8-45-222 0 0,-7-49-996 0 0,3 3 399 0 0,-3-4-580 0 0,0 0 0 0 0,0 0 0 0 0,2 2 1 0 0,-2-2-1 0 0,0 0 0 0 0,0 0 0 0 0,0 0 0 0 0,0 0 0 0 0,0 0 0 0 0,0 0 0 0 0,0 0 1 0 0,0 0-1 0 0,0 0 0 0 0,0 0 0 0 0,0 2 0 0 0,0-2 0 0 0,0 0 0 0 0,2 0 1 0 0,-2 0-1 0 0,0 0 0 0 0,0 0 0 0 0,0 0 0 0 0,0 0 0 0 0,0 0 0 0 0,0 0 0 0 0,0 0 1 0 0,0 0-1 0 0,2 0 0 0 0,-2 0 0 0 0,0 0 0 0 0,0 0 0 0 0,0 0 0 0 0,0 0 0 0 0,0 0 1 0 0,0 0-1 0 0,0 0 0 0 0,0 0 0 0 0,1 0 0 0 0,-1 0 0 0 0,0 0 0 0 0,0 0 0 0 0,0 0 1 0 0,0 0-1 0 0,0 0 0 0 0,0 0 0 0 0,0-2 0 0 0,0 2 0 0 0,0 0 0 0 0,0 0 1 0 0,2 0-1 0 0,-2 0 0 0 0,0 0 0 0 0,0 0 0 0 0,0 0 0 0 0,0 0 0 0 0,0 0 0 0 0,0 0 1 0 0,0-2-1 0 0,0 2 0 0 0,0 0 0 0 0,0 0 0 0 0,0 0 0 0 0,6-4 3 0 0,-3-1-1 0 0,1 1 1 0 0,1-1-1 0 0,-1 0 1 0 0,-1 1-1 0 0,-1-1 1 0 0,2 0-1 0 0,-1-1 1 0 0,2-10-1 0 0,20-53-11 0 0,-19 47 28 0 0,1 1-1 0 0,0 1 0 0 0,2 1 1 0 0,0-1-1 0 0,2 0 1 0 0,1 3-1 0 0,-1-1 0 0 0,1 0 1 0 0,19-18-1 0 0,-30 34 16 0 0,-1 2 1 0 0,2 0-1 0 0,-2-1 0 0 0,2 1 0 0 0,-2 0 1 0 0,2 0-1 0 0,-2-2 0 0 0,1 2 1 0 0,1 0-1 0 0,-2 0 0 0 0,2 0 0 0 0,-2 0 1 0 0,2 0-1 0 0,-2 0 0 0 0,2 0 0 0 0,-1 0 1 0 0,-1 0-1 0 0,2 0 0 0 0,-2 0 0 0 0,2 0 1 0 0,0 0-1 0 0,-2 0 0 0 0,1 2 0 0 0,-1-2 1 0 0,2 0-1 0 0,-2 0 0 0 0,2 1 1 0 0,-2-1-1 0 0,2 0 0 0 0,-2 2 0 0 0,2-2 1 0 0,-2 0-1 0 0,1 2 0 0 0,1 0 0 0 0,25 30 474 0 0,-24-29-395 0 0,10 17 83 0 0,1 1 0 0 0,-3 1 0 0 0,0-1 0 0 0,15 47 0 0 0,-15-39-538 0 0,2-1-1 0 0,19 38 0 0 0,-18-48-597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0,'0'0'1040'0'0,"1"2"-853"0"0,5 20 1512 0 0,-2-1 1 0 0,3 27-1 0 0,4 20-417 0 0,62 190-173 0 0,-30-114-1423 0 0,-19-66-2381 0 0,-20-63 988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13823 0 0,'-8'-1'382'0'0,"1"2"-1"0"0,-1-1 0 0 0,0 1 1 0 0,-9 2-1 0 0,-3 3 7673 0 0,28-3-7226 0 0,2-1-580 0 0,1-1 0 0 0,1 0 0 0 0,-1 0 0 0 0,0-1 0 0 0,22-2 0 0 0,-15 1-114 0 0,81-8-664 0 0,-62 5-2019 0 0,-13 2-5847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19 331 9671 0 0,'0'0'748'0'0,"1"-5"-369"0"0,2-8 13 0 0,-2 16 381 0 0,-2 36 1264 0 0,0-3-551 0 0,-12 212 1772 0 0,11-208-2817 0 0,-3 8 2 0 0,3-39 26 0 0,2-9-47 0 0,1-1 162 0 0,12-68 37 0 0,2-26-444 0 0,14-189-12 0 0,-27 239-68 0 0,4-20 73 0 0,14-88 0 0 0,-19 146-154 0 0,5-9 68 0 0,0 25-12 0 0,0 6-62 0 0,-2 2 0 0 0,-1-2 0 0 0,1 2-1 0 0,0 29 1 0 0,3 13 1 0 0,2-11-32 0 0,2-3-1 0 0,20 52 1 0 0,-20-67 8 0 0,2-1 1 0 0,0 0-1 0 0,3-2 0 0 0,22 33 0 0 0,-33-52 122 0 0,1-1-1 0 0,0-1 1 0 0,0 1-1 0 0,1-1 1 0 0,0 1-1 0 0,14 8 1 0 0,-19-12-80 0 0,0-3 0 0 0,0 1 0 0 0,-1 0 0 0 0,2 0 0 0 0,-1 0 0 0 0,0 0 0 0 0,-1 1 0 0 0,3-2 0 0 0,-3 0 0 0 0,1 0 0 0 0,1 0 0 0 0,-1 1 0 0 0,0-1 0 0 0,0 0 0 0 0,0 0 0 0 0,1-1 0 0 0,-1 1 0 0 0,0 0 0 0 0,0 0 0 0 0,1 0 0 0 0,-2-2 0 0 0,1 1 0 0 0,1 0 0 0 0,-1 0 0 0 0,0 0 0 0 0,0 0 0 0 0,-1 1 0 0 0,2-1 0 0 0,-2-2 0 0 0,1 2-1 0 0,-1-1 1 0 0,0 2 0 0 0,4-6 0 0 0,2-1 199 0 0,-3 0 0 0 0,1-1 0 0 0,-1-1-1 0 0,2 2 1 0 0,-3-2 0 0 0,-1 0 0 0 0,3 1-1 0 0,2-17 1 0 0,-2-7 281 0 0,5-38 0 0 0,-8 45-326 0 0,1-16-402 0 0,-2-1-1 0 0,0 2 1 0 0,-3 0-1 0 0,-9-60 1 0 0,5 69-2027 0 0,3 9-3475 0 0,-2-4-2267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0,'2'7'10233'0'0,"7"32"-8152"0"0,8 70-487 0 0,4 133 0 0 0,-16 110-3956 0 0,-5-346 2278 0 0,0 5-2052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0,'1'1'269'0'0,"0"0"0"0"0,0 0 0 0 0,-1-1-1 0 0,2 2 1 0 0,-1-1 0 0 0,0 0 0 0 0,-1 1-1 0 0,1-2 1 0 0,0 1 0 0 0,-1 0 0 0 0,0 2-1 0 0,1-1 1 0 0,11 25 3216 0 0,23 92-352 0 0,-7-19-2273 0 0,47 202-297 0 0,-54-204-772 0 0,-14-70-1410 0 0,-3-11-2420 0 0,-1 1-2157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16415 0 0,'-1'-1'233'0'0,"1"1"-182"0"0,0-1-1 0 0,-1 1 1 0 0,1 0-1 0 0,-1 0 1 0 0,1 0-1 0 0,-2 0 1 0 0,2-1-1 0 0,-1 1 1 0 0,1 0-1 0 0,-1 0 0 0 0,1 0 1 0 0,-1 0-1 0 0,1 0 1 0 0,0 0-1 0 0,0 0 1 0 0,-1 0-1 0 0,1 0 1 0 0,-1 0-1 0 0,1 1 1 0 0,-1-1-1 0 0,1 0 1 0 0,-1 0-1 0 0,1 0 0 0 0,-2 1 1 0 0,2-1-1 0 0,0 0 1 0 0,0 0-1 0 0,0 1 1 0 0,-1-1-1 0 0,-1 2 1981 0 0,19-12-618 0 0,-10 7-1315 0 0,-2-1 1 0 0,2 2-1 0 0,-1-1 1 0 0,1 0 0 0 0,0 1-1 0 0,7-2 1 0 0,17-4-108 0 0,-7-1-61 0 0,1 2-1 0 0,27-5 1 0 0,17 2-7601 0 0,-49 8 1457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60 11055 0 0,'0'0'1002'0'0,"-1"-14"1851"0"0,1 12-2651 0 0,1 0 0 0 0,-1 1-1 0 0,1-1 1 0 0,0-1 0 0 0,0 2 0 0 0,-1-1 0 0 0,1 0 0 0 0,0-1-1 0 0,0 2 1 0 0,1 0 0 0 0,0-1 0 0 0,-2 1 0 0 0,2 0-1 0 0,-1-1 1 0 0,2 0 0 0 0,-2 1 0 0 0,0 0 0 0 0,1 1 0 0 0,0-1-1 0 0,-1 0 1 0 0,2-1 0 0 0,-1 1 0 0 0,-1 0 0 0 0,5 0-1 0 0,1-1-48 0 0,-1 0-1 0 0,2 0 1 0 0,0 1-1 0 0,0 0 0 0 0,10 0 1 0 0,-10 1 77 0 0,0 0 0 0 0,0 1 1 0 0,1 0-1 0 0,-1 0 0 0 0,0 1 1 0 0,15 3-1 0 0,-20-1-126 0 0,2-2 1 0 0,0-1-1 0 0,-1 2 1 0 0,-1 0-1 0 0,3 0 0 0 0,-3-1 1 0 0,1 3-1 0 0,-1-3 1 0 0,0 3-1 0 0,2-2 0 0 0,-3 2 1 0 0,5 5-1 0 0,-3-1-18 0 0,2-2 0 0 0,-2 2 1 0 0,0 0-1 0 0,-1 0 0 0 0,0 0 0 0 0,-1 0 0 0 0,1 0 0 0 0,-1 0 0 0 0,-1 1 1 0 0,0-1-1 0 0,-1 2 0 0 0,1-2 0 0 0,-2 1 0 0 0,0-1 0 0 0,-3 19 1 0 0,1-16-216 0 0,1-1 0 0 0,-3 1 0 0 0,1-1 0 0 0,0 0 0 0 0,-2-1 0 0 0,1 1 0 0 0,-2 0 0 0 0,1-1 0 0 0,0-1 0 0 0,-1 1 1 0 0,-1-2-1 0 0,-13 12 0 0 0,6-7-196 0 0,-1-2 1 0 0,0 1 0 0 0,-2-3-1 0 0,1 1 1 0 0,0-3 0 0 0,-27 11-1 0 0,37-17 310 0 0,0 1 0 0 0,0 0 0 0 0,0 0 1 0 0,-9-1-1 0 0,15-1 13 0 0,-1 0 1 0 0,0 0 0 0 0,1 0 0 0 0,-2 0-1 0 0,1-1 1 0 0,0 1 0 0 0,1 0 0 0 0,0 0 0 0 0,-4-3-1 0 0,4 3-3 0 0,1 0 0 0 0,-1-1-1 0 0,1 1 1 0 0,-1-1-1 0 0,0 1 1 0 0,1-1 0 0 0,-2 1-1 0 0,2-1 1 0 0,0 1 0 0 0,0 0-1 0 0,0 0 1 0 0,-1-1-1 0 0,1-1 1 0 0,-1 2 0 0 0,1-1-1 0 0,0 0 1 0 0,0 1 0 0 0,-1-1-1 0 0,1 1 1 0 0,0 0-1 0 0,0-1 1 0 0,0 0 0 0 0,0 0-1 0 0,0-2 1 0 0,0 2 0 0 0,1 0 0 0 0,-1 0 0 0 0,1 0-1 0 0,0-1 1 0 0,-1 0 0 0 0,0 2 0 0 0,2-2 0 0 0,-1 1 0 0 0,0 0 0 0 0,0 0 0 0 0,0 1-1 0 0,-1-1 1 0 0,1 0 0 0 0,1-1 0 0 0,2 0 0 0 0,19-11 23 0 0,-18 11 57 0 0,1 1 1 0 0,0 0-1 0 0,-1 0 0 0 0,1 1 1 0 0,1 0-1 0 0,-2 0 1 0 0,2 0-1 0 0,9 3 1 0 0,0-1 187 0 0,47 8 1052 0 0,69 17 0 0 0,-129-26-1294 0 0,15 5-472 0 0,0-1 1 0 0,28 16-1 0 0,-33-16-1105 0 0,3 2-6300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8751 0 0,'0'0'674'0'0,"2"1"-301"0"0,-1-1-311 0 0,-1 1 1 0 0,2-1-1 0 0,-2 0 0 0 0,1 2 0 0 0,0-2 1 0 0,-1 0-1 0 0,1 1 0 0 0,-1-1 0 0 0,1 0 1 0 0,-1 0-1 0 0,0 1 0 0 0,1-1 0 0 0,-1 1 1 0 0,1 0-1 0 0,-1-1 0 0 0,0 1 0 0 0,1 0 1 0 0,-1-1-1 0 0,0 0 0 0 0,2 1 0 0 0,-2-1 1 0 0,0 2-1 0 0,0-1 0 0 0,0-1 0 0 0,1 1 1 0 0,-1 0-1 0 0,0 0 0 0 0,0-1 0 0 0,0 0 1 0 0,0 1-1 0 0,0 0 0 0 0,0-1 1 0 0,-1 2-1 0 0,1-1 0 0 0,0 0 0 0 0,0-1 1 0 0,-2 1-1 0 0,1 17 1183 0 0,6 25 3 0 0,2-1 1 0 0,11 46 0 0 0,-8-38-957 0 0,23 89 484 0 0,8 42 168 0 0,-33-140-842 0 0,-4-26 91 0 0,-4-13 23 0 0,0-5 109 0 0,-43-323-297 0 0,42 318-51 0 0,-9-77-817 0 0,1-112-1 0 0,9 186 788 0 0,1 0-1 0 0,0 0 0 0 0,1 0 1 0 0,0-1-1 0 0,9-19 1 0 0,-10 28 56 0 0,-1-1 1 0 0,2 2 0 0 0,0-3 0 0 0,-1 3 0 0 0,1-2 0 0 0,0 2 0 0 0,0-1 0 0 0,0-1 0 0 0,1 2 0 0 0,0-1-1 0 0,-2 2 1 0 0,3-3 0 0 0,-2 2 0 0 0,1 0 0 0 0,1-1 0 0 0,-2 1 0 0 0,1 2 0 0 0,1-2 0 0 0,-1 0 0 0 0,1 0-1 0 0,-2 2 1 0 0,7-2 0 0 0,-5 1-6 0 0,0 1-1 0 0,-1 0 0 0 0,2 1 0 0 0,-1-1 1 0 0,0 1-1 0 0,0 0 0 0 0,0-1 1 0 0,0 2-1 0 0,0-1 0 0 0,5 3 1 0 0,36 21-32 0 0,-41-23 33 0 0,16 11 14 0 0,-1 0 0 0 0,-1 2 0 0 0,-1-1-1 0 0,32 35 1 0 0,-44-42 24 0 0,1 0 0 0 0,-1 0 0 0 0,-1 1 0 0 0,1 0 0 0 0,-1 0 0 0 0,0 0 0 0 0,-1 1 0 0 0,-1 0 0 0 0,2-1 0 0 0,-2 1 0 0 0,-1 0-1 0 0,0-1 1 0 0,2 1 0 0 0,-3 0 0 0 0,0 14 0 0 0,-2-10-15 0 0,1 0 0 0 0,-1 0 1 0 0,0 1-1 0 0,-2-2 0 0 0,1 1 0 0 0,-2-1 0 0 0,0 1 0 0 0,0-1 0 0 0,-13 21 0 0 0,10-20-86 0 0,0-2 1 0 0,-1-1-1 0 0,0 1 0 0 0,0 0 0 0 0,-19 15 0 0 0,23-23 79 0 0,-1 2-1 0 0,2-2 0 0 0,-2 0 0 0 0,-1 1 1 0 0,2-1-1 0 0,-1 0 0 0 0,0 0 0 0 0,1-2 0 0 0,-2 1 1 0 0,1 1-1 0 0,0-2 0 0 0,0-1 0 0 0,-1 1 1 0 0,-10 0-1 0 0,13-1 47 0 0,1-1 0 0 0,0 1 0 0 0,1-1 1 0 0,-2 1-1 0 0,2-1 0 0 0,-1-1 0 0 0,0 1 0 0 0,-2-1 1 0 0,4 1 272 0 0,-1-6 146 0 0,5 6-443 0 0,-3 0 0 0 0,2 1 0 0 0,-1-1 1 0 0,1 0-1 0 0,-2-1 0 0 0,3 2 0 0 0,-1 0 0 0 0,-1 0 0 0 0,0-1 0 0 0,1 1 0 0 0,0 0 0 0 0,0-1 0 0 0,-1 1 0 0 0,1 0 1 0 0,-1 0-1 0 0,4 1 0 0 0,30 5 412 0 0,-28-5-354 0 0,27 8 679 0 0,0 3 1 0 0,46 19-1 0 0,-6 0 227 0 0,182 53 1183 0 0,-105-33-1931 0 0,-122-42-1686 0 0,-16-7-166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34:16.06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4884 7492 21183 0,'0'0'1888'0,"0"0"-1504"0,0 0-384 0,-5 18 0 0,-2 3 1184 0,2 2 160 15,0 3 48-15,1 6 0 0,-2 5-224 0,4 4-32 16,-2 5-16-16,1 6 0 0,1 2-736 0,2 5-160 16,0 0-32-16,2 2 0 0,0-1-192 0,0 0 0 15,1-3 128-15,-1-4-128 0,2-3 0 0,3-4 0 16,-2-6 0-16,0-4 0 31,2-8-384-31,-1-3-112 0,1-4-16 0,-2-4-8384 0,0-5-1664 0</inkml:trace>
  <inkml:trace contextRef="#ctx0" brushRef="#br0" timeOffset="701.71">4845 7223 24479 0,'-7'-27'1088'0,"3"15"208"0,0-1-1040 0,2 0-256 16,0 1 0-16,2 1 0 0,0-3 592 0,3 0 64 16,1-1 16-16,4 0 0 0,0 2 384 0,3 0 80 15,4 0 16-15,4 0 0 0,6 0-768 0,2 1-160 16,2 1-32-16,4 0 0 16,3 1-192-16,4-1 0 0,5 2 128 0,3-1-128 0,3-2 0 0,2-1 0 15,5-1 128-15,-1-5-128 0,0 1 0 16,3-2 0-16,3 1 0 0,2-3 0 0,3 0 128 0,1-1-128 15,-2 0 0-15,-4 0 0 0,-1-4 128 0,-2 4-128 16,0 0 0-16,0 0 144 0,0 2-144 0,-2 1 0 16,0 0 0-16,-4 1 0 0,-3-1-192 0,-4 4 192 15,-5 2-160-15,-3 4 160 0,-4 0-208 0,-1 4 48 0,-3 5 16 0,-2 5 0 16,-2-1-144-16,-3 7-32 0,-1 3 0 0,0 5 0 16,-1 4 64-16,-3 7 0 0,0 5 0 0,0 2 0 15,-2 4 256-15,0 6-192 0,1 4 192 0,2 3-160 16,-2 1 160-16,-1 3 0 0,1 4 0 0,0 6-128 15,1 2 128-15,0-1 0 0,2 2 0 0,0 4-128 16,0 1 128-16,1 3 0 0,1-1 0 0,0 1 0 0,-1 0 0 0,1 0 0 16,1-3 0-16,-2-4 0 0,0 0 0 0,-1-5 144 15,0 0-144-15,0-5 0 0,-4-3 128 0,0-1-128 16,-2-1 0-16,2-6 0 0,-3 1 128 0,1 0-128 0,-3-5 0 0,-1 1 0 16,-2-3 144-16,-1-2-144 0,-1-3 0 0,-2-4 144 15,-4-2-16-15,-1-3-128 0,-1-2 192 0,-2-2-64 16,-4-1 16-16,-4 0 0 15,-2-2 0-15,-3 1 0 0,-3-1 144 0,-3-3 32 16,-3 1 0-16,-2 0 0 0,-3-1 0 0,-3 1 0 16,-1-4 0-16,-4 0 0 0,-5-1 144 0,-2-1 48 15,-5 1 0-15,-5 0 0 0,-5-6-64 0,-2-1-16 16,-2 0 0-16,-4 1 0 0,0 0 80 0,-3-1 0 16,-6-2 16-16,-3-1 0 0,-1-1 240 0,1-2 32 15,0-2 16-15,0-1 0 0,0 2-112 0,1-2-32 0,4 0 0 0,2-2 0 16,2-2-368-16,5 4-80 0,5 0-16 0,3 3 0 15,3 0-208-15,3-1 0 0,3 0 128 0,1-2-128 16,1-4 0-16,4-2 0 0,1 0 0 0,4-3 0 16,3-2 0-16,1-2 176 0,4-4-176 0,4-5 160 15,1-5-16-15,0-3 0 0,1-7 0 0,1-3 0 16,1-6-144-16,4-5 0 16,2-3 0-16,3-2 0 15,2 0-1072-15,0-1-144 0,5 0-16 0,2-2-17456 0</inkml:trace>
  <inkml:trace contextRef="#ctx0" brushRef="#br0" timeOffset="4565.88">14609 1968 3679 0,'-1'-11'320'0,"-1"4"-320"16,2-1 0-16,2 1 0 0,2 3 7104 0,3-3 1344 15,2-4 256-15,4-1 64 0,2 3-5760 0,5 1-1168 16,2 2-240-16,3 1-32 0,2-2-912 0,5 2-176 16,1 1-32-16,4 1-16 0,2 2-432 0,4 0 128 15,1 0-128-15,1 1 0 16,-1-3-2224-16,0 2-528 0</inkml:trace>
  <inkml:trace contextRef="#ctx0" brushRef="#br0" timeOffset="5367.44">15819 1595 23951 0,'-4'-13'2128'0,"-1"-1"-1696"0,0-2-432 0,2 0 0 0,2-1 704 0,1 0 48 0,1 1 16 0,6-4 0 16,1 3 208-16,2 0 48 0,3 0 16 0,3 1 0 0,2 3-592 0,4 3-112 15,2 1-16-15,2 1-16 0,1 3-176 0,-3 2-128 16,-2 2 144-16,1 0-144 0,2-1 192 0,-3 4-48 16,-1 0-16-16,-1 3 0 0,-2 3 160 0,4 4 32 15,-5 0 0-15,-3 2 0 0,-3 4-80 0,-3 4-16 16,-3 1 0-16,-4 4 0 0,-2 3-48 0,-3 0-16 16,-1 1 0-16,-3 1 0 0,-1 0-160 0,-2 2 192 0,-3-4-192 0,-2 1 192 15,-1 2-192-15,-1-4 0 0,-1-3 0 0,-1-3 0 16,0-2 0-16,2-3 0 0,-1-2 0 0,2-3 0 0,0-3 0 0,2-2 0 15,2-1 0-15,2-3 0 0,1-2 0 16,3-2 0-16,1-1 0 0,6 1 0 0,0 0 0 0,0 0 0 16,2-7 0-16,2 2 0 0,1 0 0 0,1 2 240 15,2 2-64-15,3 1-16 16,0 1 160-16,2 2 48 0,3 2 0 0,0 0 0 16,-1 1-192-16,5-4-48 0,1 3 0 0,1 1 0 15,0-5-128-15,2 2 0 0,-1-1 0 0,0 2 0 31,2 0-880-31,0 1-256 0,0 0-48 0,1 1-9216 0,0-4-1840 0</inkml:trace>
  <inkml:trace contextRef="#ctx0" brushRef="#br0" timeOffset="5667.58">16682 1369 23039 0,'-10'-2'2048'0,"-3"-1"-1648"15,-1 5-400-15,-1 1 0 0,1 1 1136 0,-2 6 144 0,-1 3 16 0,4 5 16 16,2 4-144-16,0 7-16 15,2 3-16-15,4 6 0 16,3-1-880-16,5 0-256 0,1 1 128 0,8 0-128 16,3-2 0-16,6 0 0 0,4-2 0 0,1-6 0 15,3-4 0-15,1-5-128 0,1-2 128 0,2-5 0 0,0-6 0 0,0-4 0 16,1-4 0-16,-1-3 0 0,-2-4 512 0,-4-3 96 16,-1-3 16-16,-2-1 0 0,-3-3 496 0,-4-2 96 15,-4-3 32-15,-2 2 0 0,-2-4-176 0,-3 1-48 16,-5-1 0-16,-2 0 0 0,-5-3-128 0,-1 2-48 0,-5 1 0 0,-4 1 0 15,-6 0-288-15,-1 2-64 0,-3 1-16 0,-3 1 0 16,2 0-288-16,-2 3-64 0,0 3-128 0,4 1 192 31,1 5-1264-31,1 2-256 0,5 2-48 0,1 5-18336 16</inkml:trace>
  <inkml:trace contextRef="#ctx0" brushRef="#br0" timeOffset="6368.71">18506 1467 16575 0,'0'0'1472'0,"-4"-4"-1168"0,4 4-304 0,-6-2 0 0,-2-2 1600 0,-1 3 272 16,-2-3 48-16,0 4 16 0,-2 1 64 0,0 3 16 16,-2 1 0-16,1 4 0 0,0 2-1168 0,1 4-224 0,-2 5-48 0,1 2-16 15,1 1-560-15,2 2 0 0,4 0 0 0,1 1 0 16,4 1 0-16,2 2 0 0,2-4 0 0,4 0 0 15,1-2 0-15,4 1 0 0,1-5-160 0,2-1 160 16,3-2 0-16,2-2-144 0,4 1 144 0,0-4 0 16,1-1 0-16,0-5 0 0,2-3 0 0,-1-3 0 15,-1-4 0-15,-1-3 0 16,-1-2 0-16,-2-5 144 0,-3-4 176 0,-2-3 48 16,0-2 0-16,-5-3 0 0,-2-1 144 0,-4-2 16 15,-3-1 16-15,-1-3 0 0,-2 2-192 0,-4-2-32 16,-1 2-16-16,-3 1 0 0,0 0-176 0,-2 0-128 15,-3-3 192-15,0 4-192 0,0 4-128 0,-1 0-144 16,0-1-32-16,2 4 0 16,1 3-1616-16,1 3-320 0,3 2-64 0</inkml:trace>
  <inkml:trace contextRef="#ctx0" brushRef="#br0" timeOffset="6531.23">18912 1540 25279 0,'-2'19'1120'0,"2"-12"224"0,-1 8-1072 0,1 2-272 0,0 0 0 0,1-2 0 16,1 0 1024-16,-1-1 128 0,2 2 48 0,1-3 0 15,-1-2-624-15,3 2-128 0,-1 0-32 0,1-2 0 32,-2-3-2592-32,-4-8-528 0</inkml:trace>
  <inkml:trace contextRef="#ctx0" brushRef="#br0" timeOffset="6900.42">19410 1201 911 0,'-9'-13'0'15,"5"8"0"-15,-2-3 0 0,-1 0 0 0,-4 1 4944 0,0-1 912 16,-5 0 176-16,3-4 48 0,-2 4-2832 0,2 2-560 0,0 1-128 0,2 2 0 16,-1 2-1472-16,-1 2-272 0,2 3-64 0,2 4-16 15,2 2-432-15,1 5-96 0,2 5-16 0,2 1 0 16,0 4-192-16,4 5 0 0,0 5 0 0,4 4 0 15,1 2 0-15,3 3 0 0,-1 3 0 0,2-1 0 16,2-1 0-16,2-2 0 0,-1-2 0 0,2-2 0 16,2-1-1520-16,2-2-240 0,-2-3-48 0,-1-2-12016 15</inkml:trace>
  <inkml:trace contextRef="#ctx0" brushRef="#br0" timeOffset="7069.42">19270 1735 18479 0,'-17'-23'816'0,"11"14"176"0,-2 0-800 0,0-3-192 0,0 1 0 0,2-1 0 16,-1-1 1328-16,5 1 208 0,0 2 64 0,4 1 0 0,3 2-656 0,3 1-128 15,2-1-32-15,3 3 0 0,3 2-640 0,3 0-144 16,2 2 0-16,3 2 0 0,0-2 0 0,3 1 0 16,-3 0-160-16,1-1 160 15,0-1-1888-15,0-2-288 0,23-7-64 0,-12-2-16 0</inkml:trace>
  <inkml:trace contextRef="#ctx0" brushRef="#br0" timeOffset="7263.57">19676 1131 10127 0,'-4'-12'896'0,"0"0"-704"0,-3-1-192 0,2 3 0 16,-1 1 3584-16,0 2 672 0,1 1 144 0,5 6 16 16,0 0-2000-16,-4 12-416 15,2 4-80-15,0 8 0 0,4 7-1248 0,0 6-240 16,2 4-48-16,3 8-16 0,1 5-224 0,1 5-144 15,0 5 192-15,3-1-192 0,2-1 0 0,2 2 0 16,0-7 0-16,1-2-192 16,2-7-1312-16,-1-5-256 0,0-3-48 0</inkml:trace>
  <inkml:trace contextRef="#ctx0" brushRef="#br0" timeOffset="7570.03">19707 1675 25567 0,'0'0'1136'0,"0"0"224"0,0 0-1088 0,0 0-272 16,0 0 0-16,8 6 0 0,-2 1 896 0,3-3 112 16,4 1 16-16,3 0 16 0,2 1-336 0,3 1-64 0,1-2 0 0,2-1-16 15,1-7-416-15,-1 2-80 0,1-1 0 0,0-2-128 16,0-3 256-16,-2 1-64 0,-1-1-16 0,-1-2 0 16,-3 0 0-16,-2 0 0 0,-2-2 0 0,-2 0 0 15,0-1 16-15,-4 0 16 0,-2 0 0 0,-2-1 0 16,1-2 64-1,-3-1 16-15,-2 0 0 0,-2 2 0 0,-2 1 0 0,-1-1 0 16,-1 2 0-16,-2 3 0 0,-4 2 320 0,0 3 64 16,2 3 16-16,0 5 0 0,-2 0-144 0,3 5-32 15,0 3 0-15,1 3 0 0,0 5-288 0,3 1-64 16,2 1-16-16,3 1 0 0,4 0-144 0,3 0 0 0,0-3 0 0,4-1 0 16,3-1-272-16,2-1-48 0,1-2 0 0,1-1 0 31,2-1-3744-31,0-2-752 0</inkml:trace>
  <inkml:trace contextRef="#ctx0" brushRef="#br0" timeOffset="8064.41">20416 1556 23039 0,'-1'6'2048'0,"0"5"-1648"16,1 3-400-16,-2 2 0 15,1-1 1472-15,1 1 192 0,0 1 64 0,1-3 0 16,2 3-128-16,1 0 0 0,0 2-16 0,1-5 0 15,0-1-1104-15,0 3-224 0,1-3-32 0,1 1-16 16,0-5-208-16,-2-1 128 0,-1 0-128 0,0-2 0 16,-4-6 128-16,0 0-128 0,0 0 0 0,0 0 144 15,5-5-16-15,-1-3-128 0,-1-1 192 0,-2-4-64 16,0 0-128-16,-1-3 0 0,-1-2 0 0,1 0 0 0,0-2-304 0,0-1 16 16,1 1 0-16,1 0 0 15,-1 2-112-15,2 3-32 0,0 2 0 0,3 4 0 0,-1 1 208 0,1 5 32 16,1-4 16-16,-1 3 0 0,2 5 176 0,1 2 0 0,2 0 0 15,1 2-128-15,1 1 128 0,2 2 176 0,2 0-48 0,1 0 0 16,-2-2-128-16,1 1 0 0,1-1 0 0,2 0 0 16,1-4 0-16,0 1 0 0,-1-2 144 0,0-1-144 0,-3-1 128 0,0-2-128 15,-2-1 160-15,0-1-160 0,-2-1 224 16,-1-5-48-16,-1 2-16 0,-2-3 0 0,-1 1 16 0,-3-1 0 16,1-1 0-16,-4 1 0 0,-2-1 192 0,-2 0 32 15,-4-1 16-15,0 2 0 0,-2 1 192 0,-1 4 32 16,-1 0 16-16,0 2 0 0,1 2-80 0,0 3 0 15,0-1-16-15,1 4 0 16,2 2-240-16,1 4-64 0,-1 4 0 0,4 0 0 16,0 1-256-16,2 3 0 0,3 0 0 0,1 2 0 15,1-1 0-15,3 0-176 0,2-2 0 0,7 3 0 32,0-4-2000-32,3-4-384 0,1-3-96 0,-7-3-13056 0</inkml:trace>
  <inkml:trace contextRef="#ctx0" brushRef="#br0" timeOffset="8371.39">21152 1536 27359 0,'-4'12'1216'0,"1"-4"240"0,-1 1-1168 0,0 5-288 0,-1 2 0 0,1 1 0 15,-2 0 1264-15,-1 0 192 0,2 0 32 0,1-2 16 16,1 1-224-16,2 0-64 0,0-2 0 0,3 0 0 16,1-2-880-16,-1-1-176 15,1-5-32-15,1 1-128 0,-4-7 0 0,7 4 0 16,-7-4-160-16,7 0 160 0,1-2-336 0,0-3 48 15,1-4 16-15,3-4 0 16,0 0-128-16,-2-2-32 0,-1-1 0 0,-2 5 0 0,-1-5 128 0,2 0 32 16,0-5 0-16,0-2 0 0,1 0 144 0,0 0 128 15,1-1-192-15,1 2 192 0,0 1 128 0,0 3 128 16,-3 2 16-16,0 6 16 0,-2 1 656 0,-1 3 128 0,-5 6 16 0,0 0 16 16,3 10-384-16,-2 3-80 0,-1 6 0 0,0 6-16 15,0 4-240-15,-1 2-64 0,0 1 0 0,-1 2 0 16,2 2-192-16,0-3-128 0,2-1 128 0,2-2-128 15,1-2-128-15,1-2-112 0,2-2-16 0,5 5 0 16,0-7-1856-16,1-5-368 0,1-6-80 16,-3-4-8032-1,-1-4-1616-15</inkml:trace>
  <inkml:trace contextRef="#ctx0" brushRef="#br0" timeOffset="8602.35">21763 1066 18431 0,'0'0'816'0,"0"0"160"0,0 0-784 0,0 18-192 0,1 3 0 0,1 5 0 0,-1 0 2752 0,1 7 496 16,1 2 96-16,1 5 32 0,0 1-1984 0,2 0-400 15,4 1-80-15,-1 1-16 0,1 0-672 0,1-1-224 16,0-3 128-16,1 0-128 0,1-4 0 0,0 0 0 16,0-1 128-16,-2 0-128 15,-2-2-1216-15,0-2-288 0,-1-2-64 0,-3-2-16 16,-4-4-208-16,0-1-64 0,-1-5 0 0</inkml:trace>
  <inkml:trace contextRef="#ctx0" brushRef="#br0" timeOffset="8733.85">21682 1469 22111 0,'0'0'976'0,"0"0"208"0,0 0-944 0,0 0-240 15,0 0 0-15,9-2 0 0,0-2 3856 0,6 2 736 16,-2 0 144-16,2 1 16 0,4 1-2544 0,3 3-512 0,4 1-96 15,5-2-32-15,4-2-1152 0,8-1-224 0,7-2-64 0,6-1-13504 32,5-3-2720-32</inkml:trace>
  <inkml:trace contextRef="#ctx0" brushRef="#br0" timeOffset="9335.27">23785 1581 13823 0,'0'-6'1216'0,"-1"-1"-960"0,-1-1-256 0,23-16 0 0,-23 14 2224 0,-2 1 400 16,0 0 64-16,1 1 32 0,-3 0-608 0,1 2-128 16,-2-1-32-16,2 4 0 15,-3-1-816-15,-1 4-176 0,-2 0-16 0,0 3-16 16,-2 2-288-16,0 2-48 0,-2 1-16 0,4 1 0 15,0 3-320-15,2 1-80 0,2 1-16 0,2 2 0 16,3-2-160-16,3 3 0 0,4 1 0 0,4-1 0 16,3 3-192-16,2-5 192 0,2 1-160 0,1-2 160 15,-1-1-128-15,-1-1 128 0,1-2 0 0,-2 1-144 16,-1-2 144-16,-4 0 0 0,0 0 0 0,-2 2 0 0,-2-2 0 0,-2 0 0 16,-3 0 128-16,-3 0-128 0,-2 0 0 0,-2 0 0 0,0 1 0 15,-2-1-128 1,-1-2-1536-16,0 0-288 0,-2-3-64 0,1-3-11952 0</inkml:trace>
  <inkml:trace contextRef="#ctx0" brushRef="#br0" timeOffset="9473.33">23876 1620 27007 0,'0'0'1200'0,"0"0"240"0,0 0-1152 0,5 8-288 15,-1-1 0-15,0 3 0 0,0 0 528 0,0 3 48 16,0 3 16-16,0 2 0 0,0 1-336 0,0 2-80 15,2 2-16-15,0-1-8896 16,0-1-1776-16</inkml:trace>
  <inkml:trace contextRef="#ctx0" brushRef="#br0" timeOffset="9604.89">23931 1419 11967 0,'-8'-13'1072'0,"-1"-3"-864"0,-1 3-208 0,2 0 0 0,3 0 3776 0,1 3 704 16,0 2 128-16,1-2 48 15,2 2-4384-15,2 1-864 0,-1 7-176 0,0 0-48 0</inkml:trace>
  <inkml:trace contextRef="#ctx0" brushRef="#br0" timeOffset="9903.31">24233 1449 14735 0,'-6'7'1312'0,"-2"3"-1056"15,-1 6-256-15,1 4 0 0,0 7 2512 0,1-1 448 16,0 2 96-16,4 4 16 0,3-5-1696 0,3 2-336 16,2-2-64-16,4-1-16 0,2-1-688 0,1-3-144 15,2-2-128-15,2-6 192 0,-2-5 0 0,0-4 0 16,1-3 0-16,-1-5 0 0,-1-2 624 0,0-4 128 0,-1-4 16 0,-2-7 16 16,-2-1 192-16,-2-2 48 0,0-3 0 0,-2 0 0 15,-2-4-288-15,-2 0-48 0,-1-2-16 0,-2 0 0 16,-1-2-352-16,-1 0-64 0,-1 0 0 0,-1-2-16 15,-1-5-304-15,0 2-128 0,1-4 0 0,-1 0 128 16,0 1-1808-16,-2-14-368 0,2 9-80 0,3 7-14848 16</inkml:trace>
  <inkml:trace contextRef="#ctx0" brushRef="#br0" timeOffset="10167.56">24699 1642 22111 0,'0'0'1968'0,"0"0"-1584"15,-1-7-384-15,1 0 0 0,0-3 1104 0,1 0 144 16,0-2 32-16,2-1 0 0,1 2-128 0,-2-2 0 16,1-1-16-16,-3 4 0 0,-1-3-656 0,-1 0-128 15,0 1-32-15,-2 2 0 0,-3-1 448 0,-1 4 96 16,1 0 16-16,-2 2 0 0,-1 1 352 0,0 3 80 0,0 2 16 0,0 3 0 15,3 4-224-15,0 2-32 0,-2 4-16 0,4 2 0 16,2 2-272-16,2-1-48 0,2 2-16 0,4 0 0 16,3 2-448-16,4 0-80 0,4-2-32 0,3-2 0 15,6-1-160-15,4 0 0 0,4-5 0 0,21 4 0 16,-1-8-1248-16,2-4-288 0,1-7-48 16</inkml:trace>
  <inkml:trace contextRef="#ctx0" brushRef="#br0" timeOffset="10737.98">26399 1499 5519 0,'0'0'240'0,"-1"-7"64"0,-6 1-304 0,3-1 0 0,2-1 0 0,-2 2 0 16,1-2 4064-16,1 0 752 15,-1 1 160-15,-1-6 16 0,3 0-2880 0,1 3-576 16,0-3-112-16,0 5-16 0,0 8-256 0,0 0-64 16,0 0 0-16,0 0 0 0,-11 3 64 0,5 2 0 15,-3 4 0-15,-1 3 0 0,1 2-512 0,2 4-80 16,-1 3-32-16,1 1 0 0,2 2-272 0,1-2-64 16,0 2-16-16,3-4 0 0,3 3-176 0,4-5 0 15,1 0 0-15,5-4 0 0,1 1 0 0,2-4 0 0,0-1 0 0,4-4-176 16,0-1-1296-16,1-3-272 0,-2-5-48 15,0-1-16-15,0-5-640 0,1-4-128 0,0-3-32 0</inkml:trace>
  <inkml:trace contextRef="#ctx0" brushRef="#br0" timeOffset="11070">26658 1134 23039 0,'0'0'1024'0,"0"0"192"0,0 0-960 0,0 0-256 0,0 0 0 0,0 0 0 15,-1 10 1056-15,0 4 160 0,-2 5 48 0,1 4 0 16,-1 6-144-16,2 2-32 0,-1 0 0 0,1-7 0 15,1 3-576-15,0 0-112 0,1 0-16 0,2-1-16 16,0-2-240-16,-1-1-128 0,1-3 160 0,1 0-160 16,-2-3 128-16,2-3-128 15,1-1 0-15,-1-1 144 0,-1-5 144 0,-3-7 32 16,0 0 0-16,0 0 0 0,6 0 224 0,-6 0 48 16,7-6 16-16,1 0 0 0,1-6-288 0,1-1-48 15,0 0-16-15,-1-5 0 0,0 0-256 0,5-12 128 16,0 1-128-16,-2 11 0 0,3-1 128 0,3-5-128 15,-8 3 0-15,-2 4 0 0,-3 2 0 0,-1 6 0 16,-4 9 128-16,0 0-128 0,0 0 336 0,8 6 16 0,-3 4 0 0,-1 4 0 16,-1 2-112-16,-1-2-32 0,-2 2 0 0,0 3 0 0,0 2-208 15,3 1 0-15,1-3 0 0,1 2 0 0,3 1 0 0,1-1-160 16,-1-3 0-16,2-1 0 16,3 0-1728-16,2-2-352 0,0 1-64 0,2-3-7968 15,0-2-1600-15</inkml:trace>
  <inkml:trace contextRef="#ctx0" brushRef="#br0" timeOffset="11393.03">27286 1422 7359 0,'0'0'320'0,"-7"-3"80"0,-1 3-400 0,-2 0 0 0,-3 1 0 0,1 3 0 16,0 1 5120-16,0 2 928 0,1 1 192 0,0 4 32 15,1-2-3856-15,1 3-784 0,2-3-160 0,2 5-16 0,1 0-1072 0,-1 1-192 16,2-2-64-16,2-1 0 0,1 0-128 0,3-1 0 15,1-3 0-15,1 0 0 0,0 1 0 0,1-4 0 16,2-1 0-16,0-1 0 0,1 0 0 0,0 0 0 16,0-4 128-16,2-3-128 0,-3 0 128 0,1-3-128 15,1 0 0-15,-1 1 128 0,1-6-128 0,-3 2 0 0,1-1 144 0,-1-1-144 16,-1-1 128-16,-1 1-128 0,-2 0 128 0,0 0-128 16,1-1 320-16,-2 0-16 0,1 2 0 0,-2 1 0 0,-2-2 208 15,-1 5 32-15,2 6 16 0,0 0 0 0,0 0-112 0,0 0 0 16,0 0-16-16,0 0 0 0,-6 10-224 0,2 0-32 15,1 5-16-15,1 0 0 0,1 2-160 0,1-1 0 16,1-2 0-16,1 2 0 0,1 0-160 0,2-2-64 16,3 0-16-16,3-1 0 31,2-4-2800-31,1-1-560 0,-1 0-112 0</inkml:trace>
  <inkml:trace contextRef="#ctx0" brushRef="#br0" timeOffset="11539.88">27550 1523 23951 0,'-5'9'2128'16,"1"3"-1696"-16,1 3-432 0,1-2 0 0,-1 0 528 0,2 1 32 15,1-1 0-15,4 0 0 0,1 0-208 0,2 0-32 16,-7-13-16-16,9 9 0 16,1-2-1984-16,1-3-400 0</inkml:trace>
  <inkml:trace contextRef="#ctx0" brushRef="#br0" timeOffset="11924.27">27640 1253 7359 0,'0'0'656'0,"0"0"-528"16,1 11-128-16,3-3 0 0,-4-8 2560 0,7 9 496 15,-7-9 80-15,5 15 32 0,-1 4-1728 0,1 2-352 0,3 1-64 0,0 1 0 16,0 2-368-16,-2 0-64 0,-1 2-16 0,1 3 0 15,-4 1 640-15,1 1 128 0,-2-4 32 0,-1 1 0 16,0-7 64-16,3-1 16 0,-1-4 0 0,0 0 0 16,2-1-816-16,-1-3-176 0,-3-13-16 0,7 10-16 15,-7-10-256-15,9 7-48 0,-9-7-128 0,12-3 192 16,-3-1-16-16,-1-2-16 0,0-4 0 0,-1-1 0 0,0-4-160 0,1 0 0 16,-2-4 144-16,3 0-144 0,1-2 0 0,-1-2 0 15,-2-3 0-15,1-2 0 0,0 2 0 0,0 0-128 16,0-1 128-16,2 2-192 0,1 0 192 0,-2 2 0 15,-3 2 0-15,1 5 0 0,-1 4 0 0,1 6 0 16,-7 6-144-16,0 0 144 0,0 0-176 0,6 10 48 0,-2 6 0 16,0 6 0-1,-1 5-16-15,-2 0 0 0,0 0 0 0,2 0 0 16,2 2-1200-16,3-3-256 0,5-2-32 0,-2-11-12640 16</inkml:trace>
  <inkml:trace contextRef="#ctx0" brushRef="#br0" timeOffset="12193.41">28362 1402 23951 0,'-19'-6'1056'0,"6"2"224"0,-3-2-1024 0,2 3-256 0,-1-1 0 0,2-2 0 16,2 0 1248-16,0 2 192 0,2-1 32 0,9 5 16 16,0 0-240-16,0 0-48 0,0 0-16 0,-1 13 0 15,3 0-1008-15,4 2-176 0,0 2 0 0,3 3-160 16,-1 1 160-16,3 1 0 15,0-1-144-15,2 1 144 0,0 0 0 0,0 0 0 16,0-2 0-16,0-1 0 0,2 1 608 0,-3-4 192 16,-3-2 32-16,-2-1 16 0,-1 0 400 0,-1 0 80 15,-2-2 16-15,-3-1 0 0,0-10-176 0,-7 13-16 16,-2-1-16-16,0-1 0 0,-3 3-448 0,-2-3-96 16,-3 0-16-16,0-1 0 0,-1-3-304 0,1-1-64 0,-2 3-16 15,5-2 0-15,0-2-912 0,-1 2-192 0,0 2-48 16,4-5-19344-16</inkml:trace>
  <inkml:trace contextRef="#ctx0" brushRef="#br0" timeOffset="13625.91">15795 3150 11055 0,'-3'-7'976'0,"2"-3"-784"0,-2 0-192 0,2-2 0 0,1 1 1584 0,0-3 272 16,1-1 48-16,0 2 16 0,1 0 176 0,0 0 32 15,1-2 16-15,-1 2 0 0,1 4-512 0,0 1-96 16,-1 1-32-16,0 0 0 0,-1 1-352 0,-1 6-64 0,0 0 0 0,0 0-16 16,0 0-288-16,-3 7-48 0,-1 6-16 0,-1 7 0 15,0 5-336-15,-3 6-64 0,-2 3 0 0,1 2-16 16,-1 4-160-16,3-3-16 0,-1 5-128 0,4-4 192 16,0-3-192-16,1 2 0 0,2-4 0 0,2 1 0 31,5-2-384-31,1-2-64 0,3-6 0 0,3 1-16 15,-2-4-960-15,4-3-192 0,2-3-48 0,1-5 0 16,3-3-1520-16,0-4-304 0,1-3-64 0</inkml:trace>
  <inkml:trace contextRef="#ctx0" brushRef="#br0" timeOffset="13857.96">16145 3316 10127 0,'-4'-8'896'0,"0"0"-704"16,-1-1-192-16,-3 1 0 0,-2 2 3936 0,0 1 752 15,-1 2 160-15,1 2 16 0,-2 1-2448 0,0 2-496 0,0 2-112 0,2 5-16 16,-2 3-928-16,4 4-192 0,2 5-32 0,2-1-16 15,5 4-496-15,2 1-128 0,3-1 0 0,4 1 0 16,3-1 0-16,2-1 0 0,4-6 0 0,1-1-128 0,3-3 128 0,-1-4-128 16,-1-3 128-16,-2 0-128 0,-1-6 128 0,-1-4-160 15,-1-1 160-15,0-3-160 0,-3-5 160 0,-4 0 0 16,1-4 0 0,-3-3 0-16,-5-2 0 0,1 1 128 0,-2-1-128 0,-2 1 0 15,-4-2 0-15,-2-1-128 0,-2 5 0 0,-1-2 0 31,-2 2-320-31,0 3-48 0,-1-1-16 0,0 0 0 16,-1 1-1808-16,-1 2-368 0,2-1-80 0</inkml:trace>
  <inkml:trace contextRef="#ctx0" brushRef="#br0" timeOffset="14326.54">16388 3203 6447 0,'5'15'272'0,"-2"-6"80"16,-1 2-352-16,1 3 0 0,-2-1 0 0,0 4 0 0,1 4 5072 0,0-2 944 15,-2 1 192-15,0 0 48 0,-1-1-3712 0,1 1-752 16,1-1-128-16,2-1-48 0,-1-2-1104 0,1-5-208 0,0-1-48 0,1-1-16 16,-4-9-240-16,0 0 0 0,6 1-144 0,-6-1 144 15,8-5-416-15,-2-1 16 0,1-3 0 0,0-2 0 16,0-2-16 0,0-3 0-16,-3-3 0 0,0-1 0 0,0 2 288 0,0-4 128 0,-1 1-128 0,1 2 128 0,0-1 0 0,0 2 0 15,0-1 0-15,-1 4 128 0,-1 0 160 0,1 5 32 16,1-2 16-1,0 6 0-15,-4 6 240 0,0 0 32 0,0 0 16 0,6 2 0 16,-1 5-272-16,1 2-48 0,-2 1-16 0,-1 4 0 16,3 1-96-16,0 1-32 0,-1-2 0 0,1 3 0 15,-1-1-160-15,0-1 0 0,0 1 0 0,3-3 128 16,-1-4-128-16,-1-1 0 0,1-1 0 0,-1-2 0 16,-6-5 0-16,7 1 0 0,2-1 0 0,-3-3 0 15,0-3 0-15,0-2 0 0,1-4 0 0,-1 1 0 0,1-2 0 0,-1 0 0 16,1-6 0-16,-1 2 0 0,1 0 0 0,1 0 0 15,-2-1 0-15,1 3 0 0,-1-1 0 0,1 4 192 16,-2 3-64-16,-1 0 0 0,0 1 224 0,-4 8 32 16,0 0 16-16,0 0 0 0,0 0-208 0,0 0-32 15,6 8-16-15,1 1 0 0,-1 1-144 0,1 4-272 16,-1-4 64-16,1 2 16 31,-2-1-1840-31,1 2-352 0,1-1-80 0,-2 1-12512 0</inkml:trace>
  <inkml:trace contextRef="#ctx0" brushRef="#br0" timeOffset="15043.66">17004 3116 14735 0,'0'0'1312'0,"-4"7"-1056"0,-1 6-256 0,1 0 0 16,0 4 4288-16,-1 0 816 0,-1 3 144 0,0 0 48 15,1 4-2768-15,0-1-544 0,0 2-128 0,1-1 0 16,1-2-1216-16,2-1-256 0,2-3-32 0,2-3-16 15,0-1-336-15,0-4 0 0,3-4 0 0,-6-6 0 16,7 7 0-16,1-3-192 0,-8-4 32 0,8-3 0 0,-1-2-32 0,-1-3-16 16,-1-1 0-16,1-4 0 0,-1-4 208 0,-1 0-192 15,0 0 192-15,0 2-192 0,-2-4 192 0,2 2-176 16,0 0 176-16,0-1-160 0,1 0 160 16,2 0 0-16,-2 2 0 0,1-2 0 0,1 2 0 0,1 2 0 15,-2 1 0-15,1 2 0 0,-1 4 0 0,1 1 144 16,-7 6 0-16,0 0 0 15,8 6 96-15,-3 3 16 0,-1 4 0 0,0 4 0 16,-2 2-64-16,1 3-16 0,-2 3 0 0,0-1 0 16,2-1-176-16,-2-2 128 0,2 1-128 0,0-5 128 15,0-1-128-15,3-3 0 0,-1-2 0 0,0-1 0 0,-1-4-256 0,-4-6 32 16,0 0 0-16,0 0 0 0,8-3 32 0,0-2 16 16,-2-4 0-16,-1-1 0 0,1-2 176 0,-1-1-208 15,0-1 80-15,2 1 128 0,-2-6 0 0,0 1 0 0,0-4 0 0,2 1 0 16,-1-1-128-16,2-2 128 0,-1 1 0 0,-1 1 0 15,1 4 0-15,-1 2 0 0,-1 4 0 0,1 3 0 16,-2 4 0-16,-4 5 0 0,0 0 0 0,5 12 0 16,-1-1 0-16,0 8 0 0,-1 3 0 0,1 1 0 15,-1 1-160-15,2-1 160 0,0-3 0 0,2 0-144 32,1 0-320-32,1-2-64 0,1-3-16 0,2-2 0 15,1-2-1760-15,0-1-336 0,0-5-80 0,1-1-16 16,1-3 944-16,-1-2 192 0,-1-5 48 0,-2 1 0 15,-1 0-272-15,0-2-48 0,0 0-16 0,-1-2 0 0,-1-4 1456 0,-1 2 304 16,0-2 128-16,-2-1-128 0,-1 1 1472 0,-1 1 288 16,-2-1 64-16,-1 2 16 0,-1 2-368 0,-1 4-64 0,2 5 0 15,0 0-16-15,0 0-432 0,-5 5-96 0,1 4-16 0,0 2 0 16,0 1-112-16,2 2-32 0,0 2 0 0,4 1 0 0,0 0 160 16,2 2 32-1,0-2 0-15,1 0 0 0,6-1-128 0,1-1 0 0,1 0-16 0,1-2 0 0,2-7-128 0,1-1-32 16,-2-2 0-16,1-2 0 0,-2-1 48 0,-1 0 16 15,-1-4 0-15,-2-1 0 0,1-1 128 0,-3-1 32 16,-3-3 0-16,-3-1 0 16,-3-2-288-16,0 1-48 0,-2 1-16 0,-2-2 0 15,-3 0-336-15,-1 0 0 0,0-2 0 0,-4-3 0 32,2-3-1376-32,1 3-288 0,0-2-64 0,3 7-9920 0,-1-2-1984 0</inkml:trace>
  <inkml:trace contextRef="#ctx0" brushRef="#br0" timeOffset="15359.34">17891 3086 10127 0,'4'8'896'0,"1"4"-704"0,-1 2-192 0,0 3 0 15,-2 2 3360-15,1-1 640 0,-2 0 128 0,1 2 32 16,-2 1-1440-16,0 1-288 0,-2-1-48 0,1-1-16 16,0 0-928-16,1-3-192 0,0-1-32 0,1-1-16 15,0-3-672-15,2-2-128 0,0-2-16 0,-3-8-16 0,0 0-64 0,7 4-16 16,3-8 0-16,-3 0 0 0,0-2-160 0,-1-2-128 15,1-3 144-15,-1-2-144 0,1-1 0 0,-1-4-208 16,1 1 16-16,-2 0 0 0,2 0 0 0,-2 0 16 16,0 0 0-16,2 1 0 0,-1 1 176 15,1-2-128-15,-1 3 128 0,-1-1-128 0,-2 3 128 0,1 5 0 16,-4 7 128-16,0 0-128 16,0 0 192-16,0 0-16 0,6 9-16 0,0 2 0 15,-2 4 0-15,0 2 0 0,-1 1 0 0,3-2 0 16,-1 2-160-16,-1 0 0 0,1-1 0 0,2 0 128 15,0-3-272-15,1 2-64 0,0-6-16 0,4 6 0 32,-2-3-1744-32,1-5-336 0,-1-5-80 0,-1-3-12880 0</inkml:trace>
  <inkml:trace contextRef="#ctx0" brushRef="#br0" timeOffset="15543.83">18411 2864 15663 0,'-4'-10'1392'0,"4"10"-1120"0,0 0-272 0,-4 8 0 15,0 3 4160-15,-1 2 784 0,0 1 160 0,0 3 16 32,0 4-3584-32,1 2-704 0,1 2-160 0,2 0-32 0,1 0-192 0,2 2-32 15,4-4-16-15,-1 4 0 0,3-3-400 0,1 0-320 16,2-3 48-16,6 6 16 16,-1-7-1952-16,1-2-384 0,-1-4-80 0</inkml:trace>
  <inkml:trace contextRef="#ctx0" brushRef="#br0" timeOffset="15697.5">18689 3182 19343 0,'0'0'1728'0,"-3"17"-1392"0,-1 2-336 0,2 1 0 0,-1-2 1440 0,3 0 224 0,0 0 32 0,4-2 16 16,-1-4-208-16,2 1-32 0,4 0-16 0,1-3 0 0,2-3-1264 15,1-2-192-15,1-5-176 0,2 0 48 16,0 0-2816-16,-1 0-544 0</inkml:trace>
  <inkml:trace contextRef="#ctx0" brushRef="#br0" timeOffset="15860.12">18966 3136 9215 0,'0'0'816'0,"0"0"-656"0,-6 12-160 0,-1 6 0 16,0 4 4784 0,-1 6 912-16,-3-2 192 0,0 5 48 0,-5 2-3040 0,0 3-592 15,1 3-128-15,-1 3-32 0,-1 2-736 0,1 3-160 16,2-1-32-16,2 1 0 0,2 0-784 0,2-3-176 15,3-1-16-15,2-12-13024 16,2 6-2592-16</inkml:trace>
  <inkml:trace contextRef="#ctx0" brushRef="#br0" timeOffset="16414.82">20204 2566 22575 0,'-15'-13'992'0,"9"7"224"0,-2-2-976 0,0 0-240 15,-2-1 0-15,1 4 0 0,0 1 1520 0,1 0 256 16,1 3 48-16,1 6 16 0,0 1-640 0,3 9-128 15,0 7-32-15,2 4 0 0,-1 5-496 0,2 4-96 16,2 6-32-16,0 2 0 0,1 0-288 0,1 1-128 16,1 2 128-16,1-1-128 0,1 0 0 0,1-2 0 0,0-3 0 0,1-1 0 15,0-3-1472-15,-1-4-160 0,0-3-32 0,-1 0-16 16,0-6-1344-16,-2-1-272 0</inkml:trace>
  <inkml:trace contextRef="#ctx0" brushRef="#br0" timeOffset="17066">20094 3298 4607 0,'-14'-15'192'0,"7"8"64"15,-2-3-256-15,0-1 0 0,1-4 0 0,0 1 0 0,2-2 3952 0,1 1 736 16,2-1 160-16,3-2 16 16,1 1-3136-16,3 3-640 0,2-1-128 0,0 1-32 15,3 1-496-15,3 0-112 0,1 1 0 0,0 0-16 16,5 1-304-16,2 0 0 0,1 2 0 0,1-3 0 16,1 3 0-16,1 1 0 0,-2 2 0 0,-1-1-144 15,0 1 144-15,-2 1 0 0,-2 1 0 0,-1 1 0 16,-2 2 288-16,-3-1-16 0,-2 2 0 0,-9 0 0 15,6 8 192-15,-1 0 48 0,-1 2 0 0,-1 0 0 0,-3 1-256 0,0 5-64 16,1 0 0-16,1 4 0 0,0 3 0 0,3 0-16 16,1 1 0-16,-1-2 0 0,0-3 96 0,3 0 32 15,1-2 0-15,1-4 0 0,2-2 144 0,1 0 16 0,0-3 16 0,0-2 0 16,-1-2-112-16,0-1-32 0,-2-3 0 0,1-4 0 16,-4 1-32-16,1-3-16 0,-3-4 0 0,-1 0 0 15,-1 0-32-15,-2-3-16 16,-3-3 0-16,-4 2 0 0,-1-6-240 0,-1 3 128 15,-1 0-128-15,-3 0 0 0,-1 1 0 0,0 2-128 16,0 2-16-16,1 3 0 16,-2-1-304-16,-1 2-64 0,2 2-16 0,3 2 0 15,2 1-128-15,8 3-32 0,0 0 0 0,0 0 0 16,0 0-368-16,0 0-80 0,8 7-16 0,2-1 0 16,3-1-48-16,2 0-16 0,-1-1 0 0,-1 0 0 15,0-1 448-15,0 1 64 0,0 1 32 0,-1 0 0 0,-2 3 672 0,1 2 0 0,-1 0 0 0,-1 3 0 16,-1 1 704-16,0 2 112 0,1 1 16 0,-1 0 16 15,0-1 96-15,0 0 16 0,-1 1 0 0,1-1 0 16,-1-2-112-16,1-1-16 0,-1-1 0 0,1 0 0 16,3-2-304-16,-1-1-64 0,-1-4-16 0,2 1 0 15,-1-6 0-15,0 0-16 0,1-4 0 0,1-2 0 0,-1 0-112 0,0-2-32 16,-1-2 0-16,1-2 0 0,0-1-160 0,0 0-128 0,-1-1 192 16,-1-1-192-16,-1 1 144 0,-1 2-144 0,-1 2 0 0,-1 3 144 15,-1-1 256-15,-1 3 48 0,-3 5 16 0,0 0 0 16,0 0 320-16,0 0 64 0,0 0 16 0,0 0 0 15,0 0-416-15,0 0-96 0,0 0-16 0,1 8 0 16,3 1-336-16,-1 1 0 16,-1 4 0-16,4-4 128 0,0 2-128 0,1 1 0 15,-1 1 0-15,2-1 0 16,1 0-384-16,2 0-32 0,-1-2-16 0,2-1 0 16,2-1-2528-16,0 2-512 0,-1-5-112 0</inkml:trace>
  <inkml:trace contextRef="#ctx0" brushRef="#br0" timeOffset="17364.73">21124 3043 2751 0,'0'0'256'0,"0"0"-256"0,0 13 0 0,-1-1 0 16,-2 4 4416-16,-1 1 832 0,2 1 160 0,0 0 32 0,1 2-2848 0,0 2-576 16,-1-1-112-16,2 1-32 0,-1-2-544 0,1-1-112 31,1 2-32-31,1-3 0 0,-1-2-640 0,0-3-128 15,1-4-32-15,0-1 0 0,1-2-96 0,-3-6-32 0,0 0 0 0,6 2 0 16,-6-2 64-16,8-5 16 0,-1-2 0 0,1-2 0 16,-2-3-16-16,1-1-16 0,-1-3 0 0,1 1 0 15,-2-3-112-15,0-1-32 0,0 1 0 0,1-1 0 16,0-4-32-16,-1 4-128 0,2 1 192 0,1 1-64 16,-1 1 0-16,0 2 0 0,-2 2 0 0,0 4 0 0,-1 4 0 0,-4 4 0 15,0 0 0-15,6 5 0 0,-3 4-128 0,1 2 0 16,0 5 144-16,3 1-144 0,-1 1-192 0,2 1-96 15,1 1-32-15,2-2 0 16,0 0-1888-16,4 1-384 0,0 0-80 0,4-2-7248 16,0-3-1440-16</inkml:trace>
  <inkml:trace contextRef="#ctx0" brushRef="#br0" timeOffset="17664.98">21677 3077 23951 0,'-9'-11'1056'0,"4"8"224"0,-2-6-1024 0,-1 1-256 15,-1-1 0-15,0 4 0 0,1 1 832 0,0 5 128 16,1 0 0-16,0 3 16 0,2 2-464 0,1 4-112 16,1 0-16-16,3 5 0 0,2 3-384 0,3-1 0 0,-1 3 0 0,4-2-176 15,1 0 176-15,1 2 0 0,2-3-144 0,1-1 144 16,2 0 0-16,0 1 208 0,-1-3-16 0,1 2-16 16,-2-6 208-16,1 0 32 0,-1-3 16 0,0-1 0 15,-1-2 448-15,-1-4 80 0,0-4 32 0,-2-2 0 16,0-3 64-16,-1-2 16 0,-4-4 0 0,0 0 0 15,0-4-176-15,-2-2-48 0,-2-1 0 0,-1-2 0 0,-2-3-144 0,-1 0-16 16,-2-2-16-16,-1-1 0 0,-3-2 48 0,0-1 16 16,-3 1 0-16,1-2 0 0,0-1-608 0,-1-1-128 15,0 2 0-15,0 1 0 16,0 3-1328-16,2 2-208 0,4 3-32 0,1-1-17312 0</inkml:trace>
  <inkml:trace contextRef="#ctx0" brushRef="#br0" timeOffset="18119.38">23210 3133 13823 0,'-5'-1'608'0,"-2"1"128"0,0 1-592 0,0 3-144 15,0 2 0-15,2 1 0 0,0 2 3568 0,1 2 672 16,2 1 144-16,2 1 32 0,2 1-3248 0,2-1-640 15,1 0-128-15,0 4-16 16,2-1-1232-16,0 1-240 0,-1 0-64 0,1-3-11488 0</inkml:trace>
  <inkml:trace contextRef="#ctx0" brushRef="#br0" timeOffset="18488.37">23250 2824 11055 0,'0'0'480'0,"0"0"112"0,0 0-464 0,6 8-128 16,-6-8 0-16,6 8 0 0,2 3 2656 0,1-1 512 15,0 0 96-15,3 3 32 0,-2 0-2096 0,2 0-432 16,-1 4-64-16,-1 3-32 0,0 1-544 0,1 1-128 16,-2 1 0-16,0-2 0 0,0 1 0 0,-1 2 0 0,-1-1 144 0,-2 1-144 15,0-3 464-15,0-2 32 0,-1-2 0 0,0-2 0 16,-1-4-160-16,-1-2-16 0,1-2-16 0,-3-7 0 0,0 0-112 15,0 0-32-15,0 0 0 0,5-9 0 0,2-4-160 0,2-3 0 32,-1-3-160-32,2-4 160 0,2 0-528 0,1-3-16 0,0 1 0 0,0 6 0 0,-1 0 224 0,-2 5 64 15,0-2 0-15,1 5 0 16,-1 1 912-16,1 4 192 0,-2-1 48 0,-1 7 0 16,0 0 784-16,-1 3 176 0,0 4 16 0,-1 2 16 15,1 4-688-15,1 1-144 0,-2 3-32 0,2 0 0 16,1-3-624-16,3 3-128 0,0 2-16 0,1-3-16 31,1 4-1200-31,-1-3-256 0,0 3-32 0,0-4-15440 0</inkml:trace>
  <inkml:trace contextRef="#ctx0" brushRef="#br0" timeOffset="19137.37">24965 2951 20271 0,'0'0'896'0,"-4"-9"192"0,1 1-880 0,-6 3-208 16,-1 3 0-16,-2-1 0 0,0-1 1712 0,1 1 288 15,-2 2 64-15,3 3 16 0,0 4-608 0,1 1-128 16,0 2-32-16,1 3 0 0,0 4-944 0,3 2-192 16,-2 4-48-16,3 2 0 0,2 0-128 0,2 1 0 0,1 0 0 0,3-1 0 15,1-4-144-15,4-1 144 0,3-4 0 0,0 0 0 16,0-5-384-16,1-2 16 0,0-3 16 0,-2-4 0 16,0 1 768-16,-2-2 160 0,-2-3 16 0,-2-2 16 15,-1 1-208-15,-2-3-32 0,-2 0-16 0,-1-3 0 16,-2 1-48-16,-1-1-16 0,1-3 0 0,-4 0 0 15,-2-1-32-15,1-1-16 16,0 0 0-16,0 1 0 0,1 1-240 0,-1 3 0 16,0-2 0-16,0 1 0 15,2-1-1664-15,2 1-240 0,0 2-32 0,4 9-7728 16,-2-9-1552-16</inkml:trace>
  <inkml:trace contextRef="#ctx0" brushRef="#br0" timeOffset="19391.09">25051 2993 11967 0,'5'14'1072'0,"0"0"-864"15,1 6-208-15,-3 2 0 0,3 1 2288 0,-4-2 400 16,0 2 96-16,-2-4 16 0,0 2-64 0,-2-2-16 16,1-2 0-16,1-1 0 0,1-5-1152 0,1-2-224 15,-2-3-64-15,0-6 0 0,0 0-576 0,0 0-128 16,0 0-32-16,5-5 0 0,-1-4-64 0,0-3-16 16,1-1 0-16,0-5 0 0,0 0-208 0,-1-5-64 0,-1 3 0 0,1-1 0 15,-3-2-192-15,-1-3 144 0,0 2-144 0,0-9 128 16,1 7-128-16,1 8 0 0,0 2 0 0,1-7 0 31,3 0-624-31,1 5-48 0,1 6-16 0,0 2 0 0,-2 4-1920 16,-6 6-384-16,12-2-80 0,2 7 0 0,4 8-608 0,-2-1-112 0,0 4-32 15</inkml:trace>
  <inkml:trace contextRef="#ctx0" brushRef="#br0" timeOffset="19791.57">25514 3076 9215 0,'0'0'400'0,"0"0"96"0,0 0-496 0,-7 10 0 0,7-10 0 0,-6 10 0 16,-3 0 3488-16,-1-1 608 0,1 3 112 0,2 0 16 16,-3-1-1968-16,5-2-400 0,0 1-64 0,0 1-32 0,1 0-896 0,3 1-176 15,1-3-48-15,0 1 0 0,0-1-352 0,2 6-80 16,2-6-16-16,0-3 0 0,-4-6-192 0,6 7 0 16,2-2 0-16,4 1 0 0,-2-3 0 0,-10-3-192 15,11 0 48-15,-11 0 0 16,12-5-432-16,-2 0-96 0,-2-2-16 0,-2 2 0 31,-6 5 112-31,6-8 32 0,-2 2 0 0,-4 6 0 0,1-13 288 0,-1 2 48 0,-1 1 16 0,-2 1 0 31,-1-5-224-31,1 4-32 0,1 0-16 0,-1-1 0 0,2 1-128 16,0 2-32-16,1 8 0 0,0-8 0 0,0 8 624 0,0 0 0 0,0 0 0 0,0 0 0 16,10 8 544-16,2 4 128 0,-1 3 32 0,0 5 0 15,-1 2 448-15,-1 3 112 0,-2 2 16 0,-1 2 0 16,1 1 224-16,-2 0 48 0,-5-1 16 0,-2-9 0 0,-4 3-176 0,0 0-48 0,-3 2 0 15,0 0 0-15,-2 1-496 0,1-4-96 0,-2-1-32 16,0-2 0-16,-2-1-352 0,0-1-80 0,-1 2-16 0,2-6 0 16,-2-4-272-16,2-1 0 0,1-2 0 0,-3 1-144 31,4-7-1296-31,11 0-256 0,0 0-48 0,-8-6-16 16,3-5-1872-16,2-8-368 0</inkml:trace>
  <inkml:trace contextRef="#ctx0" brushRef="#br0" timeOffset="20138.27">25994 3007 15663 0,'0'0'688'0,"-11"-3"144"0,-1 6-656 0,-1 3-176 0,-2 5 0 0,2-2 0 16,-3 1 3216-16,-1 3 624 0,-1 2 112 0,-8 11 16 15,2 0-1904-15,3 3-384 0,6-1-80 0,4-2 0 16,5-3-960-16,3-4-192 0,2-1-48 0,3-1 0 15,5-1-400-15,1-4 0 0,0-4 128 0,1-2-128 0,-9-6 0 16,15 1 0-16,2-2 0 0,0-3 0 0,3 2-176 0,-3-6-16 16,-3-3 0-16,1 0 0 0,-2-1-160 0,-2-1-32 15,0 1-16-15,-1-2 0 0,-1 1 192 0,-1 0 32 16,-1 0 16-16,-1 0 0 0,-1 0 160 0,-1-1 224 0,0 0-48 0,-3 2-16 16,-1 2 608-16,-1 0 112 0,1 2 16 0,0 8 16 15,0 0-80-15,0 0-32 0,0 0 0 0,0 0 0 16,0 0-416-16,0 0-96 0,0 0-16 0,0 0 0 15,-4 11-272-15,3 3-176 16,2-5 32-16,-1-9 0 16,3 11-2480-16,2 1-480 0,3-1-96 0</inkml:trace>
  <inkml:trace contextRef="#ctx0" brushRef="#br0" timeOffset="20470.03">26275 3041 21183 0,'-5'4'1888'0,"0"2"-1504"0,-1 3-384 0,0 6 0 16,1-1 2432-16,0 2 432 0,-1-1 80 0,2 2 0 15,-1-1-1152-15,3 1-256 0,-2-1-32 0,5 1-16 16,3-3-832-16,1-1-160 0,0-3-48 0,2-2 0 16,-7-8-448-16,10 7 0 0,1-3 0 0,-1-4 0 0,2-3 0 0,-2 0 0 15,1-2 0-15,-2-4 0 0,-1-1 0 0,-1-3-192 16,1 0 192-16,1-4-160 0,2-2 160 0,-1 0 0 0,-1-2 0 0,1 1 0 15,-1 3 0-15,0 0 128 0,-3 0-128 0,1 6 128 16,-1-5 16-16,1 2 16 0,-1-1 0 0,1 2 0 16,-2 0 304-16,0 4 64 0,1 1 16 0,-6 8 0 15,0 0 16-15,0 0 0 16,0 0 0-16,0 0 0 0,7 11-400 0,0 1-160 16,-1-1 128-16,1 2-128 0,-2 3-128 0,2-3-128 15,-1 1 0-15,6 5-16 16,-2-5-880-16,3-1-160 0,0-1-32 0,-1-2-16 15,-12-10-2352-15,14 5-480 0</inkml:trace>
  <inkml:trace contextRef="#ctx0" brushRef="#br0" timeOffset="20592.12">26765 3016 20271 0,'0'0'1792'0,"0"0"-1424"0,0 0-368 0,0 0 0 16,0 8 2176-16,0 2 352 0,0 2 80 0,0 0 16 15,2 1-1376-15,2 2-272 0,1 0-48 0,3 2-16 16,-1 1-736-16,1-2-176 0,0-1 0 0,4 5 0 31,-3-4-1856-31,1-6-384 0,3-4-64 0</inkml:trace>
  <inkml:trace contextRef="#ctx0" brushRef="#br0" timeOffset="20993.34">26971 2940 1839 0,'-5'-9'160'0,"-1"-1"-160"0,-2-3 0 0,0 0 0 16,0 0 6016-16,2 1 1152 0,0 0 256 0,2 2 32 0,2-1-4960 0,-2 5-976 15,1-1-208-15,3 7-32 0,4-6-816 0,1 2-144 16,-5 4-48-16,16-1 0 16,4-1-608-16,-1 2-128 0,-1 0-32 0,2 3 0 15,1-2-656-15,1 3-144 0,-1 1-32 0,0 2 0 16,-2-4-80-16,1 0 0 0,-2 0-16 0,-6 1 0 0,0 1 848 0,-1 2 192 16,0-1 16-16,-2 1 16 0,-1-2 832 0,-8-5 160 0,0 0 48 0,0 0 0 15,0 12 416-15,-3-1 96 0,-1 1 16 0,-2-1 0 16,-2-2-256-16,0 0-64 0,0 0 0 0,2 0 0 15,-1 0-304-15,2 0-64 0,2 0-16 0,2-2 0 16,1-7-272-16,1 9-64 0,2 0-16 0,1 0 0 16,1 1 32-16,2 1 0 0,0-2 0 0,3 3 0 15,-1 0 128-15,0 0 48 16,-1 1 0-16,-2-2 0 0,-2 1 400 0,-1 0 96 0,-3 0 16 0,-2-3 0 16,0 0 32-16,-3 3 16 0,-5-5 0 0,0 4 0 15,-3 1-544-15,-1-5-128 0,-1 2 0 0,0-1-16 16,-2-1-240-16,2-1 0 0,1 0 0 0,-4 0 0 31,2-5-1280-31,6 1-256 0,10-2-64 0,0 0-10224 0,0 0-2048 0</inkml:trace>
  <inkml:trace contextRef="#ctx0" brushRef="#br0" timeOffset="21493.9">27524 2815 21183 0,'0'0'1888'0,"0"12"-1504"0,-3 2-384 0,0 3 0 31,-1 0 1488-31,0 2 240 0,0 0 32 0,-1 2 16 16,-3 1 368-16,0 2 80 0,1-2 16 0,4-1 0 15,0-3-944-15,2 0-176 0,1 0-32 0,2-1-16 16,2-2-832-16,0-1-240 0,0-5 0 0,0-1 128 16,-4-8-128-16,6 6-128 0,2-3 128 0,-8-3-192 0,0 0-64 0,9-4 0 15,-1-2-16-15,0-2 0 0,-1-3 0 0,0-2 0 16,0-1 0-16,3-9 0 15,1-2-528-15,-1 1-96 0,1 0-32 0,-1 1 0 16,-1 4-352-16,0 2-80 0,-1 0-16 0,-1 6 0 0,0 0 784 0,3 0 144 0,-1 2 48 0,-3 4 0 16,-6 5 624-16,0 0 128 0,0 0 32 0,3 9 0 15,-2 2 448-15,0 2 112 0,1 4 16 0,-1-1 0 16,-1-2-240-16,0 0-32 0,0-1-16 0,0 0 0 16,4 0-384-16,0-3-80 15,0 1-16-15,0-3 0 0,-4-8-192 0,0 0 0 16,7 5 0-16,3-3 0 0,-1-2 0 0,0-2 0 15,0-3-192-15,0-2 192 0,2-1-192 0,-1-2 64 16,2-3 128-16,1 0-208 0,1-2 208 0,0 0-192 16,1 0 192-16,0-1-192 0,0 0 192 0,-1 0 0 15,0 2 0-15,-1 1 0 0,-2 2 768 0,-1 0 128 16,-2 2 48-16,0 1 0 0,-2 6 416 0,-6 2 96 0,8 0 16 0,-8 0 0 16,0 0-624-16,3 10-112 0,-2 1-32 0,1 2 0 15,-2 6-416-15,1-1-96 0,0 0 0 0,0 0-16 16,1 2-176-16,0-1 0 0,1 1-192 0,3 5 192 15,4-6-2048 1,-1 0-272-16,1-6-64 0,-1-4-9808 0,3 0-1952 0</inkml:trace>
  <inkml:trace contextRef="#ctx0" brushRef="#br0" timeOffset="21756.73">28442 2864 16575 0,'-1'-15'1472'0,"-2"9"-1168"0,-2-2-304 0,-3 0 0 16,-1 0 2288-16,-2 0 400 0,1-2 64 0,-2 3 32 15,0 2-1504-15,2 1-320 16,1 3-48-16,0 5-16 0,1-1 320 0,1 3 64 16,2 1 16-16,1 2 0 0,2 0-896 0,0 1-176 15,2 2-32-15,2 0-16 0,2-1 80 0,2 1 32 16,3 0 0-16,2-2 0 0,3 3-288 0,0 2 160 16,2 3-160-16,0-2 128 0,-1 1 32 0,1-2 0 15,0-2 0-15,-2 2 0 0,-1-1 672 0,-3 0 128 16,-3-1 16-16,-2 2 16 0,-2-1 272 0,-6-1 48 0,-3 0 16 0,-3-1 0 15,-5 0-144-15,0-3-32 0,-3 0 0 0,-1-1 0 16,-3-2-480-16,0-1-96 0,0-1-32 0,2 0 0 16,-1 0-416-16,3 1-128 0,-1 1 0 0,2-3-15184 15,2 4-3120-15</inkml:trace>
  <inkml:trace contextRef="#ctx0" brushRef="#br0" timeOffset="38441.33">14372 6135 25791 0,'0'0'2304'0,"0"0"-1856"0,0 0-448 0,0 0 0 16,0 0 1936-16,30-11 304 0,-30 11 48 0,9 3 16 16,3-1-496-16,4 1-80 0,3-2-32 0,2-1 0 15,3-1-416-15,4-3-64 0,2-1-32 0,7 1 0 16,2-3-464-16,-5 1-80 0,2 1-32 0,3-1 0 16,3 0-304-16,4-1-64 0,1 1-16 0,1-1 0 15,0 1-1520-15,13-1-304 0,-2 3-64 16</inkml:trace>
  <inkml:trace contextRef="#ctx0" brushRef="#br0" timeOffset="48232.67">16175 6076 25791 0,'0'0'2304'0,"-1"10"-1856"0,-2 5-448 0,1 3 0 15,2 0 896-15,-2 2 96 0,2-2 16 0,2 3 0 16,-2 1 80-16,2 0 0 0,0 3 16 0,0-4 0 16,1 1-688-16,-1-4-144 0,1 0-16 0,2-1-16 15,-2-2-240-15,-1-4 144 0,1-4-144 0,-3-7 128 16,0 0-128-16,0 0 0 0,0 0 144 0,0 0-144 16,4-7 176-16,1-6-48 0,-1-1 0 0,0-5 0 0,0-5-128 0,0-1 0 15,0-1-192-15,0-1 192 0,-2-1-272 0,2-1 64 16,0-3 16-16,0 2 0 0,0 2 192 0,0 3-176 15,0 3 176-15,1 3-160 0,1 0 160 0,0 4 0 16,-2 5 0-16,1 4 0 0,-5 6 0 0,8 2 256 16,-2 5-64-16,-1 4-16 0,-1 1 128 0,2 4 16 0,-3 1 16 0,3 5 0 31,-2 0-112-31,-1 3-32 0,1 0 0 0,2-1 0 16,-1-1-192-16,0-3 0 0,0 0 0 0,0-3 0 15,-1-3 0-15,2-2 128 0,-1-3-128 0,-1-4 0 16,-4-5 0-16,0 0 128 0,0 0-128 0,8-6 0 15,-2-2 208-15,1-5-48 0,-2-3-16 0,0-2 0 0,-1-2 16 0,0-3 0 16,0 1 0-16,1 0 0 0,-1 1-160 0,0 0 0 16,0 1 0-16,1 0 0 0,0 4 128 0,2-1 112 0,-1 4 16 0,1 2 0 15,-2 4-128-15,1 3 0 0,4 5-128 0,-3 4 192 16,1 4-192-16,0 3 0 0,0 0 0 0,1 3 0 16,1 5 0-16,2 2 0 0,2 2 0 0,-1-1 0 31,2 2-720-31,0-4-48 0,1 1 0 0,4-3 0 15,1 1-2384-15,-1-3-496 0,1-3-80 0</inkml:trace>
  <inkml:trace contextRef="#ctx0" brushRef="#br0" timeOffset="48563.87">16961 6171 3679 0,'2'-16'320'0,"-2"6"-320"0,-3 2 0 0,0-1 0 16,0 0 4640-16,-3 0 864 0,-1-2 160 0,0 4 32 16,-2 0-2960-16,0 2-608 0,-2 1-112 0,1 4-32 15,-1 0-768-15,1 6-176 0,0 2-16 0,-1 5-16 16,2 3-512-16,0 1-112 0,1 2 0 0,2 1-16 15,0 1-240-15,2-2-128 0,2 1 160 0,1-2-160 16,1-2 128-16,2-2-128 0,2-2 0 0,1-3 0 0,2-1 0 0,1-2 128 16,-1 0-128-16,3-4 0 0,-1-2 0 0,2-1 0 15,2 0 0-15,0-3 0 0,-1-4 0 0,3-1-256 16,-2-3 16-16,1-1 16 0,-1 0-128 0,0-4-32 16,-1 0 0-16,-2 0 0 0,1 1 192 0,-1-3 16 0,-3 2 16 0,-4-3 0 15,1 2 160-15,-1 3 0 0,0 3 0 0,-1 1 0 16,-4 2 176-16,0 3 16 0,2 6 0 0,0 0 0 15,0 0 320-15,0 0 80 0,-6 5 16 0,1 1 0 16,1 6-224-16,1 3-64 0,0 0 0 0,2 5 0 16,1 1-320-16,1-1 128 0,5 0-128 0,-2 1 0 15,1 1-176-15,1-1-96 16,3-3-32-16,1-1 0 16,0-3-2832-16,0-3-576 0</inkml:trace>
  <inkml:trace contextRef="#ctx0" brushRef="#br0" timeOffset="48732.6">17309 5646 23951 0,'0'0'2128'0,"0"0"-1696"0,-1 8-432 0,1 3 0 0,0 4 1136 0,0 3 144 16,-1 5 16-16,1 1 16 0,0 4-144 0,0 2-16 15,1 4-16-15,2 3 0 0,-3-1-736 0,1 5-144 16,0 2-16-16,2 2-16 31,0 0-528-31,-1 0-96 0,1 0-32 0,1-5-9248 0,0-3-1856 0</inkml:trace>
  <inkml:trace contextRef="#ctx0" brushRef="#br0" timeOffset="49196.02">17517 5999 11967 0,'4'-26'1072'0,"-3"15"-864"0,0 0-208 0,1-1 0 0,-1 2 3136 0,1 0 592 15,0 1 112-15,0 2 32 0,-2-1-1600 0,0 1-320 16,-1 1-64-16,1 6-16 0,0 0-496 0,0 0-96 16,-6-2-32-16,-1 5 0 0,-1 3-608 0,-1 4-112 0,-4 3-16 0,0 2-16 15,0 5-176-15,0-1-16 0,0 2-16 0,0 3 0 16,-3-2-32-16,2 3 0 0,1 1 0 0,2-1 0 16,2-3 0-16,3-1 0 0,-1-3 0 0,3 0 0 15,2-2-96-15,2 2-32 0,1-4 0 0,3 2 0 16,2-3-128-16,4 0 0 0,0-4 0 0,2 0 128 15,0-2-128-15,1-2 160 0,1-2-160 0,2 0 160 16,2-3-160-16,3 0 0 0,-1-2 0 0,1-2 0 16,0-1-176-16,0-2 176 0,-1-1-128 0,0-1 128 0,1 1-160 15,0-3 160-15,-3 0-192 0,-1 0 192 16,0 1-288-16,-1-4 48 0,-3 1 16 0,0-1 0 16,0-2-96-16,-2 0 0 0,-2 1-16 0,-2-1 0 15,0 1 112-15,0-1 32 0,-5 0 0 0,-1 2 0 16,-2 0 192-16,-3 0 0 0,-1 3 0 0,-3 0 0 15,-2 2 208-15,-1 3 48 0,0 2 0 0,-2 2 0 16,0 2 208-16,1 7 48 0,3 2 16 0,1 3 0 16,0 1-144-16,0-1-48 0,2 2 0 0,2 4 0 0,2 3-208 0,4 0-128 15,2-3 128-15,2 0-128 0,2 1 0 0,1-1 0 16,3-4 0-16,2 2 0 16,3-3-416-16,1-1-96 0,1-1-32 0,0-3 0 15,2-1-2384-15,3-2-464 0,-1-1-112 0</inkml:trace>
  <inkml:trace contextRef="#ctx0" brushRef="#br0" timeOffset="49495.98">18312 5900 20271 0,'-21'-8'1792'0,"11"7"-1424"0,-5 1-368 0,-2 1 0 0,-1 0 2608 0,0 1 448 15,-2-4 80-15,1 2 32 0,1 0-1408 0,1 2-288 16,2 0-48-16,4 1-16 0,1 1-896 0,4 2-176 0,2 1-32 0,3-1-16 15,-1 5-288-15,6 2 0 0,3-3-208 0,3 3 80 16,3 2-80-16,4 0-16 0,3 1 0 0,1 1 0 16,1-5 32-16,3 2 0 0,-1-2 0 0,0 1 0 15,-2 0 192-15,-1 0 0 0,-3-1 0 0,-1-2 0 16,-3 0 384-16,-1 1 160 0,-1 1 32 0,-4-1 16 16,-2 1 432-16,-2-2 64 0,-2 0 32 0,-4 0 0 0,-2 2 0 0,-2 1 0 15,-3 2 0-15,-3-2 0 0,-1-1-448 0,-3 0-96 16,-3-2 0-16,-2 1-16 0,0-1-352 0,0-1-64 15,-1 0-16-15,3-2 0 16,2 0-1584-16,0-4-320 0,2 0-64 0</inkml:trace>
  <inkml:trace contextRef="#ctx0" brushRef="#br0" timeOffset="51131.59">19438 6286 9215 0,'0'0'816'0,"0"0"-656"0,16-12-160 0,-16 12 0 15,0 0 2800-15,0 0 528 0,0 0 96 0,4-5 32 16,-1-3-1696-16,2 3-336 0,3 0-64 0,-1 1-16 16,3-2-576-16,-1 1-128 15,2 1-32-15,1-2 0 0,0-2-96 0,0 0 0 16,-2 0-16-16,0 1 0 0,1-3-64 0,-2 0-16 15,0 1 0-15,0 0 0 0,-1 1-144 0,-1-1-16 16,-3 1-16-16,-2 0 0 0,-1-1-16 0,-3 1 0 0,-1-1 0 0,-2 3 0 16,-1 0 208-16,-2 2 32 0,-3 1 16 0,-2 0 0 15,-2 3-96-15,-2 3-32 0,-2 0 0 0,2 4 0 16,0 1 32-16,3 1 16 0,-2 1 0 0,1 2 0 0,-1 0-160 0,1 3-48 16,0-2 0-16,2 4 0 0,3 2 0 0,2 2-16 15,1 3 0-15,4 2 0 0,3 2-176 0,3-2 0 16,5-3 0-16,3 1 0 0,2-2 0 0,0-1 0 15,1 0 0-15,3 0-176 16,0-6-272-16,4 1-48 0,1-4-16 0,3 1-10784 16,0 0-2160-16</inkml:trace>
  <inkml:trace contextRef="#ctx0" brushRef="#br0" timeOffset="51568.33">19978 6204 2751 0,'0'0'128'0,"-2"-6"16"0,2 6-144 0,-3-9 0 16,-1 2 0-16,0-1 0 0,0 1 4096 0,0 2 800 0,-1-4 160 0,1 5 16 15,4 4-2768-15,0 0-544 16,-9-5-112-16,1 3-32 0,0 4-624 0,1 0-128 0,-3 4-32 0,1 0 0 16,0 2 64-16,0 1 0 0,-1 1 0 0,1 3 0 15,2-3-192-15,-1 4-16 0,-1-1-16 0,1 3 0 16,2 2-352-16,1 0-80 0,-1 0-16 0,1 1 0 0,2-1-224 0,3-1 0 15,2-2 0-15,0 0 0 0,2-2 0 0,2-1 0 16,0-2 0-16,2-2 0 0,2-3 0 0,1 0-288 16,-1-3 32-16,2-2 16 15,0 1-320-15,-1-2-64 0,1-3-16 0,1-2 0 16,-1-1-128-16,0-3-16 0,-2-1-16 0,0-1 0 31,0-4 208-31,-1 1 32 0,-1-2 16 0,-1 0 0 0,-1-1 352 0,-3 1 64 0,1 1 128 0,-1 3-208 16,-2-1 448-16,-1 2 80 0,0 1 32 0,-1 0 0 15,-2 3 432-15,1 3 96 0,-1-1 16 0,3 6 0 16,0 0-80-16,0 0-16 0,0 0 0 0,-5 3 0 16,-2 2-208-16,2 3-32 0,1 1-16 0,2 3 0 15,-1 4-304-15,2 2-64 0,1 1-16 0,0 2 0 16,1 0-160-16,2 0 0 0,1-1 0 0,1 0 0 0,1-1 0 0,2 2 0 16,1-6-144-16,2 2 144 15,-1-4-1088-15,3 0-96 0,2-2-32 0,-1-1-9200 16,0-6-1840-16</inkml:trace>
  <inkml:trace contextRef="#ctx0" brushRef="#br0" timeOffset="51784.71">20416 6142 11055 0,'-4'-5'976'0,"-2"0"-784"16,-3 0-192-16,-2 1 0 0,-2 1 4352 0,-1 2 832 15,0-2 176-15,-1 6 16 0,2 1-2736 0,0 4-544 16,0 1-112-16,3 4-32 0,-1 2-1072 0,3 4-224 15,2 2-32-15,3 1-16 0,2 1-400 0,1 2-80 16,3 0 0-16,2-2-128 0,1-1 0 0,3-2 0 0,4-3 0 0,3-1 0 16,1-2-192-16,3-2-64 0,2-5 0 0,3-1 0 31,-2-5-1312-31,0-2-272 0,0-2-48 0,-1-3-16 16,-1-4-1568-16,-2-1-320 0</inkml:trace>
  <inkml:trace contextRef="#ctx0" brushRef="#br0" timeOffset="52101.05">20673 5771 27183 0,'-1'13'1200'0,"1"-3"256"0,-2 7-1168 0,1 4-288 0,0 4 0 0,0 6 0 15,-1 7 1344-15,4 2 192 0,-2-2 64 0,0 5 0 16,0 3-400-16,1 1-80 0,1-2-16 0,4-2 0 16,-1-2-656-16,0-5-128 15,2-3-16-15,-1-7-16 0,2-3-288 0,0-2 128 16,0-4-128-16,-1-4 0 15,3-4-240-15,-3-3-144 0,1-4-48 0,-8-2 0 16,8-5-352-16,0-1-80 0,0-4-16 0,-2 0 0 16,-1-7 368-16,1 0 64 0,-1-2 0 0,-1-5 16 0,-2-2 432 0,2-1-160 15,0 1 160-15,1-2 0 0,1 2 0 0,0 4 304 16,2 0-48-16,1 7 0 0,-2 2 848 0,0 6 176 0,1 3 16 0,1 6 16 16,0 7-288-16,1 4-48 0,-1 3-16 0,2 2 0 15,2 3-176-15,1 4-32 0,-3-2-16 0,5 4 0 16,1-1-512-16,0-3-96 0,1-2-128 0,0-2-19328 15</inkml:trace>
  <inkml:trace contextRef="#ctx0" brushRef="#br0" timeOffset="53102.02">22455 6188 6271 0,'0'0'272'0,"0"0"64"0,8 0-336 15,-3-1 0-15,-5 1 0 0,0 0 0 0,7-4 1232 0,-7 4 176 16,6-3 48-16,-6 3 0 0,6-5-912 0,-1 0-176 0,-5 5-48 0,5-5 0 16,-5 5 352-16,1-7 64 0,-1 7 16 0,0-8 0 15,-2 2 736-15,-1-1 160 0,3 7 16 0,-5-5 16 16,0 0-96-16,-2-2-32 0,-1-1 0 0,-1-1 0 16,-3 3-400-16,1 1-64 0,-4 1-32 0,1 1 0 15,-3 3-304-15,0-1-64 0,-1 1-16 0,0 2 0 16,-1 5 96-16,5 1 0 0,-2 1 16 0,1 4 0 0,-1 2-592 0,3 5-192 31,1 1 128-31,3 2-128 0,0 3 0 0,1-2 128 16,3 2-128-16,2-1 0 0,3-2 0 0,2-1 0 15,3-1 0-15,4-1 0 0,-1-3 0 0,6 2 0 16,2-2 0-16,2-5 0 0,2-4 0 0,-1-3 0 16,2-4 0-16,1-1 0 0,0-1 0 0,1-5 0 15,-3-5 0-15,1-1 0 0,0-1-240 0,-3-1 48 0,-2-3 16 0,-3-1 0 16,-1 0-16-16,-2-5 0 0,-1 2 0 0,-1 1 0 15,-3-1 48-15,-2 6 0 0,-3 0 0 0,0 0 0 16,1 1 144-16,1 2 0 0,-5 2 160 0,-1 1-160 0,0 2 416 16,-1 3-16-16,5 4 0 0,0 0 0 0,-8 3 16 15,2 4 0-15,0 3 0 0,3 3 0 0,0 4-208 0,2 2-32 16,-1 5-16-16,4-1 0 0,3 3-160 0,0-7 0 0,2 2 0 16,0-1 0-16,4 0 0 0,1 0-176 0,1-2 16 0,0 0 0 31,1 0-2560-31,5 4-512 0</inkml:trace>
  <inkml:trace contextRef="#ctx0" brushRef="#br0" timeOffset="53224.2">22867 6373 20271 0,'0'0'1792'0,"0"0"-1424"15,0 0-368-15,0 0 0 0,-6 0 2128 0,-1-1 368 16,7 1 64-16,0 0 0 0,0 0-1712 0,0 0-336 15,0 0-80-15,0 0-16 16,7 9-1840-16,2-3-368 0,3-2-80 0</inkml:trace>
  <inkml:trace contextRef="#ctx0" brushRef="#br0" timeOffset="53603.02">23424 6119 25055 0,'0'0'1104'0,"-7"0"240"0,-3-3-1088 0,0-1-256 0,-2 1 0 0,-1 0 0 16,0-1 1584-16,-2 4 256 0,0 1 48 0,-2 5 16 16,1 1-544-16,0 4-96 0,1 4-32 0,0-2 0 15,4 3-784-15,-1 2-176 0,3 1-16 0,1 1-16 16,3 1-240-16,1-1 128 0,3-2-128 0,1-4 0 16,1-1 144-16,2-2-144 0,2 2 128 0,0-3-128 15,2 1 128-15,0-2-128 0,1-3 0 0,1 1 128 0,2-4-128 0,0 0 0 16,4-3 0-16,-1-3 128 0,-2 0-256 0,4-5-64 15,-2 0-16-15,-1 1 0 0,1-5-48 0,-2-1-16 16,-3-3 0-16,0 0 0 0,-1-2 272 0,-3 3-128 16,-1 0 128-16,-1 3 0 0,-3-1 0 0,-2 2 0 15,1 0 128-15,-1 3-128 0,-1-1 368 0,0 5-32 16,-1-1 0-16,4 5 0 0,0 0 160 0,0 0 16 0,0 0 16 0,-2 9 0 16,1 2-256-16,1 2-48 0,1 2-16 0,1 5 0 15,2 1-208-15,2 1 0 0,1 1 0 0,2-3 0 0,2 1-256 16,1-2-32-16,3 1-16 0,2-3-11408 15,0 0-2272-15</inkml:trace>
  <inkml:trace contextRef="#ctx0" brushRef="#br0" timeOffset="53725.1">23909 6355 36863 0,'0'0'3264'0,"-4"8"-2608"0,-1 0-528 0,0-1-128 15,2 5 672-15,0-1 96 0,2-2 32 0,1-2 0 16,3 1-656-16,2 0-144 0,3-1 0 0</inkml:trace>
  <inkml:trace contextRef="#ctx0" brushRef="#br0" timeOffset="55060.33">25008 6157 18431 0,'8'9'1632'0,"-10"0"-1312"0,2 1-320 0,0 5 0 16,0 2 1072-16,-1-2 144 0,1 2 16 0,0 2 16 16,1-1-80-16,1-3-16 0,-1 1 0 0,2 2 0 15,-1 2-576-15,1 1-128 0,-2 0-32 0,0-1 0 16,1-6-96-16,-1 5-32 0,-1 1 0 0,0-3 0 16,0-4 64-16,0-3 16 0,0-10 0 0,0 0 0 15,0 0 144-15,0 0 48 0,0 0 0 0,3-6 0 0,-1-5-64 0,1 1-16 16,-1-6 0-16,2-5 0 0,2-4 96 0,-4-1 0 15,2-1 16-15,0 0 0 0,3-2-144 0,-2 3-16 0,-1-2-16 0,2 10 0 16,2 1-160-16,-1 2-16 0,-1-1-16 0,1 2 0 16,-1 2-224-16,2 1-160 0,1 2 32 0,7 0 0 15,2 4 128-15,2 4-192 0,-7 2 192 0,2 2-192 32,2 2-1600-32,3 4-336 0,-1 0-64 0,1 3-12624 15</inkml:trace>
  <inkml:trace contextRef="#ctx0" brushRef="#br0" timeOffset="55329.53">25589 6367 15663 0,'0'0'1392'0,"0"0"-1120"0,8 6-272 0,-1-2 0 16,-1-3 1872-16,1-1 320 0,-1-2 64 0,2-2 16 16,0-1-640-16,0 1-128 0,0 0-32 0,-1-1 0 15,-1-2-432-15,0 1-80 0,1-1-32 0,-2-1 0 16,-1-1 32-16,1 0 16 0,-2-4 0 0,-1 4 0 15,2-2-192-15,-3 2-32 0,-2 1-16 0,-2-1 0 0,3 9-160 0,-5-8-16 16,-1 2-16-16,-2 1 0 0,-1-2 0 0,-2 6 0 0,-2-2 0 16,-2 6 0-16,0 3-144 0,1 2-16 0,-2 5-16 0,2 3 0 15,0 0-240-15,3-1-128 0,2 3 128 0,1 2-128 16,2 0 0-16,1 0 0 0,2 1 0 0,2 1 0 16,2-1-160-16,2-1 0 0,2-4 0 0,4-5 0 31,3 1-1504-31,1 1-288 0,4 3-64 0,2-2-9632 15,2-5-1920-15</inkml:trace>
  <inkml:trace contextRef="#ctx0" brushRef="#br0" timeOffset="55729.78">26112 6334 25279 0,'-8'-12'1120'0,"4"7"224"0,-1-3-1072 0,-1 0-272 0,-2 1 0 0,0 1 0 15,-1 1 1776-15,-2 1 288 0,0 3 64 0,-1 1 16 16,-1 1-704-16,1 5-144 0,1 1-16 0,0 2-16 16,1 4-624-16,1-1-128 0,1 4-32 0,2 0 0 0,1 0-352 0,0 0-128 15,2 0 0-15,3 2 144 0,3-4-144 0,1 3 0 32,1-4 0-32,0-1 0 0,2-2 0 0,1 0 0 0,1-4 0 0,3-1 0 15,1-2-320-15,0-3 64 0,-3 0 16 0,1-3 0 16,-1-2 64-16,2-1 16 0,-2-2 0 0,1-1 0 31,-2 0-352-31,-3-2-64 0,2 2 0 0,-1-1-16 0,-2-1 224 0,1-1 48 0,-2-1 16 0,1 0 0 16,-1 0 112-16,0 2 0 0,0 1 16 0,-1 3 0 15,-2-1 176-15,-1 3 0 0,0 5 0 0,0 0 0 0,0 0 192 0,0 0-16 16,0 0-16-16,-5 6 0 0,0 5-160 0,1-2 0 16,1 5 0-16,0-1 0 0,2 1 0 0,0 2 0 15,1 0 0-15,2 1 0 0,2 1-432 0,2 0 48 16,1-1 0-16,4-4-9616 15,1 1-1920-15</inkml:trace>
  <inkml:trace contextRef="#ctx0" brushRef="#br0" timeOffset="55930.08">26555 6271 4607 0,'-5'-13'192'0,"1"6"64"0,-2 0-256 0,-5-1 0 0,1 3 0 0,-2 2 0 16,0-2 5952-16,2 5 1152 15,-2 0 240-15,2 3 32 0,-1 1-4528 0,0 1-912 0,2 5-176 0,1 5-32 16,0 3-960-16,4-1-192 0,1 2-48 0,3 1 0 16,2 0-368-16,2-1-160 0,1-1 128 0,3-1-128 15,1-4 0-15,3-2 0 0,-1 1 0 0,4-3-176 32,0-1-448-32,3-2-80 0,3-2-32 0,0-1 0 15,-3-3-2608-15,1-7-528 0,17-6-96 0,-8 0-32 0</inkml:trace>
  <inkml:trace contextRef="#ctx0" brushRef="#br0" timeOffset="56108.55">26874 5887 25791 0,'-11'2'2304'0,"3"2"-1856"16,8-4-448-16,-5 15 0 16,-1 0 1216-16,-1 5 128 0,-1 3 48 0,4-3 0 15,2 2-112-15,2 5 0 0,2 5-16 0,2 0 0 16,1 1-768-16,5 1-160 0,3 1-16 0,0-1-16 15,-2 0-304-15,1-2 0 0,0-3 128 0,1-1-128 16,0-1-304-16,0-2-112 0,-1-2-32 0,-1 1-10112 16,0 0-2048-16</inkml:trace>
  <inkml:trace contextRef="#ctx0" brushRef="#br0" timeOffset="56278.07">26722 6198 3679 0,'-6'-23'320'0,"3"14"-320"0,1-2 0 0,0 2 0 15,2 3 7264-15,3 1 1376 0,-3 5 288 0,5-7 48 16,4 1-6128-16,7 0-1232 16,7 2-240-16,5 1-48 0,4 3-464 0,3 0-96 15,3 0 0-15,22-3-16 16,2-2-1296-16,-2 1-256 0,1 1-48 0,4-1-11520 16,3-2-2304-16</inkml:trace>
  <inkml:trace contextRef="#ctx0" brushRef="#br0" timeOffset="57032.36">15963 7515 18431 0,'0'0'1632'0,"0"0"-1312"0,0 0-320 0,4 16 0 15,0 2 1392-15,2 7 208 0,2 2 32 0,2 8 16 16,2 6 64-16,-2 2 16 0,4 6 0 0,-3 1 0 15,2 3-672-15,0 0-128 0,3-1-32 0,-2-3 0 0,2 0-480 0,0-9-96 16,-2-4-32-16,-1 0 0 0,0-2-288 0,-3-6 0 16,1 0 0-16,-3-8 0 15,0-3-608-15,-3-4-128 0,-3-2-32 0,1-3 0 16,-3-8-848-16,0 0-176 0,0 0-48 0,-12-3 0 16,-2-2 432-16,-2-2 64 0,-3-2 32 0,-2-3 0 0,-1-2 784 0,-2-4 144 15,-2-4 48-15,1 0 0 0,2-2 1168 0,1 1 256 0,0-2 32 0,2-1 16 16,2-3 336-16,2 4 64 0,4 4 0 0,5 2 16 15,3 3 48-15,4 5 16 0,1 1 0 0,5 4 0 16,5 3-800-16,3 5-176 0,4 1-16 0,5 4-16 16,4 0-432-16,3 0-176 0,3 2 128 0,2-2-128 15,3 1-608-15,1-3-208 0,1-1-32 0</inkml:trace>
  <inkml:trace contextRef="#ctx0" brushRef="#br0" timeOffset="57933.83">17302 7395 12895 0,'-8'-14'1152'0,"8"14"-928"0,0 0-224 0,0 0 0 16,0 0 3760-16,0 0 704 0,0 0 144 0,-3 10 16 16,1 2-3904-16,0 2-720 0,2 3-256 0,2 4 0 15,-1 1 256-15,2 4 224 0,2 4-32 0,0 4-16 16,1 3 272-16,2 1 64 0,-1 1 16 0,2 1 0 16,-1-1 176-16,1 0 48 0,0-2 0 0,0-4 0 15,-1-2-432-15,0-1-96 0,-2-2-16 0,0-1 0 0,-1-4-208 0,0 0 176 16,-1-4-176-16,-2-1 160 0,0-4-160 0,-1-1 128 15,-1-2-128-15,0-5 128 0,0-6-128 0,0 0 192 16,0 0-192-16,0 0 192 0,0 0-192 0,-4-8 0 16,0-2 0-16,2-3 128 0,-1 0-272 0,2-4-64 15,1 0-16-15,1-1 0 0,0-2-48 0,2 2-16 16,1 0 0-16,1 3 0 16,2 2 112-16,2 3 32 0,2 3 0 0,0 2 0 15,2 4 144-15,1 1-160 0,1 1 160 0,0 4-160 16,1 3 416-16,-2 3 64 0,-3 0 32 0,-1 0 0 15,-1 1-32-15,-1-1-16 0,-3 1 0 0,-2 0 0 16,-3 0 128-16,-3-1 16 0,-1 2 16 0,-3 2 0 16,-4-1-112-16,-2 0-32 0,-1 1 0 0,-2-4 0 0,0 1-176 0,1-1-144 15,-1-4 192-15,0 0-192 0,2-2-160 0,0-1-144 16,-1-1-16-16,2-2-16 16,2 2-560-16,2-3-128 0,2 0 0 0,7 0-16 15,0 0-64-15,0 0-16 0,0 0 0 0,5-6 0 16,3 2 400-16,1 2 80 0,0 1 0 0,3-3 16 0,1 2 384 0,3 1 80 15,2 1 16-15,2 0 0 0,0 3 144 0,3 1 0 16,-1-3-144-16,1 0 144 0,3-1 0 0,2-2 0 16,-1-1 192-16,-1-1-64 0,-1-1 256 0,0 0 32 15,-2-5 16-15,-2 1 0 0,-4-1-64 0,0-2-16 16,-3-1 0-16,1-1 0 0,-5-2 32 0,0 2 0 16,-2 1 0-16,-1-2 0 0,-3 1 32 0,-2 1 16 0,0 1 0 0,-2 2 0 0,-2 1 208 0,-2 1 64 15,-1 1 0-15,-1 3 0 0,-2 2 64 0,-1 2 0 16,-2 1 16-16,2 4 0 15,0 3-224-15,0 4-48 0,-2 1-16 0,4 0 0 16,1 4-160-16,2-1-16 0,2 2-16 0,3 0 0 16,2-1-304-16,2 1 0 0,3-1 0 0,1-1 0 15,3-3 0-15,-1 0-176 0,4-4 0 0,0-1 0 16,2-4-1744-16,2-2-336 0,-2-2-80 0,-2-1-8224 16,2-1-1664-16</inkml:trace>
  <inkml:trace contextRef="#ctx0" brushRef="#br0" timeOffset="58265.46">18075 7604 30463 0,'0'0'1344'0,"0"0"288"0,0 0-1312 0,1 10-320 16,0 5 0-16,2 4 0 0,-2 5 768 0,2 4 64 16,-2 1 32-16,2 2 0 0,1 2 528 0,0 1 96 15,-2 0 32-15,1 0 0 0,1-1-880 0,0 0-160 16,0 1-32-16,-1-4-16 0,1-3-240 0,2 2-32 15,-3-8-16-15,1 0 0 0,2 0-144 0,-1-4 128 16,-1-2-128-16,2-4 128 0,1-5-128 0,-2-1 0 16,0-1 144-16,-5-4-144 0,7-2 0 0,-1-1 0 15,1-3 0-15,-2-5 0 0,0-2 0 0,0 0 0 0,-1-8 0 0,2 0 128 16,-1 3-128-16,1-1 0 0,1-4 0 0,1 2 0 16,-1 1 0-16,1-1 0 0,-1 1 0 0,1 3 0 15,2 3 0-15,0 3 0 0,1 5-128 0,-1 1 128 0,-1 3-144 0,2 6 144 16,-2 4-160-16,1 5 160 0,1 3-192 0,-2 3 192 15,0 4-208-15,0 4 80 0,0 0 0 0,3 2 0 32,-1-6 0-32,0 2 0 15,4 0-1728-15,-1-1-352 0,0-4-64 0,2 0-16 16,1-3-1184-16,1-3-240 0,0-3-64 0</inkml:trace>
  <inkml:trace contextRef="#ctx0" brushRef="#br0" timeOffset="58633.85">18697 8278 2751 0,'10'-8'128'0,"-5"3"16"0,3-4-144 0,-3-3 0 15,-1-1 0-15,-1 0 0 0,-1 2 4352 0,1-2 832 0,-2-2 160 0,-1-2 32 16,-1-1-2960-16,-3 1-608 15,0 1-112-15,-1 3-32 0,-2 1-224 0,0 2-48 16,-2 2-16-16,-1 3 0 0,0 1-384 0,0 1-80 16,-1 2-16-16,2 2 0 0,-1 4-128 0,2 2-48 15,0 2 0-15,1 2 0 0,2 0-400 0,0 2-96 16,1 2-16-16,1-1 0 0,3 0-208 0,2 3 0 16,0 2 128-16,2-5-128 0,1-4 0 0,2 2 0 15,1-4 0-15,1 0 0 16,1-2 0-16,1-1 0 0,-2-2 0 0,1-3 0 15,1-3 0-15,1 2 128 0,-1-3-128 0,1-2 0 16,-3-3 0-16,-1-2 128 0,0-1-128 0,0 2 0 16,-1 0 0-16,0-3 0 0,-2-1 0 0,-1 4 0 15,-1-2 144-15,-1 3-144 0,1 0 128 0,-2 4-128 0,-1-2 160 0,0 7-160 16,0-5 192-16,0 5-192 0,0 0 256 0,0 0-48 16,0 0-16-16,0 0 0 0,0 0-192 0,1 11 0 0,1 3 0 15,-1-1 0-15,2-1 0 0,-1-1 0 0,1 2 0 0,1 0 0 16,2 0-224-16,1 1-32 0,1-1-16 0,1-4 0 31,1 0-1808-31,2-3-352 0,1 0-80 0,-3-4-16 16,1-2-800-16,-1-2-176 0</inkml:trace>
  <inkml:trace contextRef="#ctx0" brushRef="#br0" timeOffset="59134.45">18965 7991 15663 0,'0'0'1392'0,"1"10"-1120"16,1 4-272-16,2 2 0 0,0 4 2880 0,1 1 528 15,1 0 112-15,2 0 0 0,1-2-1728 0,0 2-336 16,1-4-80-16,1-1-16 16,0-2-480-16,0-2-112 0,0-4 0 0,-1-2-16 15,2-2-224-15,-2-1-32 0,1-2-16 0,-1-2 0 16,-2-6 32-16,0 1 16 0,-2-2 0 0,0-1 0 16,-2-2-80-16,-2-2 0 0,-2-3-16 0,0 1 0 15,0-1-192-15,0 1-48 0,-1-5 0 0,-2 0 0 0,1 1-192 16,-1-2 0-16,0-2 0 0,0 0 0 0,-4 1-192 0,2-1-144 15,-2-2-32-15,1 3 0 16,1 4-800-16,1 2-176 0,1 4-16 0,0 4-16 16,3 2 112-16,0 6 32 0,0 0 0 0,4 8 0 15,2 2 48-15,1 2 16 0,3 1 0 0,0 1 0 16,2 1 512-16,1 0 96 0,1 3 32 0,2-2 0 16,1 0-208-16,1 2-32 0,3-1-16 0,1 0 0 0,0-3 528 0,3 2 96 0,-2-3 32 0,2 1 0 15,-1-1 128-15,-4-1 0 16,0-2 0-16,0-2-128 0,-4-3 400 0,0-1 96 15,0-1 16-15,-2-2 0 0,0 1 768 0,-2-5 176 16,-1-2 16-16,-4-2 16 0,-1-1-208 0,-1-1-32 16,-1-1-16-16,0-1 0 0,-2 1-592 0,0-3-128 15,-4 0-32-15,-2 0 0 0,-2 2-160 0,-2-2-16 16,-1 2-16-16,-3 0 0 0,-1 1 288 0,0 2 48 16,-1 3 16-16,-1 1 0 0,1 1 240 0,0 3 48 0,-1 3 16 0,2 3 0 15,2 4 0-15,3 1 0 0,1 4 0 0,3 2 0 16,2 3-16-16,3 4 0 0,3 1 0 0,1 1 0 15,3-1-208-15,2 1-32 0,6-2-16 0,1-1 0 16,4-4-352-16,5-3-192 0,7-2 192 0,4-4-192 31,6-4-768-31,10-6-272 0,9-4-48 0</inkml:trace>
  <inkml:trace contextRef="#ctx0" brushRef="#br0" timeOffset="59735.16">20874 7969 17503 0,'0'0'768'0,"0"0"176"0,-9-3-752 0,9-5-192 0,2 2 0 0,0-1 0 16,-2-2 1696-16,0 1 304 0,-2 2 64 0,2 6 16 0,-2-5-848 0,2 5-160 15,-7-2-48-15,-1 0 0 0,-2 4-288 0,-2 1-64 16,-1 5-16-16,-1 2 0 0,-2 2 80 0,1 2 16 15,0 2 0-15,1 2 0 0,2 3-288 0,2 1-48 16,2 0-16-16,3-1 0 0,2 1-176 0,3-2-32 16,1 4-16-16,5-6 0 15,1 0-176-15,4-4 192 0,2-1-192 0,2-1 192 0,4 0-32 0,-1-4 0 0,0-3 0 0,2-2 0 16,1-3 0-16,1-3 0 0,-1-5 0 0,-2-4 0 16,-1 2 96-16,-2-6 0 0,-3-2 16 0,-1-2 0 15,-2 0-16-15,-1-3 0 0,-3 0 0 0,-4 0 0 16,0-1-256-16,-4-1 160 0,0-2-160 0,-4-2 128 15,-1-1-512-15,-4 0-96 0,-2 0-32 0,-1 0-10864 32,-2 0-2176-32</inkml:trace>
  <inkml:trace contextRef="#ctx0" brushRef="#br0" timeOffset="59897.61">21200 7883 20271 0,'0'13'1792'0,"-2"6"-1424"16,1 2-368-16,0 3 0 0,0 2 1120 0,1 0 160 16,0 0 16-16,1-3 16 0,0 1-928 0,0-1-192 15,2 1-48-15,0-5-7632 16,1-2-1536-16</inkml:trace>
  <inkml:trace contextRef="#ctx0" brushRef="#br0" timeOffset="60066.6">21120 7708 22799 0,'0'0'1008'0,"0"0"208"0,-8-1-960 0,2 0-256 0,1-3 0 0,5 4 0 0,0 0-272 0,0 0-112 16,0 0 0-16,0 0-6144 0,7 2-1216 0</inkml:trace>
  <inkml:trace contextRef="#ctx0" brushRef="#br0" timeOffset="60297.65">21627 7618 10127 0,'-15'-12'896'0,"7"6"-704"16,-4-2-192-16,-3 0 0 0,-2 0 3904 0,-2 2 768 16,0-1 128-16,-1 2 48 0,1-3-2800 0,2 5-576 15,1 0-96-15,3 3-32 0,1 1-320 0,2 3-64 16,2 3 0-16,2 7-16 0,3 7-752 0,3 6-192 15,3 6 0-15,2 2 0 0,1 0 0 0,2 7 0 16,3 2 0-16,2 3 0 16,3 1 0-16,1 2 0 0,2-6 0 0,-1 1 0 31,0-5-384-31,0-2-96 0,-2-3-32 0,-2-2 0 16,-1-5-1744-16,-2-2-368 0,-1-3-64 0,-2-4-5760 0,-3-6-1152 0</inkml:trace>
  <inkml:trace contextRef="#ctx0" brushRef="#br0" timeOffset="60466.51">21566 8217 7359 0,'-16'-20'656'0,"7"7"-528"0,-2-4-128 0,-4-1 0 0,-2-2 2816 0,2-2 544 16,-1-4 96-16,2 3 32 0,3 3-1504 0,2 4-320 0,4 3-48 0,2 3-16 16,3 1-448-16,3 2-80 0,1 2-32 0,4 1 0 15,3 0-864-15,5 3-176 0,2 2 0 0,3 1 0 16,1 0-336-16,2 1 16 0,1-1 0 0,-1 1 0 31,2-2-2240-31,0-2-448 0,25-2-96 0,-14-2-16 0</inkml:trace>
  <inkml:trace contextRef="#ctx0" brushRef="#br0" timeOffset="60629.34">21878 7567 15663 0,'-7'-11'1392'0,"2"0"-1120"16,0 1-272-16,-2 1 0 0,1 1 3136 0,0 3 576 16,1 1 128-16,1 2 0 0,4 2-1888 0,-5 4-384 0,1 7-80 0,2 4-16 15,0 5-832-15,4 7-192 0,2 7-16 0,1 5-16 16,1 6-416-16,3 3 0 0,4 3 128 0,0 2-128 15,2-1 0-15,0 2 0 0,2 1 0 0,3-6 0 16,-3-5-432-16,0-3-64 0,0-5-16 16,0-3 0-16,-4-2-2544 0,-1-3-512 15</inkml:trace>
  <inkml:trace contextRef="#ctx0" brushRef="#br0" timeOffset="60967.78">21872 8149 4607 0,'-6'-17'400'0,"2"10"-400"0,1 0 0 0,1 0 0 15,-1 2 5008-15,1 0 928 0,2-2 176 0,1-1 32 16,-1 8-3744-16,5-5-752 0,2-1-160 0,0-1-16 16,5 4-480-16,3 1-96 0,0 2 0 0,3 0-16 0,3 0-560 0,3 0-96 15,-1-2-32-15,2 2 0 0,0-2-48 0,-2 1-16 16,1-1 0-16,-3 0 0 0,-1-2-128 0,1-1 128 16,0-1-128-16,-1 1 128 0,-5 0-128 0,-2-2 192 15,-2 1-192-15,-2-2 192 0,0-1-192 0,-2-2 0 16,-2 1 0-16,-1 0 0 0,0 0 0 0,-3 0 0 15,-1 0-192-15,-1-1 192 0,-2 1 0 0,-2 2 0 0,-3-2 0 0,-2 2 0 16,-2 0 0-16,0 1 256 0,2 3-32 0,-2 2-16 16,0 4 144-16,0 2 32 0,3 5 0 0,1 3 0 15,2 3-16-15,2 0 0 0,4 5 0 0,1 1 0 0,2-1-368 16,2 3 0-16,3 0 0 0,2-1 0 0,3-2-128 0,3-2-112 16,0-1-16-16,2-1 0 31,2-2-1552-31,-1-5-320 0,1-1-64 0,-1-3-16 15,1-1-1136-15,-2-3-240 0</inkml:trace>
  <inkml:trace contextRef="#ctx0" brushRef="#br0" timeOffset="61430.45">22522 7988 6447 0,'0'0'576'0,"6"7"-576"0,1 1 0 0,1 2 0 0,-1 2 4384 0,0 2 768 15,-1 2 160-15,1 1 16 0,-1-3-2832 0,2 1-560 16,-1 2-112-16,1-4-32 0,-2 0-448 0,1-2-80 15,-1-2-32-15,2 1 0 0,-3 0-528 0,-1-3-96 16,-3-1-32-16,-1-6 0 0,0 0-240 0,0 0-48 16,0 0-16-16,0 0 0 0,0 0 64 0,0 0 16 15,0 0 0-15,0-9 0 16,-1-3-224-16,0-1-128 0,1 0 160 0,0-1-160 16,-1-3-192-16,-1 0-128 0,0-3-16 0,0 3-16 15,2 2-96-15,3-1-32 0,-2 0 0 0,2 2 0 16,2 0-128-16,0 2-32 0,0 3 0 0,2 2 0 0,0 3 256 0,0 1 32 15,2 1 16-15,3 2 0 0,3 0 336 0,0 2-176 16,2 1 176-16,1-1-128 0,2 0 128 0,1-2 0 16,1 3 0-16,3-3 0 0,0 1 0 0,1-1 176 0,0-1-176 0,0-2 192 15,0-1-192-15,-1-1 160 0,-2-1-160 0,-2-2 160 16,-4 0-160-16,-3 0 192 0,-2 0-192 0,-2 2 192 16,-3-3-64-16,-2 1-128 0,-2-1 192 0,-3 2-64 15,-2-3 144-15,-2 1 32 0,-1 1 0 0,-3 1 0 16,-2 2 320-16,-2 1 64 0,-1 2 16 0,2 0 0 15,-4 2 80-15,2 2 32 0,1 3 0 0,2 1 0 0,0 5-160 0,0 3-16 16,1 2-16-16,3 2 0 0,1 0-272 0,2 2-48 16,3-1-16-16,3 1 0 0,0-2-288 0,4-1 0 15,2-1 0-15,3 0 0 16,2 0-512-16,3-2-16 0,0-1 0 0,0 0 0 16,1-3-1984-16,1-1-400 0,0-1-80 0,-2-3-13392 0</inkml:trace>
  <inkml:trace contextRef="#ctx0" brushRef="#br0" timeOffset="61768.18">23280 7825 14735 0,'0'0'1312'0,"0"11"-1056"0,-1-1-256 0,1 5 0 0,0 3 3456 0,0-1 624 16,0 2 128-16,0 2 16 0,-1 1-2144 0,1-2-432 0,1 1-96 0,0 0-16 15,2-3-192-15,1-1-32 0,3-1-16 0,-1-2 0 16,1-2-832-16,0-1-160 0,3-1-48 0,0-7 0 15,0 1-256-15,-1-2 160 0,-1-2-160 0,0-2 128 16,0-2-128-16,1-2 128 0,-1-3-128 0,0-2 128 16,1 0 96-16,0-2 16 0,-1-2 0 0,-2 1 0 15,3-2-240-15,-1 1 0 0,-1-4 0 0,1 0 0 0,-2-1 0 0,2-1 0 16,-2-1 0-16,1 3 0 0,-2 3-240 0,0 4-32 16,-1 3-16-16,0 3 0 0,-4 6 416 0,0 0 64 15,0 0 32-15,0 0 0 0,3 7-224 0,1 5 0 16,0 3 128-16,1 3-128 0,-1 4 0 0,0-2 0 15,0 0 0-15,0 4 0 0,1 1-240 0,3-1-80 16,-1 0-32-16,5-2 0 16,1-5-2768-16,1-3-544 0</inkml:trace>
  <inkml:trace contextRef="#ctx0" brushRef="#br0" timeOffset="61937.49">23850 7398 33743 0,'0'0'1488'0,"0"0"320"0,0 0-1440 16,0 0-368-16,-5 10 0 0,1 3 0 0,1 4 128 0,2 8-128 0,1 2 128 0,1 5-128 15,3 2 448-15,2 3 0 0,0 5 16 0,2 1 0 16,0 0-464-16,1 0 0 0,3-1 0 0,-2-2 0 31,0-1-800-31,1-2-96 0,-1-7-32 0,2 0-9024 16,-1 1-1808-16</inkml:trace>
  <inkml:trace contextRef="#ctx0" brushRef="#br0" timeOffset="62138.09">23914 8029 15663 0,'-17'-16'1392'0,"9"7"-1120"15,-1-3-272-15,-1-1 0 0,-1-1 1968 0,2-3 336 16,0 1 64-16,1 3 0 0,2 0-960 0,1 3-208 0,2 2-48 0,2 2 0 16,-1 0 672-16,2 6 128 0,0 0 32 0,0 0 0 15,11-4-816-15,-1 2-144 0,1-1-48 0,3 2 0 0,4 2-480 16,-1 1-112-16,-1-2 0 0,-1 0-16 0,4-3-368 0,-1 0 144 15,0 1-144-15,2-2 0 16,-2 0-384-16,2-1-192 0,-1-1-48 0,1 0 0 16,-1-7-1680-16,1 1-352 0,-2 0-64 0,0-5-6992 15,-1 1-1392-15</inkml:trace>
  <inkml:trace contextRef="#ctx0" brushRef="#br0" timeOffset="62284.84">24283 7359 28383 0,'0'0'1264'0,"-3"14"256"0,1 6-1216 0,-1 4-304 0,1 5 0 0,0 4 0 16,0 2 1136-16,0 3 160 0,2 1 48 0,0 0 0 16,0 1 0-16,3-3 16 0,1-1 0 0,2 0 0 0,1-4-864 0,2-1-176 15,0-3-48-15,3-2 0 16,1-4-656-16,3-2-128 0,2-6-16 0,1-5-16 16,1-4-2464-16,2-2-512 0</inkml:trace>
  <inkml:trace contextRef="#ctx0" brushRef="#br0" timeOffset="62454.31">24694 7687 26719 0,'-6'13'1184'0,"1"-4"240"0,-4 2-1136 16,3 5-288-16,0 4 0 0,1 4 0 0,0 2 1344 0,1-1 192 15,0 3 64-15,3 0 0 0,3-3-880 0,2-2-160 16,0 0-48-16,3-3 0 0,3 0-368 0,2-3-144 16,0-4 0-16,1-2 144 31,2 0-624-31,2-5-128 0,2-1-32 0,-1-5 0 15,1-5-2496-15,-2 0-496 0</inkml:trace>
  <inkml:trace contextRef="#ctx0" brushRef="#br0" timeOffset="62632.3">24923 7769 13823 0,'0'0'608'0,"0"0"128"0,0 0-592 0,0 0-144 0,-5 16 0 0,-3 5 0 16,-2 0 5216-16,-1 10 1008 0,0 7 208 0,-4 5 32 0,0 4-3328 0,-1 5-656 15,-1 4-144-15,1 4-32 0,3 3-1200 0,0-2-240 16,3-1-48-16,2-1-16 0,3-2-544 0,1-2-96 15,0-2-32-15,4 3 0 16,3 4-1760-16,0 3-352 0,4-6-80 0</inkml:trace>
  <inkml:trace contextRef="#ctx0" brushRef="#br0" timeOffset="78462.22">14639 11494 40767 0,'-11'-2'896'0,"-2"2"192"0,1 2 48 0,0 2 0 0,3 1-912 0,4 0-224 15,5-5 0-15,0 0 0 0,0 0 768 0,8 7 96 16,3-4 32-16,6 1 0 0,7-4-128 0,5 0-32 16,3 0 0-16,10 0 0 0,6-4-544 0,6 1-192 0,4-2 144 0,5 1-144 15,3-1 0-15,2-2-144 0,1 1 0 0,7-1 0 31,3 1-2896-31,2-1-576 0</inkml:trace>
  <inkml:trace contextRef="#ctx0" brushRef="#br0" timeOffset="80518.02">16199 10960 23039 0,'0'0'2048'0,"0"0"-1648"0,-6 0-400 0,6 0 0 0,0 0 1408 0,0 0 208 0,0 0 48 0,0 0 0 0,0 0-512 0,0 9-80 15,2 0-32-15,0 3 0 0,2-1-544 0,3 2-112 16,-1 2-32-16,2 0 0 16,1 2-736-16,-1-4-128 0,1 0-48 0,2 0 0 31,0-5-2944-31,0 0-592 0,8 1-112 0,-19-9-16 0</inkml:trace>
  <inkml:trace contextRef="#ctx0" brushRef="#br0" timeOffset="80664.87">16396 10915 12895 0,'0'0'1152'0,"0"0"-928"0,0 0-224 0,0 0 0 0,0 0 3184 16,0 0 592-16,0 0 112 0,0 0 16 0,6 7-2080 0,1 1-416 16,-1 1-96-16,1 3-16 0,-1 2-560 0,2 0-112 15,1-1-32-15,2 3 0 16,0-3-2000-16,4-1-416 0</inkml:trace>
  <inkml:trace contextRef="#ctx0" brushRef="#br0" timeOffset="85102.29">16986 11425 17503 0,'-5'3'1552'0,"-2"1"-1232"0,0-1-320 0,0 4 0 15,1 0 3488-15,0-2 640 0,2 3 128 0,1 2 32 16,-1-2-2496-16,2 4-512 0,1 1-80 0,1 4-32 16,1-2-400-16,1 2-96 0,0 1-16 0,1 2 0 15,-1-2-464-15,1-1-192 0,0-3 128 0,1 2-128 16,-1-2 160-16,1 0-160 16,0-4 192-16,0-2-192 15,-4-8 128-15,0 0-128 0,0 0 0 0,0 0 0 0,0 0 144 0,8-3-144 0,-3-3 0 0,0-1 144 16,1-5-144-16,-1 1 0 0,1-5 0 0,0-1 0 15,-1-3 0-15,0-2 0 0,0 0 0 0,2 0 0 16,1 0 0-16,1 1 0 0,-1 1 0 0,1 2 0 16,0 3 288-16,1 1-32 0,-1 4 0 0,0 4 0 15,1 0 64-15,-1 5 0 0,0 1 0 0,1 3 0 16,-1 6-192-16,1 2-128 0,-3 4 144 0,1 3-144 16,0 6 0-16,1-1 0 0,0-1 0 0,0 3 0 15,1 1-384 1,-1-3-160-16,0-2-32 0,0-1-16 0,0-3-2352 0,0-1-448 0,0-3-112 15</inkml:trace>
  <inkml:trace contextRef="#ctx0" brushRef="#br0" timeOffset="85224.59">17396 11535 27007 0,'0'0'592'0,"0"0"128"0,0 0 32 0,0 0 0 0,0 0-608 0,0 0-144 0,0 0 0 0,2 10 0 15,2 3 592-15,1-3 96 0,0 2 16 0,1 0 0 16,-2 1-496-16,1 0-80 0,0 0-128 0,0-4 176 31,-1 2-752-31,0-2-128 0,-1-1-48 0</inkml:trace>
  <inkml:trace contextRef="#ctx0" brushRef="#br0" timeOffset="85525.65">17512 11366 8287 0,'16'6'736'0,"-8"-2"-592"0,3-1-144 0,0 0 0 0,3 0 1536 0,1-3 256 16,3-2 64-16,-1 1 16 0,0 0-1088 0,0-2-208 16,1-2-64-16,1 1 0 0,-5 4 656 0,0-4 128 15,-1-1 32-15,-3 1 0 0,-1 0 256 0,-4 0 48 16,-5 4 16-16,0 0 0 0,0 0 16 0,0 0 16 16,0 0 0-16,0 0 0 0,-8 5-256 0,-1 4-48 15,-1 5-16-15,-2-4 0 0,0 3-416 0,2 0-96 0,-1 3-16 0,1-1 0 16,-1 1-208-16,4 1-48 0,0 0-16 0,4 0 0 15,1-2-304-15,3 1-64 0,3-2-16 0,3 2 0 16,0-5-176-16,5 2 0 0,2-4-160 0,3 0 160 31,0 0-1424-31,2-3-192 0,0 0-48 0,-1-2 0 16,1-7-1728-16,-2-1-336 0</inkml:trace>
  <inkml:trace contextRef="#ctx0" brushRef="#br0" timeOffset="85688.52">17964 11094 26719 0,'0'0'1184'0,"0"0"240"0,0 0-1136 16,0 0-288-16,0 0 0 0,0 0 0 0,1 10 1472 0,2 6 256 15,-1 4 32-15,1 4 16 0,-2 5-576 0,1 5-112 16,-1 4-32-16,0 3 0 0,1 4-736 0,-2-1-160 16,0-1-32-16,2-1 0 15,1-4-1264-15,1-3-256 0,1-3-48 0,0-3-8752 16,2-3-1760-16</inkml:trace>
  <inkml:trace contextRef="#ctx0" brushRef="#br0" timeOffset="85926.05">18218 11240 18431 0,'0'0'1632'0,"0"0"-1312"0,-9 0-320 0,-1 1 0 15,-2 7 2912-15,1 1 512 0,1 0 96 0,0 3 32 16,-2 2-1552-16,0 5-304 15,0 4-64-15,3 2-16 0,0-2-384 0,1 2-80 16,3 2 0-16,1 0-16 0,2-3-240 0,2-2-32 16,2-1-16-16,3-2 0 0,2-2-272 0,1-6-48 15,0 1-16-15,2-3 0 0,3-1-368 0,1 0-144 16,3-3 0-16,2-2 144 0,0-3-400 0,2-2-64 16,0 0-32-16,1-2 0 15,3 0-1760-15,-2-3-368 0,-2 0-64 0,-1-4-9232 0,-1 3-1840 0</inkml:trace>
  <inkml:trace contextRef="#ctx0" brushRef="#br0" timeOffset="86272.93">18625 11344 23951 0,'0'0'1056'0,"0"0"224"0,-1 9-1024 0,-1 0-256 0,1-2 0 0,0 5 0 31,-1 3 2944-31,1 2 544 0,0-1 96 0,1 4 32 0,1-1-2080 0,0 2-400 0,1-2-96 0,-1 1-16 15,2-2-720-15,-1 1-160 0,1-6-16 0,-1 0-128 16,2-3 0-16,0-1 0 0,-1-1 0 0,-3-8 0 16,0 0-368-16,0 0-16 15,0 0-16-15,0 0 0 0,0 0 144 0,0 0 16 16,5-7 16-16,0-2 0 0,-2-4 224 0,0-1 0 16,0-3 0-16,0 0 0 0,0 0 0 0,1 0 0 15,-1-1 0-15,1-2 0 0,2 1 0 0,0 2 0 16,2 4 0-16,1 2 0 0,-1 1 0 0,0 0 0 15,0 2 192-15,-1 4-192 0,0 5 432 0,-1 4-32 16,1 2 0-16,-1 2 0 0,1 4-144 0,2 3-48 0,-1 1 0 0,1 1 0 0,0 1-208 16,0 2-192-16,0 1 48 0,4-1 0 15,0-2-2672-15,2-1-544 0,-1-4-96 0</inkml:trace>
  <inkml:trace contextRef="#ctx0" brushRef="#br0" timeOffset="86588.97">19154 11406 17503 0,'0'0'1552'0,"-1"-10"-1232"0,-3 4-320 0,0 1 0 16,4 5 3168-16,0 0 576 0,-8 0 112 0,0 2 32 15,-1 5-1600-15,1 2-320 0,1 1-64 0,0 3-16 16,2 3-912-16,0 1-176 0,0 0-32 0,1 0-16 16,2-2-480-16,2 1-80 0,2-4-32 0,2 0 0 15,-1-2-160-15,3-1 0 0,0-1 0 0,1-1 0 0,0-2 0 0,1-1 0 16,-1 0 0-16,1-3 0 0,-1-1 0 0,1 0 0 15,-8 0 0-15,8-4 0 0,0-1 0 0,0-2 0 16,-2 1 0-16,1-2 0 0,-1 0 0 0,1-4 0 16,-3 1 0-16,0 0 0 0,0 2 128 0,-2-1-128 15,-1-1 0-15,-1 2 128 0,0 4 64 0,0 5 16 0,0 0 0 16,0 0 0-16,0 0 176 0,0 0 48 0,0 0 0 0,0 0 0 0,-2 6-432 16,2 3 0-16,1 2 128 0,2-1-128 15,1 2-480-15,1-3-128 0,3 6-32 0,0-6 0 16,1 1-2144-16,1-3-432 0,1-2-96 15,-1-1-11968-15</inkml:trace>
  <inkml:trace contextRef="#ctx0" brushRef="#br0" timeOffset="87259.56">19464 11424 7359 0,'0'0'656'0,"0"0"-528"0,0 0-128 0,0 0 0 15,0 0 5504-15,3 11 1088 0,-2-3 192 0,1 3 64 16,-1 0-4496-16,2 3-896 0,-1 0-176 0,1 0-48 15,-2 1-208-15,0 0-64 0,2 1 0 0,0-2 0 16,-2-1-384-16,2 2-96 0,-1-5-16 0,1 0 0 0,-1-2-240 0,2 0-48 16,-4-8-16-16,0 0 0 0,0 0-160 0,8-3 0 15,-8 3-192-15,8-5 192 0,-2-1-384 0,1-3 64 16,0-2 0-16,-1-1 0 0,-1 1 176 0,0-2 144 16,-2-2-192-16,2 0 192 0,0-1 0 0,1-2 0 15,-2 0 0-15,1 2 0 0,0 2 0 0,0-3 0 0,0 1 0 16,1 6 0-1,-1-1 0-15,-1 5 0 0,1 0 0 0,-5 6 0 0,0 0 176 0,0 0 80 16,5 7 32-16,-1 3 0 0,-1 5 208 0,1 2 32 16,-3 0 16-16,2 1 0 0,-2 1-64 0,0 1-16 15,2-1 0-15,-2 0 0 0,0-5-304 0,2-1-160 16,0-2 160-16,1-2-160 0,-2-3 0 0,-2-6 0 16,0 0 0-16,0 0 0 0,0 0-144 0,8 0-80 15,0-1-16-15,0-4 0 0,-2-3 112 0,-1 0 128 0,-1 0-208 0,0-1 80 16,-1-1 128-16,-1-2 0 0,1-1 0 0,-2 0-128 15,1 0 128-15,-1-2 0 0,0 1 0 0,2 0 0 16,-1-2 0-16,2 3 0 0,0 3 0 0,0 1 0 16,0 2 0-16,-4 7 0 0,0 0 0 0,0 0 0 15,8 7 0-15,-3 0-192 0,2 6 64 0,-1 3 0 16,2-2 128-16,1 2 144 0,0 0-16 0,2-1-128 0,-1 4 176 0,2-3-176 16,1 0 160-16,1-2-160 0,1 0 160 0,-1-1-160 15,0-4 160-15,2-2-160 0,1 0 208 0,-2-2-48 0,0-1-16 0,-1-3 0 31,0-3-144-31,1-2 160 0,-2 0-160 0,-1-3 160 0,-2 0-160 0,0-2 0 0,0-2 0 0,-3-1 0 16,0-2 0-16,-2 1 0 0,-2-3 0 0,-2 2-176 31,0 0 176-31,-2-1-128 0,-3 1 128 0,0 1-128 0,-1 3 128 0,-2-2 0 16,1 3 0-16,-2 5 128 0,0 1 272 0,0 4 64 16,3 5 16-16,-1 3 0 0,-1 3 112 0,2 1 32 15,0 5 0-15,1 1 0 0,1 1-240 0,3 1-64 16,3 0 0-16,1-2 0 0,1-1-160 0,3-1-32 15,2-1-128-15,2-3 192 0,1-5-192 0,1 1-160 16,3-2 32-16,2-4 0 16,-1 0-1536-16,0-3-288 0,2-5-64 0,-2-3-11600 0,0-1-2320 0</inkml:trace>
  <inkml:trace contextRef="#ctx0" brushRef="#br0" timeOffset="87428.69">20527 10971 23039 0,'0'0'2048'0,"0"0"-1648"0,-5 4-400 0,-2 4 0 16,1 3 2592-16,-1 3 432 0,-1 0 96 0,2 3 16 15,-2 1-2304-15,2 2-448 0,0 1-80 0,4-2-32 16,-1 1-16-16,3-4-16 0,1-1 0 0,3-2 0 31,0-2-2672-31,3-2-544 0,-1-4-96 0</inkml:trace>
  <inkml:trace contextRef="#ctx0" brushRef="#br0" timeOffset="87559.83">20697 10992 12895 0,'0'0'1152'0,"0"0"-928"15,0 0-224-15,0 0 0 0,-4 9 5824 0,0 4 1136 16,0 0 208-16,0 4 64 16,-1-2-4912-16,-2 2-976 0,1 1-192 0,0-2-32 15,4 1-528-15,0 1-96 0,1-1-32 0,1 2-20000 16</inkml:trace>
  <inkml:trace contextRef="#ctx0" brushRef="#br0" timeOffset="89263.05">21929 11052 35711 0,'-10'-6'1584'0,"0"-1"320"0,-3 1-1520 0,1 0-384 0,-2 1 0 0,-2 0 0 16,-1-2 1040-16,0 2 144 0,-1-1 32 0,1 2 0 0,3 3-16 0,-1 2 0 31,2 3 0-31,2 5 0 0,-1 0-816 0,2 5-144 16,0 6-48-16,4 3 0 0,1 6-192 0,2 5 0 15,2 4 0-15,2 5 0 0,3 2-288 0,4 4-48 0,0 1-16 0,-1 0 0 32,1-4-464-32,0 1-80 0,1-4-32 0,0-3 0 15,0-1-272-15,-1-2-48 0,-1-3-16 0,-2-3 0 16,-1 0 48-16,0-4 16 0,-2-3 0 0,0-2 0 16,-2-5 112-16,0-3 32 0,-2-2 0 0,1-5 0 0,1-7 608 0,0 0 128 0,0 0 32 0,-4-7 0 15,0 1 288-15,0-3 144 16,-1-3-16-16,1-3 0 0,0-2 368 0,0-2 64 0,1-5 16 0,-1 0 0 0,1-2-224 0,2 0-32 15,2-1-16-15,0 3 0 0,5 0-48 0,0 3-16 16,2 3 0-16,1 1 0 0,1 2-16 0,1 0 0 16,-1 1 0-16,2-1 0 0,1 5-32 0,-1-2-16 15,0 1 0-15,-2 0 0 0,0 1 144 0,0 2 16 16,-4 1 16-16,-1 3 0 16,-5 4 224-16,0 0 64 0,0 0 0 0,0 0 0 15,0 0 0-15,0 0 16 0,0 0 0 0,-4 14 0 16,-1-1-80-16,0 5-32 0,-2 3 0 0,2 2 0 15,1 2-208-15,3 1-32 0,1 0-16 0,4-1 0 16,1 0-288-16,3-5 0 0,4 0 0 0,1-3 0 0,2-1 0 0,5-3 0 16,2-2 0-16,0-3 0 0,0-4 0 0,1-3 0 15,-4-2 0-15,-1-3 0 0,-1-1 128 0,-1-3-128 0,-2-2 0 0,-2-2 0 16,-3 2 160-16,-2-5-32 0,-3 1 0 0,-2 0 0 16,-2-2 176-16,-1 2 16 0,-2-3 16 0,-2 1 0 15,-3 0-336-15,0 2-160 0,-2 0 16 0,0 1 0 31,-2 0-272-31,0 1-48 0,0-3-16 0,2 2 0 16,-1 3-1296-16,2-3-256 0,2-1-48 0,1-1-16 16,2 4-928-16,2 0-192 0,0 2-48 0</inkml:trace>
  <inkml:trace contextRef="#ctx0" brushRef="#br0" timeOffset="89494.75">22188 11468 3679 0,'8'7'320'0,"1"3"-320"15,1-1 0-15,-1 4 0 0,2 2 4096 0,-1-2 768 16,-1 4 128-16,1-3 48 0,-3 3-2320 0,1 1-464 0,-1-2-80 0,-2 1-32 15,0 0-592-15,-1-4-112 0,-1 0-32 0,1-2 0 16,0 0-736-16,-2 1-160 0,1-3-16 0,-2-1-16 16,-1-8-336-16,0 0-144 0,0 0 128 0,0 0-128 15,0 0 320-15,-4-4-32 0,0-6 0 0,-1 0 0 0,0-3 384 0,1-1 80 16,-1-5 16-16,-1 1 0 0,1-3 64 0,1-1 32 16,3-1 0-16,1-2 0 0,0-1-624 0,3-2-240 15,2 1 176-15,3 1-176 0,2 3 256 0,2 3-64 0,1 2 0 0,1 3 0 16,3 5 256-16,0 0 32 0,1 3 16 0,2 3 0 15,-1 1-672-15,2 5-128 0,3 0-16 0,-1 2-16 32,1-1-1360-32,0 2-272 0,5 3-48 0</inkml:trace>
  <inkml:trace contextRef="#ctx0" brushRef="#br0" timeOffset="90333.45">23537 11535 14735 0,'0'0'1312'0,"8"3"-1056"0,-1 1-256 0,0 0 0 16,3 2 2176-16,-1-5 368 0,0 0 80 0,3 0 0 16,-1 2-960-16,2-3-208 0,3 0-48 0,-3 0 0 15,0-4-192-15,0 2-64 0,0-5 0 0,0 2 0 16,-1 0-256-16,0-2-64 0,-3-2-16 0,-1 0 0 16,-1 1-96-16,-1-1-16 0,-2-3 0 0,-1 0 0 15,0 1-192-15,-2-1-32 0,-2 4-16 0,0-1 0 16,-3-1 0-16,-1 0 0 0,-1 3 0 0,-1 0 0 15,-4 2 32-15,-1 1 0 0,-1 1 0 0,0 5 0 0,-1-1-48 16,-2 4 0-16,1 3 0 0,-1 1 0 16,-1 4-128-16,3 1-48 0,1 3 0 0,2 3 0 15,2 0-272-15,3 0 0 0,2 1 128 0,4-2-128 16,2 1 0-16,4 3 0 0,0-4 0 0,3 2 0 0,2-1-288 16,2-1-16-16,2 1 0 0,8 3 0 15,0-7-1520-15,2-2-304 0,0-1-64 0,1-4-9984 16,1 0-2000-16</inkml:trace>
  <inkml:trace contextRef="#ctx0" brushRef="#br0" timeOffset="90734.14">24190 11432 23039 0,'-7'1'2048'0,"-1"-1"-1648"0,-1 0-400 0,-2 2 0 15,-2 1 2256-15,2 4 368 16,-3 2 80-16,0 1 16 0,2 5-992 0,1-1-208 15,-1 4-48-15,3 3 0 0,1 1-896 0,0 0-176 16,3 0-32-16,1-1-16 0,1-1-352 0,3-2 0 16,3-1 0-16,1-1 0 0,1-2 0 0,3-1 0 15,1-4 0-15,3-1-128 0,0-1-224 0,2-1-32 16,2-3-16-16,-1 1 0 16,3-4-128-16,-2-3-32 0,-2-1 0 0,1-2 0 0,0-2 288 0,-2-1 48 0,0 2 16 0,-2-3 0 0,-2-1 208 15,-1 2 0-15,-2-4-160 0,1 0 160 0,-2 0 0 0,-1 0 0 16,0 1 0-16,0 0 128 0,-3 2 176 0,0-3 16 15,-1 0 16-15,-1 3 0 0,1-1 256 0,-2 3 48 16,-2 3 16-16,1 2 0 0,3 3 224 0,0 0 32 16,-8 8 16-16,3 1 0 0,-2 2-224 0,2 1-32 15,1-1-16-15,0 4 0 0,1 0-352 0,1 1-80 0,2 1-16 0,2 0 0 16,3 1-208-16,0-1 0 0,0 0 0 0,2 0 0 16,1-1 0-16,-1-3-128 0,4-3 128 0,-1 0-208 31,2-3-304-31,0-3-48 0,3 1-16 0,2-2 0 15,2-1-1888-15,-1-3-384 0,-3-5-80 0,4 2-7904 0,0 1-1584 0</inkml:trace>
  <inkml:trace contextRef="#ctx0" brushRef="#br0" timeOffset="91365.5">24811 11449 11055 0,'0'0'480'0,"0"0"112"0,0 0-464 0,0 0-128 16,0 0 0-16,0 0 0 16,0 0 4480-16,-9-4 864 0,-4 1 176 0,1 3 48 15,2 0-3008-15,-2 0-608 0,-1 0-112 0,-1 4-32 16,-2 2-496-16,2 2-96 0,-1 4-32 0,2-2 0 16,0 3-480-16,3 2-80 0,2 3-32 0,3-2 0 15,1 1-336-15,3 0-80 0,1 0-16 0,2-2 0 16,6 1-160-16,4-3 0 0,2-1 0 0,4-5 0 15,4 3-304-15,3-4 16 0,0-5 0 0,1-1 0 16,-2-4-2000-16,0 1-400 0,1-7-64 0,-1 0-13760 0</inkml:trace>
  <inkml:trace contextRef="#ctx0" brushRef="#br0" timeOffset="91666.09">25044 11183 20271 0,'0'0'1792'0,"-1"7"-1424"0,-3 4-368 0,0 4 0 0,2 4 2768 0,-1 3 496 16,2 5 80-16,-3 1 32 0,0-1-1728 0,1 3-352 16,2-3-64-16,1 2-16 0,1-3-224 0,1 2-48 15,0-4-16-15,2-2 0 0,1-3-704 0,1-2-224 16,-1-3 128-16,0-1-128 0,-1-4-240 0,1-2-96 16,-5-7-32-16,7 4 0 15,-7-4-224-15,0 0-48 0,9-6-16 0,-3 0 0 16,0-1 192-16,-1-3 32 0,-1-3 16 0,2-1 0 0,2-7 416 0,1 1-160 0,-4 2 160 0,2 1 0 15,1 1 176-15,-1 1 144 0,3-1 16 0,-1 2 16 16,1 1 432-16,2 2 96 0,4 5 16 0,-3 3 0 16,-2 3 64-16,1 5 32 0,1 7 0 0,0 1 0 15,1 4-256-15,0 5-48 0,-3 3-16 0,1 0 0 0,0-1-432 0,1 0-96 16,1-2-16-16,0-1-13664 16,2 0-2736-16</inkml:trace>
  <inkml:trace contextRef="#ctx0" brushRef="#br0" timeOffset="92266.19">26572 11188 22799 0,'-17'10'1008'0,"10"-3"208"0,-4 2-960 0,1 3-256 0,-1 2 0 0,1 2 0 0,-1 2 1072 0,1 0 160 16,1 0 48-16,1 4 0 0,3-2-560 0,1 0-96 15,1-2-32-15,2 1 0 0,0 4-80 0,3 0 0 16,1 1-16-16,1-2 0 0,1 1-112 0,4-3-32 16,2-2 0-16,0-2 0 0,1-5 144 0,1-2 16 15,0 1 16-15,-1-8 0 0,0-2 224 0,-1-1 32 0,1-4 16 0,-1-3 0 16,-2-4-112-16,0-1-32 0,-1-5 0 0,-2-2 0 16,-2-2-64-16,-3 0-16 0,-2-2 0 0,-2 1 0 15,1-6-320-15,-3 2-80 0,-5-2-16 0,3 1 0 16,-1-2-160-16,-1-2 160 0,-4 1-160 0,1 1 160 31,2 1-528-31,-6-11-96 0,4 1-32 0,2 6 0 16,1 3-1920-16,5 12-384 0,1 0-80 0,2-1-12400 0</inkml:trace>
  <inkml:trace contextRef="#ctx0" brushRef="#br0" timeOffset="93436.22">26816 11287 3679 0,'8'23'320'0,"-3"-11"-320"0,3 1 0 0,-3 3 0 16,-2 2 3984-16,-2-2 736 0,-1-1 144 0,0 0 16 0,0-1-2448 0,0-1-480 16,-1-1-96-16,1-3-32 0,2 0-816 0,-2-9-176 15,4 7-16-15,-4-7-16 0,0 0-640 0,0 0-160 16,8-3 0-16,0 0 0 16,0-1-384-16,-2-1-128 0,0-1 0 0,-4-3-16 31,-2-2-624-31,0-1-128 0,-1-1-32 0,-2-1 0 15,-1-4-1472-15,-1 1-288 0,3 0-64 0,2 2-16 16,1 0 880-16,-1 2 176 0,-1 0 48 0,1 5 0 0,2-1 1600 0,3 2 320 0,2-1 128 0,-2 2 0 16,-1-4 400-16,1 2 192 0,2 0 48 0,-1 0 0 15,2-1 304-15,-1 2 64 0,-1-2 16 0,1 4 0 16,2 1 272-16,0 2 64 0,1 0 16 0,2 1 0 16,0 1-448-16,1-3-96 0,1 3 0 0,0-1-16 0,0 0-624 0,0-1-192 15,-1 0 0-15,0-1 0 0,-3-1 160 0,0 0-160 16,-3-2 128-16,0-2-128 0,-3 2 480 0,0-1 16 15,-2-1 0-15,1 0 0 0,-2-1 432 0,0 1 96 16,-1-3 0-16,-1 0 16 0,-1 0 160 0,-1 1 16 16,0-1 16-16,-1 0 0 0,-1 1-144 0,-3 1-16 15,-1 1-16-15,0 1 0 0,0 3-304 0,0 2-64 0,0 1-16 0,1 3 0 16,0 3-208-16,2 4-32 0,-1 5-16 0,2 1 0 16,-2 3-96-16,5 3-32 0,3 4 0 0,2 4 0 0,1 2-80 0,2 2-16 15,2 2 0-15,1-1 0 0,4-3-192 0,0-1 0 16,1 0-144-16,0-3 144 15,-4-2-528-15,2 0-16 0,-1-3 0 0,2-2 0 32,-1-3-800-32,-1-6-176 0,-4 1-16 0,0-4-16 15,-3 0-1264-15,-4-8-240 0,0 0-48 0,0 0-16 16,0 0 1280-16,-8-2 256 0,-1-2 48 0,0 1 16 16,0-4 176-16,-2-2 48 0,-2 0 0 0,-1-2 0 0,-2 1 3104 0,1-3 624 0,-1-1 128 0,3-3 32 15,0 1-208-15,1 2-32 0,3-1-16 0,1 1 0 16,3 1-816-16,2 1-176 0,2 0-16 0,2 3-16 15,2 1-656-15,2 1-128 0,0 0-16 0,2 3-16 0,2-1-368 0,1 2-128 16,3 2 0-16,2 0 144 0,-1 1-144 0,1 1 0 16,1 3 0-16,9-1 0 0,0 1 0 0,-3-2 0 15,-1-2 0-15,0 1 0 0,1 1 0 0,-1-4 0 16,-2 0 0-16,-6-1 0 0,1-2-256 0,4-4 64 16,-3-2 0-16,0 1 16 0,-2-2-112 0,-4-1-32 0,-1-1 0 15,-2-2 0 1,-1-1 96-16,-1 0 16 0,-2 0 0 0,-2-2 0 15,-2-1 64-15,1-1 16 0,0 2 0 0,-1-3 0 0,0 1 0 16,1 4 0-16,-2-3 0 0,-1 5 0 0,-1 0 128 0,1 5 0 16,1 2 0-16,3 8 128 0,0 0 96 0,0 0 32 15,-8 5 0-15,5 8 0 0,1 0 176 0,1 11 32 16,0 6 16-16,2-5 0 0,3 6-48 0,4 17-16 16,1 0 0-16,-1-14 0 0,2 1-240 0,2 3-48 0,2-3-128 0,2-1 192 15,-2-4-192-15,-1-1 0 0,0-2 0 0,-1 0 0 16,-3-7-432-16,-1 0 32 0,-3-2 0 0,-2-2 0 31,-2-3-624-31,0-3-128 0,-2-2-32 0,1-8 0 16,0 0 288-16,-8 7 64 0,-1-3 16 0,9-4 0 0,-9-6 480 0,0 0 80 0,-3-3 32 0,2 0 0 15,1-4 224-15,1-1 128 0,-1 0 0 0,-1 0-128 0,3-1 656 0,0 2 32 16,3 0 0-16,2 0 0 0,0 0 64 0,2 0 16 16,3 2 0-16,2 0 0 0,4 2-96 0,0-1-16 15,2 0 0-15,4 0 0 0,1 0-176 0,0 3-32 16,-1 3-16-16,1 0 0 0,0 2-256 0,1-1-48 15,1-1-128-15,0 1 192 0,0-2-192 0,1 1 0 0,-4 0 128 0,0-2-128 32,-1-2 0-32,0 2 0 0,-1-1 0 0,-1 1 0 15,-3-1 160-15,-1 1-160 0,-1-4 160 0,-4 3-160 0,-3 7 144 16,3-10-144-16,-3 10 128 0,-4-6-128 0,-1-1 256 0,-3 5-48 16,0 1 0-16,-1 3 0 0,0 6 560 0,0-2 96 15,-2 5 32-15,2 2 0 0,3 0-272 0,2-3-48 16,-1 2-16-16,-2 6 0 0,2-2-256 0,4-2-48 15,5 3-16-15,-1 0 0 0,3 2-240 0,2-5 0 0,2 1 0 0,3-1 0 32,3-1-384-32,3-2-128 0,1 1-32 0,2-5 0 15,1-4-1456-15,1 0-304 0,-2-2-48 0,1-2-16 16,2-2-640-16,-3 1-128 0,-3-3-16 0,-2-2-4608 0,-3-2-928 0</inkml:trace>
  <inkml:trace contextRef="#ctx0" brushRef="#br0" timeOffset="93898.99">28021 11248 25391 0,'0'0'1120'0,"0"0"240"0,0 0-1088 0,8 9-272 16,1 3 0-16,-1 2 0 0,-2-1 1216 0,2 3 192 0,1-2 48 0,1 4 0 15,1 3-96-15,-2 0-16 0,-1-1 0 0,-2-5 0 16,0-1-32-16,-1 1-16 0,-1-2 0 0,0-1 0 16,0-2-592-16,-4-10-128 0,0 0-32 0,5 10 0 15,-5-10-224-15,0 0-64 0,4 7 0 0,-4-7 0 16,0 0 64-16,0 0 0 0,0 0 0 0,-2-9 0 0,2 1-48 0,0-5 0 15,0-1 0-15,0-2 0 0,0-4-272 0,0 1 0 16,0-2 128-16,0-1-128 16,-2-2-400-16,3 1-144 0,-1-1-32 0,3 1 0 15,-1 5-416-15,2 5-96 0,1 4 0 0,2 2-16 16,1 4 336-16,-8 3 64 0,11 0 0 0,0 3 16 0,-1 5 368 0,1 0 64 0,-1-2 0 0,5 2 16 16,-2 2 240-16,1 1 0 0,2 2 0 0,-1-3 0 15,1-4 0-15,2 0 0 0,3-1 0 0,0 1 0 16,0-3 0-16,0 0 0 0,-3 1 0 0,0-4 0 15,-2-3 0-15,-3 2 0 0,-3-2 0 0,-2-2 0 16,1 0 192-16,-9 5-192 16,7-9 192-16,-3 0-192 0,-2 1 368 0,1-2-48 15,-2-1 0-15,-1 2 0 0,-1-4 112 0,-2 3 16 16,1 0 0-16,-1 1 0 0,-1 1 0 0,4 8 16 16,-9-5 0-16,0 3 0 0,0 2 112 0,-1 2 32 15,0 3 0-15,0 2 0 0,-2 1-160 0,4 2-16 0,3 2-16 16,2 1 0-16,1 0-272 0,0 4-144 0,1-3 160 0,4 2-160 15,1 0 0-15,1-1-160 0,1 0 0 0,2 2 0 16,1-3-576-16,4 2-112 0,4-5-32 16,-1 0 0-16,-2-4-1616 0,3-3-336 0,1 0-64 0,1-1-16 15,-5 0-240-15,0-3-48 0,2-4-16 0</inkml:trace>
  <inkml:trace contextRef="#ctx0" brushRef="#br0" timeOffset="94236.74">28677 11301 9215 0,'-2'-12'816'0,"2"3"-656"0,0 0-160 0,0 9 0 15,0 0 3120-15,0 0 592 0,0 0 112 0,0 0 16 16,0 0-1408-16,0 0-272 0,5 12-64 0,-1 1-16 16,-1-1-288-16,1 2-48 0,1 0-16 0,-2 1 0 15,-2-1-544-15,2 0-112 0,1-1-32 0,-1 1 0 16,0-5-704-16,1 0-144 0,3 0-16 0,-7-9-16 16,9 5-160-16,-9-5 0 0,11 0 0 0,-11 0 0 0,9-1 0 0,-9 1 0 15,11-7 0-15,-3-2 0 0,-3-3 0 0,0-1 0 16,2 0 144-16,-2 0-144 0,0-1 0 0,0-2 0 15,1-2 0-15,0-1 0 0,2-1-256 0,1-4 16 16,-1 2 16-16,1 4 0 0,-1 2-48 0,-2 6-16 0,0 2 0 0,-6 8 0 16,0 0 416-16,0 0 64 0,0 0 32 0,0 0 0 15,6 11 160-15,-2 0 16 0,-1 4 16 0,-3 0 0 16,0 1 0-16,0 2 0 0,0 0 0 0,1-1 0 16,1 3-416-16,1-2 0 0,0-2 128 0,1 0-128 15,2-2-384-15,3 2-96 0,3-6-32 0,0-1 0 16,-1-2-2544-16,2-4-512 0,1-1-96 0</inkml:trace>
  <inkml:trace contextRef="#ctx0" brushRef="#br0" timeOffset="94413.89">29317 10866 21183 0,'0'0'1888'0,"0"0"-1504"0,0 12-384 0,0 2 0 16,0 5 1872-16,1 5 304 0,-1-1 64 0,1 2 16 15,2 1-1504-15,1 2-304 0,0-1-64 0,1 3-16 0,0-4 96 0,2 4 32 16,-1 1 0-16,1 1 0 0,-1 1-288 0,2-3-48 16,-1-2-16-16,0 0 0 15,3 0-144-15,-3-2 0 0,1 0 0 0,-1-5 0 16,-1 0-720-16,1-3-80 0,-1-4-16 0,1-2-8416 16,-3-2-1696-16</inkml:trace>
  <inkml:trace contextRef="#ctx0" brushRef="#br0" timeOffset="94584.13">29178 11155 16575 0,'0'0'736'0,"0"0"160"0,0 0-720 0,0 0-176 16,0 0 0-16,14-1 0 0,-3 0 5152 0,2 1 992 16,2 2 208-16,-1 3 48 0,2-2-4016 0,2 2-784 0,4 0-176 0,4 2-16 15,5-2-496-15,5 0-80 0,3-1-32 0,5-1 0 31,4 0-1440-31,3-2-304 0,3-1-48 0,-1-1-19120 0</inkml:trace>
  <inkml:trace contextRef="#ctx0" brushRef="#br0" timeOffset="96000.29">15736 12922 29887 0,'-8'-3'1328'0,"-8"4"272"0,6-4-1280 0,-2 0-320 0,-1 3 0 0,-1-1 0 16,-2-1 640-16,1 2 64 0,-4 3 0 0,2 2 16 16,2 4 176-16,0 3 16 0,2-2 16 0,2 5 0 15,1 3-672-15,3 2-128 0,1-1-128 0,3 2 192 16,1-3-192-16,4 0 0 0,1-1 0 0,3-1 0 15,-1-2 0-15,4-1 0 0,1-1 0 0,2-3 0 0,-1-2-192 0,0-2 192 16,2-1-160-16,0-1 160 0,0-2-224 0,0 0 48 16,-1-3 16-16,0-5 0 0,-2 1-32 0,1-5 0 15,-1 1 0-15,-1-2 0 0,-1-5 0 0,0 0-16 16,0-1 0-16,-2 0 0 0,0-1 208 0,-3 1 0 16,1 0 0-16,-1 2 0 0,-2 4 368 0,1 2 64 15,-2 0 16-15,0 3 0 16,0 7 592-16,0 0 128 0,0 0 32 0,-4 10 0 15,0 1-800-15,1 2-144 0,2 3-48 0,2 1 0 16,2 1-208-16,2 1 0 0,2 3-192 0,0-2 192 16,0 0-2448-1,2-2-384-15,1-1-80 0</inkml:trace>
  <inkml:trace contextRef="#ctx0" brushRef="#br0" timeOffset="96168.81">16251 13086 24879 0,'0'0'1088'0,"0"0"256"0,0 0-1088 0,-5 3-256 0,5-3 0 0,0 0 0 15,0 0 0-15,0 0-224 16,0 0 32-16,0 0 16 16,0 0-624-16,7 4-128 0,3-3-32 0</inkml:trace>
  <inkml:trace contextRef="#ctx0" brushRef="#br0" timeOffset="96500.08">16435 12887 23551 0,'-7'-11'1040'0,"5"7"224"0,-5 2-1008 0,2-2-256 0,-2-2 0 0,-1 3 0 16,-1 0 1536-16,-1-2 272 0,-1 3 48 0,1 2 16 16,0 2-496-16,0 0-96 0,1 2-32 0,0 3 0 15,0 2-480-15,0 4-80 0,1 0-32 0,3 1 0 0,2 5-272 16,2-1-48-16,1 1-16 0,3 0 0 0,-2-1-192 0,3-1-128 15,2 0 128-15,1-2-128 0,1 0 0 0,1-2 0 16,1-1 0-16,2-6 0 0,1-1 0 0,0-1 0 16,0-4 0-16,1-1-128 15,1-2-320-15,-1-2-48 0,-1-1-16 0,-1-5 0 16,-2-1-16-16,-1 1-16 0,-1-4 0 0,-1 1 0 0,-1-2 384 0,0 1 160 0,-3-1-128 0,0 0 128 16,0 1 0-16,-2 0 0 0,0 1 144 0,1 2-144 15,-1 2 496-15,0 1-16 16,-1 1 0-16,0 8 0 0,0 0 80 0,0 0 16 15,0 0 0-15,4 8 0 0,1 3-288 0,1 5-48 16,0 1-16-16,2 0 0 0,1 1-224 0,1 2 0 16,2 2-144-16,1 1-11440 15,3 2-2304-15</inkml:trace>
  <inkml:trace contextRef="#ctx0" brushRef="#br0" timeOffset="96637.72">16935 13039 9215 0,'0'0'816'0,"0"0"-656"0,0 0-160 0,0 0 0 16,0 0 7984-16,0 0 1552 0,0 0 320 0,7 7 64 31,1-4-8608-31,3 0-1728 0,4 2-352 0</inkml:trace>
  <inkml:trace contextRef="#ctx0" brushRef="#br0" timeOffset="97302.22">17977 12482 16575 0,'0'0'736'0,"0"0"160"0,1 7-720 0,3 3-176 0,1 5 0 0,5 4 0 16,-1 3 2112-16,0 3 384 0,1 4 64 0,1-2 32 0,0 2-1664 0,2 2-336 15,0 2-64-15,0-2-16 0,-1-2-256 0,-1-1-64 16,-1-1-16-16,-1 0 0 0,0-4 80 0,-1 0 32 15,-3-4 0-15,1-2 0 0,-1 0-128 0,-3-4-32 16,0-4 0-16,0-1 0 0,-2-8-128 0,0 0 0 16,0 0 0-16,0 0 0 0,0 0-240 0,0 0-16 15,-1-12-16-15,0 0 0 32,1-3-688-32,1-5-144 0,0-3-32 0,2-2 0 0,1-1-592 15,2 0-112-15,3 2-16 0,3 1-16 0,1 3 1088 0,3 1 208 0,2 3 64 0,2 4 0 0,-1 5 1008 0,-1 3 208 16,-1 4 32-16,-1 4 16 15,0 3 272-15,-2 4 48 0,-1 2 16 0,-2 4 0 0,-2 0 64 0,0 2 32 16,0 1 0-16,-3 0 0 0,-2 2-400 0,-1-3-80 16,-3 1 0-16,-1-1-16 0,-2 1-448 0,-1-1-96 0,-2-2-16 0,-2-1 0 31,0-3-704-31,0 0-128 0,-1-1-48 0,1-3-11840 0</inkml:trace>
  <inkml:trace contextRef="#ctx0" brushRef="#br0" timeOffset="97656.16">18789 12733 29423 0,'-21'9'1296'0,"11"-3"288"0,-4 2-1264 0,-2 1-320 0,-1 0 0 0,1 2 0 16,2-1 512-16,1 2 64 0,1 0 0 0,2 1 0 31,1-1-64-31,1 1-16 0,3 0 0 0,1 1 0 0,1 0-496 0,3 2 0 15,1 0 0-15,3-1 0 0,3 3 0 0,1-3 0 16,1-1 0-16,1-3 0 0,1-1 0 0,2-3 0 16,1-2 0-16,3-1 0 0,-3-2 0 0,2-3 0 15,-2-2 0-15,2-2 0 0,-2 0 0 0,1-2 0 16,-2-3 0-16,1-2 0 0,-2 0 0 0,-2 1 0 16,1-1 0-16,-2-1 0 0,-3-4 160 0,-1 1-160 0,-1 1 160 0,0-1-160 15,-1 0 320-15,-2 3-16 0,-1 3-16 0,0 1 0 16,-2 1 304-16,-2 5 64 0,-3 1 16 0,1 4 0 15,-1 5-288-15,2-2-64 0,0 3-16 0,1 2 0 16,1 5-304-16,3 0 0 0,1 0 0 0,3 0-144 31,2 1-688-31,0 1-144 0,2-4-32 0,1 4-9616 16,3-4-1920-16</inkml:trace>
  <inkml:trace contextRef="#ctx0" brushRef="#br0" timeOffset="98489.25">19176 12744 19343 0,'-17'-5'848'0,"10"5"192"0,-3-1-832 0,1 1-208 15,-1-3 0-15,-1 6 0 0,2-6 2112 0,2 6 384 16,0 0 80-16,7-3 16 0,0 0-1296 0,0 0-256 16,1 7-48-16,5 4-16 0,0 4-576 0,3-2-112 15,2 2-32-15,2 2 0 0,0 0 64 0,0 1 0 16,0 1 0-16,0 0 0 0,0-2-64 0,-1 1 0 15,-1-2 0-15,-2-1 0 16,-2 0 16-16,-2-1 0 0,-2 0 0 0,-2-2 0 16,-4-2 96-16,0 0 16 0,-1-3 0 0,-2 2 0 15,0-2-208-15,-1 0-48 0,0-4 0 0,-1 0 0 16,0-2-128-16,0-1 0 0,0 0 0 0,2-2 0 16,1-2-240-16,5 4-16 0,-4-4-16 0,4 4 0 15,0 0 96-15,0-7 32 0,1 1 0 0,-1 6 0 16,5-4 144-16,3-1-160 0,1 1 160 0,3 3-160 0,2 1 160 0,4-2 0 15,-1 0 0-15,2-1 0 0,0 2 0 0,2-3 0 16,1 0 0-16,3 0 0 0,-4-3 0 0,-3 0 0 16,-1-1 0-16,-1 0 0 0,-2-2 0 0,-1 0 0 15,-3 0 0-15,0 0 0 0,-3 0 0 0,0-3 0 0,-1 3 0 0,-3-2 128 16,-2-1-128-16,-1 1 144 16,0 1-144-16,-1-1 160 0,-3 0 272 0,-1 3 48 0,-2 1 16 0,1 4 0 0,-2-5 144 0,0 5 48 15,-1 2 0-15,-1 2 0 0,1 2-112 0,-2 5 0 16,1-1-16-16,1 2 0 0,-1 3-304 0,4 2-64 15,2 1-16-15,3 2 0 0,1-1-176 0,1 1 0 16,2-2-192-16,2 2 192 16,4-3-1376-16,4-1-160 0,0-1-16 0,3-3-16 31,1-2-960-31,2-3-192 0,3-1-32 0,1-2-16 16,-1-3-688-16,0 1-128 0,0-4-16 0,0 1-16 15,-2 0 864-15,-1-2 160 0,-2 1 32 0,-1-1 16 0,-3-1 1904 0,-1-1 368 0,-4-4 80 0,1 0 0 16,-2 0 2816-16,-1 0 576 0,-2 0 96 0,-3-1 32 15,-1 0-1248-15,-1 0-240 0,-2 1-48 0,-4 3-16 16,1 1-352-16,-1 2-64 0,0 2-16 0,-3 1 0 16,1 3-288-16,0 1-64 0,0 1-16 0,1 6 0 0,2 3-976 0,1 3-320 15,1 3 0-15,2 1 0 0,4 5 320 0,2 1 0 16,1-2 0-16,4 1 144 0,0-1-144 0,3 1 192 16,2-3-192-16,3-1 192 0,1-2-64 0,2-2-128 15,-1-1 192-15,2-5-64 0,1-2 144 0,1-2 32 0,0-4 0 0,-2-2 0 16,-2-2 80-16,1-5 32 15,-4-4 0-15,-3-3 0 0,-2-1-144 16,0-4-16-16,-1-1-16 0,-3-4 0 0,-2-1-240 0,-1-2 0 16,-1 1-144-16,-2-3 144 0,0 1-224 0,-1-1 48 15,0-6 16-15,-1-2 0 0,-2 0-80 0,-1-1-16 16,-1-3 0-16,-1 0 0 16,-4-6-352-16,0 5-80 0,-3 4-16 0,1 7 0 0,1 8 464 0,0 8 96 15,2 10 16-15,1 8 0 0,0 9 1120 0,2 10 224 16,3 9 64-16,3 7 0 0,4 7-64 0,3 7 0 0,2 2 0 0,2 4 0 15,3 0-384-15,0 0-96 0,2 1-16 0,2-1-12704 16,3 0-2544-16</inkml:trace>
  <inkml:trace contextRef="#ctx0" brushRef="#br0" timeOffset="99059.81">21144 12976 5519 0,'0'0'496'16,"2"-6"-496"-16,-2-3 0 0,-1-2 0 0,0 1 2544 15,-2-3 400 1,-1 1 96-16,-2 0 16 0,-2 1-48 0,-1-1-16 16,-2 0 0-16,0 2 0 0,-1 1-640 0,-1 2-128 0,-2 3-32 0,1 2 0 15,-2 2-1232-15,2 2-256 0,0 4-64 0,1 5 0 16,1 5-32-16,3 3-16 0,1 0 0 0,4 3 0 16,3 3-464-16,3 2-128 0,5-4 0 0,3 2 0 15,3 0 0-15,3-4 0 0,1-2 0 0,1 0 128 16,-1-4-128-16,-1-2 0 0,0-4 0 0,-2-2 0 0,-1-3 0 0,0-1 144 15,0-6-16-15,-3 0-128 0,-2-1 640 0,-1-1 32 16,-3 0 0-16,-2-3 0 0,0-1-544 0,-2 0-128 16,-2-2 0-16,-2 1 0 0,0-2-272 0,-1 2-96 15,0-1-16-15,-2 1 0 16,1-3-1264-16,-1 3-256 0,1-1-48 0,1 2-9056 16,-1-4-1792-16</inkml:trace>
  <inkml:trace contextRef="#ctx0" brushRef="#br0" timeOffset="99360.8">21278 12789 18431 0,'13'9'816'16,"-6"-3"160"-16,0 1-784 0,1 3-192 0,0 3 0 0,1 4 0 0,0 2 2752 0,-1 1 512 15,1 3 112-15,-2 0 16 0,-1 1-1520 0,1-1-288 16,-1 0-64-16,-2 1-16 0,0 2-480 0,0-5-112 0,0 1-16 0,-1-2 0 16,-1-2-448-16,1-3-112 0,-1-1-16 0,2-4 0 15,0-4-112-15,-4-6-16 0,0 0-16 0,0 0 0 16,7-1-176-16,-1-4 0 0,2-5 0 0,-1-2 0 15,0-1 0-15,1-4-192 0,-1-3 32 0,1-1 16 16,1-1 16-16,-2-3 0 0,3-1 0 0,-1 2 0 16,0 3 128-16,1 1-128 0,3 2 128 0,0 4-128 0,0 1 128 0,0 3 0 15,-1 1 160-15,0 5-160 0,0 4 320 0,-1 4-16 16,0 5-16-16,1 1 0 0,-2 3-16 0,0 4 0 16,1 3 0-16,-1 4 0 0,1 1-16 0,-2-1 0 15,0 2 0-15,-1-2 0 16,0 2-800-16,1-2-160 0,0-4-48 0,0 3-17648 0</inkml:trace>
  <inkml:trace contextRef="#ctx0" brushRef="#br0" timeOffset="100162.78">22801 12628 28383 0,'-3'10'1264'0,"-1"26"256"0,3-15-1216 0,1 6-304 0,1 7 0 0,0 1 0 15,1 1 896-15,-1 1 128 0,0 4 32 0,2 0 0 16,0 1-80-16,-1-1-16 0,2-4 0 0,0-1 0 15,0-6-640-15,0-2-144 16,0-3-32-16,0-4 0 0,0-4-144 0,-2-7 160 16,0-2-160-16,-2-8 160 0,0 0-160 0,0 0 0 15,0 0 144-15,3-5-144 0,-1-4 0 0,-1-8 0 16,-1-4 0-16,1-2-128 0,1-5-112 0,-1 6-16 16,-1-1 0-16,1-7 0 0,1-3 256 0,0-4-176 15,2 0 176-15,-1-4-160 0,-1-1 160 0,5-7-128 16,2 1 128-16,1 5-128 0,3 2 128 0,3 7-192 0,1 2 192 0,3 7-192 15,-1 4 192-15,2 7-192 0,0 3 192 0,0 5-192 16,1 6 64-16,-3 0 0 0,-2 1 0 0,-2 4 0 16,-4 3 128-16,-1 3-208 0,-3 2 80 0,-1 2 128 0,-6 2-160 0,-3 3 160 15,-2 2 0-15,-3 3-144 0,-2 2 144 0,-4 2 0 16,0 1 0-16,-3 2 0 0,0-3 0 0,-1-2 0 16,-2-2 0-16,3-1 0 15,2-2 384-15,2-1 64 0,1-3 16 0,3-2 0 16,1-3 336-16,3 1 64 0,2-4 16 0,3 2 0 15,2-1-112-15,2-1 0 0,2-5-16 0,2 2 0 16,2-1-224-16,3-1-32 0,3-1-16 0,2 2 0 16,0-2-144-16,2-4-16 0,1 0-16 0,1 0 0 15,0 0-304-15,0 0 160 0,1 0-160 0,0-3 128 16,2 0-1216-16,1 2-256 0,1-3-64 0,1 1 0 16,0 1-2080-16,2-2-416 0</inkml:trace>
  <inkml:trace contextRef="#ctx0" brushRef="#br0" timeOffset="100641.2">24339 12940 34783 0,'-10'-13'1536'0,"6"6"320"0,-3 2-1472 0,-2-1-384 15,0 0 0-15,-1 1 0 0,-3 0 640 0,-3 0 48 16,-4 1 16-16,2 1 0 0,-1 2 448 0,-2 5 112 0,1 2 16 0,2 1 0 16,0 2-832-16,3 2-176 0,1-1-16 0,2 6-16 15,4 2-240-15,3 0 0 0,3-2 0 0,3-1 0 16,3 0 0-16,1-2-208 0,4 0 32 0,3-1 16 16,1-2-48-16,1-1-16 0,1-1 0 0,-2-2 0 15,-2 0 32-15,0-1 16 0,-5-1 0 0,-6-4 0 16,9 1 16-16,-9-1 0 0,8-1 0 0,-1-1 0 0,-7 2-96 0,0 0-32 15,5-5 0-15,0 0 0 0,-1-1-32 0,1-1-16 16,-2 0 0-16,-2-3 0 0,-1 1 0 0,1 0 0 16,1 1 0-16,-1-2 0 0,2 0 144 0,-1 3 16 15,2-1 16-15,0 1 0 0,3 3 160 0,-7 4-192 16,6-2 192-16,1 2-192 0,-7 0 192 0,8 5 256 0,-1 3-64 0,0 4-16 31,-2 2 480-31,0 4 112 0,-1 2 0 0,-1 3 16 16,-3 5 128-16,-1-2 32 0,-2 1 0 0,-1 0 0 0,-3-1-208 15,1-1-32-15,-1 0-16 0,0-2 0 0,-3 0-320 16,1-4-64-16,0 1-16 0,1-3 0 0,1-3-544 0,0-2-96 16,2-4-32-16,5-8 0 15,0 0-2496-15,0 0-496 0,0 0-96 0</inkml:trace>
  <inkml:trace contextRef="#ctx0" brushRef="#br0" timeOffset="101126.85">24630 12918 21183 0,'0'0'944'0,"6"9"192"0,0 4-912 0,0 0-224 15,1 5 0-15,-1 2 0 0,-1-2 2656 0,-1 0 480 16,-1-1 112-16,-3 0 16 0,-1 1-1216 0,-1-1-224 16,-2 2-48-16,0-2-16 0,1-2-960 0,-1 0-192 15,0-4-32-15,0-2-16 0,0-2-336 0,4-7-64 16,-4 5-16-16,4-5 0 0,0 0 16 0,0 0 0 15,-5-2 0-15,5 2 0 0,-5-8-160 0,2-1 0 0,2-3 0 0,1-4 0 16,2 1 0-16,2-2-176 0,3-2 16 0,-1 2 0 16,1-3-224-16,2 0-32 0,1 1-16 0,2-1 0 15,1 3-224-15,8-8-48 0,0 7-16 0,-7 8 0 16,0-3-32-16,1 1 0 0,-2 0 0 0,1 3 0 16,-1 0 224-16,5 0 32 0,-5 3 16 0,-5 6 0 0,0 0 288 0,-1 3 48 15,-2 1 16-15,-1 4 0 0,-2 2 128 0,1 3 256 16,-2 2-64-16,-1 2-16 0,0 5 208 0,-1-1 32 0,0 1 16 0,1 0 0 15,-3 0-112-15,3-1-32 0,1 0 0 0,3 1 0 16,0-1-288-16,1-2 128 0,2 0-128 0,1-2 0 16,1-4 128-16,0-2-128 0,0-2 0 0,0-1 0 15,-1-3 288-15,0-2-48 0,1-2-16 0,-1-2 0 16,0-2 480-16,-2-2 80 0,1-3 32 0,-1-1 0 16,-1-1-112-16,1-2 0 15,-1-2-16-15,-3-1 0 0,1-1-304 0,-2-1-64 16,-1 0-16-16,0-6 0 0,-2 3-176 0,-1-1-128 15,-3 0 192-15,0 0-192 16,0 4-256-16,3 8-176 0,-1-7-16 0,0 2-16 16,-1-2-2672-16,0 3-512 0,0 2-128 0</inkml:trace>
  <inkml:trace contextRef="#ctx0" brushRef="#br0" timeOffset="101411.86">25153 12933 14735 0,'5'10'1312'0,"-1"1"-1056"16,-2 5-256-16,1-3 0 0,1 4 3520 0,0-3 656 15,-2 1 128-15,1-1 32 0,1 0-2480 0,1 1-512 16,2-1-80-16,-1-1-32 0,1-4-448 0,1 0-80 16,1-1-32-16,0-1 0 15,-1-2-384-15,1-1-80 0,0-2-16 0,0 0 0 16,-9-2-48-16,12-4-16 0,-2-1 0 0,-2-1 0 16,2 0-128-16,-1-1 128 0,1-1-128 0,-3-1 128 15,1-1-128-15,-1-1 0 0,1-3 0 0,-3 1 0 16,-1-1 0-16,-2 1 0 0,0 1 0 0,-1 2 0 15,-1 2 0-15,0 8 160 0,0 0 16 0,0 0 0 16,0 0 304-16,-8 5 64 0,0 3 16 0,4 0 0 0,3 1-272 0,0 4-48 16,1 0-16-16,2 6 0 0,1-2-224 0,2 3 0 15,2 2-192-15,1 0 192 16,1 0-1536-16,1 1-192 0,2-1-32 0,1-1-9472 16,1-5-1888-16</inkml:trace>
  <inkml:trace contextRef="#ctx0" brushRef="#br0" timeOffset="101827.53">25648 13123 11967 0,'0'0'1072'0,"0"0"-864"16,0 0-208-16,3 13 0 0,2 3 2688 0,3 4 512 16,-1-2 80-16,3 3 32 0,-1 3-1520 0,1 0-320 15,-1 1-48-15,2 1-16 0,2 3 0 0,-1 0-16 0,-1 1 0 0,0-4 0 16,-2-3-336-16,-3-3-64 0,0-2-16 0,0-1 0 15,1-3-288-15,-2-1-64 0,-1-1-16 0,-4-12 0 16,0 0-352-16,0 0-64 0,0 0 0 0,0 0-16 16,0 0 32-16,0 0 16 0,-2-7 0 0,1 0 0 15,0-6-16-15,-1-3 0 0,-1-1 0 0,0-4 0 16,-1-2-208-16,1-2 176 0,2-2-176 0,1-3 160 16,1-4-592-16,3-3-112 0,2-2-32 0,0-4 0 15,2 1-896-15,5-18-192 0,1 9-48 0,-2 19 0 16,2 3 848-16,2 1 160 0,0 1 48 0,1 1 0 0,0 7 1216 0,-1 6 240 0,0 5 48 15,1 5 16-15,-3 7 256 0,-1 5 48 0,-1 4 16 16,-3 4 0-16,-1 4-96 0,-4 0 0 0,-3 1-16 0,-3 0 0 31,-2 1-16-31,-3 0 0 0,0 1 0 0,-5 0 0 16,-4 1-528-16,-9 12-96 0,1-5-32 0,5-10 0 0,-3 3-400 16,-1 1 0-16,-2 2 0 0,0 0 0 15,2 2-2880-15,-1 2-624 0</inkml:trace>
  <inkml:trace contextRef="#ctx0" brushRef="#br0" timeOffset="108289.4">5189 9659 14687 0,'0'0'640'0,"0"0"144"0,0 0-624 0,0 0-160 0,0 0 0 0,0 0 0 15,0 0 880-15,0 0 144 0,0 0 16 0,0 0 16 0,0 0 32 0,0 0 16 16,0 0 0-16,0 0 0 0,0 0-256 0,15 6-48 15,-21 1-16-15,1 0 0 0,1 3-80 0,1-1 0 16,2 0-16-16,1 0 0 0,0 0-160 0,0-2-16 16,-1 0-16-16,1 2 0 0,0-2 80 0,0 2 0 15,0 0 16-15,-2 3 0 0,0 2-80 0,-1 2 0 16,0 1-16-16,2 1 0 16,-1 3-128-16,-2-1-32 0,-2 3 0 0,1 2 0 15,0 1-32-15,0 3-16 0,0-3 0 0,-2 4 0 16,1 0 0-16,-2 2 0 0,0 2 0 0,0 0 0 15,0-1-96-15,0 2 0 0,1 1-16 0,-1 0 0 16,1-1-176-16,-1-3 128 0,2 2-128 0,-1-1 128 16,2-2-128-16,0-1 0 0,-2-1 0 0,4 1 128 15,-1-2-384-15,0 5-96 0,0 4-16 0,0 2 0 16,-3-2-1936-16,-2 3-400 0,3 1-80 0,-3 1-16 16,-1 0-112-16,1-2-32 0,2-2 0 0</inkml:trace>
  <inkml:trace contextRef="#ctx0" brushRef="#br0" timeOffset="108558.66">4764 10789 23951 0,'-12'9'1056'0,"12"-9"224"0,-8 4-1024 0,0 1-256 16,-1 4 0-16,1 2 0 0,2 0 2160 0,-2 4 368 15,-1 2 80-15,1 1 16 0,2 5-1200 0,0 5-224 0,3 0-48 0,0 2-16 16,2 0-816-16,2 0-176 0,2-2-16 0,2-2-128 16,1 0 304-16,3-5-48 0,2-2-16 0,2-2 0 15,2-1 0-15,4 0 0 0,2-5 0 0,1-2 0 16,1-1-240-16,2-3 144 0,-2-3-144 0,6-5 128 0,2-2-128 16,3-4 0-16,3-4 0 0,2-2 0 15,0 0-2064-15,4-2-352 0,3-3-64 0</inkml:trace>
  <inkml:trace contextRef="#ctx0" brushRef="#br0" timeOffset="109437.78">1936 12304 29247 0,'0'0'1296'0,"-3"4"272"0,0 2-1248 0,0 3-320 16,2 6 0-16,-1 3 0 0,2 0 288 0,0 3 0 16,0 4 0-16,2 11 0 0,0 1-64 0,2 3-16 15,-1-1 0-15,-1 0 0 16,2-1-208-16,0-3 0 0,-4-2 0 0,3-3 0 15,1-3 0-15,1-6 0 0,-1-4 0 0,0-4 0 16,1-2-144-16,-5-11-80 0,0 0-16 0,0 0 0 16,5-11-128-16,0-3-16 0,1-7-16 0,-3-1 0 15,1-7-160 1,0-1-16-16,-1-1-16 0,0-3 0 0,-1-1 384 0,1-2 80 0,1-4 128 0,1 0-208 0,-3 1 208 16,4-2 0-16,-1 0 0 0,1 2 0 0,2 2 144 0,1 4 80 15,0 4 16-15,2 2 0 0,1 4 224 0,-1 7 48 0,0 7 16 16,-2 3 0-16,-1 5-272 0,-2 5-64 0,1 5-16 0,-1 5 0 15,1 4 48-15,-1 4 16 0,0 1 0 0,-1 3 0 16,0 4-32-16,0-3 0 0,0-1 0 0,1-2 0 16,-1-1-208-16,1-2 0 0,1-6-144 0,-2-1 144 15,-1-1-432-15,1-4 16 0,-5-8 0 0,8 2 0 0,0-3 144 16,-2-3 16-16,1-2 16 0,-2-2 0 0,-1-5 240 0,1-2 0 16,0 0 0-16,1-5 0 0,-1-1 176 0,-1 3-176 15,-2 0 160-15,1 0-160 0,0-1 496 0,-1 2 0 16,1 2 0-16,-2 2 0 0,2 1-80 0,-1 3-16 15,0 1 0-15,-1 3 0 0,-1 5 512 0,0 0 112 16,0 0 0-16,5 10 16 16,0 3-848-16,1 7-192 0,-1 3 0 0,1 5 0 15,2 2 0-15,1 2 0 0,-1 5-192 0,1-1 192 32,3 2-688-32,1-1-32 0,4-2-16 0,-1-3 0 15,1-2-1728-15,2-5-352 0,3 1-64 0,2-4-8896 0</inkml:trace>
  <inkml:trace contextRef="#ctx0" brushRef="#br0" timeOffset="109859.65">2823 12467 4607 0,'-3'-8'400'0,"-2"-1"-400"0,-4-3 0 0,1 2 0 15,3 2 4400-15,-3-1 784 0,-3 3 176 0,-2 4 16 16,-1 1-2672-16,0 2-528 0,-1 3-128 0,1 4 0 16,1 3-512-16,-1 1-112 0,-1 2-16 0,2 3 0 15,1 2-816-15,3 0-160 16,1 1-48-16,3 2 0 0,1-3-384 0,4 2 0 15,2-1 0-15,4-1 0 0,3-3 0 0,4-2 0 16,2-1 0-16,2-2 0 0,-2-3-304 0,6-2 16 16,3-3 0-16,-1-1 0 15,-1-2-480-15,0-6-80 0,1-1-32 0,-1-2 0 16,0-2-400-16,-3-1-96 0,-3-1-16 0,-2 0 0 16,-1-2 160-16,-2 1 16 0,-2-2 16 0,-4 3 0 0,2-1 768 0,-5 5 160 0,0-2 16 0,-2 2 16 15,-3-1 624-15,0 1 128 0,0 0 32 0,-1 1 0 16,0 1 448-16,0 2 96 0,-1 0 0 0,1 1 16 15,-2 1-304-15,6 3-64 0,0 0-16 0,0 0 0 16,-2-6-368-16,2 6-80 0,0 0-16 0,0 0 0 16,0 0-64-16,0 0 0 0,0 0-16 0,0 0 0 0,6 9 336 0,1 0 80 15,-2 3 16-15,2-2 0 0,-1 3-32 0,1 2 0 16,0 0 0-16,1 1 0 0,-1 1-256 0,-1-3-64 0,2 2-16 16,1-2 0-16,0-1-240 0,2 0 0 0,-1-1 0 0,2 0 0 31,1-2-1056-31,0 2-256 0,1-4-48 0,1-2-16 15,-1-2-1888-15,0-3-384 0</inkml:trace>
  <inkml:trace contextRef="#ctx0" brushRef="#br0" timeOffset="110006.78">3285 12381 26495 0,'-1'14'1168'0,"0"-5"240"0,-2 2-1120 16,3 4-288-16,1 5 0 0,2 2 0 0,0 1 848 0,-1 2 112 15,2 0 32-15,1-2 0 0,3 1-288 0,1-1-64 0,3-3-16 0,0-2 0 16,-2-1-624-16,1-1 0 0,-1-1 0 0,1-2 0 31,0-2-1920-31,1-2-368 0,0-2-64 0</inkml:trace>
  <inkml:trace contextRef="#ctx0" brushRef="#br0" timeOffset="110191.38">3594 12325 13823 0,'0'0'1216'16,"-2"11"-960"-16,-2 4-256 0,0 7 0 0,0 4 4976 0,0 8 944 0,0 4 192 0,0 6 32 15,0 0-3520-15,0 6-704 0,-1-1-128 0,0 2-48 16,1 1-784-16,0 1-176 0,2-4-16 0,0-1-16 16,2-2-624-16,2-2-128 0,-1-1 0 0,2-4-13328 15,0-2-2640-15</inkml:trace>
  <inkml:trace contextRef="#ctx0" brushRef="#br0" timeOffset="111292.65">4455 11962 18431 0,'0'0'1632'0,"0"0"-1312"0,0 0-320 0,9 9 0 15,-6 3 1216-15,0 4 160 0,1 3 32 0,2 5 16 16,-1 6-400-16,1 1-64 0,0 5-32 0,0 4 0 16,1 0-336-16,-1 2-64 0,1-2-16 0,-1-1 0 15,-1-1-272-15,1-3-64 0,-1-2-16 0,-1-3 0 0,-2-3 32 0,1-1 0 16,-1-2 0-16,2-2 0 0,-1-3-192 0,-2 2 160 16,-1-4-160-16,0-1 160 0,0-3-160 0,0-1 0 15,0-3 0-15,0-3-176 0,0-6 32 0,0 0 0 16,0 0 0-16,0 0 0 15,2-6-304-15,0-3-48 0,2-4-16 0,1-4 0 32,2-3-256-32,-1-1-64 0,1-1-16 0,1 3 0 0,1 0 496 0,3 1 96 0,2 4 32 0,3 1 0 15,1 1 352-15,3 4 80 0,1 3 16 0,0 2 0 16,2 3 320-16,-1 0 64 0,-2 0 16 0,-1 2 0 16,-1 3 160-16,-2 1 48 0,-2 0 0 0,-4 0 0 0,-2 1 160 15,-1 0 32-15,-3 3 16 0,-2 0 0 0,-4 2 80 0,-3 1 16 16,-3 2 0-16,-2 2 0 0,-1 2-384 0,-3-1-80 15,-3-1-16-15,-5 0 0 0,-1-2-416 0,0 0-96 16,0-2-16-16,0-1 0 0,-2-3-128 0,2-3 0 0,1-1 0 0,1-5 0 16,4 0-256-16,1-4-64 0,3-1-32 0,3 0 0 15,2 0-32-15,3 1 0 0,1-3 0 0,3 7 0 16,0 0 96-16,8-4 16 0,0 2 0 0,3 2 0 16,6 0 80-16,2 0 32 0,0 2 0 0,3 2 0 15,3-2 160-15,2 0-160 16,2 1 160-16,-1-2-160 0,-1-2 160 0,3 1 0 15,0-4 0-15,-1-1 0 0,-2-2 0 0,-1-1 0 16,0-2 0-16,-1-2 0 0,0 2 0 0,-2-7 0 16,-1-3 0-16,-2 1 0 0,-2-1 0 0,-2-1 0 15,-3 2 0-15,-3-3 128 0,-2 2-128 0,-3 2 0 16,-2 0-176-16,-3 3 176 0,-3 5 0 0,-2-2 0 16,-2 2 0-16,0 2 160 0,-5 3-160 0,0 1 0 0,-2 0 0 0,1 4 0 15,0 1 480-15,0 4 224 0,1 2 32 0,2 5 16 16,2 6-208-16,3 0-32 0,3 3-16 0,4 2 0 15,3 3-96-15,3 2-16 0,3 2 0 0,5-4 0 16,2 0-80-16,3-1-32 0,3-3 0 0,2-3 0 0,1-2-144 0,4-2-128 16,3-3 144-16,3-2-144 0,-2-5 0 0,3-2-192 15,2-6 16-15,2-1-18848 0</inkml:trace>
  <inkml:trace contextRef="#ctx0" brushRef="#br0" timeOffset="112325.03">6760 12340 29023 0,'0'0'1280'0,"0"0"272"0,14-5-1232 0,-19 26-320 16,1 1 0-16,3 3 0 0,-1 2 720 0,4 3 96 15,0 3 16-15,2-1 0 0,3 4 32 0,1 0 16 16,-1 1 0-16,4 0 0 0,1 1-480 0,-1-1-80 16,0-2-32-16,-1-1 0 0,1-2-112 0,0 0-32 15,-2-5 0-15,1-2 0 16,-3 0-144-16,1-5 128 0,0-5-128 0,-4-2 128 15,-3-3-128-15,1-1 0 0,-2-9 0 0,0 0 0 16,0 0 160-16,0 0-160 0,0 0 192 0,0 0-192 16,0 0 160-16,-3-10-160 0,0-4 128 0,1-5-128 0,-1-4 0 15,0-3 0-15,1-2 0 0,1-4-176 16,-2-6-208-16,2-4-64 0,-2-2 0 0,2-2 0 16,2 1-64-16,3-2-32 0,1-1 0 0,0 1 0 0,-1-2 160 0,4 5 16 0,1 2 16 0,2 3 0 15,0 4 224-15,1 5 128 0,1 5-160 16,0 6 160-16,-1 2 0 0,0 5 0 0,-2 6 208 0,1 4-64 15,-1 5 240-15,-1 3 64 0,-1 2 0 0,0 5 0 16,-2 0 112-16,-1 4 16 0,-1 0 16 0,-1 0 0 16,0 0-48-16,-3 1-16 0,-3 1 0 0,-1 1 0 15,-2 1-320-15,-1-1-64 16,1-1-16-16,-2 1 0 0,1-2-128 0,-1-1 0 16,1-1-192-16,0-6 192 15,1 1-608-15,0-4 0 0,0-1 0 0,6-6 0 16,0 0-2384-16,0 0-464 0,0 0-112 0</inkml:trace>
  <inkml:trace contextRef="#ctx0" brushRef="#br0" timeOffset="112594.39">7276 12310 10127 0,'0'0'896'0,"0"0"-704"0,0 0-192 0,0 9 0 0,-1 4 3456 0,-1-1 640 16,-1-3 144-16,-1 3 32 0,-2 1-1984 0,2 3-400 15,1 3-80-15,0 1-16 0,0-1-896 0,2 2-192 16,2 5-48-16,2-5 0 0,2-1-272 0,3-2-48 15,1-2-16-15,2-3 0 16,2-2-176-16,1 0-144 0,4-7 192 0,0-2-192 0,1-2 272 0,-1-4-48 16,0-3-16-16,-1-4 0 0,-1 1 48 0,-3-3 0 15,-3-2 0-15,-2 2 0 0,-1-5 160 0,-3 1 32 16,-3-1 16-16,-2 0 0 0,-3-1-192 0,-2 2-32 16,0 2-16-16,-2-1 0 0,0 2-224 0,-1 1 144 15,0 0-144-15,0 4 128 0,0-2-384 0,1 2-64 16,-1 0-32-16,2 2 0 15,2 1-2128-15,2 1-416 0,3 5-96 0</inkml:trace>
  <inkml:trace contextRef="#ctx0" brushRef="#br0" timeOffset="112794.75">7579 11833 22111 0,'0'0'1968'0,"0"0"-1584"0,0 0-384 0,1 11 0 0,0 3 2448 0,-1 4 416 15,0 6 80-15,0 2 0 0,0 4-1408 0,0 2-304 16,3 6-48-16,-1 2-16 0,4 4-576 0,-1 1-112 16,0 3-32-16,0 2 0 0,0-2-320 0,2 0-128 15,-2 2 0-15,3-6 144 32,1-5-2208-32,2-2-448 0,0-5-96 0,1-3-16 15,-2-4-480-15,2-4-96 0</inkml:trace>
  <inkml:trace contextRef="#ctx0" brushRef="#br0" timeOffset="113163.72">7947 12538 1839 0,'10'-22'0'0,"-7"12"160"0,1-3-160 0,-1 0 0 0,-2-3 0 0,1-2 0 0,-2-4 4384 0,-2 1 848 15,1 1 160-15,-3 2 48 0,-1 1-2736 0,0 5-528 16,-2 3-128-16,1 4 0 0,-1 2-368 0,-1 5-64 16,0 3-16-16,-1 3 0 0,2 5-640 0,0 0-128 15,2-1-16-15,0 1-16 0,1 2-352 0,1 1-80 16,2-2-16-16,2 1 0 0,2-1-160 0,1-1-16 15,1 0-16-15,-1-1 0 0,0-2-32 0,1-1 0 0,0 0 0 0,2-1 0 16,-1-1-128-16,1-2 160 0,-2 0-160 0,-5-5 160 16,6 3 16-16,-6-3 0 0,8 0 0 0,0-2 0 15,-8 2 80-15,8-5 0 0,0-1 16 0,-1-1 0 0,0 1-80 16,1 0-32-16,-3-1 0 0,0-1 0 0,-2 1 128 0,-1 1 32 16,-2 6 0-16,3-8 0 0,-3 8-320 0,0 0-272 15,-1-7 48 1,1 7 16-16,0 0 208 0,0 0 0 0,0 0 192 0,0 0-192 15,0 0 208-15,0 0-64 0,0 0-16 0,0 0 0 32,0 0-592-32,8-1-128 0,-1 1-32 0,3 0 0 15,0 0-1888-15,0 0-384 0,2 1-80 0,0-2-12320 0</inkml:trace>
  <inkml:trace contextRef="#ctx0" brushRef="#br0" timeOffset="113463.77">8215 12267 20207 0,'6'9'896'0,"-2"1"192"0,1 3-880 0,1 2-208 16,-1 2 0-16,3 3 0 0,-2 1 1616 0,2 1 288 16,0 4 48-16,0-4 16 0,-1 0-496 0,4-1-112 15,-3 0-16-15,0-4 0 16,-2-2-592-16,1-2-128 0,-2-2-32 0,-1-1 0 16,0-3-96-16,-4-7-32 0,0 0 0 0,0 0 0 15,0 0-96-15,0 0-32 0,0 0 0 0,-8-5 0 0,0-3-80 0,0-1-32 16,0-2 0-16,2-2 0 0,-1-1-32 0,1-2 0 15,-2-3 0-15,3-1 0 0,-1-2 64 0,3 0 16 16,0-3 0-16,3-1 0 0,1-3-112 0,2-1-32 16,1-1 0-16,4 2 0 0,3 1 432 0,2 0 80 0,3 2 0 0,0 4 16 15,1 4-304-15,1 5-64 0,0 6-16 0,2 7 0 16,1 3 0-16,-1 5 0 0,3 3 0 0,0 5 0 16,3 2-112-16,1-1-32 0,2-1 0 0,0 0 0 31,1-2-992-31,1 0-208 0,3 1-32 0,0-4-17712 0</inkml:trace>
  <inkml:trace contextRef="#ctx0" brushRef="#br0" timeOffset="114465.7">1936 14154 16175 0,'-5'2'704'0,"-3"1"176"0,-1 3-704 0,1 2-176 0,0 0 0 0,0 0 0 16,1 2 768-16,-1 2 112 0,-3 4 16 0,3-1 16 15,3 2-64-15,3 2-16 0,0 1 0 0,4 3 0 16,2 1 32-16,1-1 0 0,1-1 0 0,3 0 0 15,2-3-112-15,2 0-32 0,1-4 0 0,1-3 0 16,-2-4-272-16,1-2-48 0,0-2-16 0,1-1 0 16,-1-8 96-16,-1-2 16 0,-4-2 0 0,-1-3 0 0,-2-1 176 0,-2-1 32 15,-2-2 16-15,-2 1 0 0,-4-1-336 0,-3 2-64 16,-3-2 0-16,-1 3-16 0,0 0-128 0,-2 1-32 16,-2 0 0-16,0 3 0 0,-1-2-144 0,2 0-272 15,-1 3 64-15,1-1 16 16,1 1-688-16,1 1-128 0,3-4-16 0,1 3-13440 0</inkml:trace>
  <inkml:trace contextRef="#ctx0" brushRef="#br0" timeOffset="114728.74">2189 14223 11967 0,'10'18'528'0,"-4"-6"112"0,0 5-512 0,3 2-128 16,3 2 0-16,-2 1 0 0,1 2 2816 0,-1-2 512 0,-2-4 128 0,0-2 0 15,-3-3-1792-15,0-3-352 0,1-1-80 0,-3-2-16 16,-3-7-336-16,0 0-80 0,0 0-16 0,0 0 0 16,4-5-128-16,-1-3-16 0,-2-2-16 0,-2-2 0 15,-2-3-144-15,1 0-32 0,-1-2 0 0,-1 0 0 16,-2-3 144-16,-1 3 32 0,2-2 0 0,0 1 0 16,0-1-176-16,1 0-16 0,1-1-16 0,0 1 0 0,2-1-288 0,2 1-128 15,5 0 128-15,-1 2-128 0,1 0 0 0,4 3 128 16,-1 1-128-16,4 3 0 15,2-1-768-15,4 3-224 0,0 2-48 0,2 2-16 16,2 7-2496-16,2-1-496 0</inkml:trace>
  <inkml:trace contextRef="#ctx0" brushRef="#br0" timeOffset="115398.59">3133 14156 31103 0,'0'0'1376'0,"0"8"288"0,0 4-1344 0,1 1-320 0,2 3 0 0,1 2 0 16,0-1 752-16,1 2 80 0,0 1 0 0,0 1 16 15,2-2 176-15,1 2 16 0,2 1 16 0,-1 0 0 16,-1-1-704-16,-2 0-144 0,1 0-16 0,-2-3-16 15,-2-1-176-15,2-1 0 16,0-2 0-16,2-3 0 0,-5-3 0 0,-2-8 0 16,0 0 0-16,0 0 0 0,0 0 0 0,0 0 0 15,0 0 0-15,6-8-176 0,-4-4 176 0,1-1-192 16,-1-4 192-16,1-1-192 0,0-4 192 0,-1-1-128 0,2 0 128 16,0 1-128-16,0-2 128 0,0 2-160 0,1 1 160 0,3 0-160 15,1 2 160-15,1 1 0 0,3-1-144 0,-1 6 144 16,-3 2 0-16,0 4 0 0,1 4 0 0,-1 6 0 0,-3 5 0 0,2 2 0 15,0 5 192-15,1 2-64 0,0 3 0 0,0 3 0 16,0-1 0-16,1 0 0 0,-1 0-128 0,1-1 0 16,0-3 0-16,2-1-176 15,-1-1-528-15,0-3-96 0,1-3-32 0,0-1 0 16,0-2-624-16,1-3-128 0,0-4-16 0,0-1-16 16,1-5 160-16,-1 0 48 0,-1-3 0 0,0-2 0 0,-2-2 896 0,-1-1 192 0,-2-2 48 0,-1 2 0 31,-1-4 272-31,1 1 144 0,-3-2-16 0,0 1 0 0,-3 0 256 0,0 1 64 0,0 3 0 0,-3 1 0 15,0 1 496-15,-1 0 96 0,-2 4 32 0,6 8 0 16,-6-2-64-16,6 2-16 0,-5 6 0 0,2 5 0 16,2 2-496-16,1 2-112 0,2 2 0 0,4 3-16 15,1-3-240-15,4 0-128 16,1-2 128-16,2 1-128 0,0 0 144 0,2-3-144 16,0-3 192-16,-1-1-192 0,0-2 544 0,-2-2 0 15,-2-1 0-15,0-1 0 0,-2-2 320 0,-1-2 64 0,-2-2 16 16,-1-1 0-16,-5 4 16 0,3-8 0 15,-2-1 0-15,-1-1 0 0,-1-1-384 0,-2 1-80 0,0-1-16 0,-1 1 0 16,-2 1-336-16,0 0-144 0,-2-2 128 0,0 1-128 16,0-1-912-16,1 0-272 0,0-1-48 0,1 1-16 15,-1 2-1872-15,2-4-368 0,-2 0-80 0</inkml:trace>
  <inkml:trace contextRef="#ctx0" brushRef="#br0" timeOffset="115730.8">3884 14175 10127 0,'13'7'448'0,"-7"0"96"0,1 3-544 0,-1 2 0 0,2 1 0 0,1 1 0 16,0 3 4928-16,1 0 896 0,-3 0 160 0,1 3 32 15,0-3-3264-15,0 2-640 0,0 0-144 0,0-1-32 16,-1-5-912-16,2 0-176 0,-2-3-32 0,1 0-16 16,0-4-544-16,-1-2-128 0,0-1 0 0,1-3-128 15,-8 0 240-15,6-7-64 0,0-2-16 0,-1-4 0 16,0-1-16-16,0-2 0 0,0-1 0 0,-1-1 0 0,-1-3-144 0,1 1 128 15,0 2-128-15,0 0 128 0,0 0-128 0,-1 2 0 16,1 0 0-16,2 3 0 0,-1 0 0 0,0 3 0 0,0 2 0 0,0 1 0 16,-1 2 240-16,-4 5-48 15,7-2 0-15,-1 2 0 0,2 5-64 0,1 3-128 0,3 3 176 0,-2 0-176 16,0 3 128-16,0 2-128 0,0 2 0 0,2 3 0 16,0-3 0-16,1 2-272 15,1 1 16-15,-2-1 16 16,0 3-2176-16,0-1-432 0,-2 0-96 0,0-3-13552 15</inkml:trace>
  <inkml:trace contextRef="#ctx0" brushRef="#br0" timeOffset="116131.08">4477 14335 19343 0,'0'0'1728'0,"0"0"-1392"0,0 0-336 0,0 0 0 16,4 8 2624-16,1 2 448 0,0 3 80 0,3 3 32 15,-3 1-1296-15,3 2-256 0,1 2-48 0,0 1-16 16,2 3-480-16,-2 0-80 0,-1 1-32 0,1 0 0 16,0-1-416-16,0 1-96 0,0-3-16 0,0 0 0 0,-1-4-208 0,0-1-48 15,-3-2-16-15,-1-3 0 0,0-1 112 0,-1-3 32 16,-1-3 0-16,-2-6 0 0,0 0 0 0,0 0 0 0,0 0 0 0,0 0 0 16,0 0-128-16,2-9-32 0,-4-2 0 15,2-2 0-15,-1-4-160 0,0-2 0 0,-1-2 0 0,1-2-176 16,-1-2-128-16,-1-2-16 0,-1-2-16 0,0-2 0 31,-1-3-432-31,0-2-64 0,-1-2-32 0,1 0 0 16,1-3 16-16,0 4 0 0,3-1 0 0,1 3 0 0,1 3 640 0,2 5 208 15,2 5 0-15,2 1-160 0,-1 5 592 0,2 3 112 16,0 2 32-16,1 5 0 0,1 6-144 0,2 4-32 16,0 4 0-16,0 4 0 0,-2 1 48 0,1 0 16 15,-1 4 0-15,-4 0 0 0,0 2-144 0,-2 1-16 16,-3-2-16-16,0 2 0 0,0 2-160 0,-1-3-128 0,-2 2 192 0,-2 1-192 31,-3 2-256-31,0-1-176 0,-2-4-16 0,1-1-16 0,-1-1-1808 0,-1-3-352 16,0-1-80-16,1-1-13344 0</inkml:trace>
  <inkml:trace contextRef="#ctx0" brushRef="#br0" timeOffset="116431.88">4871 14189 28671 0,'-7'17'1280'0,"6"-7"256"0,0-1-1232 0,-2 6-304 0,0 0 0 0,1 2 0 16,-1 2 640-16,2-1 80 0,2 1 16 0,0-2 0 15,2-1-16-15,1-2 0 0,1-1 0 0,0-1 0 16,2 0-288-16,-1-2-64 0,1 1-16 0,1-3 0 0,0-5 160 0,1 1 16 16,-9-4 16-16,9 4 0 0,-9-4 32 0,8 3 16 15,-1-2 0-15,-7-1 0 0,8-1 112 0,-8 1 32 16,7-4 0-16,-2-1 0 0,-1 0-96 0,0-3-32 15,-2-3 0-15,-2-2 0 0,2 0-272 0,-2 0-48 16,0 0-16-16,-2 0 0 0,1-1-272 0,-1-1 0 16,-2 0 128-16,1-1-128 0,0 1-240 0,1-1-96 0,-1 0-32 0,1 2 0 31,-1 1-1648-31,2-3-336 0,-2 2-64 0,2-4-16 0,-1-1-640 0,1 1-144 0,0 0-32 16</inkml:trace>
  <inkml:trace contextRef="#ctx0" brushRef="#br0" timeOffset="116569.89">4958 13819 4607 0,'0'0'400'0,"0"0"-400"16,0 0 0-16,0 0 0 0,0 0 4560 0,8 8 832 0,-2 3 176 0,0-2 16 16,-2 3-2960-16,-1 1-608 0,1 1-112 0,-1 5-32 15,-2 2-608-15,2 2-128 0,-1 3-32 0,2 2 0 16,-1 0-736-16,1 5-160 0,0-1-16 0,1 4-16 16,0-1-320-16,0 0-64 0,2-1-16 0,1-4 0 31,1 0-1776-31,0-5-368 0,0-1-64 0,2-5-6544 0,-1-4-1328 0</inkml:trace>
  <inkml:trace contextRef="#ctx0" brushRef="#br0" timeOffset="116933.28">5323 14233 14735 0,'0'0'1312'0,"0"0"-1056"16,-3-6-256-16,3 6 0 0,-5-4 2944 0,5 4 544 16,0 0 96-16,-8 1 32 15,1 4-1408-15,-3 3-288 0,1 4-48 0,2 2-16 16,-1 3-576-16,2 1-112 0,4 2-16 0,-2 1-16 15,0 0-448-15,1 1-96 0,2-4-16 0,2 2 0 16,3-3-160-16,2-2-32 0,0 1-16 0,2-6 0 16,0 1-224-16,1-2-144 0,3-3 192 0,-1-2-192 0,2-1 0 0,0-3 0 15,-1-5 0-15,0 0 0 0,-2-3 0 0,2-3 0 16,-4 0-208-16,0-2 80 0,-2-1 128 0,1 1-208 0,-2-2 80 16,-1 0 128-16,-2 2 0 0,0 0 0 0,-2-1 0 0,0 0 0 15,0-1 0-15,-2 1 0 0,1 0 0 0,0 2 0 16,-2 2 0-16,1 2 192 0,-1 2-192 0,3 6 192 15,0 0-192-15,0 0 128 0,0 0-128 0,0 0 128 16,0 0-128-16,0 8 0 0,1 1 0 0,1 2 0 16,2-1-224-16,-1 1-32 0,3-1 0 0,-1 2 0 15,0-3-464-15,2 0-112 0,-1 0 0 0,2 0-16 16,1-2-1664-16,3-1-336 0,1-4-64 0,0-2-11104 16</inkml:trace>
  <inkml:trace contextRef="#ctx0" brushRef="#br0" timeOffset="117234.05">5687 14283 14735 0,'1'10'1312'0,"0"3"-1056"0,-1 2-256 0,2 3 0 16,-1 0 3088-16,-1 2 560 0,0-2 128 0,0-1 0 16,0-1-2080-16,1-2-416 0,1 0-96 0,-1-2-16 0,2-2-464 0,-2-2-112 15,-1-8-16-15,0 0 0 0,0 0-352 0,0 0-80 16,0 0-16-16,0 0 0 0,-3-8 96 0,-1-1 16 0,2-1 0 0,-1-2 0 15,1-2 16-15,-1-1 0 0,2-3 0 0,-1 0 0 16,2-2-80-16,2-1-16 0,-1-2 0 0,3-2 0 16,1-1 112-16,3 1 32 0,1 2 0 0,1-1 0 15,3 2 736-15,-1 5 160 0,-1 2 16 0,0 3 16 16,5 4-432-16,-2 3-96 0,1 2 0 0,0 3-16 16,1-4-448-16,1 2-96 15,4-1-16-15,0 2 0 0,-1 0-128 0,1 1 0 16,2 0-192-16,0 0-20160 15</inkml:trace>
  <inkml:trace contextRef="#ctx0" brushRef="#br0" timeOffset="118004.5">7790 13172 3679 0,'22'-33'320'0,"-22"33"-320"16,0 0 0-16,0 0 0 0,0 0 4320 0,0 0 800 0,0 0 144 0,0 0 48 16,8 7-3360-16,-2-2-672 0,2 3-128 0,0-1-16 15,-2 2 192-15,2 1 32 0,-1 3 16 0,-1 4 0 16,1-1 32-16,-1 5 16 0,2-1 0 0,0 5 0 0,0 3-144 0,0 2-16 16,-1 3-16-16,3 3 0 0,-3-1-480 0,2 3-80 15,1 2-32-15,0 0 0 0,2 1-272 0,-2-2-64 16,2-1-16-16,1 1 0 0,0 1 16 0,1-2 0 15,-1-1 0-15,-1-3 0 0,-1-3 64 0,0 0 0 16,1 3 16-16,0 0 0 0,-2 0-160 0,1 1-48 16,-1 3 0-16,2-2 0 15,-2 1 0-15,2-1-16 0,0 2 0 0,-1 0 0 16,-1 0-176-16,-3-2 128 0,0-2-128 0,1-1 128 16,1-2 64-16,-1 0 16 0,-1-2 0 0,1-2 0 0,0 1-208 15,0-3 0-15,0-2 0 0,-2 0 0 16,1-2-320-16,-2-1-128 0,0-2 0 0,0-1-16 15,-1-1-1056-15,0-1-208 0,-1-2-32 0,-1 0-16 16,0-5-736-16,-2-1-160 0,0-7-16 0,0 0-13152 0</inkml:trace>
  <inkml:trace contextRef="#ctx0" brushRef="#br0" timeOffset="118267.6">7914 14473 3679 0,'0'0'320'0,"0"-5"-320"0,-2-2 0 0,2 7 0 0,0 0 4320 0,0 0 800 15,0 0 144-15,0 0 48 0,0 0-3152 0,0 0-624 16,4 7-128-16,3 3-32 0,-1 3 160 0,3 3 16 16,0 2 16-16,2 4 0 0,1-2-320 0,1 5-64 15,2 1-16-15,0 0 0 0,0 1-256 0,1-2-48 16,-2-1-16-16,1-1 0 0,0-5-32 0,2 1-16 16,0-4 0-16,1 0 0 15,2-2-96-15,0-6-32 0,-2-1 0 0,0-4 0 16,0-2-64-16,1-4-16 0,4-2 0 0,0-3 0 15,2-3-240-15,0-2-48 0,0-3-16 0,1-3 0 0,0 1-288 16,1-5 128-16,3 1-128 0,-1-1 0 0,0-2 0 16,-3 1-176-16,-3 2 0 0,1 2 0 15,-2-3-1744-15,-1 5-336 0,-2 2-80 0</inkml:trace>
  <inkml:trace contextRef="#ctx0" brushRef="#br0" timeOffset="120525.96">7090 15794 23727 0,'0'0'1040'0,"0"0"240"0,-3-4-1024 0,0-1-256 0,1-2 0 0,-1-1 0 16,1 2 752-16,-1-3 96 0,0 0 32 0,1 1 0 16,-1 0 288-16,1 1 64 0,-1 1 16 0,0 1 0 15,-1-3-288-15,-1 4-48 0,0 1-16 0,0 3 0 16,-2 2-352-16,-1 2-80 16,1 2-16-16,-3 6 0 0,1 1-240 0,0 5-48 15,0 4-16-15,0 4 0 0,0-1 112 0,1 1 32 16,0-1 0-16,3 0 0 0,2-2-416 0,2-1-96 15,0-5-16-15,1-1 0 0,2-4 240 0,2-3-176 16,3-1 176-16,1-3-160 16,1-4-224-16,1-1-64 0,1-2 0 0,0-4 0 0,0-4 448 15,-1-1 0-15,1 0 0 0,-2-1 0 0,0-1 0 0,0-1 0 0,3-2 0 0,-2 0 0 16,-1 1 0-16,0 0 0 0,1-2 0 0,-3 4 0 16,1-2 128-16,-1 0 16 0,-2 0 0 0,0-1 0 15,-2 2 304-15,-1 3 48 0,0 1 16 0,-2 2 0 16,0 2 128-16,0 6 16 0,0 0 16 0,0 0 0 15,0 0-160-15,0 0-16 0,-4 9-16 0,1 6 0 0,-3 1-320 16,2 5-160-16,2-2 160 0,4 5-160 0,0-3 0 0,4 2 0 16,-1 1-176-16,1-2 176 15,2-1-1728-15,3-2-208 0,2-2-48 0,4-4-16 16,2-1-1328-16,3-4-256 0</inkml:trace>
  <inkml:trace contextRef="#ctx0" brushRef="#br0" timeOffset="120726.55">7658 15712 9215 0,'-6'-3'816'0,"-4"-1"-656"16,1 0-160-16,0 2 0 0,1-1 5104 0,-1 2 976 15,0-1 208-15,1 4 48 0,-2-1-3920 0,1 2-784 16,1 2-160-16,1 3-16 0,3 2-688 0,1 2-128 16,-1 1-16-16,2 4-16 0,1-3-432 0,2 3-176 15,2-1 128-15,1 1-128 0,1 1 0 0,3 0 0 0,0-2 0 0,1-3 0 31,0 1-512-31,1-1-192 0,2-2-48 0,1-3 0 16,0-1-1296-16,0-3-256 0,-1 0-48 0,0-3-7168 0,-1-2-1424 0</inkml:trace>
  <inkml:trace contextRef="#ctx0" brushRef="#br0" timeOffset="120858.18">7808 15736 1839 0,'0'0'0'0,"0"0"160"0,0 0-160 0,0 0 0 0,0 0 0 0,0 0 0 16,1 10 4416-16,1 1 832 0,0 4 192 0,2 0 16 15,1 0-3856-15,1 3-768 0,0 3-144 0,1 0-48 16,0-2-640-16,4 1 0 0,1-1 0 0,-1 0 0 16</inkml:trace>
  <inkml:trace contextRef="#ctx0" brushRef="#br0" timeOffset="121027.54">7944 15803 14735 0,'-21'-16'1312'0,"12"8"-1056"15,-2-1-256-15,1 0 0 0,1-1 2304 0,-2-1 416 16,2-2 80-16,3 0 16 0,0-1-2368 0,4 1-448 0,-1 0-144 0,6 1 0 16,1 2-1392-16,2 1-288 0</inkml:trace>
  <inkml:trace contextRef="#ctx0" brushRef="#br0" timeOffset="121297.46">8113 15550 8287 0,'0'0'736'0,"0"0"-592"0,-6 7-144 0,-1 2 0 16,-1 1 3184-16,3 3 592 0,-2 3 128 0,2-2 32 16,-1 3-2672-16,3 3-544 0,0 2-96 0,3 3-32 15,3-1-112-15,1 2-32 0,3-1 0 0,0 0 0 16,4-2-256-16,-2-2-64 0,1 0-128 0,1-3 192 16,-1-1 80-16,2-4 16 0,0-1 0 0,-1-3 0 15,0-2 592-15,-1-3 112 0,-2-3 32 0,0-1 0 0,-2-3 128 0,1-6 48 16,-2 0 0-16,-1-1 0 0,-1-3-304 0,-2-3-48 15,0-2-16-15,-1-2 0 0,-2-1-192 0,-2-1-32 16,-3-1-16-16,-1-1 0 0,-2 1-48 0,0-1-16 16,-1 1 0-16,1-2 0 0,-1 0-272 0,1-3-64 15,-1 0-16-15,1 1 0 16,0 1-576-16,0 1-112 0,1 2-32 0,1 2 0 16,2 1-1648-16,1 4-336 0,2 3-64 0,2 4-8096 15,1 1-1600-15</inkml:trace>
  <inkml:trace contextRef="#ctx0" brushRef="#br0" timeOffset="121497.76">8345 15699 20271 0,'3'10'1792'0,"-1"3"-1424"0,0 1-368 0,2 3 0 16,1 2 2112-16,0-1 336 0,0-2 80 0,2-1 16 16,1 2-1280-16,-2-3-256 0,1 1-48 0,-2-6-16 15,1 1-768-15,1 0-176 0,-1-3 0 0,-2 0 0 31,-4-7-784-31,0 0-160 0,0 0-16 0,0 0-16 16,0 0-176-16,0 0-16 0,0 0-16 0,-5-5 0 16,0-2-224-16,0-2-64 0,-1 0 0 0,0-3-8160 0</inkml:trace>
  <inkml:trace contextRef="#ctx0" brushRef="#br0" timeOffset="121760.24">8569 15480 7359 0,'0'0'656'0,"7"4"-528"0,-1 1-128 0,2 0 0 16,0 0 3600-16,0 0 688 0,-2-2 144 0,1 0 32 0,-7-3-2560 0,6 4-512 16,0 1-112-16,-6-5 0 0,0 0-672 0,2 6-128 15,-2-6-32-15,2 8 0 0,-4 0 192 0,0 1 16 16,-5 3 16-16,-1-2 0 0,2 5 160 0,-3-1 48 16,-1 2 0-16,3 2 0 0,-1 1 16 0,1 2 0 15,3 1 0-15,3 2 0 0,2-1-288 0,3 1-48 0,2-3-16 0,4-1 0 16,3-3-336-16,4-2-64 0,-1-2-16 0,1-3 0 15,1-1-128-15,0-2 0 0,0-5 0 0,1 2-176 32,-1-2-1632-32,0-1-336 0,-1-1-64 0</inkml:trace>
  <inkml:trace contextRef="#ctx0" brushRef="#br0" timeOffset="121913.56">9066 15791 19343 0,'4'15'1728'0,"-3"-6"-1392"0,-2 2-336 16,2 4 0-16,2 3 3248 0,-2 3 576 0,-2-3 112 0,0 3 32 16,-1 1-1776-16,0 0-336 0,-2 0-80 0,-1 1-16 15,-2-1-960-15,2 0-192 0,0 1-32 0,1-2-16 16,1 1-2192-16,0-1-432 0</inkml:trace>
  <inkml:trace contextRef="#ctx0" brushRef="#br0" timeOffset="122630.8">9503 15214 23039 0,'0'0'2048'0,"0"0"-1648"0,0 0-400 0,0 0 0 16,4 7 1072-16,0 7 128 0,2 4 16 0,3 7 16 15,2 5-464-15,0 5-80 0,4 5-32 0,0 3 0 16,8 13 64-16,-3-4 16 0,0-3 0 0,-3-2 0 16,-1-6-368-16,1-3-80 0,-4-3-16 0,0-3 0 15,-2-4 0-15,0-2 0 0,-2-4 0 0,-1-3 0 0,-2-4-64 0,-1-2-16 16,-2-1 0-16,-2-3 0 0,-1-9-64 0,0 0-128 16,0 0 176-16,0 0-176 0,0 0 0 0,0 0 0 15,0 0 0-15,-4-8 0 0,2-3 0 0,-1-4-256 16,1-2 32-16,0 0 0 0,2-1-128 0,0-3-32 15,2 2 0-15,0-5 0 32,2 1-144-32,3 1-48 0,0 0 0 0,5 1 0 15,4 0 96-15,1 3 16 0,0 3 0 0,4 4 0 0,1 1 256 0,0 5 48 0,-2 3 16 0,-2 4 0 0,-1 5 304 0,-3 2 64 16,-2 1 16-16,-3 3 0 0,-4 2 784 0,-2 2 176 16,-3 1 16-16,-3 1 16 0,-3 0-80 0,-2 0 0 15,-3 2-16-15,0 1 0 0,-2-1-640 0,0-1-128 16,0-2-32-16,-1-1 0 0,1-4-336 0,-1 0 0 15,1-3 0-15,-1-2 0 16,1-1-1120-16,0-2-288 0,1-4-64 0,1 0-16 16,4-2-1248-16,0 0-240 0,2-6-48 0</inkml:trace>
  <inkml:trace contextRef="#ctx0" brushRef="#br0" timeOffset="122999.78">10311 15611 5519 0,'0'0'496'0,"-3"-4"-496"0,0 2 0 0,-1-3 0 16,0 3 3696-16,-1 2 640 0,-1 0 128 0,-1 2 16 15,-4 3-2032-15,2-1-400 0,0 2-96 0,0 2-16 16,0 4-912-16,-1 1-192 0,3 1-48 0,-1 2 0 16,0-1-448-16,0 2-80 0,2 2-32 0,2 0 0 0,2-1-32 0,2-1 0 15,0 0 0-15,2-4 0 0,0 2 192 0,2-2 16 16,0-4 16-16,1 0 0 0,1 0-112 0,1-2-32 15,1-2 0-15,1-4 0 0,0-1-272 0,1-1 160 16,-4-3-160-16,2-1 128 0,1-3 64 0,0-1 0 16,-1-2 0-16,0 1 0 0,-2-2-32 0,1-1 0 15,-1 0 0-15,1-3 0 0,-2 1-160 0,0-1 128 0,1 1-128 0,-1 0 128 16,-1 1-128-16,-3 2 160 0,-1 2-160 0,0 1 160 16,-1 1 80-16,-1 3 16 0,2 5 0 0,0 0 0 15,0 0 64-15,-6 5 0 0,-1 3 16 0,2 3 0 16,1 1-336-16,2 4 0 0,-1 1 0 0,2 1 0 15,1 1-160-15,1 2-96 0,2-4-32 0,1 3 0 32,1-5-1392-32,1 0-288 0,5-1-48 0,2-2-8192 15,1-3-1632-15</inkml:trace>
  <inkml:trace contextRef="#ctx0" brushRef="#br0" timeOffset="123300.7">10762 15703 25791 0,'0'0'2304'0,"-6"-2"-1856"0,-2 1-448 0,-1 0 0 0,-3-1 1152 0,0 1 144 16,1 0 32-16,1 1 0 0,3-2-112 0,-1 2-32 16,0-1 0-16,0 0 0 0,2 0-640 0,-1 1-128 15,7 0-32-15,0 0 0 0,0 0-384 0,0 0 0 16,0 0 0-16,7 7 0 0,-1 1 0 0,2 1 0 16,1 2 0-16,1-1 0 0,1-1 0 0,1 0 0 15,1 3 0-15,0 0 0 16,0 0 384-16,-2-1 64 0,-1 1 0 0,-3 1 0 15,1-1 224-15,-1 1 48 0,-1 0 16 0,0 0 0 16,-4 0-288-16,-1-1-48 0,-1-1-16 0,0 1 0 16,-1 4-240-16,-1-1-144 0,-2 1 160 0,0 0-160 15,-2-2-256-15,0 0-128 16,-1-1-48-16,2 1 0 0,1-1-1472 0,2-3-288 0,0-2-64 16,2-8-16-16,0 0-416 0,0 0-96 0,0 0-16 0,0 0-8784 0</inkml:trace>
  <inkml:trace contextRef="#ctx0" brushRef="#br0" timeOffset="123463.58">10887 15760 19807 0,'0'0'880'0,"0"0"176"0,9 4-848 0,1-2-208 0,-1 1 0 0,-1 1 0 15,-8-4 768-15,9 6 128 0,-2 2 0 0,1-1 16 0,-1 2-336 0,1 1-64 16,-2 2 0-16,2 0-16 0,-1 0-224 0,-1 1-32 16,-1 0-16-16,0-2 0 0,-2 0-352 0,1-2-80 15,-4-9-16-15,0 0 0 16,1 8-1888-16,-1-8-368 0,0 0-80 0,0 0 0 0</inkml:trace>
  <inkml:trace contextRef="#ctx0" brushRef="#br0" timeOffset="123764.39">11061 15412 15663 0,'0'0'1392'16,"6"6"-1120"-16,2 2-272 0,1 0 0 0,0 0 576 0,2-2 64 15,3 1 16-15,0-1 0 0,1 0-496 0,-1-1-160 16,0 0 0-16,0 2 0 0,-3 0 512 0,0 0-16 0,-1 1 0 0,-2 0 0 16,-3 1 608-16,0 2 128 0,-2-1 32 0,-2 1 0 15,-2-2 192-15,-2 2 32 0,1 1 16 0,-3-1 0 16,-2 2-224-16,-2 2-64 0,-2 0 0 0,2 0 0 16,-1 2 144-16,1 1 32 0,1 3 0 0,0 0 0 15,0 1-240-15,3 0-64 16,1 1 0-16,3-2 0 0,1 1-448 0,4-3-112 15,2-1-16-15,3-5 0 0,2 0-320 0,3-3-64 16,2-2 0-16,2-1-128 0,2-3 0 0,1-2-256 16,-1-2 32-16,1 0 0 15,-1-4-2080-15,-1-1-400 0,1 0-96 0,-2-2-14224 0</inkml:trace>
  <inkml:trace contextRef="#ctx0" brushRef="#br0" timeOffset="123933.88">11638 15873 32991 0,'-5'9'720'0,"6"3"160"0,2 5 16 15,-2 1 48-15,-2 2-752 0,0 1-192 0,-1 1 0 0,1-1 0 0,-2 1 576 0,2 0 64 0,-1 2 32 0,-1-2-16016 32</inkml:trace>
  <inkml:trace contextRef="#ctx0" brushRef="#br0" timeOffset="124965.95">7990 17092 18431 0,'0'0'816'0,"0"0"160"0,0 0-784 0,11-2-192 0,-20 8 0 0,1 5 0 15,1 2 2048-15,4 4 384 0,-1 2 64 0,1 2 0 16,2 4-1200-16,1 9-240 0,1 1-48 0,2 0-16 16,1 0-272-16,1-1-48 0,-1-1-16 0,1-6 0 15,1-2-336-15,1-2-64 0,-1-3 0 0,0-3-16 16,-2-5 32-16,-1-3 16 0,-3-9 0 0,0 0 0 15,0 0-96-15,0 0-32 0,7-5 0 0,-2-3 0 0,-1-3-16 0,0-3 0 16,0-2 0-16,0-5 0 0,0-1-144 0,0-1 0 16,0-2 0-16,-1 0 0 0,3-3 0 0,0 0 0 15,-1 0 0-15,2 3 0 0,-1-1 0 0,1 2 0 16,0 1 0-16,-1 5 0 0,-1 3 0 0,0 5 192 16,1 1-192-16,0 5 192 0,1 0 32 0,-7 4 16 15,9 4 0-15,1-2 0 16,2 2 80-16,0 4 32 0,-1 3 0 0,1 3 0 15,-3 3-352-15,3 2 0 0,0 1 0 0,1 2-192 16,0 2 192-16,1-2 0 0,1-1 0 0,-1-2 0 16,0 1 0-16,1-2 0 0,-1-1 0 0,0-3 0 15,1-1 0-15,0-2 0 0,1-2 0 0,0-1 0 0,-1-3 0 0,1-4 0 16,-1-2 0-16,1-2 0 0,0-1 0 0,1-2 0 16,-3-3 0-16,0 0 0 0,-1-6 0 0,-1 1 0 0,-1 0-144 15,-2-1 144-15,-1-2 0 0,-3 2 0 0,-1-2-144 0,-2 1 144 16,-2 0 0-16,-1 2 0 0,-2 2 0 0,-2-1 0 15,-3 3 0-15,-1 1 0 0,-1 1 0 0,-2 5 0 16,-2-1 0-16,-1 4 128 0,1 2-128 0,1 2 0 16,0 2 400-16,0 3-16 0,1 4 0 0,2 0 0 15,3 0-64-15,3 4-32 16,3 2 0-16,2 0 0 0,2 2-160 0,3 1-128 16,2 2 144-16,4-2-144 0,2-1 0 0,3-2-128 15,3-1-16-15,1-1 0 16,0-6-1664-16,1-3-336 0,-1-2-64 0,-2-5-13696 15</inkml:trace>
  <inkml:trace contextRef="#ctx0" brushRef="#br0" timeOffset="125103.06">8803 17293 21183 0,'0'0'1888'0,"0"0"-1504"0,0 0-384 0,0 11 0 15,0 0 1216-15,1 0 192 0,0 2 16 0,2 1 16 0,1 2-1152 0,1-1-288 16,2 2 0-16,0-2 0 15,1 0-1776-15,-1-2-400 0</inkml:trace>
  <inkml:trace contextRef="#ctx0" brushRef="#br0" timeOffset="125265.46">8881 17112 13823 0,'-9'-16'1216'0,"5"7"-960"0,-3-1-256 0,1 1 0 0,1 1 2704 0,1 1 496 15,-1-3 112-15,3 2 16 0,4 0-2736 0,0 0-592 16,2 0 0-16,3 2 0 16,-1-2-2112-16,2 2-368 0</inkml:trace>
  <inkml:trace contextRef="#ctx0" brushRef="#br0" timeOffset="125402.59">9023 16833 8287 0,'0'0'736'0,"0"0"-592"0,0 0-144 0,0 0 0 0,0 0 3088 0,0 0 592 0,4 6 112 0,-1 6 32 15,-1 1-1520-15,1 4-320 0,1 4-48 0,1 4-16 16,4 3-752-16,0 4-144 0,0 0-48 0,3 2 0 16,1 3-720-16,0 2-128 0,3 1-128 0,-3 1 144 15,-2-1-1632-15,1 2-336 0,-1-4-64 0,-2-2-6688 16,-1-1-1328-16</inkml:trace>
  <inkml:trace contextRef="#ctx0" brushRef="#br0" timeOffset="126135.33">9135 17323 26207 0,'0'0'1152'0,"-5"-1"256"0,-2 1-1136 0,0-3-272 16,0 1 0-16,2 0 0 0,5 2 1072 0,0 0 144 16,0 0 48-16,0 0 0 0,4-9-880 0,2 1-192 15,3 2-16-15,3-1-16 0,0 1-160 0,1-1-224 16,1 2 48-16,-1 0 16 15,-1 0-384-15,-2-2-80 0,2 1-16 0,0-1 0 16,-2 1 16-16,1-1 0 0,-1-1 0 0,1 0 0 0,-2-1 240 0,-1-1 32 0,-2-2 16 0,-1 0 0 16,-1 3 16-16,0-4 0 0,0 3 0 0,1-3 0 15,-1-3 320-15,-1 3 0 0,1 1 0 0,0-1 0 16,0 3 208-16,-1 1 176 0,1 2 16 0,0 2 16 16,-4 5 608-16,0 0 128 0,7 0 32 0,1 5 0 15,-2 6 144-15,1 2 16 16,-2 2 16-16,0 5 0 0,2 1-112 0,-2 2-32 15,-1 3 0-15,-2 2 0 0,1 0-240 0,0 2-48 16,-2-2-16-16,1-1 0 0,0-2-432 0,0-2-96 16,2-1 0-16,-1-1-16 0,-2-5-240 0,2 0-128 0,-1-3 160 0,1-3-160 15,-2-2 0-15,-1-8 0 0,0 0-128 0,0 0 128 16,0 0-384-16,0 0 48 0,0 0 0 0,0 0 0 16,0 0 160-16,6-7 48 0,-3 1 0 0,1-6 0 0,0 0-112 0,0-1-16 15,1 0 0-15,-1-4 0 16,0 0-272-16,0 2-64 0,0-3-16 0,0 3 0 15,0 1 48-15,0 3 16 0,0 2 0 0,1 3 0 0,0-1 352 0,-5 7 64 16,7-1 128-16,0 1-208 0,3 3 208 0,-1 2 256 16,1 3-48-16,2 1-16 0,3 1 32 0,1 3 0 15,1 3 0-15,1 1 0 16,3-3-224-16,-1 2 176 0,-1-1-176 0,0 0 160 16,-1-1-32-16,0-2-128 0,-1-2 192 0,3-1-64 15,-1-2 192-15,1-3 48 0,-3 0 0 0,1-2 0 16,0-2-368-16,-1-2 0 0,0-2 0 0,0-1-192 15,-1-2 192-15,-2-1 0 0,-1-1 128 0,-1-1-128 16,-3-2 0-16,-1-1 144 0,-3 0-144 0,-1 0 0 16,-2 0 176-16,0 0-176 0,-2-2 160 0,-3 2-160 0,1 0 352 0,-4 0-32 15,0 2 0-15,-3-1 0 0,0 1 192 0,-2 4 48 16,2 1 0-16,-1 4 0 0,-2 2 144 0,1 1 16 16,2 4 16-16,1 0 0 0,1 5-208 0,0 1-32 0,3 4-16 0,2 2 0 15,2 2-352-15,1 2-128 0,3 0 0 0,2-3 0 16,3 0 0-16,3-1 0 0,3 0 0 0,0-1 0 15,2-2-496-15,1-1-32 0,2-1-16 0,-1 0 0 16,1-4-1872-16,0-1-368 0,-1 0-80 0,1-3-8928 16,-3-2-1792-16</inkml:trace>
  <inkml:trace contextRef="#ctx0" brushRef="#br0" timeOffset="126435.81">10310 17231 20271 0,'2'11'1792'0,"0"2"-1424"0,0 2-368 0,4 3 0 16,0 1 2304-16,2 2 400 0,1 3 80 0,1-3 16 15,1 1-864-15,-1-4-160 0,1 0-48 0,-1-1 0 0,1-1-672 0,-2-2-144 16,-3-1-16-16,2-1-16 0,-1-3-416 0,-1 0-80 16,-1-1 0-16,-5-8-16 0,0 0-176 0,0 0-16 0,0 0-16 0,0 0 0 15,0 0-160-15,0 0 192 0,0 0-192 16,-6-4 192-16,1-1-192 0,-1-3 0 0,1-4 0 0,0-1 0 15,-2 0 0-15,2-4 0 0,0-2 0 0,1-2 0 16,1-1-320-16,3-2 48 0,2 1 16 0,0-1 0 16,1 1 0-16,2 1 0 0,3-2 0 0,1 1 0 15,0 1 256-15,2 5 0 16,2 5 0-16,2 3 0 0,1 1 0 0,1 4 0 16,1 3 0-16,3 1-11824 15,1 4-2416-15</inkml:trace>
  <inkml:trace contextRef="#ctx0" brushRef="#br1" timeOffset="147092.37">6619 12890 16175 0,'-14'-10'704'0,"7"7"176"0,7 3-704 0,0 0-176 16,0 0 0-16,0 0 0 0,0 0 0 0,0 0 0 15,8 8 0-15,2 0 0 0,2 2 704 0,2 1 224 16,5 2 32-16,4 3 16 0,7 1 432 0,11 1 64 0,9 0 32 0,13-1 0 16,7-5-624-16,6-2-128 0,2 1-32 0,8-1 0 31,6-1-336-31,7-1-64 0,6 0 0 0,1-3-16 16,-1-5-304-16,8 0 128 0,4 0-128 0,-2 0 0 15,-7-5 144-15,3 3-144 0,2-1 0 0,-1 0 144 0,-1-2-144 16,-8 3 160-16,-7 4-160 0,0 0-12912 15</inkml:trace>
  <inkml:trace contextRef="#ctx0" brushRef="#br1" timeOffset="147661.44">3356 14885 6447 0,'-33'0'576'0,"12"1"-576"0,-2-1 0 0,1 3 0 16,-3 0 3504-16,1 1 592 0,4-2 112 0,1 2 16 15,2-1-2784-15,6-1-560 16,2 1-112-16,9-3-32 0,-10 3-96 0,10-3-32 16,0 0 0-16,0 0 0 0,12 5-96 0,9 3-32 15,10-2 0-15,4 1 0 0,6-1-80 0,6-1-16 16,6 1 0-16,9 1 0 0,5 1-64 0,10-1-32 0,7-2 0 15,2-4 0-15,0-3-16 0,5 2 0 0,6-3 0 0,3-1 0 16,3-2 208-16,0-1 32 0,-1 2 16 0,5 1 0 16,3 0-304-16,2 0-64 0,1 0-16 0,1 2 0 15,5 2-144-15,2-3 0 0,2 2 0 0,-1 1 0 16,1 1-2160-16,1 2-512 0</inkml:trace>
  <inkml:trace contextRef="#ctx0" brushRef="#br1" timeOffset="148230.91">7256 16195 17503 0,'-14'-6'1552'15,"0"2"-1232"-15,2 4-320 0,4 0 0 0,2 0 816 0,6 0 96 0,0 0 32 0,0 0 0 16,0 0-944-16,14 6 0 0,0 2-192 0,6 0 16 16,2 0 384-16,3 1 80 0,4 1 16 0,6-2 0 0,7 1 464 0,4 1 112 15,9-3 16-15,3 1 0 0,2 0-192 0,5-3-16 16,6 0-16-16,8-5 0 0,5-3-336 0,1 0-64 16,-1 0-16-16,-2-1 0 0,-1-2-96 0,1 2-32 0,2-1 0 15,0 3 0-15,-3-4-128 0,-2 2 128 0,-3 0-128 16,2 3 128-16,3 1-128 0,0 0 0 0,1-1-160 0,-3-1 160 31,-3 1-2240-31,-2 0-336 0</inkml:trace>
  <inkml:trace contextRef="#ctx0" brushRef="#br1" timeOffset="148531.65">9538 16291 17503 0,'0'0'1552'0,"0"0"-1232"0,0 0-320 0,0 0 0 16,16 7 1632-16,6 0 272 0,8-2 48 0,5-1 16 15,5-1-912-15,6-1-176 0,4 0-48 0,4-4 0 16,5 0 320-16,7-4 48 0,6-1 16 0,6-1 0 15,5 3-224-15,0-2-32 0,-1-1-16 0,3 3 0 16,2 1-512-16,3 1-112 0,3 3 0 0,-1 3-16 16,-3 1-304-16,4 0 0 0,0 4 0 0,4 1 0 15,-1 1-2544-15,-3 2-560 0</inkml:trace>
  <inkml:trace contextRef="#ctx0" brushRef="#br1" timeOffset="148895.29">8315 17937 27647 0,'31'-5'2448'0,"16"0"-1952"0,15 1-496 0,11 2 0 16,13-3-256-16,4 4-128 0,3-3-48 0,10 1 0 0,8 0 272 0,1-3 160 15,-2 1-192-15,7-3 192 0,10-3 176 0,0-1 144 16,0-4 16-16,9 2 16 0,7 1 288 0,0 0 48 16,-2 0 16-16,6 5 0 0,9 0-704 0,-1 4-224 15,-1 4 0-15,1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37:11.79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24974 8979 29487 0,'0'0'2624'0,"0"0"-2112"16,0 0-512-16,0 0 0 0,0 0 1328 0,0 0 144 16,0 0 48-16,9 3 0 0,-2 2-608 0,0 2-112 15,1 2-32-15,1 4 0 0,2 2-128 0,1 4-16 16,-1 0-16-16,4 7 0 0,-1 0-480 0,0 6-128 16,-2 2 0-16,-1 1 0 15,-2 3 0-15,-3 2 0 0,-1 2-160 0,1 19 160 31,-6-6-896-31,-2-20-80 0,-2 1-16 0,-5 18 0 0,-1-1-2144 16,2-20-448-16,-5 0-64 0,-5 13-8704 0</inkml:trace>
  <inkml:trace contextRef="#ctx0" brushRef="#br0" timeOffset="153.63">24900 9927 14735 0,'0'0'1312'0,"0"0"-1056"16,-8-5-256-16,0-2 0 0,8 7 3152 0,0 0 576 0,0 0 112 0,0 0 32 16,0 0-1584-16,0 0-320 0,8-4-64 0,2 2-16 15,5 1-544-15,2-3-96 0,1 1-32 0,3-1 0 16,2-1-464-16,5 0-112 0,0-2 0 0,5 1-16 15,3-2-400-15,2-1-80 0,0-2-16 0,-2 2 0 16,-2 0-304-16,-1-3-64 0,-4 1-16 0,7-2 0 31,-7 1-3328-31,-14 4-688 0</inkml:trace>
  <inkml:trace contextRef="#ctx0" brushRef="#br0" timeOffset="331.65">24896 9000 35535 0,'-16'-19'1568'0,"11"12"336"0,0-1-1520 0,1-1-384 0,4 9 0 0,0 0 0 15,8-13 592-15,5 1 48 0,4 2 16 0,5 1 0 16,4 2-64-16,5 5-16 0,4 2 0 0,6 4 0 16,3 1-576-16,2 4-208 0,1 0 0 0,-13-1 0 15,3 2-2384-15,4 3-480 0,-1 0-80 0</inkml:trace>
  <inkml:trace contextRef="#ctx0" brushRef="#br0" timeOffset="770.13">26349 9467 23039 0,'-6'13'2048'0,"1"-3"-1648"16,-2 5-400-16,-2 9 0 0,3-3 2064 0,4-5 336 15,2-3 64-15,2 4 16 0,-1-1-1040 0,3-2-208 16,2 0-32-16,2-1-16 0,0-1-544 0,2-2-128 16,3 0 0-16,8 0-16 0,-1-5-240 0,-5-3-32 15,0-2-16-15,0-3 0 0,2-1-80 0,0-2 0 16,2-6-128-16,7-4 192 0,-2 0-192 0,-9 3 0 0,-4-1 0 0,5-5 0 16,-3 0 0-16,-1 1 0 0,-2-2 0 0,-3 9-160 15,-1-4 160-15,2-7 0 0,-1 1 0 0,-2 3 0 16,-1 4 0-16,0 3 0 0,-2 4 0 0,-2 7 0 15,0 0 0-15,0 0 0 0,0 0 0 0,0 0-128 16,6 11 0-16,-4-2 0 0,1 3 0 0,1 1 0 16,0 0 128-16,3 9 0 15,1-1 0-15,3-1 0 0,2-2 0 0,0-1 0 16,-2-7 0-16,3 3 0 0,2 1 0 0,3-3 0 0,-2-4 0 0,2-2 128 16,3-2 80-16,-2-3 32 0,-3 0 0 0,-1-3 0 15,-2-4 288-15,-1 1 64 0,-1-1 16 0,-5 2 0 16,4 0-192-16,1-7-32 0,-6 3-16 0,1-1 0 15,-1-2-240-15,-1 0-128 0,1-1 160 0,-2 1-160 16,-1-3-304-16,1 2-144 0,-2 1-48 0,0 3 0 16,1-7-2704-16,-2 2-560 0</inkml:trace>
  <inkml:trace contextRef="#ctx0" brushRef="#br0" timeOffset="901.64">27183 9510 20271 0,'0'0'1792'0,"3"13"-1424"0,0 0-368 0,1-1 0 16,-4-12 1248-16,5 14 176 0,-1 0 48 0,-1-1 0 16,-3-13-704-16,4 15-144 0,-2-3-32 0,-2-12 0 15,5 11-592-15,-5-11-240 0,7 12 16 0,-7-12-11872 16</inkml:trace>
  <inkml:trace contextRef="#ctx0" brushRef="#br0" timeOffset="1055.4">27233 9265 2751 0,'-1'-22'256'0,"1"10"-256"0,-1 0 0 0,1 4 0 16,-2-3 6272-16,2 11 1216 0,0 0 256 0,0 0 32 16,0 0-5600-16,0 0-1136 0,0 0-208 0,0 0-64 15,0 0-608-15,10 11-160 0,0 1 0 0,0 2 0 16,1-2-2176-16,-1 2-480 0,1 1-96 0</inkml:trace>
  <inkml:trace contextRef="#ctx0" brushRef="#br0" timeOffset="1240.25">27563 9241 5519 0,'0'0'240'0,"0"0"64"0,0 0-304 0,1 9 0 0,-2 4 0 0,0 6 0 16,-3 3 4720-16,1 3 880 0,1-1 176 0,-1 5 48 0,1 2-3648 0,-1 2-704 15,0 1-160-15,2 0-32 0,0-3-960 0,1-1-192 16,2-3-128-16,1-2 160 15,1 0-2112-15,0-2-416 0,0-6-96 0,1-4-9008 16</inkml:trace>
  <inkml:trace contextRef="#ctx0" brushRef="#br0" timeOffset="1403.01">27846 9063 28159 0,'12'-17'1248'0,"-6"10"256"0,-6 7-1200 0,0 0-304 15,0 0 0-15,0 0 0 0,0 0 880 0,7 16 112 16,-3 3 32-16,-3 9 0 0,-1 3-432 0,-3 7-80 16,-2 2 0-16,-1 1-16 0,2 2-496 0,1 5-128 15,2 2-16-15,2 0-9744 16,3-3-1952-16</inkml:trace>
  <inkml:trace contextRef="#ctx0" brushRef="#br0" timeOffset="1788.56">28680 9549 22111 0,'-18'-4'1968'0,"5"3"-1584"0,-5-1-384 0,0 5 0 0,-2 2 1872 0,1 2 304 0,-2-2 48 0,2 3 16 16,1 1-1504-16,5 1-288 0,4 1-64 0,3-1-16 15,2-1 0-15,4 2 0 0,4 2 0 0,1-3 0 16,4-3-368-16,1 2 0 0,1 1 0 0,0 0 0 15,1-7-144-15,1 3-48 0,2 1-16 0,-1-3 0 32,-1-1-512-32,-1-3-112 0,-2-3 0 0,1 1-16 15,-11 2-144-15,11-5-32 0,0 1 0 0,-2 0 0 0,-9 4 512 0,10-5 80 16,-1-2 32-16,-9 7 0 0,11 3 400 0,-2 2 0 16,-9-5 0-16,12 9 176 0,-3 4 784 0,-1 1 144 15,-2 5 48-15,1 0 0 0,-2 1 192 0,-1 1 32 16,0 2 16-16,-2-2 0 0,-2 1 48 0,-1-5 16 15,-2-1 0-15,-1-2 0 0,-1 0-528 0,0-1-96 0,-1-1-32 16,-2 0 0-16,-3-3-480 0,1 0-80 0,-1-5-32 0,1 0 0 16,1-2-592-16,0-3-128 0,1-5-32 0,1-2-11616 15,2-3-2336-15</inkml:trace>
  <inkml:trace contextRef="#ctx0" brushRef="#br0" timeOffset="1935.75">29032 9535 24879 0,'0'0'2208'0,"-7"9"-1760"0,-1 6-448 0,-1 0 0 15,-2 0 592-15,2 5 48 0,-1-4 0 0,1 4 0 16,-1 1-640-16,4-1-192 0,2-1 0 0,0 1 0 16,2 0-1280-16,2-3-272 0</inkml:trace>
  <inkml:trace contextRef="#ctx0" brushRef="#br0" timeOffset="2105.01">29109 9219 18431 0,'0'0'1632'15,"0"0"-1312"-15,0 0-320 0,-4-6 0 0,4 6 1616 0,0 0 256 16,0 0 48-16,0 0 16 0,0 0-1712 0,0 0-224 15,-6 13-288-15</inkml:trace>
  <inkml:trace contextRef="#ctx0" brushRef="#br0" timeOffset="2359.17">29246 9589 22463 0,'0'0'992'0,"2"13"208"0,-4 4-960 0,2 0-240 0,0 2 0 0,0-1 0 15,0 0 1088-15,2 0 192 0,-1 1 16 0,2-4 16 16,0 1 496-16,3 0 112 0,-1 1 0 0,3-3 16 0,1 0-880 0,1-3-176 16,-2-5-48-16,2-1 0 0,1-1-32 0,1-2-16 15,1-6 0-15,1-3 0 0,2 5-208 0,-1-8-64 16,0 0 0-16,0-4 0 0,1-1-112 0,0-2-16 0,-2 0-16 0,0-1 0 16,-1-3-176-16,-2 2-16 0,-3 0-16 0,1 1 0 15,2-3-336-15,0-1-64 0,-5-1-16 0,0-2 0 31,-3-5-2688-31,1-1-560 0</inkml:trace>
  <inkml:trace contextRef="#ctx0" brushRef="#br0" timeOffset="2660.23">29701 9780 20271 0,'0'0'1792'0,"12"12"-1424"0,2 1-368 0,1-7 0 16,-1-3 768-16,2-3 96 0,-2-2 16 0,0 0 0 15,1-3 464-15,0-2 80 0,2-3 32 0,-4 3 0 16,2-5-688-16,0-1-144 0,1-2-32 0,-2-1 0 16,-1-4-592-16,0 1 0 0,-1-1-192 0,-1 2 64 15,-2 0 0-15,-4 1 0 0,-5 0 0 0,-3-1 0 16,-2 1 432-16,-3 2 80 16,-1 2 32-16,-3 3 0 0,-1 3 432 0,-1 7 96 15,-3 2 16-15,-8 7 0 0,2 4 192 0,3 4 64 0,2 1 0 16,2 3 0-16,3 2-176 0,4 3-16 0,1-2-16 0,7 1 0 15,4-3-176-15,7 0-16 0,6 3-16 0,9 0 0 16,7-1-480-16,11 0-80 0,9-3-32 0,12-4 0 31,9-2-1424-31,5-2-304 0,5-1-48 0</inkml:trace>
  <inkml:trace contextRef="#ctx0" brushRef="#br0" timeOffset="3292.98">24931 10966 23839 0,'-4'5'1056'0,"-9"10"224"0,8-4-1024 0,-2 6-256 0,1 2 0 0,2-1 0 15,0 4 1216-15,-1 15 208 0,0 0 48 0,2-8 0 16,0 5-240-16,2 2-32 16,2 1-16-16,2 3 0 0,1-1-720 0,2-2-144 15,2-3-16-15,1-2-16 0,3-2-288 0,1-3 0 16,0-5 0-16,0-1 0 16,-4-7-1856-16,2-2-288 0,-1-5-48 0</inkml:trace>
  <inkml:trace contextRef="#ctx0" brushRef="#br0" timeOffset="3493.78">24888 11184 21183 0,'0'0'944'0,"0"0"192"0,0 0-912 0,0 0-224 0,-8 6 0 0,4 5 0 0,3 2 2336 0,4 1 416 16,2-2 96-16,0-4 16 0,3 1-2000 0,2-1-400 16,5-2-80-16,2-1 0 15,1-2-208-15,1-2-48 0,5-1 0 0,1-2 0 16,1-3-448-16,10-6-80 0,-5 2-32 0,-2-4 0 15,-2-4-2208-15,-8 5-448 0,-1-2-96 0,8-8-7712 0</inkml:trace>
  <inkml:trace contextRef="#ctx0" brushRef="#br0" timeOffset="3995.35">25373 10956 11055 0,'0'0'976'0,"0"0"-784"0,0 0-192 0,0 0 0 16,5 10 2944-16,-2-1 528 16,1 4 112-16,-2 4 32 0,0 4-1792 0,-1 14-352 15,-1 1-80-15,0-1-16 0,-1 0-256 0,-1-10-48 16,0 1-16-16,-1 2 0 0,0 2-96 0,3-3 0 15,-1 0-16-15,0-1 0 0,1-3-384 0,0-2-80 16,1-2-16-16,3-3 0 0,-1-1-304 0,1-3-160 16,1-2 160-16,1-3-160 0,2-6 0 0,0-1-160 15,1-4 0-15,0-3 0 0,2-2-128 0,-1-1-32 0,1-5 0 0,0-1 0 16,0-4 16-16,2-7 0 16,-4 3 0-16,0 3 0 0,-3-3 304 0,2 1-128 0,-1 1 128 0,2 4 0 0,-1 0 0 0,0 2 0 15,-1 2 0-15,0 2 0 0,-2 3 0 0,-5 9 0 16,4-7 0-16,-4 7 0 0,0 0 0 0,0 0 0 15,0 0 192-15,7 16-48 0,-2-2-144 0,0-1 0 16,2 3 144-16,0 1-144 16,1 0 0-16,1 0 0 0,0-2 0 0,6 8 0 15,-1-3 0-15,0-1 0 0,1-5 0 0,-1-1 128 16,2 0-128-16,-1-1 0 0,1-2 128 0,0-2-128 16,-2-3 128-16,3 1-128 0,-1-3 160 0,-2-1-160 15,-1-4 160-15,0-3-160 0,0 1 160 0,1-2-160 16,-1-2 128-16,-1-5-128 0,-1-1 0 0,-2-1 144 15,0 4-144-15,-1-2 0 0,-2-1 0 0,-1-1 0 0,-1 1 0 0,-1 0 0 16,-3 1 144-16,-1 2-144 0,-2-1 160 0,2 5-32 16,-2-2-128-16,-2 0 192 0,5 9 64 0,0 0 16 15,-11-2 0-15,4 6 0 0,1 3 176 0,0 6 16 16,-1 3 16-16,4 2 0 0,-1 2-304 0,1-1-176 16,2 2 192-16,1 0-192 0,1-1 0 0,3 1 0 0,2-5 0 0,4 1 0 31,0-2-960-31,2-2-288 0,2-1-64 0,4-2-16 15,4 0-1696-15,1-3-352 0</inkml:trace>
  <inkml:trace contextRef="#ctx0" brushRef="#br0" timeOffset="4465.96">26445 11237 7359 0,'-16'-13'656'0,"6"5"-528"0,-2-1-128 0,-4 0 0 15,-3 0 3584-15,-1 0 672 0,0 2 144 0,2 1 16 16,-3 2-2368-16,6 3-464 0,2 1-112 0,5 2 0 15,8-2-192-15,0 0-48 0,0 0 0 0,2 12 0 16,2 0-848-16,4 1-192 0,4 0-16 0,1 1-16 16,3 2-160-16,-1 1 0 0,0 0 144 0,-1 1-144 15,-2-1 0-15,1 2 144 0,0-2-144 0,-3 3 0 0,-3-4 272 0,-2-1-48 16,-1 2-16-16,-3-1 0 0,-2 0 224 0,-3-1 32 16,-3 0 16-16,1-2 0 0,-2-2 0 0,0-2 0 15,0-2 0-15,1-2 0 0,-1 0-208 0,8-5-32 0,0 0-16 16,0 0 0-16,0 0-224 0,-7-4 0 0,7 4-144 0,0-7 144 31,0 7-672-31,11-12-32 0,3 0-16 0,2 3 0 16,1-1 176-16,1 3 32 0,0-1 16 0,-1 0 0 0,-3 5 336 15,2-4 160-15,2-2-160 0,1 1 160 0,-2 2 0 0,1-1 0 16,-1 1-128-16,0-1 128 0,1-5 0 0,0 2 0 16,2-3 0-16,-1 1 0 0,1 0-176 0,-3-1-80 15,-5-1-32-15,-3 2 0 0,-2 2-32 0,-3 2 0 16,-4-4 0-16,0 12 0 0,-6-10 320 0,-2 3 144 15,-1 3-16-15,-3 2 0 0,-2 2 384 0,-2 1 80 0,-2 0 16 0,2 5 0 16,3 3 192-16,0 2 32 0,1 2 16 0,3 3 0 16,3 0-256-16,3 2-48 0,2 2-16 0,5 0 0 15,2 1-224-15,5 1-48 0,4-1-16 0,5-1 0 16,5-3-448-16,5-3-96 0,5-3-16 0,4-1 0 16,4-3-2240-16,3-1-464 15,3-6-96-15</inkml:trace>
  <inkml:trace contextRef="#ctx0" brushRef="#br0" timeOffset="4666.28">27804 10729 16575 0,'0'0'1472'0,"0"0"-1168"0,-4 12-304 0,-1 2 0 0,-1 3 4064 0,-1 5 752 15,1 5 160-15,2 5 16 0,0 0-3760 0,3 5-752 16,1 2-160-16,3 3-16 0,3 1 64 0,2 5 16 15,2-1 0-15,2 1 0 0,-1 3-384 0,4-2 0 16,2 1 0-16,1-2 0 16,2-2-432-16,-1 0-96 0,2-3-32 0,0-6 0 15,-2 0-2768-15,2-6-576 0</inkml:trace>
  <inkml:trace contextRef="#ctx0" brushRef="#br0" timeOffset="5066.52">28000 11173 26607 0,'0'0'1168'0,"0"0"256"0,0 0-1136 0,0 0-288 15,10-2 0-15,2 1 0 0,1 1 0 0,0 1 0 0,0 3 128 16,2 2-128-16,-1 2 128 0,2 1-128 0,2 0 192 0,-5 0-192 16,1-1 160-16,3 3-160 0,3 0 128 0,-2-1-128 15,0-1 0-15,0 0 128 0,-1 0-128 0,-1-3 0 16,-2 1 208-16,-1-3-32 0,-3 1-16 0,-3-1 0 15,-1 0 96-15,-6-4 0 0,0 0 16 0,0 0 0 0,-6 6 448 16,0 1 96-16,-3-1 16 0,-2 1 0 0,0 1-112 0,0 1-16 16,1-3 0-16,-1 2 0 0,2-1-64 0,1-1 0 15,2 0-16-15,1-1 0 0,1 1-224 0,4-6-32 16,0 0-16-16,0 0 0 0,0 0-112 0,0 0-32 16,7 6 0-16,3-5 0 0,0-1-208 0,2-1 128 15,0-5-128-15,-1 1 0 16,1 0 0-16,1 0 0 0,-1-1 0 0,-1 0 0 15,0-2 0-15,-2 2 0 0,1 0 0 0,-2 2 0 16,-1 1 0-16,-7 3 0 0,0 0 0 0,0 0 0 16,0 0 0-16,0 0 0 0,0 0 0 0,0 0 0 15,0 0-144-15,6 6 144 0,1 1-208 0,1 0 80 16,-8-7-1152-16,7 10-208 0,4-5-48 0,-1 0-16 16,2 0-1760-16,-1-1-336 0,-11-4-80 0,20 4-16 0</inkml:trace>
  <inkml:trace contextRef="#ctx0" brushRef="#br0" timeOffset="5466.77">28730 11061 21183 0,'0'0'1888'0,"0"0"-1504"0,0 0-384 0,-6 13 0 0,-2 3 2192 0,0 2 368 16,1 4 80-16,0 3 16 0,-1 0-992 0,0 1-208 16,3 1-48-16,-1-1 0 0,3 1-112 0,0-1-16 15,0-3-16-15,3 1 0 0,-1-1-752 0,1 1-160 16,1-8-32-16,2 0 0 0,0-2-320 0,0-1 144 15,0-2-144-15,0-2 0 0,-3-9 0 0,0 0 0 16,2 7 0-16,-2-7-144 16,0 0-48-16,0 0-16 0,0 0 0 0,5-7 0 15,1 2 64-15,-1-3 16 0,0-4 0 0,3-6 0 32,0-4-496-32,1 2-80 0,3-1-32 0,-1 1 0 0,2-3-256 15,2 3-48-15,0 0-16 0,1 3 0 0,0 5 400 0,-1 6 80 0,1 2 0 16,-6 4 16-16,1 2 912 0,-2 5 176 0,0 3 48 0,-1 0 0 15,-3 1 400-15,-2 2 96 0,-3 0 16 0,0 3 0 0,-2 2 0 0,-1 1 0 16,-3-4 0-16,-2 2 0 0,-1-1-448 0,0-1-96 0,0 1-16 16,-1 1 0-16,-2-4-352 0,1 1-176 0,1 2 160 15,0-6-160-15,-2 0-208 0,1-3-144 0,4 3-32 0,-2-4 0 32,9-6-2704-32,0 0-560 0,0 0-96 0,-3-9-11344 0</inkml:trace>
  <inkml:trace contextRef="#ctx0" brushRef="#br0" timeOffset="5799.04">29121 10983 30815 0,'0'0'1360'0,"0"0"288"0,9 0-1328 0,-1 0-320 16,-8 0 0-16,0 0 0 0,5 8 448 0,-3 2 0 16,-2 3 16-16,-2 3 0 0,-2 2 624 0,0 4 112 0,-1 5 16 0,1 1 16 15,0 5-576-15,-1-1-112 0,0 1-32 0,1 1 0 16,1-2-256-16,3-2-48 0,3 0-16 0,2-1 0 15,1-1-32-15,3-6-16 0,0 0 0 0,1-3 0 16,2 0-144-16,1-4 192 0,0-2-192 0,1-1 192 16,2-2-192-16,1-3-176 0,-1-4 48 0,1-3 0 15,1-3-64-15,0-2 0 16,0-4 0-16,1 0 0 0,-3-3-64 0,1-1 0 16,-1-2-16-16,0 0 0 0,-2-2 80 0,-2-1 0 0,-2-1 16 15,-2 1 0-15,-3 0 176 0,-1-2 0 0,-3 1-144 16,-1 2 144-16,-1 2 160 0,0 5 96 0,-3 0 32 0,-1 3 0 15,-2 4 160-15,-1 3 48 0,-1 3 0 0,0 5 0 16,0 4-192-16,0-1-48 0,0 2 0 0,2 0 0 16,2 7-256-16,1-3 0 0,3 2 0 0,3 9 0 15,5-5-464-15,3-2-208 0,3 0-32 0,4-5-16 16,4-2-2800-16,4-5-544 0</inkml:trace>
  <inkml:trace contextRef="#ctx0" brushRef="#br0" timeOffset="6068.69">29807 11319 1839 0,'-8'-6'160'0,"-1"-1"-160"0,0 1 0 0,1 2 0 15,0 4 3760-15,2 4 720 0,-1 1 128 0,2 2 48 16,0 0-1856-16,1 4-368 0,1 1-80 0,3 2-16 16,3 3-768-16,1 1-160 0,0 0-16 0,0 3-16 15,1 0-64-15,0 1-16 16,0-1 0-16,0 1 0 0,1 0-304 0,-1 1-64 15,0-1-16-15,0-3 0 0,-1 0 0 0,0-1 0 0,-3-2 0 0,1-1 0 16,-2 0-352-16,-2-1-80 0,0-1-16 0,-2-1 0 16,-3-2-464-16,1 0 0 0,-2 0 0 0,-5 3 0 31,-3-4-1392-31,-3-1-368 0,-5-2-80 0,3-3-10336 0,-6-2-2080 0</inkml:trace>
  <inkml:trace contextRef="#ctx0" brushRef="#br0" timeOffset="6300.2">27458 11097 42783 0,'0'0'1904'0,"0"0"384"0,0 0-1840 0,6 1-448 0,8 1 0 0,5-2 0 16,3 2 192-16,5-2-64 0,7-2-128 0,5 2 192 0,4-2 640 16,7 2 112-16,7 0 16 0,31 2 16 15,-4-2-1408-15,-3 3-272 0,-4 0-64 0,-25-1-19216 0</inkml:trace>
  <inkml:trace contextRef="#ctx0" brushRef="#br0" timeOffset="6801.68">25464 12918 11967 0,'-12'-13'528'0,"6"8"112"0,-3-2-512 0,-2 6-128 0,-2 2 0 0,0 3 0 16,-2-1 4144-16,-1 0 784 0,2 4 176 0,-2 3 16 16,0 3-3504-16,1 3-704 0,2 0-144 0,1 2-16 15,2-2-320-15,0 2-64 16,0-1-16-16,5 2 0 0,2 1-160 0,3 0-16 16,4-4-16-16,1 1 0 0,2-1-16 0,2-3 0 15,1-2 0-15,3-1 0 0,-1-4 112 0,1-2 0 16,0-2 16-16,-1-2 0 0,-2-2 176 0,0 0 16 15,-4-3 16-15,1-2 0 0,-2-2 16 0,-1 0 0 16,-2-2 0-16,1 0 0 0,-2-1-224 0,-1-2-32 16,-1 1-16-16,-2-3 0 0,-2 0-224 0,-1-1 0 0,-4-2 0 0,1 0 0 15,0-1-1360-15,-1-3-176 0,-3 0-16 0,2 0-16 16,1-2-1872-16,1 0-368 16</inkml:trace>
  <inkml:trace contextRef="#ctx0" brushRef="#br0" timeOffset="7102.4">25643 12850 11967 0,'4'17'1072'0,"-3"3"-864"0,-1 3-208 0,0 2 0 15,1 3 3664-15,-2-3 688 0,-3 0 144 0,2-2 32 16,0 1-2544-16,1-1-512 0,0-3-112 0,-1 0-16 16,2-6-528-16,2-1-112 0,0-4-32 0,2-5 0 15,0 0-544-15,1 1-128 0,2-5 0 0,-1-3 0 16,3 0-352-16,1-4-96 0,0-2-32 0,4-4 0 15,-1-1-16-15,0-3 0 0,-2 0 0 0,-1-3 0 0,2 0 496 0,0 0 0 16,1 0 0-16,0 2 0 0,1 0 704 0,0 2 96 16,2 2 16-16,0 4 0 0,-1 1 400 0,1 5 96 15,-3 4 16-15,0 7 0 0,-1 1-384 0,0 7-80 16,-1 8-16-16,0 3 0 0,0 2-320 0,1 4-64 16,0 2-16-16,1-1 0 0,-1 0-448 0,2-3 128 0,0 1-128 0,5-2-13184 15,0-3-2688-15</inkml:trace>
  <inkml:trace contextRef="#ctx0" brushRef="#br0" timeOffset="9990.07">27542 12789 14911 0,'8'-13'656'0,"8"0"144"0,-3-3-640 0,-1-2-160 15,-2-3 0-15,2 1 0 16,-2 3 1872-16,1 0 352 0,-4 2 64 0,-1 4 16 16,-4 2 0-16,-2 9 0 0,0 0 0 0,0 0 0 15,0 0-848-15,-1 16-176 0,-3 2-16 0,-1 6-16 16,-3 3-192-16,0 3-32 0,0 4-16 0,1 2 0 16,0 5-464-16,2 4-96 0,0 5 0 0,-1-2-16 15,1 2-432-15,1-1 0 0,2 0 0 0,2-5 0 16,0-4-1968-16,1-5-320 0,2-2-64 0,0-6-16 15,1-2-1216-15,-1-4-240 0</inkml:trace>
  <inkml:trace contextRef="#ctx0" brushRef="#br0" timeOffset="10189.93">27499 13156 29823 0,'-9'-23'1328'0,"7"10"272"0,-1 1-1280 0,0 3-320 0,1 3 0 0,2 6 0 31,0 0 1600-31,0 0 272 0,0 0 48 0,0 0 16 16,10 2-976-16,3 2-192 0,2 0-32 0,-1-1-16 15,2-2-240-15,2 1-48 0,3 0-16 0,1-2 0 0,0 0-272 0,-1-2-144 16,-3 0 160-16,0-2-160 0,1 0 0 0,0-2-240 16,-1-5 32-16,1 2 0 15,-4-3-944-15,1 0-176 0,-3-6-32 0,0 0-16 16,1-3-720-16,-2-1-144 0,-1-4-16 0,-1-4-16 16,0-5-1216-16,1-2-240 0</inkml:trace>
  <inkml:trace contextRef="#ctx0" brushRef="#br0" timeOffset="10621.62">27984 12619 18255 0,'0'0'800'0,"11"4"176"0,-11-4-784 0,10 12-192 0,-1 2 0 0,-4 6 0 15,-1 6 2176-15,-1 4 400 0,-3 2 80 0,-1 8 16 16,-1 5-720-16,1 3-144 0,-4-2-16 0,0 1-16 16,-1-8-688-16,1 0-144 0,1-1-32 0,2-1 0 0,0-6-368 0,1-1-80 15,0-3-16-15,1-3 0 0,1-5-288 0,3-3-160 16,1-3 160-16,2-5-160 0,-7-8 0 0,0 0-256 16,10 1 16-16,1-2 16 15,-2-4-304-15,-1-3-64 0,-5-1-16 0,4-4 0 0,-3-3 208 0,1-2 32 0,0-2 16 16,1-1 0-16,0 0 48 0,2 2 16 0,1 1 0 15,1-1 0 1,1 5 160-16,-2 1 128 0,-1 2-192 0,0 5 192 16,-1 2 0-16,-7 4 0 0,0 0 0 0,14 3 0 0,0 2 320 15,-1 4 64-15,-1 0 0 0,-1 4 16 0,2 2-32 0,4 0-16 16,2-1 0-16,1 1 0 0,3-3-224 0,0 1-128 16,-1 0 160-16,3-2-160 0,1-2 128 0,0-2-128 15,0-3 0-15,-1-1 0 0,-2-3 192 0,-2-4-48 16,0-2-16-16,-3 0 0 0,-2-5 16 0,-3 1 0 0,-1-2 0 0,-2-2 0 15,-2-3-144-15,-1-3 160 0,-2 4-160 0,-3 0 160 16,0 2-160-16,-4 0-224 0,-1 1 48 0,-4 3 16 16,-2 0 160-16,-2 3-128 0,-4 3 128 0,-2 3-128 15,0 3 464-15,0 5 112 0,-1 1 0 0,-1 5 16 16,1 2 416-16,4 6 80 0,5 3 0 0,2-1 16 16,3-1-336-16,4 3-64 15,4 0 0-15,5-2-16 0,3-2-208 0,6 0-32 16,6-1-16-16,3 1 0 0,4-6-304 0,2 1 0 15,1-4-128-15,4-3 128 16,0 0-1536-16,1-3-192 0,1 0-64 0,1-3-16640 0</inkml:trace>
  <inkml:trace contextRef="#ctx0" brushRef="#br0" timeOffset="11222.1">26464 14650 23039 0,'0'0'1024'0,"0"0"192"0,0 0-960 0,-1 10-256 0,-2 1 0 0,1 5 0 15,0 4 1376-15,1 3 224 0,0 4 64 0,-1 5 0 0,1 2-128 0,0-1-32 16,0 4 0-16,-1-2 0 0,2-1-656 0,2-3-128 16,0-1-16-16,1-1-16 0,-1-6-448 0,1-3-96 15,0-4-16-15,0-3 0 0,3-3 0 0,-2-3-128 16,1-3 192-16,-5-4-64 0,0 0-128 0,6-8 0 16,0-1 0-16,-3-7 0 31,-1-1-432-31,-1-4-64 0,-1-2-16 0,0-3 0 0,-3-2 96 0,1 0 16 0,-1-2 0 0,-1-4 0 15,-1-3 208-15,0-2 64 0,-2 0 0 0,1 1 0 16,-1 2 128-16,2 2 0 0,1 2 0 0,2 4 128 16,2-2 160-16,4-8 32 0,2 11 16 0,4 6 0 15,0 4 176-15,4 4 48 0,4 1 0 0,3 3 0 16,3 0-224-16,3 1-32 0,3 1-16 0,1 1 0 0,0-1-144 0,5 2-16 16,1 0-128-16,3 1 192 15,-1 0-1232-15,-3 3-256 0,2 3-48 0,-15 1-14560 0</inkml:trace>
  <inkml:trace contextRef="#ctx0" brushRef="#br0" timeOffset="11391.01">26514 14817 30175 0,'0'0'1344'0,"0"0"256"0,0 0-1280 0,0 0-320 15,9 3 0-15,4 0 0 0,3-3 400 0,3-3 16 16,5-1 0-16,4-1 0 0,5 0 176 0,3-2 48 15,3-1 0-15,-1 0 0 32,0 1-1232-32,15-3-240 0,-6 4-64 0,-18 1-13312 0</inkml:trace>
  <inkml:trace contextRef="#ctx0" brushRef="#br0" timeOffset="11590.76">26508 14929 17503 0,'-9'13'768'0,"5"-6"176"0,1 0-752 0,1-1-192 16,4 2 0-16,1 0 0 0,3 0 2512 0,3-1 480 15,4 0 80-15,4-2 32 0,1 2-1504 0,4-4-288 0,3 3-64 16,2-1-16-16,2 0-400 0,5 0-96 0,4 1-16 0,0-4 0 31,-2 2-464-31,2-3-112 0,-2 1-16 0,13-2 0 16,-8-3-1792-16,-3 3-352 0,-5-5-80 0</inkml:trace>
  <inkml:trace contextRef="#ctx0" brushRef="#br0" timeOffset="11791.27">27245 14791 17503 0,'0'0'1552'0,"1"12"-1232"0,3 2-320 0,2 2 0 16,0 0 3200-16,3 2 592 0,2 0 112 0,0 0 32 15,4 2-2368-15,3-1-480 0,3 2-80 0,1 0-32 16,1 1-464-16,-6-7-112 0,2-1-16 0,0 2 0 16,2-2-384-16,-1-1-144 0,-2-2 0 0,7 3 0 15,-2 0-1712-15,-3-3-320 0,-5-7-80 0,-3-2-7072 16,1-4-1408-16</inkml:trace>
  <inkml:trace contextRef="#ctx0" brushRef="#br0" timeOffset="11960.06">27694 14786 15663 0,'-8'-12'1392'0,"8"12"-1120"0,0 0-272 0,-9-1 0 16,-3-2 3472-16,0 7 640 0,-3 2 128 0,-2 1 32 0,-3 5-1792 0,0 1-368 15,0 1-64-15,-1 2 0 0,0 1-608 0,0 0-112 16,0 0-32-16,3 1 0 0,1-1-928 0,3 3-192 16,1 1-48-16,1-4 0 15,1-1-1312-15,9 1-272 0,3 0-48 0,3-5-10464 16,3 0-2112-16</inkml:trace>
  <inkml:trace contextRef="#ctx0" brushRef="#br0" timeOffset="12323.08">28073 14830 22111 0,'-20'-6'976'0,"6"5"208"0,-6-3-944 0,1 4-240 16,-1 1 0-16,0 2 0 0,-1 0 3216 0,0 4 608 15,0 1 112-15,4-2 32 0,3 3-2240 0,2 2-448 16,1 1-96-16,5-1-16 0,1 2-592 0,1-1-128 16,4-12-32-16,4 14 0 0,1-1-288 0,3-1-128 15,2 0 0-15,3-3 128 0,2-2-128 0,0-3 0 16,2-1 0-16,0 0 0 0,1-3-192 0,-2-3 48 0,-3 0 0 0,0-1 0 16,-1-7 144-16,-2 2-160 0,-2 0 160 0,0 0-160 15,-2 0 160-15,0 0 0 0,-1-2 0 0,0-1 128 16,-1-1-128-16,-1 2 0 0,-1 0 128 0,1 2-128 0,-3 0 192 0,0 9-48 15,1-12 0-15,-1 3 0 0,0 9 256 0,-2-6 48 16,2 6 16-16,0 0 0 0,0 0 16 0,0 0 0 16,-8 6 0-16,2 2 0 0,6-8-288 0,-3 13-64 0,0 0-128 0,-1 3 192 15,3 1-192-15,2-2 0 0,4 1-144 0,0-2 144 32,1 2-1536-32,2-4-224 0,1-2-32 0,1 0-16 15,1 1-960-15,-1-3-192 0,0-2-48 0</inkml:trace>
  <inkml:trace contextRef="#ctx0" brushRef="#br0" timeOffset="12861.66">28292 14789 2751 0,'0'0'128'0,"0"0"16"0,0 0-144 0,0 0 0 0,0 0 0 0,10 6 0 16,-2 5 6208-16,-1 2 1216 0,-3 1 256 0,0 2 32 15,-1-1-5200-15,0 4-1040 0,-3 0-192 0,1-2-64 16,1 3-384-16,0-2-96 0,0-3-16 0,0 0 0 15,1-3-480-15,-1-3-112 0,-2-9 0 0,6 10-128 0,-6-10 0 16,0 0 0-16,0 0 0 0,6 5 0 0,-6-5 0 0,0 0 0 16,0 0 0-16,0 0 0 0,11-5-128 0,-4-1 128 15,-1-5 0-15,0-1-144 0,2-1 144 0,0-1-128 16,-2-3 128-16,0-1-128 0,1 2 128 0,1 1 0 16,1-2 0-16,-1 0 0 15,-1 1 0-15,0-2-192 0,3 1 192 0,0 2-192 16,-2 5 192-16,0 0 0 0,-8 10 0 0,0 0 0 15,0 0 160-15,0 0 112 0,0 0 32 0,4 13 0 16,-1 0 400-16,0 1 64 0,-2-1 32 0,1 0 0 16,-4-1-352-16,2-2-64 0,0-10 0 0,6 15-16 15,1-1-368-15,-1-2 0 0,-1-2 0 0,-1-2 128 16,-4-8-128-16,0 0 0 0,0 0 0 0,0 0 0 0,10 5 0 0,-10-5 0 16,0 0 0-16,12-5 0 0,-2-3 128 0,-2-1 0 15,-1 0 0-15,-1 1 0 0,1-2-128 0,1-1 176 16,1 2-176-16,1-4 192 0,1-4-192 0,-1 4 0 15,-1-3 0-15,0 3 128 0,2 3-128 0,-2 2 0 0,-3 0 0 0,-6 8 128 16,0 0 240-16,0 0 32 0,0 0 16 16,0 0 0-1,6 9 16-15,-3 3 0 0,0 2 0 0,0 6 0 16,-3 0-176-16,1 0-16 0,2 3-16 0,-1 1 0 0,2 0-224 16,1 1 0-16,2-2 0 0,3-1-160 15,1-1-1184-15,0-4-224 0,1 0-48 0,1-1-16 16,0-3-640-16,3-3-128 0,2-2-32 0,2-3-8272 15,-1-1-1664-15</inkml:trace>
  <inkml:trace contextRef="#ctx0" brushRef="#br0" timeOffset="13093.2">29205 14906 4607 0,'0'0'400'0,"1"-10"-400"0,-1-3 0 0,-1-1 0 16,-3 0 5280-16,0 0 976 0,0-1 192 0,0 1 32 16,-3 0-4016-16,0 2-800 0,-3-4-176 0,1 3-16 15,2 2-528-15,-4-1-112 0,-1 4 0 0,1 4-16 16,0 3-224-16,2 2-32 0,9-1-16 0,0 0 0 0,-4 11-384 0,3 0-160 15,1 0 128-15,4 3-128 0,2 3 0 0,3 0 0 16,3 3-144-16,0-2 144 0,0 1-128 0,1 4 128 16,1-3 0-16,0 4 0 0,-1-2 192 0,-1-1 128 15,0 0 48-15,1 0 0 0,-4-3 304 0,-1 1 64 0,-3 0 16 0,-1-2 0 16,0-4-192-16,-3 1-48 0,-2-1 0 0,0 0 0 31,-2-4-288-31,-1-1-64 0,4-8-16 0,-5 9 0 16,5-9-1232-16,0 0-256 0,-7 7-64 0,7-7-10864 15,0 0-2176-15</inkml:trace>
  <inkml:trace contextRef="#ctx0" brushRef="#br0" timeOffset="13324.5">29674 14439 20271 0,'5'-11'1792'0,"0"-1"-1424"0,1 1-368 0,-1 2 0 15,-5 9 4048-15,0 0 752 0,0 0 128 0,0 0 48 16,0 0-2992-16,0 0-576 0,0 0-128 0,6 20-32 16,-3 3-240-16,-3 6-48 15,-1 4-16-15,-1 0 0 0,1 4-720 0,1-3-224 16,0 1 128-16,1-1-128 0,2 1 0 0,1 0-224 16,-2 2 32-16,2-2 16 15,2-1-1808-15,-3 1-384 0,0 3-64 0,-2 1-9600 16,-1-4-1936-16</inkml:trace>
  <inkml:trace contextRef="#ctx0" brushRef="#br0" timeOffset="13593.56">29863 15439 1839 0,'0'0'160'0,"-9"8"-160"15,-2 0 0-15,2 1 0 0,1 3 6944 0,-1-6 1360 16,0 1 272-16,1-1 48 0,1-1-6000 0,7-5-1216 0,-10 4-224 0,3-1-48 31,7-3-304-31,0 0-64 0,0 0-16 0,-10-3 0 0,10 3-464 0,-3-9-96 0,1 0 0 0,4 0-16 16,-1 0-176-16,3 0-176 0,0-2 48 0,1 2 0 15,0 0 128-15,0 1 0 0,-5 8 0 0,0 0 0 16,7-5 544-16,-7 5 96 0,0 0 0 0,10-1 16 16,-10 1 144-16,11 4 32 15,-11-4 0-15,10 9 0 0,1 1-624 0,-4 3-208 16,-1-1 144-16,-2 2-144 15,-1 3-1856-15,1 0-464 0</inkml:trace>
  <inkml:trace contextRef="#ctx0" brushRef="#br0" timeOffset="122624.33">25063 2401 14735 0,'11'-4'640'0,"-11"-3"160"0,2-2-640 0,-2 9-160 16,0 0 0-16,0 0 0 0,0 0 2512 0,0 0 480 16,0 0 80-16,9 11 32 0,0 3-1168 0,-4 7-224 15,-1 1-48-15,0 5-16 0,0 5-624 0,0 0-112 0,-3 2-16 0,0-5-16 16,-1 2-432-16,0 2-96 0,0-1-16 0,0 1 0 16,-1-2-208-16,1-1-128 0,-1-2 128 0,0 3-128 15,1-5 0-15,1-5 128 0,-1-8-128 0,0-3 0 16,0-2 0-16,0-8 0 0,0 0-192 0,0 0 64 15,0 0-16-15,6-9 0 0,-2-5 0 0,4-10 0 16,0-2 144-16,1-3-160 0,0-3 160 0,3-5-160 0,1-3 160 0,0 1-208 16,0 0 80-16,1 1 128 0,2 3-144 0,-3 10 144 31,0 1 0-31,1 5 0 0,-2-2 0 0,0 8 256 16,-3 4-32-16,1 1 0 0,-3 5-32 0,2 7 0 0,-2 7 0 0,-2 4 0 0,0 5 128 0,-2 5 0 15,-1 3 16-15,2 2 0 0,0-2-192 0,-1-6-144 0,1 3 192 0,1-1-192 31,0 1 0-31,2-1-144 0,0-3-16 0,4-3 0 16,2-1-432-16,4-2-96 0,-2-4-16 0,2-2 0 16,-1-3-16-16,1-6-16 0,-1-5 0 0,1 0 0 0,1-2 528 15,-1-3 208-15,-2-6-176 0,1-4 176 0,-2-3 0 0,-1 0 0 16,-5-2 0-16,0 0 0 0,-1-2 144 0,-4 1-16 16,0 2-128-16,-3 4 192 0,-3 1 64 0,1 6 16 15,-3 0 0-15,-2 4 0 0,1 1 64 0,-1 4 16 0,1 3 0 0,-1 1 0 16,1 5 112-16,-1 4 32 0,-1 4 0 0,3 6 0 15,2 2-304-15,2-2-48 0,1 1-16 0,3 2 0 16,2-3-128-16,3 1 0 0,1-2 0 0,4-1 0 16,1-1 0-16,6 1 0 0,-1-4 0 0,1-7 0 15,1-6 0-15,-3-1 208 0,-2-2 0 0,-2-2 0 16,-4-1 240-16,0-5 32 16,-3-2 16-16,-1-1 0 0,-5-2-48 0,-2-2-16 15,-2 2 0-15,-2-3 0 0,-2 2-240 0,-2-3-64 16,-3 3 0-16,3 2 0 15,-1 2-448-15,-2 0-80 0,-1 1-32 0,1 0 0 16,2 0-2064-16,2 1-432 0,0-1-80 0</inkml:trace>
  <inkml:trace contextRef="#ctx0" brushRef="#br0" timeOffset="122925.35">25952 2354 17503 0,'0'0'768'0,"0"0"176"0,6 13-752 0,0 1-192 15,-3 2 0-15,0 3 0 0,-3 4 3728 0,-1 3 720 16,-2 1 144-16,-1 0 16 0,0-1-2288 0,2-1-464 15,-1-3-80-15,2-3-32 0,-1-4-1120 0,1 1-240 16,1-2-32-16,1-1-16 16,2-1-336-16,0-3 0 0,-1-2 0 0,4-1 0 15,-6-6 0-15,7-1-208 0,0-4 16 0,-1-2 16 16,5-1 176-16,-2-2-208 0,-1-3 80 0,0-1 128 16,-3-2 0-16,3-9 0 0,-1 3 0 0,1 0 0 15,-1-2 0-15,-1 2 0 0,0 0 0 0,-3 2 0 16,3 5 0-16,-1-1 0 0,1 4 0 0,1 3 128 15,-1 4 80-15,-6 5 16 0,0 0 0 0,10 7 0 0,-3 4-224 0,1 1 0 16,-1 6 0-16,1 1 0 0,-1 1 0 0,2 8 0 0,3 3 0 16,0 2 0-1,1-2-1792-15,3 0-256 0,2-1-64 0,1-2-14224 0</inkml:trace>
  <inkml:trace contextRef="#ctx0" brushRef="#br0" timeOffset="123326.53">26578 2495 1839 0,'0'0'0'0,"0"0"160"0,1-7-160 0,-1 7 0 16,0 0 0-16,0 0 0 0,1 9 5824 0,0 7 1120 15,-1 5 224-15,2 3 64 0,0 5-4448 0,2 2-880 16,2 3-176-16,0 3-48 16,3 1-784-16,0-1-176 0,0-1-16 0,2-2-16 15,-2-1-224-15,0-1-32 0,-1-2-16 0,0-3 0 16,0-2-224-16,-2-3-32 0,1-1-16 0,-3-2 0 15,-2-3-144-15,1-4 192 0,-2-4-192 0,-1-8 192 16,0 0 0-16,0 0 0 0,0 0 0 0,-5-3 0 16,0-5 0-16,-1-2 16 0,0-5 0 0,-1-1 0 15,2-8-208-15,0-1 0 0,-2-3 0 0,2-18 0 16,1-4-512-16,0 0-80 0,-1-3-32 0,1-3 0 16,6-2-816-16,1 0-160 0,5 0-48 0,1 4 0 15,2 5 800-15,2 8 144 0,3 9 48 0,-1 6 0 0,1 6 1152 0,-4 10 224 0,-12 10 48 0,10 1 16 16,3 5 176-16,3 9 48 0,-9 0 0 0,-1 1 0 15,-2 4 144-15,0 3 16 0,-2 3 16 0,-2 3 0 16,-1-2-528-16,-2 2-96 16,-2 0-32-16,1-1 0 0,0 1-384 0,-1-3-144 15,-3 1 0-15,0-2 144 16,0-1-720-16,2-4-128 0,-1 0-48 0,4-3 0 16,1-3-2576-16,1-1-512 0,0-2-96 0</inkml:trace>
  <inkml:trace contextRef="#ctx0" brushRef="#br0" timeOffset="123595.79">27033 2418 25919 0,'0'0'1152'0,"0"0"224"0,0 0-1104 0,-4 9-272 0,-3 0 0 0,1 3 0 16,-1-1 1600-16,-1 2 256 0,0 2 48 0,-1 2 16 16,-1 4-960-16,3 1-176 0,3 1-32 0,3 2-16 0,1 0-496 0,3-2-112 31,1-1 0-31,2-3-128 0,1-4 128 0,1 0-128 15,-1-5 0-15,4-1 0 0,1-2 240 0,1-2-64 0,0-5-16 0,1 0 0 16,2-5 32-16,-2-1 16 0,-1-3 0 0,-1-2 0 16,-1-1-16-16,0-4-16 0,-3 2 0 0,-2-6 0 15,-1 1-176-15,-2-1 192 0,-2 3-192 0,-2 0 192 16,-2 0-336-16,1 2-64 0,-2-1-16 0,-1-2 0 16,1 0-368-16,0 3-80 0,0 1-16 0,0-2 0 15,-1-1-1312-15,1 0-272 0,1 0-48 0,1 2-10912 16</inkml:trace>
  <inkml:trace contextRef="#ctx0" brushRef="#br0" timeOffset="123764.9">27267 2003 5519 0,'0'0'240'0,"0"0"64"0,0 0-304 0,9 11 0 0,-3 4 0 0,-2 5 0 16,-3 4 6208-16,-2 5 1200 0,-3 4 224 0,0 3 48 16,2 5-5184-16,0-9-1024 0,-1 2-224 0,-1 20-32 15,2-2-880-15,0 1-160 0,4 2-48 0,2 0 0 31,-2-6-1344-31,3-4-256 0,3-6-64 0,3-3-16 0,0-1-2096 0,1-5-400 0,2 7-96 0,2-15-16 0</inkml:trace>
  <inkml:trace contextRef="#ctx0" brushRef="#br0" timeOffset="124096.8">27571 2575 11055 0,'3'-24'480'0,"-3"9"112"0,0-2-464 0,-2 2-128 0,-2-4 0 0,2 4 0 16,-2-1 3568-16,-1 4 688 0,-2 5 144 0,7 7 16 15,0 0-1872-15,0 0-384 0,-13 5-80 0,1 5-16 0,-1 5-1072 0,3 2-224 16,2 2-32-16,4 5-16 0,0 0-288 0,3-1-64 16,1 0-16-16,4-2 0 0,1-2-176 0,2-2-48 15,-1-1 0-15,2-3 0 0,0-1-128 0,1-3 128 16,3-3-128-16,-2 0 128 0,-1-4-128 0,2 0 0 16,-1-2 0-16,-1 0 0 0,0-4 128 0,-1-2-128 15,0 0 128-15,0-5-128 16,0 0 128-16,-1-1-128 0,0-1 0 0,-1 1 128 15,0-2-128-15,-1 1 128 0,-1-3-128 0,-3 2 128 16,-2 0-128-16,1 2 0 0,0 3 144 0,0 1-144 16,0 8 0-16,0 0 0 0,0 0 0 0,0 0 128 15,-2-11-128-15,2 11 0 0,0 0 0 0,0 0 0 16,0 0 0-16,0 0 0 0,0 0-144 0,0 0 144 0,4 11-224 16,-4-11 32-16,4 10 0 0,2-1 0 15,-6-9-784-15,10 11-160 0,-1-2-16 0,2-3-16 16,0 0-2448-16,1-2-480 0,-12-4-112 0,18-2-16 0</inkml:trace>
  <inkml:trace contextRef="#ctx0" brushRef="#br0" timeOffset="124365.71">27935 2364 13823 0,'0'0'1216'0,"0"0"-960"16,8 8-256-16,-3 4 0 0,-1-2 3216 0,0 5 608 16,0 3 112-16,-1 1 32 0,0 2-1840 0,1 1-352 15,1 2-80-15,0-1-16 0,1 1-720 0,-2-2-160 16,-1-1-32-16,0-2 0 0,0-4-512 0,-1-2-128 15,0-3 0-15,-2-10-128 0,-2 12 208 0,2-12-64 16,0 0-16-16,0 0 0 16,0 0 32-16,0 0 0 0,0 0 0 0,0 0 0 15,-9-7 32-15,3-2 0 0,2-4 0 0,2-4 0 16,5-5-16-16,1-3 0 0,0-1 0 0,1-4 0 16,2-6-176-16,4 1 0 0,6 3 0 0,1-3-176 15,-1 1 176-15,2 3-208 0,-1 2 80 0,3 7 128 16,1 5-416-16,0 4 32 0,-2 1 16 0,-1 7 0 15,-2 4-1968-15,0 5-400 0,0-2-80 0,0 6 0 0</inkml:trace>
  <inkml:trace contextRef="#ctx0" brushRef="#br0" timeOffset="124798.09">26764 3784 32943 0,'0'0'720'0,"-10"-1"160"0,-6-2 16 0,-1 2 32 0,1 1-736 0,-2 0-192 0,-3 1 0 0,2 2 0 15,-1 1 1008-15,1-1 160 0,-1 3 48 0,2-5 0 0,1 2-752 0,2-1-144 16,4 0-16-16,2 0-16 0,2 1-288 0,7-3-144 16,0 0 16-16,0 0 0 15,0 0-368-15,12 5-64 0,2-1-16 0,1 1 0 0,0 2 272 0,3 2 48 0,2-7 16 0,0 6 0 16,4 1 240-16,1 3 0 0,-1 0 0 0,-1-1 0 16,-1 1 240-16,-1 3 80 0,-4-1 32 0,-3 2 0 15,-1-2 144-15,-4 0 16 0,-3-3 16 0,0 2 0 16,-2-2 144-16,-3 1 32 0,-3 1 0 0,-2-1 0 15,-3 0-320-15,1-1-48 0,-2 0-16 0,-2 1 0 16,0-1-320-16,0-3 0 16,-3-1-192-16,0-2 64 15,1-3-1856-15,2 0-384 0,1-5-64 0,1-1-8368 16,1-2-1680-16</inkml:trace>
  <inkml:trace contextRef="#ctx0" brushRef="#br0" timeOffset="124929.8">26910 3871 10127 0,'0'0'896'0,"8"11"-704"0,0-2-192 0,1 3 0 16,3 3 2560-16,-1-2 496 0,1 4 80 0,-2-1 32 16,0 3-1392-16,-1 2-288 0,2 3-48 0,-1-3-16 0,-3 1-1216 0,0-1-208 15,-1 1 0-15,1-1-7936 16,-2-4-1472-16</inkml:trace>
  <inkml:trace contextRef="#ctx0" brushRef="#br0" timeOffset="125051.81">27003 3714 23839 0,'-7'-28'1056'0,"6"15"224"0,-1-1-1024 0,1-2-256 0,-1-1 0 0,-1 0 0 15,3 2 1120-15,1-1 176 0,2 4 48 0,1 3 0 16,0 1-1120-16,2 4-224 0,-6 4 0 0,9 2-12736 16</inkml:trace>
  <inkml:trace contextRef="#ctx0" brushRef="#br0" timeOffset="125330.72">27256 3711 24239 0,'0'0'1072'0,"0"0"224"0,0 0-1040 0,-3 5-256 16,-2 2 0-16,-1-3 0 0,3 2 1600 0,-1 1 272 0,-2 0 48 15,1 5 16 1,0-3-560-16,2 8-112 0,2 4-32 0,1 5 0 16,1 2-864-16,3 0-176 0,0-2-48 0,1 2 0 15,3 0-144-15,1 0 0 0,2-5 144 0,1-2-144 16,-2-3 208-16,2-1-16 0,1-4-16 0,2-1 0 0,-2-3 336 0,0-4 64 15,1-1 0-15,-4-4 16 0,-1-2 304 0,0-2 48 16,0-5 16-16,-1-2 0 0,-3 1 32 0,-1-3 16 16,0-7 0-16,-1-1 0 0,-1-1-368 0,0-3-64 0,-4-3 0 0,0-2-16 15,-1-2-304-15,1-3-48 0,-1 1-16 0,-1 0 0 16,-1-1-192-16,1 0-192 0,-1 1 48 0,-2-14 0 31,2 8-1376-31,0 7-272 0,-3 3-48 0,3 6-16 16,1 8-1280-16,3 5-256 0,2 1-48 0</inkml:trace>
  <inkml:trace contextRef="#ctx0" brushRef="#br0" timeOffset="125599.76">27605 3806 16575 0,'0'0'1472'0,"5"8"-1168"16,3 1-304-16,0 0 0 0,1-1 2288 0,0 0 400 0,0-2 64 0,-1-2 32 16,-8-4-736-16,0 0-160 0,10 3-32 0,1-3 0 31,-2-3-1024-31,1-1-224 0,0-2-32 0,-1-1-16 15,-3 1-304-15,1-2-48 0,-3 0-16 0,-2 0 0 16,-2-1 208-16,-2 3 48 0,-2-3 0 0,-3 2 0 16,1 2 448-16,-2 1 112 0,-1 0 16 0,0 3 0 0,-2 1-128 0,1 0-32 15,-2 4 0-15,0 2 0 0,2 2-432 0,1 4-96 16,1-2-16-16,3 3 0 0,2 2-176 0,3 1-144 16,1 0 192-16,6 0-192 0,2-3 0 0,3 0 0 0,-1-1 0 15,5-2-192 1,2-1-496-16,5 0-80 0,1-1-32 0,14 1 0 15,-1-2-2336-15,0-3-448 0,3-3-112 0</inkml:trace>
  <inkml:trace contextRef="#ctx0" brushRef="#br0" timeOffset="126031.37">28347 3684 27583 0,'0'0'1216'0,"-3"-7"256"0,1-1-1168 0,-1 2-304 0,-1-1 0 0,0 1 0 16,-1 0 1584-16,-2 3 256 0,-2-1 48 0,-1 4 16 16,-3 4-272-16,0 5-48 0,-2 1-16 0,2 4 0 15,0 2-864-15,0 2-192 16,0 3-16-16,0-1-16 0,1 2 96 0,3 0 32 15,4 0 0-15,3-1 0 0,2-1-272 0,5-1-48 16,1 2-16-16,5-1 0 0,0-5-272 0,5 0 0 16,4-4 0-16,4-2 0 15,4-2-272-15,3-3-176 0,2-3-16 0,2-2-16 16,4-2-2272-16,-3-6-448 0,-3-4-80 0</inkml:trace>
  <inkml:trace contextRef="#ctx0" brushRef="#br0" timeOffset="126431.97">28639 3334 33807 0,'-2'17'1488'0,"1"0"320"0,1 4-1440 0,-1 5-368 0,0 1 0 0,-1 5 0 16,0 0 816-16,-1 2 80 0,0 1 32 0,1 4 0 15,1 2 320-15,1-3 64 0,1-2 16 0,0-3 0 16,0 1-896-16,2-6-176 0,0 0-48 0,-1-3 0 15,1-1-208-15,-1-5 144 0,1-6-144 0,1-2 128 16,-1 1-128-16,-3-12 160 0,5 7-160 0,-5-7 160 16,10-2-160-16,-1-4 128 0,0-1-128 0,1-4 128 0,-3-1-128 0,3-5 0 15,0 0 0-15,2-5 0 0,1-2-256 0,0-3 0 16,-1-1 16-16,-2 1 0 16,2-3-224-16,1 1-48 0,0 1-16 15,-2 3 0-15,1 4 288 0,-1 4 64 0,-4 4 16 0,1 4 0 0,-8 9 336 0,0 0 64 0,9-4 16 0,-9 4 0 16,0 0-256-16,8 13 144 0,-3 4-144 0,-1 4 128 15,-2 2-128-15,0 3 128 0,0 3-128 0,0-1 128 16,1-4-128-16,3 1 0 0,3 0 0 0,3-3 0 16,3-1-416-16,4-4-64 0,3-2-16 0,4-3 0 15,4-4-2064-15,0-3-400 0,0-3-96 0,-1-4-6800 16,-2-4-1376-16</inkml:trace>
  <inkml:trace contextRef="#ctx0" brushRef="#br0" timeOffset="126801.04">29318 3729 20895 0,'-1'-13'928'0,"-1"4"192"0,-2 0-896 0,-1 4-224 0,-3 1 0 0,-1 1 0 16,0 1 1872-16,0 2 336 0,9 0 64 0,-12 5 16 16,1 1-352-16,-1 5-64 0,0 0-16 0,2 4 0 15,1 0-688-15,2 0-144 0,1-2-16 0,0 1-16 16,2-1-464-16,2 2-80 0,2 0-32 0,2 0 0 16,2-2-288-16,2-2-128 0,-1 0 0 0,3-2 128 0,-1-3-128 0,3 0-192 15,0-2 32-15,2-2 16 0,-2-2-192 0,2-1-48 16,0-2 0-16,-1 1 0 15,-11 2-128-15,12-3-48 0,-2-1 0 0,1-1 0 0,-3-3 240 0,-2 2 64 16,-6 6 0-16,7-8 0 0,-2-5 256 0,0 4 0 16,-1 1 0-16,0-4 0 0,-1 0 0 0,-1 2 0 15,1 1 128-15,-1-3-128 16,0 2 0-16,-1-1 0 0,-1 1 0 0,0 1 0 0,0-1 0 16,0 10-160-16,0-5 160 0,0 5-192 0,0 0 192 0,0 0 0 15,0 0 0-15,0 0 0 0,0 0 0 0,0 0 0 16,0 0 0-16,0 0 0 0,0 0 0 0,0 11-288 15,0-1 48-15,3 1 16 16,-3-11-160-16,5 14-48 0,0 0 0 0,2-3 0 16,0 0-272-16,0 1-48 0,1-3-16 0,1-1 0 15,-9-8-1792-15,13 7-352 0,5-6-80 0,-18-1-16 0</inkml:trace>
  <inkml:trace contextRef="#ctx0" brushRef="#br0" timeOffset="127070.5">29687 3796 17503 0,'0'0'768'0,"0"0"176"0,0 0-752 0,0 0-192 16,0 0 0-16,0 0 0 0,0 0 4224 0,0 0 800 16,-4 9 160-16,0-1 48 0,4-8-3088 0,-2 13-608 15,0-3-128-15,4 2-32 0,0 1-1104 0,2 1-272 16,1 2 0-16,2-3 0 16,-1-1-1216-16,2-1-320 0,0 1-48 0,0 0-15168 0</inkml:trace>
  <inkml:trace contextRef="#ctx0" brushRef="#br0" timeOffset="127270.76">29713 3525 28559 0,'-4'-16'2544'0,"0"7"-2032"15,-1 0-512-15,1 0 0 0,0 1 1632 0,2 0 224 0,0 0 64 0,2 8 0 16,-4-6-1568-16,4 6-352 0,0 0 0 0,0 0 0 31,0 0-1728-31,0 0-352 0,0 0-64 0</inkml:trace>
  <inkml:trace contextRef="#ctx0" brushRef="#br0" timeOffset="127587.29">29915 3729 16575 0,'0'0'1472'0,"-3"15"-1168"0,2 0-304 0,-1 0 0 0,-1 1 2464 0,0 3 432 15,2-5 96-15,-2 2 16 16,1-1-1120-16,-1 0-224 0,1-1-32 0,0 2-16 16,1-3-336-16,1-3-64 0,-1-1 0 0,1-9-16 15,0 0-880-15,0 0-192 0,4 11-128 0,-4-11 192 16,0 0-64-16,10 0-128 0,0-4 192 0,1-1-64 16,-3-3-128-16,2-4 128 0,2 0-128 0,0-1 128 15,-1 0-128-15,0-2 0 0,-3 0 0 0,1-3 0 16,1 0 0-16,1-1-192 0,-4 1 32 0,3 0 16 0,1 0 144 0,0-1-208 15,-3 1 80-15,1 3 128 0,1 0 0 0,-1 4 192 16,-2 3 0-16,-7 8 0 0,0 0 512 0,0 0 128 0,0 0 0 16,5 6 16-16,-4 6-368 0,1 2-80 0,-2 2-16 0,1 3 0 15,1 4-208-15,-2 0-48 0,-3 1-128 16,1-2 192-16,5 1-192 0,-2-2 0 0,-2 1 0 0,3 2 0 16,4-2-192-16,0-1-16 0,3-2-16 0,3-6 0 15,4-1-1360-15,3 0-272 0,2-3-48 0,1-3-9472 16,0-2-1888-16</inkml:trace>
  <inkml:trace contextRef="#ctx0" brushRef="#br0" timeOffset="127871.73">30520 3720 26207 0,'-13'-9'1152'0,"4"5"256"0,0 0-1136 0,-2 2-272 0,1 0 0 0,-1 1 0 16,0 0 192-16,-1 1-32 0,2 1 0 0,10-1 0 15,-11 4 768-15,11-4 160 0,-5 8 16 0,5-8 16 16,0 0-896-16,4 13-224 0,1 0 0 0,3 0 0 16,4 0 0-16,-1 0 0 0,4 1 0 0,-1-1 0 0,-1-2 416 0,1 2 32 15,3 1 16-15,-2 2 0 0,-4-1 384 0,1 2 80 16,1-1 16-16,-1 0 0 0,-3-3 144 0,-2 0 48 16,-4-2 0-16,-1 1 0 0,-5 1 112 0,-3 0 32 0,-6 2 0 0,-2-2 0 15,-5 0-224-15,-3-3-32 0,-3-1-16 0,2 0 0 16,1-2-496-16,2-1-112 0,2 1-16 0,1-2 0 31,1-1-1264-31,6 1-256 0,1-2-48 16</inkml:trace>
  <inkml:trace contextRef="#ctx0" brushRef="#br1" timeOffset="152663.25">8813 3834 1839 0,'0'0'160'16,"0"0"-160"-16,-6 1 0 0,6-1 0 0,-4-11 3376 0,-3 17 640 0,2-1 128 0,5-5 16 0,-5 4-2384 0,5-4-496 16,-5 6-80-16,5-6-32 0,0 0-496 0,0 0-96 15,0 0-32-15,0 0 0 0,0 0-416 0,0 0-128 16,0 0 0-16,3-6 0 0,1-3 128 0,0 1-128 15,0 0 192-15,1 3-192 0,1-4 288 0,-1 2-48 16,-1 1-16-16,0 0 0 0,-4 6 112 0,5-4 32 16,-5 4 0-16,5-3 0 0,-5 3 80 0,0 0 0 0,0 0 16 0,0 0 0 15,0 0-144-15,0 0-16 0,7 6-16 0,-2 1 0 16,-5-7-32-16,5 9-16 0,-1-3 0 0,0 2 0 0,-4-8-96 0,4 8-16 16,1-2 0-16,-1 2 0 0,0-4-128 0,1 1 0 15,-5-5 0-15,7 4 128 0,0 0-128 0,0-3 0 16,-7-1 0-16,8 2 128 0,0-1-128 0,-1 0 0 15,0-5 0-15,2 1 0 0,3-1 0 0,-1-3 0 16,0-2 0-16,1 0 0 16,-1 1 0-16,0 0 0 0,-2-1 0 0,1 1 0 15,1 0 0-15,-1-1 0 0,-2 0 0 0,0 0 0 16,0 1 0-16,-1 2 0 0,1 1 0 0,0 1 0 16,-1 1 0-16,-7 3 0 0,6 0 0 0,1 3 0 15,-7-3 0-15,8 5 0 0,-1 0 0 0,1 0 0 16,-8-5 0-16,8 4 0 0,0-1 0 0,0 1 0 15,1-4 0-15,0 0 0 0,0-3 0 0,1 0 0 0,1 1 144 0,1-2-144 16,2 1 160-16,2 2-160 0,-1 1 0 0,1 1 0 16,0 2 0-16,0 1 0 0,3-2 0 0,-1 4-288 15,3-2 32-15</inkml:trace>
  <inkml:trace contextRef="#ctx0" brushRef="#br1" timeOffset="154201.62">8276 2367 26895 0,'0'0'1184'0,"0"0"256"0,0 0-1152 0,0 0-288 0,0 0 0 0,-3 2 0 0,15-13 400 15,-1 0 32-15,-1-2 0 0,2 3 0 0,-1 1 240 16,0 1 48-16,-1 1 16 0,1 2 0 0,-2 3-528 0,-4-1-208 15,-5 3 176-15,0 0-176 0,0 0 256 0,0 0-32 16,0 0-16-16,0 0 0 16,1 6 48-16,-1 2 16 0,0 1 0 0,-1-1 0 15,-2 0-272-15,1 1 0 0,-2 0 128 0,1-1-128 16,1 0 0-16,-1 0-304 0,2 0 64 0,1-8 16 16,1 7-64-16,-1-7-16 0,0 0 0 0,5 8 0 15,2-1 160-15,1-2 144 0,2 0-208 0,2-1 80 16,2-1 128-16,1-1 0 0,-1-2-144 0,2 2 144 15,-1-1 0-15,6-1 0 0,-3 0 160 0,-2 1-160 0,-2 2 576 0,-2 1 16 16,-3 1 0-16,-2 0 0 0,-2 2 112 0,-3 2 0 16,0-1 16-16,-2 1 0 0,0 2-320 0,-3 4-64 15,-1 2-16-15,0 2 0 0,-1-2-320 0,0 2 0 16,-2-4-160-16,0 5 160 16,-1-1-2304-16,0-2-368 0,1-4-64 0</inkml:trace>
  <inkml:trace contextRef="#ctx0" brushRef="#br1" timeOffset="154379.99">8654 1977 25791 0,'0'0'2304'0,"0"0"-1856"0,-4 7-448 0,2 2 0 16,-1 4 832-16,0-2 80 0,2 4 16 0,0 2 0 15,1 1-304-15,1 2-64 0,2 8-16 0,1 0 0 16,1 2-416-16,0 1-128 0,0 0 0 0,3 2 0 31,1-1-480-31,-1-7-208 0,1 0-32 0,2-2-16 16,-1 1-944-16,0-3-192 0,1 0-48 0,-2-2-8848 0</inkml:trace>
  <inkml:trace contextRef="#ctx0" brushRef="#br1" timeOffset="154664.84">8850 2510 6447 0,'2'-4'576'0,"2"-2"-576"16,-4 6 0-16,5-5 0 0,1-3 2688 0,0 1 416 15,-1 1 96-15,2-1 0 0,1-1-1632 0,-1-1-336 16,0-1-64-16,1-1-16 0,0 2-128 0,-1-4-48 0,1 0 0 0,0 0 0 15,0 0-160-15,1-1-48 0,-5-2 0 0,1 1 0 32,-2-1-160-32,-1 2-32 0,-2-1-16 0,-2 5 0 15,-2-2 144-15,-1 3 16 0,-2 1 16 0,-1 2 0 16,-1 0 128-16,0 4 32 0,0-1 0 0,1 6 0 16,0-3-192-16,2 4-16 0,-1 2-16 0,2 2 0 15,1 2-352-15,2 2-64 0,-1 4 0 0,3-3-16 0,3 4-240 0,0-3 0 16,4 2 0-16,1-1 0 0,0-2 0 0,2 2 0 15,2-5 0-15,2 1 0 0,2-2-176 0,-2-1 32 0,3-1 0 0,1 0 0 32,1-1-1584-32,0 0-304 0,3-2-64 0,-1-2-16 15,-1 1-1056-15,3-6-224 0,-2 1-32 0</inkml:trace>
  <inkml:trace contextRef="#ctx0" brushRef="#br1" timeOffset="154818.28">9183 1921 8287 0,'-2'-8'736'0,"-1"-1"-592"16,-1-1-144-16,2-1 0 0,-2 1 3648 0,1 2 704 0,1 1 144 0,0 2 32 16,2 5-2784-16,0 0-544 0,0 0-112 0,7 9-32 15,1 6-704-15,2-1-144 0,3 6-16 0,3 3-16 16,1 6-176-16,1 2 0 0,1 5 0 0,1 2 128 16,2 3-640-16,-1-5-128 0,0-1-16 0,-4-7-11632 15</inkml:trace>
  <inkml:trace contextRef="#ctx0" brushRef="#br1" timeOffset="155018.09">9301 2195 29535 0,'0'0'640'0,"-5"-4"144"0,-1-1 32 0,2 1 16 0,0-2-656 0,4 6-176 0,0 0 0 0,3-5 0 15,1 0 832-15,3 1 128 0,0 0 16 0,4 0 16 16,0 2-800-16,3-2-192 0,0 1 0 0,2-1 0 15,-2-1 0-15,0 1-256 0,1 0 48 0,-1 0 16 32,0-1-2816-32,-2 1-544 0</inkml:trace>
  <inkml:trace contextRef="#ctx0" brushRef="#br1" timeOffset="155165.03">9473 1836 1839 0,'-1'-6'160'0,"-2"-1"-160"0,0 2 0 0,3 5 0 16,0 0 4288-16,0 0 816 0,0 0 160 0,0 0 48 15,7 9-2784-15,2 4-544 0,3 4-128 0,1 4 0 16,1 4-816-16,2 1-144 0,1 1-48 0,2 3 0 0,1-1-544 16,-1 0-112-16,1-3-32 0,-2-2 0 15,0 0-464-15,-1-2-80 0,-1 0-32 0,-6-5-13040 16</inkml:trace>
  <inkml:trace contextRef="#ctx0" brushRef="#br1" timeOffset="155534.61">9625 2139 12895 0,'0'0'1152'0,"0"0"-928"0,-2-7-224 0,2 7 0 15,0 0 2880-15,0 0 544 0,5-4 96 0,3-1 32 16,2 0-1648-16,-1 2-336 0,3-3-64 0,1 0-16 16,-1 0-880-16,2-1-176 0,2 2-48 0,-1-4 0 0,1 1-384 0,0 2-176 15,-1-1 16-15,0-1 0 0,-2 1 160 0,-1-3 0 16,-2 1 0-16,0-1 128 0,-1 2-128 0,-1 2 144 15,-4 2-144-15,-1-2 160 0,-2 1-32 0,-1-1 0 16,-1-2 0-16,0 0 0 0,-2-1 240 0,-1 1 32 0,-1 0 16 0,-2 0 0 16,-2-2 144-16,0 4 16 0,0 2 16 0,1 0 0 15,2 1-176-15,-1 2-32 0,2 1-16 0,5 0 0 16,-1 6-192-16,2 3-48 0,1 3 0 0,4-1 0 16,0 2-128-16,1 0 0 0,1-3 0 0,1 3 0 15,4 3 0-15,2-2 0 0,1-1 0 0,1-2 0 16,1-2-448-1,-1-3-80-15,-1-2-16 0,-3-1 0 0,0-2-416 0,0 2-64 0,-1-3-32 0,-1 0 0 32,0 0-176-32,-2 0-48 0,1-3 0 0,-2 0 0 15,-3 0-2160-15,1-3-432 0,-3 0-96 0</inkml:trace>
  <inkml:trace contextRef="#ctx0" brushRef="#br1" timeOffset="155766.57">10007 1858 14735 0,'0'0'1312'0,"0"0"-1056"0,8 6-256 0,1 0 0 15,2 2 2256-15,-2 0 400 0,3 0 80 0,-1 1 16 0,2-1-816 0,2 1-144 16,-2-3-48-16,0 2 0 0,1-1-720 0,0-1-160 16,-2 1-32-16,-1-4 0 0,-2 0-176 0,-1 0-32 15,-1-3-16-15,1 0 0 0,-1-3-416 0,-2-1-192 16,-2-2 160-16,-2-2-160 0,-1-3 320 0,-1 0-48 0,-3-2 0 0,1-3 0 16,-1-4-144-16,2 5-128 0,-1-3 192 0,0-2-192 31,2-1 0-31,0 0 0 0,1 2 0 0,1-1-192 15,0 2-256 1,2-2-64-16,1 3 0 0,1 4 0 0,2 3-336 0,0 2-80 0,-1 3-16 0,-6 5 0 16,10 2-2128-16,-1 6-448 0</inkml:trace>
  <inkml:trace contextRef="#ctx0" brushRef="#br1" timeOffset="155998.31">9867 2386 17503 0,'-8'4'1552'0,"0"3"-1232"0,1 1-320 0,0 2 0 0,1 2 2544 0,1-4 448 16,0-1 80-16,0 3 32 0,1 1-1184 0,1 0-256 16,2-1-32-16,1 2-16 0,1 1-1136 0,3-1-224 0,0-5-64 15,1 3 0-15,2 1-192 0,1-3-256 0,-1 0 48 0,4-1 16 31,3 0-2048-31,2 0-384 0,-1-3-96 0,1-2-9888 0</inkml:trace>
  <inkml:trace contextRef="#ctx0" brushRef="#br1" timeOffset="156236.18">10074 2406 10127 0,'0'0'896'0,"0"0"-704"15,0 0-192-15,-8 4 0 0,0-2 2352 0,3 4 432 16,1 3 96-16,1-1 0 15,1 1-1536-15,1 0-320 0,1 1-64 0,2-1-16 0,2 2-688 0,3 1-256 0,0 1 176 0,3-2-176 16,3 0 0-16,0-2 0 0,0-1 0 0,0-3 0 16,0-4 0-16,0-1 0 0,1 0 144 0,-2 0-144 15,-2-1 496-15,-1-2 16 0,-1-2 0 0,0 1 0 16,-4 2 432-16,-1-4 80 0,-3-1 32 0,0-3 0 16,0-1-240-16,-3 0-48 0,-1 1-16 0,-1-1 0 15,-3-2-512-15,-1 3-112 16,0 0 0-16,0-1-128 0,-1-1-192 0,1 2-128 15,-1 2-48-15,1 0 0 16,1-2-3088-16,1 2-640 0</inkml:trace>
  <inkml:trace contextRef="#ctx0" brushRef="#br1" timeOffset="156505.59">10308 2277 1839 0,'0'0'0'0,"0"0"160"16,-5 6-160-16,0 2 0 0,-1 1 0 0,0 2 0 0,2-1 4928 0,1 2 944 15,-1 0 192-15,1-1 32 0,2 1-4064 0,1 0-816 16,2 0-176-16,1-1-16 0,1 1-448 0,2 0-64 16,2-3-32-16,1-3 0 0,0-3 96 0,2-2 0 15,-1-1 16-15,2-1 0 16,0-3-592-16,-2-1-256 0,-1-2 0 0,-1 0 16 16,-3-3 848-16,-1 1 160 0,0-1 48 0,-1-3 0 15,-2-3 16-15,0 1 0 0,-1-2 0 0,-1-2 0 16,-2 0-416-16,1-1-80 0,-1 3-16 0,1 0 0 15,-4 2-192-15,1-4-128 0,-3 1 128 0,1 1-128 32,-1 0-1040-32,-1 0-288 0,-1 2-48 0,0-4-8992 0,0 4-1792 0</inkml:trace>
  <inkml:trace contextRef="#ctx0" brushRef="#br1" timeOffset="156805.57">10462 2249 12895 0,'0'0'1152'0,"9"4"-928"0,1 2-224 0,0-1 0 15,0 0 1984-15,1 0 368 0,-2-3 64 0,1-1 16 0,1-1-416 0,1-1-80 16,1-5-16-16,-2 0 0 0,0-2-1136 0,-1 0-224 16,1-2-48-16,-2-2-16 0,0 0-240 0,-3-1-32 15,-2 0-16-15,0-2 0 0,-1 0-32 0,-2-2-16 16,-1 3 0-16,-2-2 0 0,-4 2 160 0,0 0 16 16,-3 1 16-16,1 2 0 0,0 3 400 0,2 3 80 15,-4 3 0-15,1 0 16 16,0 2 32-16,1 4 0 0,1 4 0 0,0 4 0 15,0-2-432-15,1 4-96 0,2 2-16 0,3 0 0 16,1-1-336-16,2 0 0 0,2-1 0 0,3-1 128 16,2 0-128-16,1-1-192 0,3-2 64 0,2 1 0 31,0-2-1600-31,4-1-320 0,0-2-64 0,3-1-8448 0,2-2-1696 0</inkml:trace>
  <inkml:trace contextRef="#ctx0" brushRef="#br1" timeOffset="157053.12">10790 1935 11967 0,'0'0'528'0,"-2"8"112"0,0-1-512 0,-1 0-128 0,2 3 0 0,1-1 0 0,2 1 2464 0,2-2 464 15,1 4 80-15,2-3 32 0,2 1-1696 0,2 1-352 16,-1-3-64-16,4-2-16 0,3 1-208 0,2-2-32 15,-1-1-16-15,-1-2 0 0,-2 0-272 0,0 0-48 16,-4 1-16-16,1 1 0 0,-3-2-64 0,-2 5 0 16,-7-7-16-16,0 10 0 0,-1 2 784 0,-3 0 144 0,-4 1 48 0,0 1 0 15,-1 0-400-15,0 2-80 0,1 0-16 0,-1 1 0 32,-3 2-1552-32,2-3-320 0</inkml:trace>
  <inkml:trace contextRef="#ctx0" brushRef="#br1" timeOffset="160072.24">22279 3295 27759 0,'-14'-6'1216'0,"-2"-1"272"0,-1 1-1184 0,-4 0-304 0,-2 1 0 0,1 0 0 16,-2 1 544-16,2 1 48 0,-3 2 16 0,-1 4 0 15,-1 3 544-15,-2 6 128 0,2 5 0 0,0 5 16 16,-2 5-496-16,8-1-96 0,-1 7-32 0,2 6 0 16,3 8-288-16,3 3-64 0,4 4-16 0,3 4 0 15,4 3-304-15,7 17 0 16,5-2 0-16,6-3 0 0,6-3 128 0,3-8-128 16,8-6 0-16,3-6 0 0,4-5 0 0,3-7 0 15,1-6 0-15,2-3 0 0,4-10 128 0,1-2-128 16,1-9 0-16,1-6 0 0,2-8 240 0,-1-4-64 15,0-7-16-15,-7-3 0 0,-4-3 192 0,-3-6 32 16,-4-5 16-16,-2-2 0 0,-6-3 256 0,-3 0 48 16,-6 1 16-16,-5-1 0 0,-4 2-144 0,-3 1-48 0,-5 2 0 0,-4-3 0 15,-5 1-304-15,-2 2-64 0,-4 1-16 0,-3 1 0 16,-3-1-144-16,-2 3-192 0,-5 0 32 0,-5-1 16 16,-3 0-1936-16,-1-1-384 0,-3 0-80 0</inkml:trace>
  <inkml:trace contextRef="#ctx0" brushRef="#br1" timeOffset="160673.26">21494 1458 23951 0,'-14'-13'2128'0,"8"8"-1696"0,-4 0-432 0,0-3 0 16,0-3 1008-16,-2 1 112 0,-1 1 32 0,-2 1 0 15,1 3-512-15,0 1-80 0,-1 3-32 0,1 2 0 16,-2 3-320-16,1 4-64 0,0 3-16 0,2 5 0 16,2 4-128-16,2 2-256 0,2 3 64 0,3-1 16 0,3 4-80 0,2-1-32 15,2 0 0-15,5-1 0 0,3 1 288 0,4-7 272 16,0-1-48-16,5-4-16 0,2-4 64 0,1-3 16 16,1-7 0-16,-1-2 0 0,1-3 176 0,1-3 48 15,-5-3 0-15,-1-3 0 0,-5-3 32 0,-2-1 16 16,-3-1 0-16,-3 0 0 0,-2-5-224 0,-2 3-32 15,-2 1-16-15,-4 1 0 16,-3 0-288-16,-3 2 160 0,-3 2-160 0,-3 1 128 16,-1 1-560-16,-1 3-112 0,0 0-32 0,1 0 0 15,1 0-1856-15,2-1-368 0,1 4-80 0</inkml:trace>
  <inkml:trace contextRef="#ctx0" brushRef="#br1" timeOffset="161127.29">21612 1349 21935 0,'9'11'960'0,"-4"-2"224"0,0 2-944 0,2 2-240 0,1 1 0 0,-2 5 0 16,1-1 1776-16,-2 1 304 0,-1 0 64 0,0-1 16 16,0 1-816-16,0 1-176 0,-1 0-16 0,1-5-16 15,0 0-768-15,0-2-160 0,0-4-16 0,0-3-16 16,-4-6-176-16,0 0-176 0,0 0 48 0,0 0 0 16,4-9-192-16,-1-4-48 15,-1-4 0-15,-1-2 0 16,-1-4-224-16,2-1-48 0,-1-2-16 0,0-1 0 15,-1 3 192-15,2 2 32 0,-1 1 16 0,0 2 0 0,1 2 240 0,-2 3 176 16,1 2-208-16,1 3 80 0,1 1 416 0,-3 8 96 16,0 0 0-16,0 0 16 0,9 0 112 0,0 3 0 15,-1 2 16-15,1 2 0 0,3 1-48 0,0 1-16 16,-1 0 0-16,1 1 0 0,1 3-272 0,0 2-64 0,0-1-128 0,0-1 192 16,3-1-192-16,-2-1 0 0,2 0 128 0,-2-1-128 0,-1 1 0 0,0-2 128 15,0 0-128-15,0-5 0 0,-2-1 176 0,-1-2-176 16,1-2 192-16,-2-2-192 0,-1-1 192 0,1-1-64 15,-3-3 0-15,0-1-128 0,-3-2 0 0,-1 1 0 16,-4-4 0-16,0 2 0 0,-2 2 0 0,-1-4 160 16,0 3-160-16,-5 2 128 0,-1-1-128 0,-1 4 192 0,0-2-192 0,0 3 192 15,1 2 64-15,0 3 0 0,3 0 16 0,3 4 0 16,5-4 160-16,0 9 16 0,2 0 16 0,3 2 0 16,3 2-32-16,5 1-16 0,0 2 0 0,4-2 0 15,3 1-208-15,3-2-32 0,1-3-16 0,4 1 0 16,0-5-336-16,4-5-64 0,2-1-16 0,2-1-17296 31</inkml:trace>
  <inkml:trace contextRef="#ctx0" brushRef="#br1" timeOffset="161728.31">22863 680 4607 0,'0'0'192'0,"0"0"64"0,0 0-256 0,-2 9 0 16,0 1 0-16,1 5 0 0,-2 4 6448 0,2 2 1232 15,0 3 256-15,1 0 64 0,1 1-5376 0,2 4-1088 16,-1 3-192-16,2 5-64 0,-1 1-960 0,2 1-192 0,2-1-128 15,0-1 160-15,1-1-160 0,0-4 0 0,0-2 0 0,0-4 0 16,1-2 0-16,-1-2-176 0,0-1 176 0,-1-4-128 16,1-4 128-16,0-1-192 0,1-2 192 0,3-1-192 0,-2-2 192 15,1-2 0-15,0-1 0 0,1 0 0 0,0 1 0 0,1-6 0 16,-3-7 160-16,1-1-160 0,1 1 0 0,-1 0 128 16,1-2-128-16,-2-2 0 0,0-5 0 0,-1 0 0 15,-1 1 0-15,-1-1 0 0,0 0-160 0,-2 0-32 16,-1 0 0-16,-1 2 0 0,-3-1 192 0,-2 2-128 15,0 1 128-15,-2 1-128 16,0 3 128-16,-1 2 0 0,-3 2 128 0,1 1-128 16,1 0 256-16,6 4-32 0,-8 0 0 0,1 4 0 15,-2 3 144-15,4 2 16 0,4 3 16 0,1 1 0 16,-3 0-128-16,4 2-16 0,2 1-16 0,2 1 0 16,2 0-240-16,1-3 0 0,1 1 128 0,1-1-128 15,2-4-176-15,2 2-80 0,1-1 0 0,0-6-16 16,1-5-1584-16,1-2-320 0,1 2-64 0,0 0-16 15,-1-3-1008-15,0-5-208 0</inkml:trace>
  <inkml:trace contextRef="#ctx0" brushRef="#br1" timeOffset="161913.17">23395 722 13823 0,'-9'-15'608'0,"5"9"128"0,0-2-592 0,0 4-144 15,4 4 0-15,0 0 0 0,0 0 3712 0,0 0 704 16,-2 4 128-16,0 4 48 0,4 3-2736 0,0 6-528 15,2 8-112-15,3 4-32 0,2 1-816 0,3-2-176 16,1 2-16-16,1 4-16 0,3 3-160 0,6 6 0 16,5-3-192-16,-2 1 192 15,0-6-864-15,1 1-48 0,1 4-16 0,-4-5 0 16,0-3-2480-16,-6-3-496 0</inkml:trace>
  <inkml:trace contextRef="#ctx0" brushRef="#br1" timeOffset="162060.34">23536 1217 11967 0,'-8'-12'1072'0,"-2"0"-864"0,-3-1-208 0,0 2 0 16,0-1 2976-16,2 2 544 0,2 0 128 0,3 0 0 16,0 1-1472-16,4 1-288 0,0 0-64 0,2 8-16 0,0 0-1232 0,8-5-256 15,1-2-64-15,3 2 0 16,1 0-736-16,4 0-160 0,4 1-16 0,2-1-8608 16,0-2-1712-16</inkml:trace>
  <inkml:trace contextRef="#ctx0" brushRef="#br1" timeOffset="162592.78">23747 649 26895 0,'0'0'1184'0,"0"9"256"0,0 2-1152 0,2 5-288 16,0 2 0-16,2 4 0 0,1 6 960 0,2-1 128 16,-1 6 16-16,7 12 16 0,3 2-352 0,1-4-64 15,2-3 0-15,-3-9-16 0,0 1-544 0,1 1-144 16,1-3 0-16,0 1 0 15,-1 1-368-15,0-2-144 0,-1-2-16 0,-2 0-16 16,-1-4-1952-16,1 2-384 0,-2-5-64 0,-4-5-32 16,-5-3 864-16,-2-4 192 0,-1 2 16 0,0-11 16 0,-5-2 816 0,-3 0 176 15,-4-1 16-15,2-4 16 0,-2-8 1536 0,-1 1 304 0,-1-3 64 0,-1 0 16 16,1-3 624-16,0 0 128 0,2 1 32 0,0-3 0 16,0 1-528-16,3 1-96 15,1 3-32-15,3 3 0 0,0 2-416 0,4 3-64 16,1 1-32-16,0 8 0 0,5-5-160 0,-5 5-16 0,0 0-16 15,9-1 0-15,1 1 64 0,2 1 16 16,3-1 0-16,-1 0 0 0,0-1-352 0,1 0-64 0,0-3-16 0,1 0 0 16,1 0-128-16,0 0 160 0,-2-3-160 0,1 1 160 15,0-6-160-15,-2 2 192 0,-1-3-192 0,-4 4 192 16,-1-2-32-16,0-1 0 0,-3-1 0 0,-1 3 0 0,-1 0 112 0,-2 0 32 16,-2-1 0-16,-2-1 0 0,-1 3 208 0,-1 1 64 15,-2 1 0-15,1 2 0 0,-1 1-64 0,2 2 0 16,5 2 0-16,-6 2 0 0,0 5-128 0,1-1-16 15,0 3-16-15,2 3 0 0,2 1-224 0,2 3-128 16,3 1 128-16,1-2-128 0,2 1 0 0,1-2 0 16,1 0 0-16,0-4 0 31,3-1-560-31,1-1-16 0,0 0-16 0,1-2 0 0,1-1-672 16,-1-1-128-16,2-1-16 0,0 1-16 0,0-3-576 0,-3-1-112 15,-2-2-32-15,-2-2 0 0,-1-2-1344 0,-2 1-272 0</inkml:trace>
  <inkml:trace contextRef="#ctx0" brushRef="#br1" timeOffset="162792.94">24329 883 6447 0,'4'11'576'0,"1"3"-576"0,0 3 0 0,2 2 0 15,-1 4 4144-15,2-1 720 0,1 0 128 0,0-1 48 16,-1-4-2752-16,0 0-560 0,-2-4-96 0,0-2-32 16,-1 0-656-16,-1-3-144 0,-4-8-32 0,0 0 0 15,0 0-256-15,0 0-64 0,0 0-16 0,4-5 0 16,-2-2 48-16,-1-2 16 0,-1-3 0 0,0-5 0 0,-1-1 80 0,1 1 0 15,1-3 16-15,1 1 0 0,0-5-112 0,2 2-32 16,1 0 0-16,5 1 0 0,1 0 0 0,6-3 0 16,2 1 0-16,-1 4 0 0,0 1-288 0,0 3-160 15,3-2 160-15,4 0-12576 16,4-1-2528-16</inkml:trace>
  <inkml:trace contextRef="#ctx0" brushRef="#br1" timeOffset="163833.66">25364 772 3679 0,'0'0'320'0,"0"0"-320"0,-3-5 0 0,3 5 0 0,0 0 5232 0,17 3 976 0,-25-8 192 0,-1-1 32 15,0 1-3488-15,0 1-704 0,-7 2-144 0,5 0-32 31,0 4-608-31,2 0-128 0,-4 1-32 0,1 5 0 16,2 2-656-16,1 2-144 0,1 0-32 0,1 2 0 16,3 4-272-16,3 2-48 0,2-1-16 0,2 3 0 0,1 2-128 15,2-1 0-15,5 0 0 0,2-1 0 0,1-1-320 0,5-3-64 16,1-3 0-16,4 0 0 16,1-2-1520-16,2-1-304 0,0-5-64 0,1 0-16 15,-1-7-1232-15,1-4-240 0</inkml:trace>
  <inkml:trace contextRef="#ctx0" brushRef="#br1" timeOffset="164065.04">25701 900 7359 0,'-3'-1'656'0,"-3"-6"-528"0,0 0-128 0,-3-1 0 16,-2 1 3744-16,1 1 720 0,-2-1 144 0,0 2 16 15,-1 0-2464-15,2 2-496 0,0 3-112 0,1 3-16 16,1 2-464-16,2 0-112 0,3 0 0 0,2 4-16 0,0 2-544 0,4 2-96 16,2 1-32-16,2 1 0 0,2 0-272 0,2 0 0 15,3-4 0-15,2 0 0 0,0-2 0 0,1-5 0 16,0 0-128-16,-1-3 128 0,0-4 0 0,-1 0 0 15,-2-4 0-15,-3-1 0 0,-3-1 272 0,0-1-48 16,-3-2-16-16,-1 0 0 0,-2 0 176 0,0 2 48 0,-3 1 0 16,-2 0 0-1,-2 0-224-15,0 1-32 0,-1 0-16 0,-1 0 0 16,-2 2-368-16,1 0-80 0,-1 1-16 0,3 1 0 16,2 2-3072-16,-1-1-608 0</inkml:trace>
  <inkml:trace contextRef="#ctx0" brushRef="#br1" timeOffset="164333.79">26007 736 17503 0,'0'0'1552'0,"-7"4"-1232"0,-1 2-320 0,-1-2 0 16,-1 4 2080-16,-1 0 352 0,1 2 80 0,-2-1 16 16,3 6-688-16,1 0-144 0,2 2-32 0,0 2 0 15,4-1-896-15,2 0-192 0,1 0-48 0,3-2 0 16,1-2-160-16,3-1-48 15,1-2 0-15,2-1 0 0,-1-5-80 0,3-1-32 0,1-6 0 0,-1-2 0 16,-1-7 240-16,0-2 32 0,0-2 16 0,-1-5 0 16,-3-3 224-16,0-2 48 0,-1-1 16 0,-4 0 0 0,0-2-256 15,-3 4-48-15,-4-1-16 0,2 0 0 0,-2-1-288 0,-2 1-176 16,1-1 192-16,-1 1-192 16,-1-1-1008-1,-1 0-304-15,-1-4-64 0,0 4-16 0,1-1-1776 0,2 5-352 0</inkml:trace>
  <inkml:trace contextRef="#ctx0" brushRef="#br1" timeOffset="164634.75">26116 697 12895 0,'9'6'1152'0,"3"5"-928"15,0 2-224-15,2 1 0 0,2 2 2688 0,-1-3 480 16,1 0 96-16,1-4 32 0,1 3-1440 0,0-3-272 0,2-3-64 0,-3 1-16 16,0-5-528-16,0 1-96 0,-2-2-32 0,2-2 0 15,-2-3-368-15,-2 0-80 0,-4-2-16 0,0-2 0 16,-1-1 96-16,-3-2 16 0,-1-2 0 0,-1 2 0 15,-2-1-64-15,0 0-16 0,-1 0 0 0,-2 2 0 16,-4-2-96-16,-1 3 0 0,-12-3 288 16,9 8-240-16,-1 2 16 15,1 1 0-15,1 2 0 0,-2 3 128 0,2 2 16 16,0 3 16-16,0 2 0 0,-1 2-352 0,2 1-64 16,4 2 0-16,1 1-128 0,2 2 0 0,2-2 0 15,3 3 0-15,3-2 0 16,1-4-480-16,2 2-48 0,6 2-16 0,2-5 0 15,3-1-2016-15,1 0-416 0,0-4-80 0,2-3-11920 0</inkml:trace>
  <inkml:trace contextRef="#ctx0" brushRef="#br1" timeOffset="164866.67">26696 608 10127 0,'-15'1'896'0,"7"-1"-704"15,-3 0-192-15,1 2 0 0,-1-1 1408 0,2 2 240 16,3 1 48-16,-1 1 16 15,2-3-256-15,5-2-48 0,0 0-16 0,1 9 0 16,3 1-384-16,2 1-80 0,0 0-16 0,4-1 0 16,2-1-208-16,1 2-64 0,-1 2 0 0,6 0 0 15,2-1-48-15,-2-1-16 0,-2-3 0 0,-1 0 0 16,-2-2 512-16,0 2 80 0,-1 0 32 0,-1 1 0 16,-4 0 128-16,-1-1 16 0,-8 1 16 0,0-2 0 15,-4 1-80-15,-1 2-32 0,-4 3 0 0,2-1 0 0,-1-2-576 0,-2 3-112 16,-2 2-32-16,-1-1 0 15,2 0-1024-15,0 3-208 0,0 3-32 0,0-3-18336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0,'0'0'10616'0'0,"12"32"-7874"0"0,10 70-732 0 0,-4-17-2523 0 0,-9-49-2756 0 0,-8-27 1579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40:24.86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24116 1950 24879 0,'-5'4'1088'0,"0"5"256"0,0 1-1088 0,1 10-256 0,0 7 0 0,1 3 0 16,2 5 1344-16,1 2 224 0,-2-3 32 0,5 2 16 16,1 6-592-16,3-2-128 0,-2-3-32 0,0-1 0 15,1 1-592-15,2-7-112 0,-2-2-32 0,-3-3 0 16,1-5-128-16,0-3 192 0,0-4-192 0,-1-3 192 0,-2-3 0 0,-1-7 0 15,0 0 0-15,0 0 0 0,0-8 32 0,0-4 16 16,0-2 0-16,-3-6 0 0,0-3-240 0,-1-6-192 16,0-5 48-16,0-2 0 0,0-2-160 0,0-4-16 15,0-3-16-15,0-15 0 16,4 2-352-16,1-4-64 0,1 4-16 0,3 4 0 31,4 3 160-31,4 5 32 0,1 6 0 0,2 6 0 0,4 4 576 0,-1 2 0 0,1 8 0 0,-1 3 128 16,0 4 304-16,0 5 48 0,1 2 16 0,-2 5 0 15,2 2-80-15,-4 5-16 0,0 0 0 0,-3 5 0 16,-2 0 64-16,-2 4 16 0,-3 0 0 0,-3 4 0 16,-4 1-32-16,-3 4 0 0,-4 2 0 0,-3 3 0 15,-4 1-144-15,-2 0-48 0,0 1 0 0,-3-2 0 16,1-6-256-16,2-1 0 0,-3-2 0 0,2-3-144 16,0-3-1664-16,3-3-336 0,5-2-64 0,1-7-12080 15</inkml:trace>
  <inkml:trace contextRef="#ctx0" brushRef="#br0" timeOffset="299.89">24617 1767 23615 0,'0'0'1040'0,"0"0"224"0,0 0-1008 0,0 0-256 15,0 0 0-15,-2 9 0 0,-4-1 1504 0,-1 3 256 16,0 2 48-16,-2 3 16 0,-1 7-384 0,0 4-80 16,-2 6-16-16,3 2 0 0,1 1-880 0,2 3-176 15,2 1-32-15,5-4-16 0,3-3-240 0,1-5 0 16,3-2 128-16,1-2-128 0,4-3 0 0,3-4 144 15,1-4-144-15,1-4 128 16,3-4 64-16,-1-4 0 0,-4-6 0 0,1-1 0 16,0-4 144-16,-1-1 48 0,-2-6 0 0,-1-3 0 15,-3-2 0-15,-3-3 16 0,-1 1 0 0,-3-3 0 16,-3 3-192-16,-1-2-32 0,-3-2-16 0,-1 2 0 16,-5 0-160-16,-1 3 0 0,2-1 0 0,-5-8 0 15,1 4-416-15,2 6-160 16,2 2-48-16,0 4 0 0,1 0-2320 0,3 2-480 0,1-2-96 0</inkml:trace>
  <inkml:trace contextRef="#ctx0" brushRef="#br0" timeOffset="447.02">24913 1329 17503 0,'0'0'1552'0,"0"0"-1232"0,0 0-320 0,0 0 0 16,0 0 3456-16,0 0 624 15,5 7 128-15,-2 4 16 0,-3 5-1920 0,0 6-400 16,-2 6-80-16,1 4-16 0,-2 6-1136 0,1 1-224 15,-2 4-64-15,1 0 0 0,1 0-384 0,0-12 0 16,1 6 0-16,0 16 0 16,1-3-1552-16,2-4-352 0,4-3-64 0,0-15-8864 15,2 0-1776-15</inkml:trace>
  <inkml:trace contextRef="#ctx0" brushRef="#br0" timeOffset="801.17">25245 1774 12895 0,'-1'-13'1152'0,"-3"2"-928"0,-4-1-224 0,-1 6 0 16,-3 2 3088-16,1 1 576 0,-1 2 112 0,0 2 32 16,0 6-1456-16,-1 5-304 15,-1 2-48-15,5 0-16 0,0 6-768 0,1 2-176 16,1-1-16-16,2 2-16 0,1 2-640 0,2-3-128 16,0-1-32-16,4-1 0 0,0-1-208 0,3-2 176 15,2-4-176-15,2-1 160 0,3-3-160 0,1-1 0 0,0-3 0 0,1-1 128 16,-1-4-128-16,3-3 0 0,-3 0 0 0,0-3 0 15,-1 0 0-15,-2-2 0 0,1 0 0 0,-1-2 0 16,-1-2 0-16,0-2 128 0,-3-2-128 0,-3 0 128 0,0 1 0 0,-2-1 0 16,-1-1 0-16,0 0 0 0,0 2 160 0,-1 0 32 15,-2 2 0-15,1 0 0 0,2 13-144 0,0 0-32 16,0 0 0-16,0 0 0 0,0 0-144 0,0 0 0 16,-1 12 0-16,1 6 0 0,2-2 0 0,3 1-192 15,4 1 64-15,1-1 128 16,0-4-816-16,2 0-32 0,2-1-16 0,-1-1 0 15,1-1-2704-15,1-4-528 0</inkml:trace>
  <inkml:trace contextRef="#ctx0" brushRef="#br0" timeOffset="1063.79">25571 1740 11967 0,'0'0'528'0,"0"0"112"0,0 0-512 0,7 11-128 0,-2 0 0 0,0 1 0 16,-1 2 3440-16,-1-2 656 0,-1-1 128 0,1 2 16 15,1 3-1824-15,0 0-368 0,0-2-80 0,-1 0-16 16,0 2-720-16,1-3-144 0,-4-13-16 0,0 0-16 16,6 7-256-16,-6-7-48 0,8 2-16 0,-8-2 0 15,11-5-160-15,-2-5-16 0,-1-3-16 0,-1-2 0 16,1 0-144-16,0-2-16 0,-1-3-16 0,-2-1 0 0,-1-4-112 0,0-1-32 16,1-1 0-16,0 0 0 0,0 1-80 0,1-4-16 15,-3-3 0-15,1 2 0 0,0-1-256 0,3 5-64 16,-1 1-16-16,3 4 0 15,1 4-1328-15,1 2-256 0,1 3-48 0,4 5-16 16,2 3-1344-16,0 4-256 0,2-2-64 0</inkml:trace>
  <inkml:trace contextRef="#ctx0" brushRef="#br0" timeOffset="1402.02">26842 1548 30399 0,'-11'0'2704'0,"-6"0"-2160"0,-4 3-544 0,-11 1 0 16,1 1 1488-16,2 0 192 0,2 2 48 0,2-1 0 15,3 2-528-15,5 2-112 0,2-1 0 0,3 2-16 16,3 1-800-16,5-2-144 0,2 0-128 0,5 1 144 31,2-1-512-31,3 2-96 0,4-4-32 0,3 2 0 16,6 2-112-16,3-2-32 0,2 0 0 0,0-1 0 0,0 1-128 0,1 2-48 0,2 0 0 0,-8-3 0 0,1 1 544 0,0 1 96 15,-3 2 32-15,-3-2 0 16,-2 1 144-16,-3 1 192 0,-2-1-32 0,-3 0-16 0,-8-2 432 0,-2 2 96 16,0 0 16-16,-1-1 0 0,-1 0-96 0,-2-1-16 15,-4-1 0-15,-5 3 0 0,2-5-576 0,4-2 0 16,11-5 0-16,0 0 0 31,0 0-2928-31,0 0-544 0</inkml:trace>
  <inkml:trace contextRef="#ctx0" brushRef="#br0" timeOffset="1533.59">27142 1779 17503 0,'0'13'1552'0,"-3"5"-1232"0,0 0-320 0,-1 1 0 16,-2-2 0-16,3 0 0 0,0 1-128 0,2-3-5024 15,2-2-992-15</inkml:trace>
  <inkml:trace contextRef="#ctx0" brushRef="#br0" timeOffset="1665.1">27177 1694 18431 0,'-4'-29'816'0,"2"11"160"0,-1-4-784 0,1 1-192 16,-1 3 0-16,0 0 0 0,1-1 1360 0,-1 5 240 16,1-2 32-16,0 5 16 0,1-1-1152 0,1 12-240 15,0 0-32-15,0 0-7568 16,3-7-1504-16</inkml:trace>
  <inkml:trace contextRef="#ctx0" brushRef="#br0" timeOffset="1934.8">27508 1509 8287 0,'0'0'736'0,"0"0"-592"0,0 9-144 0,-3 2 0 16,-4-4 2736-16,0 4 512 0,0 4 96 0,-2 2 32 0,-2 2-560 0,1 3-128 15,-1 3 0-15,1-1-16 0,-2 6-896 0,2 2-176 16,2-5-48-16,3 2 0 0,2-2-768 0,3 0-144 0,1-4-48 0,3-4 0 15,3-1-272-15,2-2-64 0,3-4-16 0,1-4 0 16,1-6 16-16,2 0 16 0,1-6 0 0,-3-4 0 16,-2-4-16-16,-1-2 0 0,0-2 0 0,-2-3 0 15,-3-2 128-15,1-4 0 0,-2 0 16 0,-1 0 0 16,-3-1 64-16,1-1 16 0,-2 0 0 0,-2-3 0 16,1-2-256-16,0 0-48 15,-1-1-16-15,0-15 0 16,-2 6-1440-16,1 3-272 0,2 0-64 0,1 5-16 15,1 0-1376-15,1 8-256 0</inkml:trace>
  <inkml:trace contextRef="#ctx0" brushRef="#br0" timeOffset="2188.88">27847 1765 22111 0,'0'0'1968'0,"8"7"-1584"0,0 4-384 0,1-2 0 16,-1-1 1936-16,1-2 304 0,0-1 64 0,2 1 16 0,0-2-240 0,1-2-48 15,-1-2-16-15,-2-1 0 0,0-2-1120 0,1-1-240 16,1-1-32-16,0-1-16 0,-1-1-608 0,-4-3 0 16,-2 1 0-16,-4-1 0 15,-3 0-192-15,-1 1-128 0,-1 1 0 0,-4 0-16 16,-4 0 336-16,-3 3 0 0,-2 3 0 0,-1-2 0 16,-2 2 256-16,1 4 192 0,1 2 16 0,0 2 16 15,1 3 240-15,1 2 48 0,3 0 16 0,2 1 0 16,4 1-128-16,3 0-16 0,2 0-16 0,7 0 0 15,4-1-352-15,7 0-64 0,5 5-16 0,20 2 0 16,5-3-1952-16,9-3-400 0</inkml:trace>
  <inkml:trace contextRef="#ctx0" brushRef="#br0" timeOffset="2690.57">29311 1695 12895 0,'2'-14'1152'0,"-4"5"-928"0,-1 0-224 0,-1 2 0 31,4 7 2752-31,-7-5 512 0,-2-1 112 0,-1 3 16 0,-3 6-2368 0,-2-1-448 16,-2 5-112-16,2 2-16 0,-1 3 736 0,2 1 144 16,-1 4 16-16,4 2 16 0,-1 1-256 0,1 1-48 15,4 1-16-15,1 1 0 0,2-5-464 0,6 2-112 16,2 0-16-16,3-2 0 0,5 0-448 0,3-1 0 15,0-3 0-15,3 1 0 16,2-6-1456-16,2-1-384 0,2-3-80 0,-1-3-7872 0,1-2-1568 0</inkml:trace>
  <inkml:trace contextRef="#ctx0" brushRef="#br0" timeOffset="3054.06">29644 1469 30399 0,'-5'11'2704'0,"-3"5"-2160"16,-1 6-544-16,0 3 0 0,0 1 368 0,1 0-48 0,0-5 0 0,-1 5 0 15,-2-1 1248-15,3 2 240 0,3 3 48 0,1 0 16 16,2-5-992-16,0 0-208 0,2-1-32 0,0 1-16 16,2-1-432-16,-1-2-64 0,0-7-128 0,2 0 176 15,1-3 64-15,0-3 16 0,-4-9 0 0,0 0 0 0,12 6-48 0,-2-3 0 16,-10-3 0-16,14-5 0 0,1-7-208 0,2 0-160 15,1-1 32-15,-1-3 0 16,-2-2-512-16,1-5-112 0,-2-2-16 0,1 0 0 16,-1-1 16-16,0 3 0 0,1-3 0 0,-1 5 0 15,0 1 48-15,1 4 16 0,-2 5 0 0,-3 2 0 0,-10 9 688 0,0 0 176 16,0 0 16-16,0 0 0 16,0 0 0-16,3 11 0 0,-4 4 0 0,-2 4 0 15,0 3 48-15,1 2 16 0,-2-1 0 0,1 0 0 16,2-1-256-16,2 1 128 0,2-3-128 0,2-1 0 15,3-1 0-15,1-1-240 0,1-1 32 0,2-2 0 16,1-1-1904-16,3-1-384 16,2-4-80-16,2-3-10784 0</inkml:trace>
  <inkml:trace contextRef="#ctx0" brushRef="#br0" timeOffset="3392.08">30254 1745 17503 0,'-12'-5'1552'0,"3"3"-1232"0,-4 2-320 0,0 3 0 15,-1 2 2880-15,-1 3 512 0,1-1 96 0,0-1 32 16,-2 1-1824-16,4 2-352 0,2 3-80 0,3-1-16 0,4 0-224 0,-1-1-32 16,-2-1-16-16,6-9 0 0,0 13-704 0,4-1-144 15,3-2-128-15,2-3 192 0,1-2-192 0,2-4 0 16,1 2 0-16,0 0 0 0,-1-6 0 0,1 0 0 16,1 0 0-16,1-1 0 0,-2-2 0 0,0 0 0 15,-2-3-192-15,0 0 192 0,-3 2-384 0,1-3 64 16,0-1 0-16,0 2 0 15,-1 0 64-15,-3 1 0 0,-5 8 16 0,0 0 0 16,4-10 240-16,-4 10 160 0,-1-7-32 0,1 7 0 16,0 0 240-16,0 0 32 0,0 0 16 0,0 0 0 15,-11 7-176-15,5 3-48 0,-1 2 0 0,3 1 0 16,0 0-192-16,3 3 0 0,0 2 0 0,2 0 0 16,2-4-176-16,2 2-16 0,3-3-16 0,2 2 0 15,1-2-1968-15,3-3-384 0,4-2-64 0,2-2-11616 0</inkml:trace>
  <inkml:trace contextRef="#ctx0" brushRef="#br0" timeOffset="3539.36">30572 1835 19919 0,'0'0'880'0,"0"0"192"0,1-9-864 0,-1 9-208 0,-3-11 0 0,3 11 0 16,0 0 1808-16,0 0 320 16,-10 4 64-16,10-4 16 0,-9 5-736 0,9-5-160 15,-6 11-32-15,2 1 0 0,4-12-816 0,0 11-160 16,2 4-48-16,4-2 0 15,-1-3-656-15,3 2-144 0,0 0-32 0,-1-3-8960 16,1-1-1808-16</inkml:trace>
  <inkml:trace contextRef="#ctx0" brushRef="#br0" timeOffset="3924.7">30714 1656 1839 0,'9'21'0'0,"-1"-4"160"0,1 1-160 0,2 5 0 0,1 4 0 0,-5-2 0 16,-1-2 4688-16,-1-2 912 0,-1 1 176 0,-2-1 48 15,1-4-2992-15,-3-1-592 0,0-2-112 0,-3 0-16 16,-1-2-480-16,2-2-96 0,2-10 0 0,0 0-16 16,0 0-704-16,0 0-144 0,0 0-32 0,0 0 0 15,0 0-368-15,0 0-80 0,10-7 0 0,-1-6-16 16,-1-2-320-16,3-2-64 15,0-1-16-15,1 1 0 16,-2-4-320-16,1 3-64 0,1-2-16 0,1 0 0 16,1-4-1216-16,0 2-240 0,1 1-48 0,-1 4-16 15,0 4 1120-15,-1 3 208 0,-1 1 48 0,-1 2 16 0,-11 7 1056 0,0 0 208 16,0 0 32-16,6 8 16 0,-6-8 592 0,0 16 112 16,-1 2 16-16,-1 3 16 0,0-1-544 0,-2 3-112 15,0-4-32-15,3-1 0 0,-1 5-464 0,4-5-144 0,0 3 0 0,5-4 0 16,2-3-1616-16,3 2-432 15,2-3-96-15,3-2-10928 0</inkml:trace>
  <inkml:trace contextRef="#ctx0" brushRef="#br0" timeOffset="4194.35">31481 1664 30463 0,'-18'-16'1344'0,"6"9"288"0,0-1-1312 0,-1 1-320 0,-1 1 0 0,1 1 0 15,1-1 192-15,2 5-16 0,-1-2-16 0,2 6 0 16,9-3 416-16,0 0 64 0,0 0 32 0,1 13 0 16,3 1-672-16,3 2-176 0,1-4-16 0,2 1 0 15,0 0-192-15,2 1-32 0,1 2-16 0,2 2 0 0,-1 2 432 0,-1-1 0 16,-1 2 0-16,-2-4 0 0,-1 3 832 0,-1-2 160 16,-1 3 32-16,-4-2 0 0,0 0 592 0,-3-3 128 15,-4 0 32-15,-2 0 0 0,-3-1-528 0,-5 0-96 16,-5-2-32-16,-2 0 0 0,0-1-496 0,0 1-112 15,-1 0 0-15,1 0-16 32,2-7-896-32,-1 2-176 0,1-1-48 0,0-1-12992 0,2 1-2592 0</inkml:trace>
  <inkml:trace contextRef="#ctx0" brushRef="#br1" timeOffset="36691.08">23587 3809 17503 0,'-1'-9'1552'0,"1"2"-1232"0,0 7-320 0,18-1 0 0,-21-7 1152 0,2 1 192 0,2 2 16 0,-1 5 16 16,0 0 160-16,0 0 16 15,0 0 16-15,5 9 0 0,1 3-256 0,-2 6-48 16,1 3-16-16,0 4 0 0,0 6-464 0,-1-1-80 16,-3 2-32-16,1-2 0 0,-1 0-192 0,2 1-32 15,-2-5-16-15,2-1 0 0,-1-3-240 0,1-1-64 16,-3-2 0-16,1-3 0 0,0-2-128 0,1-5 192 16,-2-9-192-16,0 0 192 0,0 0-192 0,6-6 192 15,1-5-192-15,-1-4 192 0,2-5-192 0,1-1-272 0,2-6 64 0,-1-2 16 16,0-3-160-16,0-2-32 0,-3-1 0 0,3-2 0 15,-3 1 384-15,1-2 0 0,1 0-144 0,-1 4 144 16,-1 3 0-16,-1 5 0 0,-2 2 176 0,1 9-176 16,-1 4 496-16,-4 11-16 0,0 0 0 0,5 7 0 15,-2 6-208-15,-2 6-32 0,-2 5-16 0,1 2 0 0,-1 5-16 16,-1-1 0 0,1 0 0-16,0-1 0 0,-1 1-208 0,2-4 0 0,0-3 0 0,0-4 0 15,3-1 0-15,0-5 128 0,1-3-128 16,0-2 0-16,1-3 0 0,-5-5 128 0,8 0-128 0,-1-5 0 15,4-1 0-15,-3-5 0 0,-1-2 0 0,0-5 0 16,1-6 0-16,-2 4 0 0,1 1 0 0,-1-2 0 16,1-5 0-16,-1 0 0 0,-2-5 0 0,2 0 0 15,-1 1 0-15,0 1 128 0,-1 4-128 0,0 6 0 0,-3 2 144 0,0 8-16 16,1 5 0-16,-2 4 0 0,0 0-128 0,0 0 192 16,-2 6-192-16,1 6 192 0,0 4-192 0,-1 3 0 15,1 5 0-15,0 2 0 0,1 0 0 0,1-1 0 16,0-2 0-16,2 4 0 0,1-4-192 0,1-1 16 15,-1-3 16-15,3-3 0 32,-1-2-208-32,2-6-32 0,1-1-16 0,0-2 0 0,3-4 32 0,-2-1 0 0,1-1 0 0,-1-3 0 15,2-3 96-15,0-2 32 0,-1-6 0 0,1 0 0 16,0-6 64-16,-2 3 0 0,1 4 16 0,-2-1 0 16,-1 0 176-16,0-1 0 0,-3 1 0 0,-1 1 0 15,-3 4 0-15,0 2 176 0,-1 2-48 0,0 6 0 0,0 0 160 16,0 0 32-16,0 0 0 0,-1 5 0 0,0 5-144 0,-1 5-32 15,4 0 0-15,0 4 0 0,2 1-144 0,3 3 128 0,1 0-128 0,3 6 128 16,5-10-128-16,0 0 0 0,0-4 0 0,3-2 0 16,-8-6 144-16,1-6-144 0,0 0 160 0,0-2-160 15,-2-3 304-15,1 0-48 0,-2-6 0 0,-3-1 0 16,1-4 320-16,-3-2 64 0,-6 0 16 0,0-1 0 16,-4-2-144-16,-1 2-16 0,-4 1-16 0,0 1 0 15,-4 1-256-15,0 0-48 0,-2 0-16 0,-2-1 0 0,1 0-336 0,1 1-64 16,1-1-16-16,1 2 0 15,-1-1-1600-15,4 2-320 0,3 2-64 0,4 0 0 16,4 3-1936-16,3 2-384 0</inkml:trace>
  <inkml:trace contextRef="#ctx0" brushRef="#br1" timeOffset="36960.05">24537 3630 22399 0,'12'-6'992'0,"-12"6"208"0,0 0-960 0,0 0-240 0,0 0 0 0,0 0 0 16,0 0 1968-16,-8 1 336 0,0 0 80 0,-2 2 16 15,-4-2-800-15,-1 2-176 0,1 1-16 0,0-2-16 16,-2 2-736-16,2 3-144 0,1-3-16 0,1 2-16 16,1-1-480-16,5 3 0 0,1-1 0 0,5-7 0 0,0 6 0 0,4 3-160 15,3-1 0-15,3 1 0 0,0-1-32 0,4 1-16 0,3 0 0 0,1 0 0 16,5 1 208-16,-1-1 0 0,1 0 0 16,-1 0-144-16,1 3 144 0,-3-3 0 0,-1 0 128 0,-4 0-128 15,-4 2 528-15,-3 0 48 0,-3 2 0 0,-3 2 0 16,-2 2 128-16,-5-3 48 0,-4 0 0 0,-1-1 0 15,-2 2-416-15,-1-2-80 0,-1-2 0 0,-1 0-16 16,2-1-400-16,1-3-80 16,-1-3-16-16,2 1 0 15,3-1-2576-15,0-4-528 0,1-5-96 0</inkml:trace>
  <inkml:trace contextRef="#ctx0" brushRef="#br1" timeOffset="37107.3">24704 3466 32127 0,'11'-8'1424'0,"-11"8"304"0,10-3-1392 0,6 2-336 0,-2 1 0 0,0 1 0 16,1 5 1232-16,-6 3 176 0,-1 1 48 0,-1 7 0 16,4 3-768-16,-1 6-160 0,2 4-16 0,0 4-16 15,-3 2-496-15,1 1 128 0,1-1-128 0,-1 5 0 16,-1 2-832-16,0 2-192 0,-2-11-64 0,-1 3-9872 16,0-1-1984-16</inkml:trace>
  <inkml:trace contextRef="#ctx0" brushRef="#br1" timeOffset="37276.68">24778 3787 26719 0,'-5'-10'2368'0,"0"0"-1888"0,0-2-480 0,1 1 0 15,1-1 2000-15,2 3 304 0,2-2 64 0,5 3 16 16,1 3-1040-16,5 1-192 16,2 2-64-16,3 2 0 0,3 0-896 0,5 1-192 15,3 3 0-15,4 0 0 16,-1 1-1264-16,5 2-160 0,5-1-48 0,2 1 0 15,5 0-2064-15,4 1-432 0</inkml:trace>
  <inkml:trace contextRef="#ctx0" brushRef="#br1" timeOffset="37530.47">26000 3776 14735 0,'0'-9'1312'16,"0"1"-1056"-16,-1-5-256 0,1 0 0 0,0 0 4240 0,-2 0 800 15,-3 0 144-15,-1 0 48 0,-3 0-2496 0,-1 3-496 16,1 2-112-16,0 1-16 0,9 7-880 0,-13 1-176 15,1 6-32-15,1 2-16 0,0 4-560 0,1 3-128 16,1 5 0-16,3-4-16 16,0 2-304-16,1 14 0 0,6 1 0 0,2 0 0 15,2 1 0-15,3-1-144 0,3-2 144 0,4-2-192 32,0-2-528-32,5-5-112 0,1-2-32 0,2-4 0 15,2-3-1488-15,4-5-288 0,2-3-64 0,-7-5-13424 0</inkml:trace>
  <inkml:trace contextRef="#ctx0" brushRef="#br1" timeOffset="37831.18">26476 3796 3679 0,'-5'-4'320'0,"-1"1"-320"16,0-2 0-16,-2 1 0 0,-2 1 5936 0,-2 2 1104 15,0 1 240-15,-1 4 32 0,0 0-4320 0,0 4-880 16,0 2-160-16,-4 5-32 0,4 2-864 0,4-1-160 16,4 3-48-16,2-5 0 0,2 3-576 0,6-3-112 15,5-1-32-15,2-2 0 0,3-5-128 0,-1 2 0 0,2-3 0 0,-3-1 0 16,2-4 0-16,1-2 0 0,-2 2 0 0,1-3 0 15,-1 2 0-15,0-6 0 0,1-1 0 0,-2-1 0 16,-3-1 0-16,2 1 0 0,0-6 0 0,-2 1 0 0,-1 0 0 16,-1 1 0-16,-2 0 0 0,0 0 0 0,-4 1 0 0,1 0 192 15,-2 3-192-15,-2 1 192 0,0 2 256 0,1 6 64 16,-4-6 16-16,4 6 0 16,-6-2-80-16,6 2 0 0,-6 2-16 0,-1 4 0 15,1 1-304-15,1 5-128 0,1-1 0 0,1 2 128 16,1 1-128-16,0 0 0 0,4 1 0 0,1 6 0 31,1-4-640-31,3-3 0 0,1-4 0 0,1-1 0 16,-1-1-1840-16,2-1-368 0,2-3-80 0,2-2-7728 0,2-4-1552 0</inkml:trace>
  <inkml:trace contextRef="#ctx0" brushRef="#br1" timeOffset="38094.03">26877 3747 11967 0,'0'0'1072'0,"0"0"-864"15,0 0-208-15,0 0 0 0,0 0 3648 0,0 0 672 16,0 0 144-16,0 0 16 0,6 7-2048 0,-4 2-432 0,-2-1-80 0,-1 5 0 15,0 0-560-15,-1 1-96 0,1 1-32 0,2-2 0 32,-1-13-848-32,6 10-160 0,0-2-32 0,2-3-16 15,2-2-176-15,-1-3-272 0,-9 0 64 0,12-7 16 16,1 1-208-16,0-1-48 0,0-3 0 0,-1-1 0 0,-3 0 112 0,0 0 16 16,2-2 0-16,-2 3 0 0,-1-2 320 0,1 2 0 15,-3 0 0-15,3 4 0 0,1 1 0 0,-10 5 336 16,0 0-32-16,6 0-16 0,-6 0 544 0,8 8 128 15,0 1 0-15,-3 4 16 0,-1-2-192 0,1 5-32 0,0 1-16 0,2 1 0 16,1 2-400-16,-1 1-80 0,3-2 0 0,5 6-16 31,3-4-1152-31,5-3-240 0,-1 0-32 0,-5-8-11312 0,2-4-2272 0</inkml:trace>
  <inkml:trace contextRef="#ctx0" brushRef="#br1" timeOffset="38309.5">28134 3452 11055 0,'0'0'976'0,"0"0"-784"0,0 0-192 0,-1 9 0 15,-2 1 5328-15,-1 3 1024 0,0 1 208 0,-1 3 32 32,0 3-3808-32,-1 2-768 0,-2 2-160 0,1 2-16 15,1 1-608-15,-1 2-112 0,2-2-32 0,1 0 0 0,1-2-864 16,2 0-224-16,1 0 0 0,1 6 0 15,2-4-368-15,1-6-112 0,1-2-32 0,2-6 0 16,2-3-2304-16,1-3-480 0,2-5-96 0,-3-2 0 0</inkml:trace>
  <inkml:trace contextRef="#ctx0" brushRef="#br1" timeOffset="38494.11">28563 3239 31327 0,'0'0'2784'0,"0"0"-2224"0,0 0-560 0,4 13 0 15,1 0 1408-15,-1 4 160 0,-3 1 32 0,1 7 16 16,-1 1-608-16,0 5-128 16,1 5-32-16,2-2 0 0,0 1-480 0,-1 5-112 15,1-1 0-15,-1 2-16 0,0-2-240 0,-1-1 0 16,-1-3 0-16,2-1 0 0,-2-3-384 0,1 0 16 16,-1 2 16-16,2 9 0 15,-3-10-2416-15,0-3-496 0,0-7-80 0</inkml:trace>
  <inkml:trace contextRef="#ctx0" brushRef="#br1" timeOffset="38663.06">28328 3789 38303 0,'0'0'1696'0,"-5"-2"352"0,5 2-1648 16,0 0-400-16,0 0 0 0,0 0 0 0,0 0 1152 0,0 0 160 16,0 0 32-16,8-4 0 0,0-2-128 0,4 1 0 15,3 0-16-15,6 0 0 16,5-2-1200-16,2 2 0 0,0 0-304 0,14-3 64 31,-3 2-2656-31,-2 0-544 0,-3 1-96 0</inkml:trace>
  <inkml:trace contextRef="#ctx0" brushRef="#br1" timeOffset="38821.4">28915 3641 35007 0,'0'0'3120'0,"0"0"-2496"16,0 0-496-16,0 0-128 0,0 0 576 0,8-3 80 15,-3-1 32-15,3 1 0 0,1 2 352 0,2 1 80 16,2 0 16-16,7 1 0 16,1 1-1936-16,3-2-384 0,1 0-80 0,-7 1-10288 15,3-2-2064-15</inkml:trace>
  <inkml:trace contextRef="#ctx0" brushRef="#br1" timeOffset="39232.78">29420 3308 32191 0,'0'0'1424'0,"-2"14"304"0,-2 6-1392 0,1 2-336 16,-1 6 0-16,1-6 0 16,0 5 1504-16,1 3 224 0,-2 3 64 0,0 12 0 15,3 0 128-15,1-6 16 0,1-3 16 0,3-2 0 16,0-5-1312-16,1-4-272 0,0-5-48 0,3-1-16 16,1-4-176-16,0 2-128 0,0-4 192 0,-1-2-192 15,0-5 128-15,-8-6-128 0,11 6 0 0,-11-6 0 16,11 5 0-16,-11-5 0 0,0 0 0 0,12-7 0 15,-2 1-128-15,1-3-48 0,-2-3 0 0,0-1 0 16,0 0-208-16,0-6-64 0,0 0 0 0,3-2 0 16,1 0-480-16,2 2-96 0,0 2-32 0,0 1 0 15,-1 3 208-15,2 3 32 0,-1 3 16 0,2 4 0 0,-1 3 592 0,-1 6 208 16,1 3-144-16,-2 1 144 0,1 3 320 0,-2-1 128 0,-3 1 48 0,-2 0 0 16,-1 1 464-16,-2-1 112 0,-1-1 16 0,-4 0 0 31,-2-2-112-31,-2 2-16 0,-2-1 0 0,-3 0 0 15,-3 2-400-15,-1-2-96 0,-4-3-16 0,-2-2 0 0,-5-1-176 16,-1 1-32-16,-1-1-16 0,1-1 0 0,1-2-224 16,2-2-288-16,1 0 64 0,1 0 16 15,5 3-752-15,1 1-128 0,5-2-48 0,9-2 0 16,0 0-1968-16,0 0-400 0,4 12-80 0,5-4-12672 16</inkml:trace>
  <inkml:trace contextRef="#ctx0" brushRef="#br1" timeOffset="39496.11">29919 3869 35135 0,'10'-8'1552'0,"-2"3"320"0,1-3-1488 0,-3 1-384 0,-2 0 0 0,-4 7 0 16,3-10 1536-16,-3 10 224 0,3-9 48 0,-3 9 16 15,0 0-720-15,0 0-144 0,0 0-16 0,-5 4-16 0,-3 3-688 0,0 1-240 16,0 3 144-16,3 1-144 0,1 2 0 0,2 3 0 16,0-5 0-16,4 0 0 0,2 1 0 0,2-4 0 15,2 0 128-15,8 3-128 0,-2-6 0 0,3-3 0 0,4-3 0 0,1-1 0 16,0-1-192-16,-1-3 192 0,-3-3-160 0,0-2 160 15,-2-2-160-15,-3 0 160 0,-4 1-160 0,-2-1 160 16,-3-1 0 0,-2 1 0-16,0-1 0 0,-4 1 0 0,-3 3-144 0,0-3 16 15,-3 1 0-15,0 0 0 16,0 2-400-16,-1 0-80 0,-1-1-16 0,1 2 0 16,1 0-1808-16,4 1-384 0,4 7-64 0,0 0-7808 15,1-9-1552-15</inkml:trace>
  <inkml:trace contextRef="#ctx0" brushRef="#br1" timeOffset="39833.85">30279 3704 4607 0,'0'0'192'0,"0"0"64"0,4 12-256 0,-2-3 0 0,2 4 0 0,-1-1 0 15,-1 1 6496-15,1 0 1248 0,-3 0 256 0,0 0 64 16,0 3-5072-16,0 1-1008 0,0-2-208 0,1 1-48 16,2 0-592-16,0-2-128 0,-1-2-32 0,1-2 0 15,1-2-512-15,-4-8-96 16,0 0-32-16,0 0 0 0,10 5-112 0,1-2-32 15,0-6 0-15,2-2 0 0,2-3-192 0,-1-5 0 16,2 0-192-16,1-2 192 16,1-1-640-16,-1 0-32 0,-2-1 0 0,0 2 0 15,-2 0 96-15,0 1 32 0,-1-2 0 0,-3 2 0 0,-3 0 544 0,-1 3 0 0,1-1 128 0,-2 5-128 16,-4 7 576-16,0 0 32 0,0 0 0 0,0 0 0 16,0 0 64-16,-7 13 16 0,-1 2 0 0,0 2 0 15,2 2-448-15,1 3-96 0,0-1-16 0,2 2 0 16,0-3-128-16,3-1 0 0,0 2 0 0,4-3 0 15,3-1-288-15,2-1-96 0,3-2 0 0,3-1-16 16,2-5-2720-16,5 0-528 0,7-2-128 0</inkml:trace>
  <inkml:trace contextRef="#ctx0" brushRef="#br1" timeOffset="40064.8">31027 3740 29999 0,'-8'-16'1328'0,"2"6"272"0,-3-3-1280 0,0-1-320 0,-2 4 0 0,-1 4 0 16,-2 0 768-16,0 8 64 0,-3 4 32 0,2 5 0 31,2 0 864-31,0 5 160 0,0 2 32 0,2 3 16 16,-1 3-960-16,4 0-192 0,2 2-32 0,3 0-16 0,3-1-352 0,5 1-80 15,4-1-16-15,2 0 0 0,-1 0 32 0,4-2 16 16,6 1 0-16,1-5 0 0,-3-3-144 0,2-3-48 0,-2 0 0 16,1-3 0-16,1-3 32 0,-2-1 0 15,-2-6 0-15,-2 0 0 0,1-6-176 0,0-3 0 0,1-3 0 0,0-4 0 31,-2-6-1520-31,2-4-384 0,-1-5-80 0,-2-2 0 0,-1-1-1648 0,-3-2-320 0,-4-3-64 0</inkml:trace>
  <inkml:trace contextRef="#ctx0" brushRef="#br1" timeOffset="40196.42">31094 3156 35135 0,'0'0'1552'0,"-4"18"320"0,1 8-1488 0,2 8-384 16,0 5 0-16,2 8 0 0,3 8 1840 0,-2 5 288 15,1 2 64-15,1 1 16 16,1 3-288-16,3-2-48 0,1-1-16 0,0-6 0 15,0 2-1104-15,3-3-240 0,1-8-32 0,5-4-16 32,6-2-896-32,1-3-176 0,-1 0-32 0,1-2-21568 0</inkml:trace>
  <inkml:trace contextRef="#ctx0" brushRef="#br1" timeOffset="44323.71">2274 17875 5519 0,'0'0'496'0,"0"0"-496"0,-6 5 0 0,1 0 0 16,1 2 3440-16,-1-1 592 0,0 1 112 0,-3-1 16 15,-1-1-2768-15,1 0-560 0,2 1-128 0,-1-1 0 16,1 0 0-16,-2 0 0 0,1-1 0 0,1 1 0 16,-1-2-304-16,-1 1-48 15,1 0-16-15,0 0 0 0,1 0 32 0,-1-2 0 16,0 0 0-16,1-1 0 15,-2 2 96-15,-1 0 32 0,0 0 0 0,0 1 0 0,1 0-272 0,0 0-48 16,0 1-16-16,-1-1 0 0,0 0-160 0,0 0 0 16,0 1 144-16,0-2-144 0,0 0 128 0,1-3-128 15,0 2 160-15,-1-1-160 0,-2-1 304 0,1 0-48 16,-1 0 0-16,1 0 0 0,0 0-16 0,-1 0-16 0,1 0 0 0,-1 0 0 16,1 1-80-16,1-1-16 0,1 0 0 0,-1 3 0 15,-2-2 16-15,2 2 0 0,0 0 0 0,-1-3 0 16,1 1-144-16,-1 0 0 0,1 0 144 0,0 1-144 15,-1-2 176-15,1 0-48 0,0-2 0 0,-2 2 0 0,1 0-128 16,-2 0 128-16,-1 0-128 0,0 0 128 0,0 2 0 0,0-1 0 31,-2 2 0-31,1-1 0 0,0 2 128 0,1 1 0 16,-2 1 16-16,1-1 0 0,-2 0-272 0,-1 2 0 0,1-1 0 16,0 2 0-16,-2 1 0 0,-1-2 0 0,1 0 128 0,1 2-128 15,-2-1 0-15,2 0 0 0,-2-1 0 0,4 0 0 16,0 4 128-16,1-2-128 0,0-1 144 0,1-2-144 15,0 1 128-15,0-2-128 0,0-1 0 0,0 0 0 16,1 1 128-16,1 0-128 0,1 1 0 0,0-5 144 0,-1-1-144 0,1 1 0 16,-1-2 0-16,0 1 128 0,-1 0-128 0,0-1 128 15,0-2-128-15,1 2 128 0,1-1 0 0,1 1-128 16,2 1 192-16,-3-3-64 0,0 1-128 0,0 1 128 16,-1-2-128-16,1 2 128 0,1-1-128 0,-2 2 0 15,-1 2 0-15,1-1 128 0,-2-1-128 0,1-1 0 16,0-2 0-16,0 2 0 0,1 1 0 0,-1-2 0 0,0 0 0 0,0 0 0 15,1 1 0-15,-2-1 128 0,-3-2-128 0,2 1 128 16,-1 0 0-16,1 1-128 0,-3 1 192 0,3-2-64 16,-1 0 0-16,1 2 0 0,0-3 0 0,-1 3 0 15,0 1 32-15,0 1 0 0,2 0 0 0,0 2 0 0,-1-2-16 16,4 2 0-16,-3 0 0 0,-2-1 0 0,1 2 48 0,-2-1 0 16,1-1 0-1,-1 1 0-15,0-1-192 0,-5 1 160 0,2-2-160 16,1 1 160-16,-1-1-160 0,2 0 0 0,2-1 144 0,-2 0-144 15,0 2 0-15,-1-2 0 0,-1 0 0 0,2 1 0 32,-1 2-1040-32,1-2-240 0,-1 0-32 0</inkml:trace>
  <inkml:trace contextRef="#ctx0" brushRef="#br1" timeOffset="174630.86">24084 5532 29247 0,'-7'-25'1296'0,"-2"22"272"0,2 1-1248 0,-2 0-320 16,0-1 0-16,1 2 0 0,1 1 1168 0,0 1 176 0,0 4 48 0,2 4 0 31,1 2-560-31,0 6-96 0,2 6-32 0,1 2 0 0,1 5-512 0,0 1-192 0,1 1 0 0,1 0 144 16,1 1-144-16,2-3-224 0,0-4 48 0,2-1 16 16,0-3-2112-16,-1-3-416 0,-1 1-96 15</inkml:trace>
  <inkml:trace contextRef="#ctx0" brushRef="#br1" timeOffset="174767.68">24051 5474 1839 0,'0'-41'0'0,"0"26"160"0,-1 0-160 0,-1-2 0 0,2 2 0 0,-1 0 0 16,1 1 5504-16,0 2 1088 0,-1 2 192 0,1 2 64 16,1 1-5312-16,-1 7-1040 0,0 0-224 0,0 0-32 15,12 4-640-15,0 0-128 0,1 3-32 0,0 4-11024 16</inkml:trace>
  <inkml:trace contextRef="#ctx0" brushRef="#br1" timeOffset="175199.93">24310 5625 10127 0,'2'13'896'0,"-1"-5"-704"15,0 2-192-15,-1 3 0 0,2 3 2032 0,-2-3 368 16,0 1 80-16,1 2 16 16,-1-3-896-16,0 0-192 0,0-3-16 0,3-2-16 15,-2-1-736-15,-1-7-160 0,4 5-32 0,-4-5 0 16,0 0-208-16,8-1-48 0,-2-3-16 0,2-2 0 15,1-1-48-15,1-5-128 0,1-1 192 0,-2-4-64 16,-1-1-128-16,0-2 0 0,0 1 0 0,-1 0 0 16,1-2 128-16,1 2-128 0,-1-1 128 0,0 3-128 15,0 4 464-15,-2 3 16 0,1 1 0 0,-2 2 0 0,-5 7 160 0,0 0 48 16,7 2 0-16,-2 3 0 0,-5-5-272 0,4 13-48 0,-2 4-16 16,2 2 0-16,-3 1-160 0,2-1-48 0,0 2 0 0,-1-2 0 15,2-1-144-15,1-3 128 0,2 0-128 0,-1-6 128 16,2-1-128-16,0-3 0 0,1-2 0 0,0-3 0 15,0-2 0-15,1 0 0 0,-1-2-160 0,0-3 160 16,0-2-128-16,0-1 128 0,0-2 0 0,2-1-144 16,-2-3 144-16,0 1 0 0,0 0 0 0,-1-3 0 0,0 1 0 0,3-6 0 15,1 3 0-15,-5 8 128 0,-1 1 0 0,1 3 0 16,-1 1 0-16,2 1 0 0,-8 6 128 0,0 0 48 16,0 0 0-16,8 8 0 0,-2 1-304 0,0 2 128 15,-2 4-128-15,-1-2 0 0,0 2 128 0,0 2-128 16,1 0 0-16,3 7 0 31,2-5-1760-31,2 1-464 0,-5-1-80 0,0-4-10816 0</inkml:trace>
  <inkml:trace contextRef="#ctx0" brushRef="#br1" timeOffset="175569.96">24962 5672 23039 0,'0'0'1024'0,"0"0"192"0,0 0-960 0,0 0-256 0,0 0 0 0,3 10 0 16,-1-1 1088-16,2 4 160 0,0 4 32 0,2 2 16 15,-1 0-336-15,1 2-80 0,1 0-16 0,1 1 0 16,-1 1-528-16,1-2-96 0,0-1-32 0,0-2 0 16,2 2-208-16,-1-3 176 0,-3-2-176 0,-1 0 160 15,-1-5-32-15,0 0 0 0,0 1 0 0,-4-11 0 16,2 5 0-16,-2-5 0 16,0 0 0-16,0 0 0 0,0 0-128 0,-1-8 192 15,0-1-192-15,1-3 192 0,-2-1-192 0,1-4 0 16,-2-1 0-16,2-3 0 0,1-6-336 0,0 0 48 15,0-3 16-15,1-15 0 16,1 2-384-16,0 4-80 0,4 3-16 0,-1 12 0 0,3 1 480 0,-1 1 80 16,1 1 32-16,4-7 0 0,-2 6 736 0,-2 12 128 15,3 2 48-15,-2 4 0 0,0 1-64 0,-9 3-16 0,6 7 0 0,1 3 0 16,-2 3-32-16,0 4-16 0,-1 3 0 0,-1 1 0 16,-4-2-176-16,-2 2-16 0,-1 1-16 0,-1-1 0 15,0 1-288-15,-1-3-128 0,2-1 128 0,1 0-128 16,0-5-416-16,-1-1-160 0,0-2-48 0,2-2 0 15,2-8-2256-15,0 0-464 0,0 0-96 0</inkml:trace>
  <inkml:trace contextRef="#ctx0" brushRef="#br1" timeOffset="175832.83">25499 5427 19343 0,'0'0'1728'0,"0"0"-1392"0,0 0-336 0,-5 10 0 16,-1 1 2048-16,-3 2 352 0,-2 2 64 0,3-4 16 15,0 2-496-15,2 2-112 0,-1 2-16 0,4 3 0 0,-1 3-1216 0,1 1-240 16,3-5-48-16,1 2-16 0,3 0-336 0,1-3 0 16,2-2 0-16,3-3 0 0,2-1 0 0,1-3 144 15,-1-1-144-15,0-4 0 0,-1-3 320 0,1-4-32 16,0-3-16-16,0-2 0 0,-2-1 176 0,0-3 16 16,-2-2 16-16,-1-2 0 0,-2-2-32 0,-1-2-16 15,-2 1 0-15,-2-1 0 0,-1-1-224 0,-4-6-32 0,-3 5-16 0,-1 0 0 16,0 1-160-16,-2 0 0 0,1 1 0 0,1 2 0 15,0 1-1280-15,2 4-272 16,1 1-64-16,1 3-16 0,-2-1-1888 0,3 3-384 0</inkml:trace>
  <inkml:trace contextRef="#ctx0" brushRef="#br1" timeOffset="176055.51">25656 5472 12895 0,'10'29'576'0,"-3"-11"112"0,1-5-560 0,-1 6-128 0,3 1 0 0,-3 1 0 16,-1-1 3776-16,-2-2 704 0,1 0 160 0,-3-3 32 15,-2-2-2336-15,0-3-464 0,0-10-80 0,4 11-32 16,0-4-944-16,-4-7-192 0,5 8-48 0,-5-8 0 16,0 0-176-16,0 0-32 0,0 0-16 0,7-8 0 15,-2-2-32-15,-1-2 0 0,-4-2 0 0,0-3 0 0,0-3-80 0,0 2-32 16,0 1 0-16,-1-2 0 0,-2-2-208 0,2 0 144 16,1 5-144-16,2-2 128 0,1 1-320 0,1 3-64 15,0 3 0-15,1 2-16 16,2 1-1456-16,0 2-304 0,4 1-48 0,1-1-16 15,-1 2-448-15,1 1-80 0,0 3-32 0,1-2-9360 0</inkml:trace>
  <inkml:trace contextRef="#ctx0" brushRef="#br1" timeOffset="176202.74">26056 5252 10127 0,'7'-10'896'0,"-3"0"-704"0,-1-1-192 0,1-5 0 0,2 2 3248 0,-1 1 608 15,1 1 128-15,1 1 32 0,-2 2-1568 0,-5 9-304 16,0 0-64-16,0 0-16 0,0 0-1072 0,10 11-224 15,-2 7-32-15,0 8-16 0,0 4-560 0,0 5-160 0,-2 2 0 0,1 5 0 16,1 1 0-16,2 0 0 0,-1-3 0 0,0 2-128 31,0-2-1600-31,1 2-320 0,0-2-64 0,-2-6-11072 0</inkml:trace>
  <inkml:trace contextRef="#ctx0" brushRef="#br1" timeOffset="176635.04">26158 5703 18479 0,'-8'-25'816'0,"1"8"176"0,0-2-800 0,1-1-192 16,2 1 0-16,1 2 0 0,-1 4 1184 0,2 4 192 16,2 9 32-16,0 0 16 0,6-7-448 0,3 2-80 15,2 1-32-15,5 3 0 0,2 1-688 0,3 1-176 0,4 0 0 0,1 2 0 32,1 1 0-32,1-2 0 0,-1-2 0 0,2-1-176 15,-3 1 32-15,-4-1 0 0,-2-2 0 0,-2 1 0 16,-1 0 144-16,-4 2-208 0,-1-2 80 0,-12 2 128 0,0 0 0 0,0 0 0 15,0 0 0-15,0 0 0 0,0 0 848 0,0 0 96 16,0 0 16-16,-6 10 0 0,-1 3 320 0,0-3 64 16,-2-3 0-16,1 0 16 0,-1-1-512 0,4 2-96 15,-2-2-32-15,7-6 0 0,0 0-464 0,0 0-112 0,-4 11-16 0,4-3 0 16,0-8-128-16,0 0 0 0,8 6 0 0,0-1 0 16,-8-5 0-16,9 4 0 0,2-2 0 0,-2-2 0 15,0 0 0-15,1-2 0 0,-10 2 0 0,12-4 128 16,-2 2-128-16,2-3 0 0,1-1 0 0,-1 2 0 15,0 1 0-15,-3-3 0 0,-3 0 0 0,-1-1 0 16,-5 7 0-16,0 0 0 16,0 0 0-16,0 0 0 0,0 0 0 0,0 0 0 15,6-9 0-15,-6 9 0 16,0 0-496-16,0 0 32 0,0 0 0 0,0 0 0 16,0 0-608-16,0 0-112 0,5 13-32 0,0-1 0 15,-5-12-2000-15,7 10-416 0</inkml:trace>
  <inkml:trace contextRef="#ctx0" brushRef="#br1" timeOffset="176956.71">26828 5507 28383 0,'-17'6'1264'0,"9"2"256"0,2 5-1216 0,0 1-304 16,2 0 0-16,1 3 0 16,-3 3 1216-16,2-2 176 0,-1 0 32 0,1 1 16 0,2-4-32 0,2 2-16 15,2-1 0-15,4-2 0 16,-1-2-992-16,3-4-192 0,3 1-32 0,0-1-16 15,-11-8-160-15,10 5-144 0,3-3 144 0,0-2-208 16,0-2-160-16,0-2-16 0,-2-3-16 0,-2-2 0 16,-1-1 32-16,0-2 16 0,-1 0 0 0,4 1 0 15,0-2 352-15,0-2-144 0,-5-2 144 0,1 0 0 16,-2 0 0-16,3-1 0 0,1-1 0 0,-2 4 0 16,-2 1 0-16,-1 3 192 0,-2 2-48 0,-2 9-16 0,0 0 64 0,0 0 16 15,0 0 0-15,0 0 0 0,3 13 0 0,-2 4 0 16,-2 2 0-16,2 0 0 0,1 1-80 0,-1-1 0 15,2 2-128-15,0-1 192 0,3-3-192 0,0 1 0 16,2-1-192-16,1 0 192 16,0-3-2624-16,2-1-400 0,0-2-96 0</inkml:trace>
  <inkml:trace contextRef="#ctx0" brushRef="#br1" timeOffset="177156.37">27430 5102 16575 0,'0'0'1472'0,"0"0"-1168"16,2 12-304-16,-1 2 0 16,-2 0 2080-16,2 6 352 0,-1 5 80 0,2 6 16 15,1 6-880-15,1 2-176 0,1-2-48 0,0 5 0 16,2 4-768-16,2-1-144 0,1 0-48 0,3-1 0 16,1-1-336-16,-3-1-128 0,-2-2 0 0,1-3 0 31,-4-5-400-31,1 0-176 0,-1-4-48 0,-2-3-8656 0,-1-4-1744 0</inkml:trace>
  <inkml:trace contextRef="#ctx0" brushRef="#br1" timeOffset="177303.54">27342 5532 17503 0,'-6'-26'768'0,"5"9"176"0,1-1-752 0,4 1-192 0,1 3 0 0,2-1 0 16,1 4 3504-16,2 1 656 0,2 4 144 0,2 2 32 31,6 1-2864-31,2 2-560 0,3 1-112 0,2 3-32 15,0 1-768-15,3-2-224 0,3 5-16 0,1 1 0 16,1 1-3088-16,4-3-640 0</inkml:trace>
  <inkml:trace contextRef="#ctx0" brushRef="#br1" timeOffset="177535.5">28705 5183 19119 0,'0'0'832'0,"0"0"192"0,-9-5-816 0,9 5-208 0,-10 4 0 0,-1 3 0 16,2 5 1984-16,0 2 368 0,0 7 64 0,1 4 16 15,-1 5-816-15,1 3-144 0,-1-3-48 0,0 5 0 0,1 1-688 0,3 1-144 16,2-1-16-16,3-2-16 0,3-1-352 0,1 1-64 16,-2-4-16-16,2 2 0 0,3-2-128 0,-2 0 0 15,0-5 0-15,0 0 0 16,2-2-832-16,-2-4-32 0,-1-1-16 0,0-5 0 15,-3-5-2064-15,-1-8-400 0,0 0-96 0</inkml:trace>
  <inkml:trace contextRef="#ctx0" brushRef="#br1" timeOffset="177889.46">28581 5780 6447 0,'-11'-22'576'0,"2"4"-576"0,-3 1 0 0,1-2 0 0,4 2 4064 0,0 2 704 16,1-5 144-16,2 5 16 0,2 0-2432 0,5 5-480 16,1-1-96-16,4 2-32 0,2 1-592 0,2 1-112 15,-2-1-32-15,3 1 0 0,2 2-688 0,3 1-144 16,-2-2-16-16,2-1-16 0,-1 4-288 0,0 0 0 15,-3-3 0-15,2 4 0 0,-1-3 0 0,0 3 0 0,-4 4 128 0,0-2-128 16,-11 0 0-16,0 0 0 0,0 0 128 0,9 6-128 16,-9-6 0-16,1 13 128 0,1 0-128 0,-4 3 0 15,0 3 240-15,-2-2-64 0,-3-2-16 0,3 0 0 16,2 1 176-16,2 0 48 0,2-3 0 0,2-2 0 16,1 1-240-16,2 0-144 0,-1 1 192 0,2-3-192 15,3 1 128-15,0-1-128 16,2-3 0-16,2-3 0 0,0-2 192 0,1-2-192 15,-2-1 192-15,1-4-192 0,-2-3 416 0,-3-1-32 16,1 1 0-16,-2 0 0 0,-1-1 128 0,-4 0 32 16,-3-3 0-16,-1 2 0 0,0-2-224 0,-1 0-32 15,-3 0-16-15,-2-1 0 0,0 0-144 0,-1 0-128 0,0 0 192 16,-3 2-192 0,-1-3-256-16,0 3-144 0,1-2-48 0,2 0 0 0,1 2-1552 0,2 0-320 0,1-3-64 0,2 3-8752 15,0-5-1760-15</inkml:trace>
  <inkml:trace contextRef="#ctx0" brushRef="#br1" timeOffset="178137.61">29030 5552 6447 0,'9'17'576'0,"-1"1"-576"16,0 3 0-16,1 0 0 0,0-2 4528 0,0 1 784 15,-1-2 176-15,-2-1 16 0,0-1-2816 0,-3 1-576 0,0 0-128 0,-2-3 0 16,-1-2-480-16,0-1-96 0,0-11 0 0,0 11-16 16,0-11-720-16,0 12-144 0,0-12-16 0,0 0-16 15,-9 5-208-15,9-5-32 0,-9-2-16 0,9 2 0 16,-10-7-64-16,1-1-16 0,1-5 0 0,3 0 0 15,3-3 0-15,-2-2 0 0,-1-2 0 0,4-2 0 16,5 1-160-16,5-3 160 16,1-3-160-16,3 3 160 0,4 0-304 0,3 7-64 15,1-2-16-15,1 2 0 0,1 0 224 0,3 5 0 16,2 4 0-16,0 3 0 0,2 0 256 0,2 2-64 0,-1 3-16 16,0 3 0-1,1 2-816-15,-1 3-176 0,0 1-16 0,0 1-17216 0</inkml:trace>
  <inkml:trace contextRef="#ctx0" brushRef="#br1" timeOffset="178790.96">23541 6798 5519 0,'-2'-12'240'0,"3"9"64"0,-1 3-304 0,5-7 0 15,3 0 0-15,1 1 0 0,2-2 5008 0,2 2 944 16,1-3 192-16,3 2 48 0,-2 0-4000 0,1 4-784 15,0 0-176-15,-2 3-16 0,-1 1-832 0,-1 3-144 16,-3 1-48-16,-1 3 0 16,0 3-192-16,-3-2 128 0,-1 1-128 0,-2 5 0 15,0 0 192-15,-1 3-48 0,-1 1-16 0,-1-2 0 16,-2-2-128-16,0 4 0 0,0-3 0 0,-1 1 0 16,0-2-144-16,0-1-64 0,0-1-16 0,0 0 0 15,1-4 64-15,3-9 16 0,3 9 0 0,1 1 0 16,1-1-112-16,2-3-32 0,2-2 0 0,3 0 0 15,3 0 64-15,6-1 16 0,0-3 0 0,0 0 0 0,-3 2 208 0,2 2 0 16,-2 1 0-16,-3 3 0 0,0 1 576 0,-3 0 64 16,-3-2 16-16,-4 2 0 0,-4 4 480 0,-3 0 80 0,-5 0 32 15,-2 0 0-15,-4 1-272 0,-4 2-48 0,-3 0-16 16,0 1 0-16,1-7-512 0,0 2-96 0,-1 0-32 0,-1-1 0 16,-1 1-272-16,1-3 0 0,3-2 128 0,1-1-128 31,-1-4-1472-31,3-4-336 0,2 0-80 0,7-6-14752 15</inkml:trace>
  <inkml:trace contextRef="#ctx0" brushRef="#br1" timeOffset="179192.16">24014 6690 15663 0,'4'9'1392'0,"0"-1"-1120"0,2 5-272 0,-1 0 0 15,1 3 1568-15,1 2 256 0,-1 5 48 0,2 2 16 16,0 1-128-16,1 3-32 0,0 2 0 0,2 3 0 15,-1 1-896-15,-1-7-192 0,0 0-48 0,0 1 0 16,1-3-272-16,-3-1-48 0,1-2-16 0,0-2 0 16,-1-1 176-16,-2-3 16 0,-1 0 16 0,-2-4 0 15,3 2 32-15,-5-3 0 16,-5-4 0-16,0-2 0 0,-1-3-48 0,-1 0 0 16,-1-5 0-16,0 0 0 0,-1-2-128 0,1-3-48 15,-1-3 0-15,1-2 0 0,-1-1-272 0,2-5 0 16,-1-4 128-16,2-4-128 15,3-4-288-15,0-3-112 0,0-2-32 0,3-16 0 16,2 1-336-16,4 7-64 0,5 4 0 0,0 5-16 0,2 6 528 0,-1 9 96 0,2 5 32 0,3 2 0 0,3 3 192 0,2 7 0 16,0-1-160-16,0 6 160 0,1 3 0 0,7 7 0 15,0 4 192-15,-6 0-64 0,-3 3 480 0,-3 0 96 16,-2 3 0-16,-3 0 16 0,-4 2 240 0,-2-6 64 16,-3 4 0-16,-3 0 0 0,-2-1-128 0,-1 3-32 15,0 0 0-15,-3-2 0 0,-2-2-416 0,-1 0-96 16,-2 0-16-16,-1-2 0 0,0 0-336 0,-1-1 128 15,0-1-128-15,0 0 0 16,-2 2-1744-16,5-4-432 0,1-2-64 0,0-3-14848 0</inkml:trace>
  <inkml:trace contextRef="#ctx0" brushRef="#br1" timeOffset="179523.99">25437 6904 27695 0,'-13'-3'1216'0,"6"3"272"0,-2 0-1184 0,-3 1-304 0,-2 2 0 0,-3-2 0 16,-4-1 768-16,-1 2 112 0,-1 0 16 0,-1 1 0 16,-1 1-272-16,2 1-48 0,3-1-16 0,5 1 0 0,2 2-560 0,2-1 0 15,3-1 0-15,3 2 0 0,3 1-176 0,2 0 16 16,2 1 0-16,3 0 0 0,2-1 160 0,2 1-192 15,3 1 192-15,2-2-192 0,1 2 192 0,0 2 176 16,2 1-48-16,-1-2 0 0,-3-1 688 0,0 1 128 16,-3 0 16-16,-2 1 16 0,-1 0-32 0,-2 1-16 15,-3 0 0-15,-2 1 0 16,0 0-336-16,-2 1-64 0,-2-1-16 0,-1-1 0 16,-1 0-384-16,0 0-128 0,-2-4 0 0,2 2 0 15,0-5-1984 1,1-2-464-16,-1 0-96 0,-1-1-13136 0</inkml:trace>
  <inkml:trace contextRef="#ctx0" brushRef="#br1" timeOffset="179693.3">25485 6729 11055 0,'5'-22'976'0,"-1"14"-784"0,-4 8-192 0,0 0 0 0,0 0 4336 0,0 0 816 0,0 0 160 0,8 7 48 15,-1 6-3568-15,-1 4-704 0,-1 5-128 0,2 3-48 16,-2 2-32-16,3 3-16 0,1 2 0 0,0 2 0 15,0-1-608-15,0 2-112 0,0-1-16 0,4 12-128 16,1-7-848-16,-1-3-288 0,0-2-48 0,-6-10-9104 16,1-2-1808-16</inkml:trace>
  <inkml:trace contextRef="#ctx0" brushRef="#br1" timeOffset="179862.56">25536 7068 32415 0,'0'0'1440'0,"-4"-6"288"0,4 6-1376 0,0 0-352 0,0 0 0 0,0 0 0 16,1-7 832-16,5 0 80 0,-6 7 32 0,10-3 0 15,3-3-368-15,3 1-80 0,1-1-16 0,10-2 0 16,2 3-1392-16,-1 1-288 0,1-2-48 0,-9 3-16 16,-1-3-2064-16,7 0-432 0</inkml:trace>
  <inkml:trace contextRef="#ctx0" brushRef="#br1" timeOffset="180125.99">25889 6981 8287 0,'0'0'736'0,"0"0"-592"0,-1 14-144 0,2 2 0 16,-1-1 3440-16,3 1 656 0,-1 0 128 0,2-3 16 15,-1 0-2160-15,2 6-432 16,-2-1-96-16,1-6-16 0,-2 1-320 0,2 0-64 16,-1-1 0-16,-1-2-16 0,1 1-560 0,-2-2-96 15,-1-9-32-15,0 0 0 0,2 7 384 0,-2-7 64 16,0 0 0-16,0 0 16 0,0 0 0 0,2-8 0 15,2-3 0-15,-1 0 0 0,-1-4-400 0,1 0-64 16,0 0-32-16,0-2 0 0,1-2-208 0,0-2-32 16,0 1-16-16,0 2 0 0,1 1-160 0,2 3 0 0,-1 1 0 0,2 1 0 15,1 2-576-15,0 2 16 16,2 0 0-16,-2 3 0 0,-1-1-1392 0,-8 6-288 0,12-1-48 16,-1-1-16-16,-11 2-896 0,13 2-176 0,-13-2-32 0,13 8-16 0</inkml:trace>
  <inkml:trace contextRef="#ctx0" brushRef="#br1" timeOffset="180427.29">26194 7071 6447 0,'0'0'576'0,"2"13"-576"0,-2-13 0 0,-2 9 0 15,2 3 4800-15,2-3 864 0,0 1 160 0,0 1 48 16,-1-2-3504-16,1 1-688 0,2-1-144 0,3 0-16 16,2-1-848-16,1 0-160 0,1-2-48 0,1 0 0 15,2-4-304-15,-1 2-160 0,-1-6 160 0,1-1-160 16,0-1 0-16,1-1 0 0,-2-2 0 0,2-2 0 0,-2-1 0 0,-2-1 0 15,-1 1-208-15,-2 0 64 0,-3-2 144 0,0 0 0 16,1-1 0-16,-1 0 0 0,-1 0 0 0,-2 1 0 16,-1-1 0-16,1 0 128 0,2 3 192 0,-1 1 64 15,-2 9 0-15,0 0 0 0,0 0 192 0,0 0 32 16,0 0 16-16,0 0 0 0,0 0-128 0,-4 11-32 16,2 2 0-16,-1 3 0 0,2 1-224 0,1 1-48 0,1-3-16 0,3 1 0 15,0 0-176-15,3 1 0 0,-2 0 0 0,1 0 0 16,1 1-1808-16,3-5-240 0,2-1-64 0,0 0-8592 15,-1-6-1728-15</inkml:trace>
  <inkml:trace contextRef="#ctx0" brushRef="#br1" timeOffset="180611.79">26765 7017 31103 0,'-1'-13'1376'0,"1"13"288"0,-4-9-1344 0,0 3-320 0,4 6 0 0,-6-4 0 16,-2 1 1200-16,-1 2 160 0,-3 1 48 0,2 5 0 15,0 5 0-15,4 5 16 0,1-1 0 0,2 4 0 16,0 1-800-16,2 0-176 0,0-1-16 0,1 3-16 16,0-1-416-16,4-5 128 0,2 1-128 0,3 0 0 0,2-1 0 0,1 0-272 15,2-2 32-15,2-3 16 16,2-1-1552-16,0 0-304 0,-1-2-64 0,-1-2-16 16,1-2-768-16,0-3-144 0,1-2-48 0</inkml:trace>
  <inkml:trace contextRef="#ctx0" brushRef="#br1" timeOffset="180812.37">27119 6659 5519 0,'0'0'240'0,"0"0"64"0,0 0-304 0,0 0 0 16,0 0 0-16,-7 6 0 0,2 6 5344 0,2 4 1008 16,2 4 208-16,1 5 32 0,0 1-4416 0,3 6-896 15,2 1-192-15,1 3-16 0,1 0-720 0,2-3-144 16,0 1-16-16,3-2-16 0,1 2-176 0,0-1 0 0,1-3 0 0,1-3 0 31,-2-1-1664-31,0-2-224 0,-2-4-32 0,-1 0-11072 0</inkml:trace>
  <inkml:trace contextRef="#ctx0" brushRef="#br1" timeOffset="181297.97">27138 7081 24639 0,'-8'-17'1088'0,"8"17"240"0,0-10-1072 0,0 10-256 0,0 0 0 0,0-9 0 0,0 1 1280 0,0 8 208 0,0 0 48 0,0 0 0 15,12-2-384-15,1 4-80 32,0 2-16-32,2 0 0 0,-1-1-816 0,3 3-240 0,1 0 0 0,2 1 128 0,-1-2-128 0,2-1 0 0,1 0 0 0,2 0 0 31,-1-4 0-31,2 1-192 0,-3 0 64 0,-2 1 0 0,-3-5-128 16,-3 2-32-16,-1-5 0 0,-4 3 0 0,-9 3 288 0,0 0-128 15,8-7 128-15,-8 7 0 0,4-8 0 0,-4 8 0 16,-3-9 160-16,3 9-32 0,0 0 128 0,0 0 48 15,-6-9 0-15,-1 2 0 0,7 7 64 0,0 0 16 16,0 0 0-16,0 0 0 0,0 0 176 0,0 0 32 16,0 0 16-16,0 0 0 0,-1 12 144 0,2-1 16 0,0-1 16 0,5-1 0 15,-6-9-224-15,7 11-48 0,1-2-16 0,1-3 0 16,-1 1-256-16,4-2-48 0,-2 0-16 0,1-1 0 16,-1-1-176-16,1-1 0 0,-2 2 0 0,3-2 0 15,-3 0 0-15,-9-2 0 0,0 0-160 0,11 0 160 16,0 0-240-16,-2 0 48 0,-9 0 16 0,9-2 0 15,-9 2-176-15,11-4-32 16,-2 0-16-16,-9 4 0 16,4-8-496-16,1 1-80 0,0 0-32 0,0 0 0 15,-1-1 480-15,0-1 80 0,0 1 32 0,0 2 0 16,0-1-1312-16,-2 1-256 0,0-5-48 0,-2 11-16 0,0 0 1520 0,1-6 288 0,-1 6 64 0,0 0 16 16,0-11 160-16,0 11 0 0,0 0 0 0,0 0 0 15,0 0-144-15,0 0 0 0,0 0 0 0,0 0 0 16,12 3-768-16,-12-3-160 0,11 1-16 0,0-1-9728 15</inkml:trace>
  <inkml:trace contextRef="#ctx0" brushRef="#br1" timeOffset="181783.79">27838 6944 5519 0,'0'0'496'0,"0"0"-496"16,4 7 0-16,-1 1 0 0,-3-8 2800 0,1 10 464 15,-1-1 80-15,0 0 32 16,0 2-1808-16,3-1-352 0,-2-1-80 0,2 3-16 16,1 1 32-16,-1 3 16 0,1-3 0 0,2 0 0 15,-3 0-320-15,0 0-64 0,0-3-16 0,-1 1 0 16,1-1-240-16,1 0-48 0,-2-2-16 0,-2-8 0 16,3 11-32-16,-3-11-16 0,3 6 0 0,-3-6 0 15,0 0-96-15,0 0 0 0,0 0-16 0,0 0 0 16,5 7-304-16,-5-7 0 0,0 0 0 0,0 0 0 15,0 0-1856-15,0 0-256 0,0 0-64 0</inkml:trace>
  <inkml:trace contextRef="#ctx0" brushRef="#br1" timeOffset="182485.23">28004 7034 911 0,'0'0'0'0,"0"0"0"0,0 0 0 0,0 0 0 0,0 0 4048 0,0 0 736 16,0 0 144-16,0 0 16 15,0 0-3392-15,0 0-672 0,0 0-144 0,0 0-32 16,0 0-336-16,9-2-80 0,-9 2-16 0,0 0 0 15,10-3-272-15,-10 3 0 0,0 0 0 0,10-4 0 16,-10 4 0-16,0 0 0 0,0 0 0 0,10-5 0 16,-10 5 0-16,0 0 0 0,8-5 0 0,-8 5 0 15,0 0 0-15,0 0 0 0,0 0 0 0,0 0 0 16,0 0-400-16,5-10-48 0,-1 1 0 0,-4 9-8960 16</inkml:trace>
  <inkml:trace contextRef="#ctx0" brushRef="#br1" timeOffset="182863.49">27897 7062 11055 0,'0'0'976'0,"0"0"-784"0,0 0-192 0,-3 11 0 0,1 0 2176 0,-1-2 400 16,3-9 80-16,-1 12 16 0,1-3-1184 0,0-2-224 0,1 1-48 0,-1-8-16 16,0 0-480-16,1 11-80 0,-1-11-32 0,0 0 0 15,0 0-96-15,0 0 0 0,0 0-16 0,0 0 0 16,0 0 0-16,0 0 0 0,8 0 0 0,-8 0 0 16,5-9-176-16,-1-1-48 0,0 1 0 0,-1 0 0 15,-1-1-128-15,2-3-16 0,2-4-128 0,-1 2 192 16,0 2-192-16,0-1 128 0,0-2-128 0,2 2 0 0,0-2 192 0,-1 3-48 15,-1 0-16-15,2 2 0 0,-1-1-128 0,3 2 0 16,2-1 144-16,-2 3-144 0,-3 2 0 0,4 1 0 16,0 2 0-16,-1-1 0 15,-9 4-784-15,12-1-80 0,-12 1-16 0,10 4 0 16,3 2-1872-16,-5 1-368 0,-3 0-80 0</inkml:trace>
  <inkml:trace contextRef="#ctx0" brushRef="#br1" timeOffset="183164.06">28169 7033 2751 0,'0'0'128'0,"0"0"16"0,0 0-144 0,0 0 0 15,0 0 0-15,0 0 0 0,0 0 4320 0,0 0 832 16,11 2 160-16,-1 2 48 0,1-1-3344 0,2-3-672 0,-3-1-128 0,2-2-16 16,0 0-336-16,1-2-64 0,0 0-16 0,1-2 0 15,-2 1-208-15,0-2-32 0,-1-2-16 0,1 2 0 16,-2-1-272-16,0 0-48 0,-4 1-16 0,-1 0 0 15,-1 0-192-15,-3 2 176 0,-1 6-176 0,-3-12 160 16,-3 3 80-16,1 2 16 0,-1 1 0 0,-3 3 0 16,-1-1 288-16,0 3 64 15,-2 4 16-15,0 2 0 0,2 3-112 0,0 2 0 16,1 2-16-16,3-2 0 0,1 2-48 0,1 2 0 16,2 2 0-16,0 0 0 0,2 0 64 0,4 3 0 15,3-1 0-15,1 0 0 0,2-3-336 0,4 0-176 16,3-3 192-16,15 4-192 0,3-2-128 0,0-4-144 15,1-2-32-15,5-8-17520 0</inkml:trace>
  <inkml:trace contextRef="#ctx0" brushRef="#br1" timeOffset="183571.87">29703 6914 24879 0,'0'0'1088'0,"-7"-4"256"0,-2 2-1088 0,-1-1-256 16,-2 0 0-16,1 3 0 0,0 0 1488 0,0 4 240 15,-2 0 64-15,-1 2 0 0,-2-3-1008 0,1 5-192 16,0 3-32-16,3 0-16 0,1 2-288 0,2 2-48 16,1-1-16-16,4 2 0 0,3-3-192 0,2 0 128 15,1-1-128-15,4-2 0 0,0-1 272 0,6 0-32 16,2-1-16-16,3-1 0 0,1-5-48 0,3-2-16 0,3 0 0 0,-1-4 0 16,1-2-160-16,-3-2 0 0,-2 0 0 0,-1-2 128 15,-3-3-480-15,-2 1-96 0,-1 0-32 0,-3 0 0 16,-4 1-112-16,-1 0-32 0,-3 2 0 0,-4-3 0 15,-3 3-144-15,-2 0-48 0,-1-1 0 0,-1-1 0 0,-3 1 336 0,-1-2 64 16,1 0 16-16,2 1-7872 16,-1-2-1584-16</inkml:trace>
  <inkml:trace contextRef="#ctx0" brushRef="#br1" timeOffset="183834.58">30032 6706 21183 0,'8'-13'944'0,"-4"2"192"0,0 1-912 0,-4 1-224 16,-6-3 0-16,2 3 0 0,0 1 1424 0,4 8 240 15,0 0 64-15,-11-1 0 0,1-2-48 0,2 6 0 16,8-3 0-16,-8 11 0 0,-1 4-928 0,4 3-192 16,1 1-48-16,0 5 0 0,1 1-240 0,2 2-48 15,1 0-16-15,4 2 0 0,3-3-208 0,-1 0 0 16,1-1 0-16,0 1 0 0,3-5 0 0,-1 2 0 0,0 2 0 0,-1-1 0 15,-2-5-192-15,1 1-64 0,-1 1-32 0,2-7 0 16,1-1-416-16,-6-1-64 0,-6-2-32 0,3-10 0 31,-6 8-1824-31,-3-1-352 0,-3-2-80 0</inkml:trace>
  <inkml:trace contextRef="#ctx0" brushRef="#br1" timeOffset="183966.26">29851 6978 5519 0,'0'0'496'0,"0"0"-496"0,0 0 0 0,0 0 0 15,0 0 6848-15,11 5 1264 0,0-1 256 0,5 1 48 16,4 1-5904-16,3 0-1168 0,4 1-256 0,9-1-32 16,7 1-496-16,5 1-112 0,4-3 0 0,0-1-18496 15</inkml:trace>
  <inkml:trace contextRef="#ctx0" brushRef="#br1" timeOffset="184669.46">24450 8191 15663 0,'0'0'1392'0,"-3"7"-1120"16,1 0-272-16,0 3 0 15,2 5 4160-15,2 2 768 0,0 2 144 0,1 2 48 16,1 2-3856-16,1 4-768 0,0 0-160 0,2 2-16 0,-1-2-32 15,3 2 0-15,2-1 0 0,-2 4 0 0,-1-2-288 0,0-3 0 16,-2-7 128-16,-1-2-128 0,4 5 0 0,-3-4 160 16,-4-4-160-16,0-3 128 0,-2-3-128 0,0-9 128 15,0 0-128-15,0 0 128 0,0 0-128 0,-8-1 0 16,-1-4 0-16,1-3 128 16,0-5-448-16,1-4-112 0,1-3-16 0,2-7 0 15,1-6-576-15,1-7-112 0,1-6-16 0,2 3-16 16,1 1 240-16,1 12 48 0,0 0 16 0,1 0 0 0,1 0 864 0,-1 3 0 0,1 2 0 0,1 4 0 15,2 5 896-15,3-1 112 0,-3 4 16 0,-1 6 0 16,1 2 48-16,0 5 16 0,-8 0 0 0,7 5 0 16,-2 3-576-16,-1 4-128 15,-3-2 0-15,0 3-16 0,-1-3-112 0,0 3-32 16,-1 2 0-16,0-1 0 0,-2-1-224 0,0 2 176 16,0-2-176-16,-1-2 160 15,0 2-1600-15,0-1-320 0,0 0-64 0,-1 1-8416 16,-1-4-1696-16</inkml:trace>
  <inkml:trace contextRef="#ctx0" brushRef="#br1" timeOffset="185090.69">24716 8111 25503 0,'16'3'1136'0,"-9"1"224"0,2 2-1088 0,2 3-272 16,1 3 0-16,-2 1 0 0,-1 0 1136 0,0 0 160 16,-3-4 48-16,0 2 0 0,-1 2 16 0,0 1 16 15,1 0 0-15,-2 1 0 0,-2-2-608 0,1 0-112 16,-2-2-16-16,-1 1-16 15,0-3-192-15,-1 0-48 0,0-2 0 0,1-7 0 16,-2 9-144-16,2-9-48 0,0 0 0 0,0 0 0 16,0 0-192-16,0 0 0 0,-2-9 128 0,0-1-128 15,2-1-176-15,0-5-80 0,2 1 0 0,0-2-16 16,1-1-96-16,1-1-16 0,0 0 0 0,5-2 0 31,1 5-32-31,1 5-16 0,-2-2 0 0,1-1 0 0,2 4-464 0,0 1-80 0,-3-2-32 0,0 2 0 16,-1 4 176-16,-2 1 16 0,-6 4 16 0,0 0 0 0,0 0 544 0,0 0 96 15,0 0 32-15,3 11 0 0,-2 3 448 0,0-1 112 16,-1 1 16-16,0 3 0 0,2-1 144 0,-1 1 48 16,0 0 0-16,2-1 0 0,1 0-208 0,1 0-48 0,0-2 0 15,2-2 0-15,2 1-64 0,0-2-32 0,-1-1 0 16,1-5 0-16,-9-5 96 0,0 0 0 0,0 0 16 0,0 0 0 0,8 2 176 16,-8-2 16-16,0 0 16 0,0 0 0 0,0 0-96 0,0-7 0 15,-3 1-16-15,2-4 0 0,-2 1-304 0,-1 1-48 16,-1 1-16-16,0-2 0 0,-2-3-128 0,2 3 0 15,0 2 0-15,0-1-176 16,0 1-576-16,1-1-112 0,0-1-32 0,1 2 0 31,2 1-2432-31,1-5-480 0,1-1-96 0</inkml:trace>
  <inkml:trace contextRef="#ctx0" brushRef="#br1" timeOffset="185237.87">25142 7825 2751 0,'0'0'256'0,"7"-3"-256"0,-1-3 0 0,3 4 0 15,2 0 5648-15,-1 4 1088 0,-1 2 224 0,2 3 32 16,-3 5-3920-16,-1 4-768 0,1 5-176 0,0 5-16 0,1 1-720 0,-1 4-144 16,0 2-32-16,0 2 0 0,1 0-832 0,0 3-160 15,-1-9-32-15,2 0-16 0,-2 1-432 0,0 1-64 16,0 0-32-16,-1 0 0 16,0-1-3168-16,-2-1-640 0</inkml:trace>
  <inkml:trace contextRef="#ctx0" brushRef="#br1" timeOffset="185592.01">25230 8221 19343 0,'0'0'1728'0,"0"0"-1392"0,-4-8-336 0,0 1 0 0,1 2 2352 0,2-2 400 0,0 4 64 0,1 3 32 0,0 0-1312 0,7-3-256 16,2 2-48-16,1 1-16 0,1 0-656 0,2 0-144 15,2 0-32-15,2-2 0 0,0 1-144 0,2-4-48 0,2 1 0 0,0 0 0 16,0-1-192-16,-2 0 176 0,2-2-176 0,-1 2 160 15,-3 0-160-15,-2 2 0 0,0-4 0 0,-4 4 0 16,0-1 160-16,-5 1-160 0,1 2 192 0,-7 1-192 16,5-5 192-16,-5 5-64 0,3-6 0 0,-3 6-128 15,0 0 384-15,0 0-48 0,0 0 0 0,0 0 0 16,-7-1 128-16,1 1 32 16,-1 0 0-16,1 4 0 0,0 1 16 0,1 2 0 15,1 0 0-15,2 1 0 0,-2 1-48 0,1 2 0 16,2 1 0-16,1-1 0 0,0 2-256 0,1 2-48 0,3-1-16 15,-1 0 0-15,1-2-144 0,2 1 0 0,2 0 0 16,1 2 0 0,4-2-1312-16,0 0-144 0,1-3-16 0,2-1-16 15,0-1-1920-15,2-1-384 0</inkml:trace>
  <inkml:trace contextRef="#ctx0" brushRef="#br1" timeOffset="185723.6">25855 8201 17503 0,'0'0'1552'0,"0"0"-1232"15,-2 9-320-15,0 2 0 0,2 2 992 0,0-3 144 16,2 3 16-16,0 0 16 0,1-4-912 0,1 3-256 0,1-2 0 0,2-1-9584 16</inkml:trace>
  <inkml:trace contextRef="#ctx0" brushRef="#br1" timeOffset="186071.56">25876 7970 18431 0,'-6'-5'1632'0,"-2"-4"-1312"0,-1 0-320 16,2 1 0-16,2 0 2320 0,2 3 400 0,3 5 80 0,0 0 16 16,0 0-2304-16,0 0-512 0,0 0 0 0,10 0 0 15,3 4 0-15,0 1-240 0,1 2 80 0,7 4 16 32,-2 2-352-32,-2 0-64 0,-1 0-16 0,-2 2 0 15,1 3-128-15,-2 0-48 0,0 3 0 0,-5-3 0 0,-3-1 752 0,0 12 288 0,-1 0-16 0,-2-1 0 0,1 1 880 0,-2-9 192 16,1-5 16-16,-1 1 16 0,-1-2-432 0,0-1-96 15,1-2-16-15,1-1 0 0,-2-10-416 0,0 0-96 16,0 0 0-16,0 0-16 0,0 0-112 0,6-6 0 16,-1-6-16-16,2-1 0 0,-2-4-176 0,0 0 128 15,0-1-128-15,-1 5 128 0,2-4 0 0,-1-9 0 16,1 3 0-16,1 9 0 16,1 0-128-16,3-7 0 0,2 1 144 0,-1 6-144 15,-1 2 704-15,2 7 80 0,-2 4 16 0,-1 5 0 16,-1 3 208-16,5 8 32 0,2 4 16 0,-1 4 0 15,-2-3-384-15,0 0-80 0,0 0-16 0,2-1 0 16,-1 2-368-16,-4-5-80 0,1-2 0 0,6 11-128 16,0-2-2560-16,-2 1-640 0</inkml:trace>
  <inkml:trace contextRef="#ctx0" brushRef="#br1" timeOffset="200471.03">14195 1384 23439 0,'-3'-7'1024'0,"1"1"240"0,0 1-1008 0,1 2-256 0,0-4 0 0,1 7 0 16,0 0 1184-16,0 0 192 16,0 0 32-16,0 0 16 0,0 0-240 0,5 8-48 15,1 7-16-15,1 5 0 0,0 3-480 0,-1 5-112 16,2 5-16-16,1 1 0 0,-1 1-256 0,0 3-48 16,-1 2-16-16,1 2 0 0,3 0-192 0,-3-1 0 15,-2 1 0-15,1-1 0 0,-2 0-176 0,0 1-128 16,0 0-16-16,-1 1-16 15,-1-7-1008-15,-2-2-192 0,-1-1-32 0,-1-6-16 0,-2-1-224 16,1-5-48-16,-2-3-16 0,-2-6 0 16,0 0 256-16,-2-8 48 0,-2-2 16 0</inkml:trace>
  <inkml:trace contextRef="#ctx0" brushRef="#br1" timeOffset="200640.37">14169 2153 1839 0,'-12'-14'0'0,"7"7"160"0,-3-2-160 0,-1-1 0 0,-2-3 0 0,1-2 0 0,1 2 3648 0,0-1 704 16,0 2 144-16,1 2 32 0,1 1-2336 0,1 2-464 15,-1 3-80-15,7 4-32 16,0 0-352-16,-6 4-80 0,1 3-16 0,2 2 0 15,0 2-176-15,3 2-32 0,3 3-16 0,2 0 0 16,0-2-80-16,2 2-16 0,-1 1 0 0,4 0 0 16,-1-2 80-16,4 2 16 0,1-4 0 0,0-1 0 15,1-3-288-15,0 0-48 0,2-5-16 0,3-1 0 16,2-3-208-16,2-3-32 0,0-3-16 0,4-3 0 16,0-2-208-16,4-2-128 0,0-4 128 0,2-1-128 15,1 0-1920-15,-1-3-448 0,-1-1-80 0</inkml:trace>
  <inkml:trace contextRef="#ctx0" brushRef="#br1" timeOffset="201103.96">13727 719 23951 0,'-7'-12'2128'0,"7"12"-1696"15,-5-2-432-15,0 0 0 0,0-3 1040 0,-2 4 128 0,-1-2 32 0,2 3 0 16,-1 3 400-16,1-2 96 0,-2 4 16 0,1-1 0 16,1 3-992-16,1 1-192 0,-2 3-32 0,1 2-16 31,0 2-288-31,1 3-64 0,0 1-128 0,2 4 192 0,-2 0-192 0,4 3 0 15,2 3 0-15,1 7 0 0,0 1 0 0,3-5 0 16,2 1 0-16,2 1 0 0,1-4-272 0,3-5 0 16,3-2 0-16,2-2 0 15,2-3-864-15,-2-6-160 0,4-2-48 0,3 1 0 16,4-2-1824-16,1-1-368 0,2-3-80 0</inkml:trace>
  <inkml:trace contextRef="#ctx0" brushRef="#br1" timeOffset="201427.16">14200 990 21823 0,'0'0'960'0,"0"0"208"0,-8-5-928 0,0 1-240 0,-1 1 0 0,-1-1 0 16,-2 2 1728-16,0 2 320 0,1 2 48 0,-1 2 16 16,-1 3-832-16,1 1-144 0,2 5-48 0,1 2 0 15,0 0-768-15,2 2-176 16,0 1-16-16,4-1-128 0,0-1 0 0,3-2 0 16,0-1 0-16,3 0 0 0,0-4 0 0,3 0 0 15,-1 0 0-15,3 0 0 0,2-5 0 0,1 0 0 16,3-2-160-16,-1-4 160 0,-3 0 0 0,0-2 0 0,0-3 0 0,-1 1 0 15,0-3 0-15,0-2 0 16,-1-1 0-16,0-3 0 0,-2-1 0 0,0-1 0 0,-1-1 0 0,0-2 128 16,-1-2-128-16,1 3 0 0,-5-2 144 0,2 1-144 0,-1 2 368 0,0 2 0 15,-1 2 0-15,1 4 0 0,-1 2-48 0,0 8-16 16,0 0 0-16,0 0 0 0,0 0-64 0,-2 10-16 16,-1 6 0-16,2-1 0 0,1 4-224 0,1 0 176 15,2 2-176-15,1-1 160 0,1-2-160 0,2-1-144 16,0-1 144-16,4-2-208 15,0-5-1696-15,3 1-336 0,0 0-64 0,0-3-11776 0</inkml:trace>
  <inkml:trace contextRef="#ctx0" brushRef="#br1" timeOffset="201728.23">14483 937 4607 0,'0'-15'400'0,"0"15"-400"0,-1-8 0 0,1 1 0 15,0-4 3440-15,0 2 592 16,0 1 128-16,0 8 32 0,0 0-1888 0,0 0-368 15,5 9-80-15,1 3 0 0,2 1-928 0,0 4-176 16,1 4-48-16,0 1 0 0,-1 0-96 0,1-1-32 0,-1-1 0 0,1-2 0 16,0 0-256-16,0-2-48 0,-1-3-16 0,-1-1 0 15,-2-3-96-15,0-3-32 0,-5-6 0 0,0 0 0 16,0 0 48-16,0 0 0 0,0 0 0 0,4-8 0 16,-1-2 32-16,-3-2 16 0,-2-2 0 0,0-3 0 0,-1-5-96 0,1 1-128 15,-1-1 176-15,0-2-176 0,0-4 0 0,-1 0 0 16,0 0 0-16,0-1 0 15,1 0-704-15,1 1-128 0,0 0-48 0,1 1 0 16,1 1-1600-16,0 2-320 0,1 1-64 0,1 5-16 16,-1 5 1216-16,1 2 224 0,1 3 48 0,0 3-3840 15,-3 5-768-15</inkml:trace>
  <inkml:trace contextRef="#ctx0" brushRef="#br1" timeOffset="202128.64">14715 553 14735 0,'0'0'1312'0,"4"9"-1056"0,0 2-256 0,0 3 0 0,1 3 2112 0,0 3 352 16,0 1 80-16,2 2 16 0,-1 3-512 0,1 3-80 15,0 1-32-15,-1 1 0 0,1 0-800 0,-1 1-176 16,2 0-16-16,-3-2-16 0,0-2-480 0,1-4-80 16,-3 0-32-16,1-3 0 0,0-4-192 0,-1-3-144 0,-1 0 192 0,0-3-192 15,-2-1 144-15,0-2-144 0,0-8 0 0,-3 8 144 16,3-8-144-16,0 0 0 0,-6 1 0 0,-1-2 0 15,2-3 0-15,0-3 0 16,-1-3-192-16,3-6 192 16,0-7-512-16,2-1 32 0,1 0 0 0,0-2 0 15,0-3-64-15,2 3-16 0,3-2 0 0,1 6 0 0,-1-1 128 0,3 2 32 0,2 5 0 0,2 5 0 16,2 0 400-16,5 3-160 0,1 3 160 0,1 4 0 16,-1 1 0-16,1 5 224 0,-2 3-16 0,1 0 0 15,-3-2 256-15,-2 3 48 0,-3 3 16 0,-1 0 0 16,-4 1 304-16,0-1 64 0,-5 2 16 0,-2 0 0 15,-3 3-16-15,-4 0-16 0,-2 1 0 0,-4 1 0 16,-3-1-448-16,-1-1-96 0,-1 0-16 0,0-2 0 16,-2-2-320-16,1-1 128 0,-1-3-128 0,1-1 0 15,2-3-192-15,1-2-128 0,3-2 0 0,2-1-16 16,4-2-1664-16,3-2-336 16,2-4-64-16,6-1-7840 0,4-2-1552 0</inkml:trace>
  <inkml:trace contextRef="#ctx0" brushRef="#br1" timeOffset="202391.45">15315 890 20319 0,'0'0'896'0,"0"0"192"0,0 0-864 0,-7 0-224 0,-1-2 0 0,-1 2 0 15,0 2 2048-15,0 0 352 16,1 1 80-16,-1 1 16 0,-1-3-896 0,-1 4-160 16,2 1-32-16,1 1-16 0,2-3-656 0,1 3-128 15,-1-1-32-15,2 3 0 0,2 1-416 0,2-3-160 16,0-7 0-16,8 8 144 0,1 1-144 0,0-1 0 15,0-3 0-15,1 1 0 0,2-4 0 0,1 2 0 16,2 1 0-16,0-3 0 0,2-2 0 0,-1 1 0 16,1 3 0-16,-3-4 0 0,0 0 0 0,-1 0 0 0,-1-4 0 0,-1 1 0 15,-2-1-208-15,0-1 80 0,0-1 128 0,-1-2-208 32,-3-1-224-32,-1 0-32 0,-3 0-16 0,1 1 0 0,-2 0-736 15,-3 1-128-15,-2 1-48 0,0-2-7920 0,-1 1-1584 0</inkml:trace>
  <inkml:trace contextRef="#ctx0" brushRef="#br1" timeOffset="202730.02">15548 778 18431 0,'0'0'1632'0,"0"0"-1312"0,0 0-320 0,0 0 0 15,0 0 2624-15,0 0 448 0,0 0 80 0,8 7 32 16,1 3-1072-16,3-1-224 0,1 0-32 0,1 1-16 0,2 1-1488 0,-1 0-352 16,1 2 0-16,0 0 0 0,-1-1-208 0,0 1-80 31,0-1-16-31,1 1-10320 16,-2-1-2048-16</inkml:trace>
  <inkml:trace contextRef="#ctx0" brushRef="#br1" timeOffset="202929.92">15797 759 27583 0,'0'0'1216'0,"0"0"256"15,0 0-1168-15,0 0-304 0,-4 4 0 0,-4 3 0 0,-2 2 2144 0,0 5 368 16,-2 6 80-16,0 1 16 0,0 1-1328 0,1 3-272 16,-2 2-48-16,2 0-16 0,2 2-704 0,3 0-240 15,-2-1 144-15,2-2-144 16,1 1-1728-16,3-5-448 0,0 0-64 0,2-1-8432 15,2-3-1680-15</inkml:trace>
  <inkml:trace contextRef="#ctx0" brushRef="#br1" timeOffset="203145.65">15984 770 16575 0,'-6'-17'736'0,"6"17"160"0,0 0-720 0,0 0-176 0,0 0 0 0,0 0 0 16,0 0 4576-16,0 0 880 0,0 0 176 0,-4 6 48 16,1 0-3632-16,1 3-704 0,4 4-160 0,-1 0-32 15,1 1-944-15,2 2-208 0,0-1 0 0,3 2 0 16,1-1 0-16,-1 0-128 0,4-2 128 0,-1 0-128 16,1-1-448-16,0 0-96 0,1-3-16 0,3-3 0 15,-2 0-1808-15,0-3-352 0,1-2-80 0,0-2-6672 16,-2-2-1328-16</inkml:trace>
  <inkml:trace contextRef="#ctx0" brushRef="#br1" timeOffset="203330.61">16216 765 24591 0,'0'0'1088'0,"0"0"224"0,0 0-1056 0,0 0-256 0,0 0 0 0,0 0 0 16,0 0 1872-16,-2 9 320 0,1 1 64 0,0 3 16 15,-2 4-928-15,1 1-192 0,-1 2-48 0,3 1 0 16,-1 1-656-16,-1 4-144 0,1 3-32 0,1 1 0 15,0-2-496-15,0 0-96 0,0-2-32 0,1 0 0 16,2-5-3008-16,0-2-608 0</inkml:trace>
  <inkml:trace contextRef="#ctx0" brushRef="#br1" timeOffset="203493.63">16409 414 4607 0,'0'0'400'0,"0"0"-400"16,0 0 0-16,-4 8 0 0,0 0 5504 0,0 6 1024 16,0 4 208-16,1 4 48 0,2 3-4352 0,1 4-848 15,1-1-176-15,2 5-48 0,2 2-848 0,0 0-192 16,1 1-16-16,0-1-16 16,2 1-1312-16,0 1-272 0,1-5-48 0,0 0-12848 0</inkml:trace>
  <inkml:trace contextRef="#ctx0" brushRef="#br1" timeOffset="203646.52">16701 748 15663 0,'0'0'688'0,"0"0"144"0,0 0-656 0,0 0-176 16,1 7 0-16,-1 1 0 0,0 1 2560 0,1 3 464 16,1 1 112-16,-1 4 0 0,1 3-2096 0,1 2-416 0,0-3-96 0,1 2-16 31,-1-3-1728-31,3 1-336 0,-1-4-80 0</inkml:trace>
  <inkml:trace contextRef="#ctx0" brushRef="#br1" timeOffset="203931.98">16841 548 5519 0,'0'0'496'0,"4"-6"-496"15,0 2 0-15,1-1 0 0,-5 5 4384 0,8-4 784 16,-1 1 144-16,1 0 48 0,-1 2-3456 0,1 1-688 15,-8 0-144-15,8 3-32 0,0-1-720 0,-2 4-160 16,-6-6-32-16,3 11 0 0,-2 0 96 0,-1 2 16 16,-2 0 0-16,-1 2 0 0,-1 1 640 0,0 2 128 0,-1-2 16 0,1 2 16 15,0 2 368-15,2-1 64 0,0 1 0 0,4-3 16 16,0-4-528-16,2-1-96 0,4-3-32 0,1 0 0 0,3-1-512 0,0-1-96 16,3 0-32-16,3-3 0 0,2 0-192 0,1-3 0 15,1 2 0-15,3-3 0 0,1-3 0 0,1 2 0 16,2 2 0-16,-2-1 0 31,-1-1-2000-31,-1 1-304 0,-3-3-48 0,-1 2-14160 0</inkml:trace>
  <inkml:trace contextRef="#ctx0" brushRef="#br1" timeOffset="204395.18">16437 1658 16575 0,'0'0'1472'0,"0"0"-1168"0,0 0-304 0,0 0 0 16,3-7 2304-16,-1-2 416 0,0 1 80 0,-2 2 16 0,0-1-944 15,-2 1-176-15,0 0-32 0,-2 2-16 0,-1 2-912 0,-2 1-176 16,-1 1-48-16,-1 1 0 0,0 4 0 0,-1-1 0 16,-2 4 0-16,2 1 0 0,-1 1-176 0,1 3-32 15,-1 2-16-15,2-1 0 0,0-3-288 0,3-1 0 16,0 0 0-16,4 2 0 0,0-3 0 0,5-1 0 0,1-1 0 0,-4-7 0 16,0 0 0-16,9 3 0 0,0 0-192 0,2-2 192 15,-1-1 0-15,0-1 0 0,1-4 0 0,-2 0 0 16,3-2 0-16,-1 1 0 0,2-6 0 0,-2 1 0 15,-2 0 0-15,1-2 0 0,1 0-128 0,-2 1 128 16,-2 0 0-16,-2 3 0 0,-3 1 0 0,-2 8 0 16,0 0 208-16,0 0 96 0,0 0 16 0,0 0 0 0,-7 8 272 0,-1-1 64 15,0 0 16-15,1 4 0 0,1 2-416 0,1 0-96 16,1 0-16-16,1 3 0 0,2-3-144 0,2 2-192 16,2 1 32-16,3 0 16 15,3-3-1920-15,4 0-384 0,2-6-80 0,3 1-7968 16,4-1-1584-16</inkml:trace>
  <inkml:trace contextRef="#ctx0" brushRef="#br1" timeOffset="204727.57">16804 1611 19343 0,'0'0'1728'0,"-7"-3"-1392"0,-2 0-336 0,0 2 0 0,-2 0 2816 0,1 0 480 16,-2 1 96-16,2 0 32 0,-1 1-1568 0,2 1-304 15,1 2-64-15,2 3-16 0,2 1-1152 0,3 0-320 16,-1 1 0-16,4-2 0 0,2 0 0 0,2 0 0 0,2-2-176 0,1-1 176 31,0 0-672-31,3 2-16 0,1-2 0 0,1 1 0 16,-1-1-1872-16,2 0-384 0,0 0-80 0,0 1-16 15,-2-1 1312-15,-2 3 256 0,0-5 48 0,-2 2 16 16,0-3 128-16,0 1 16 0,-1-4 16 0,0 1 0 16,-2-2 288-16,1 0 48 0,-7 3 16 0,5-6 0 15,0 0-752-15,-2-1-144 0,-2 2-16 0,1-1-16 0,-2 6 2608 16,0 0 528-16,0 0 96 0,0 0 32 0,-3-6 1120 0,3 6 208 15,0 0 48-15,0 0 16 0,0 0-1328 0,0 0-272 16,0 0-48-16,0 0-16 0,0 0-816 0,7 2-160 16,0 2-48-16,1 0 0 0,1 3-144 0,0 2-144 15,1 1 144-15,0-3-208 16,0 1-1760-16,1-1-336 0</inkml:trace>
  <inkml:trace contextRef="#ctx0" brushRef="#br1" timeOffset="205134">17055 1551 19231 0,'-12'-20'848'0,"7"11"176"0,-1-3-816 0,-2-2-208 0,-2-2 0 0,0 1 0 16,1 0 1152-16,0 2 192 0,1 2 48 0,2 0 0 0,1 2-400 0,1 2-80 0,4 7-16 0,0 0 0 15,0 0-688-15,0 0-208 0,0 0 0 0,7 2 128 16,3 0-384-16,1 2-64 0,4-1 0 0,-1 1-16 31,2 1-2288-31,2-2-448 0,3-1-80 0,0 2-32 16,-2-1 576-16,2-1 112 0,-3 4 32 0,-1-3 0 15,-2 1 1312-15,-1-1 256 0,0 1 48 0,-2-1 16 0,-3-2 2592 0,-1 0 528 16,-8-1 96-16,0 0 32 0,4 5-176 0,-2 1-16 16,-2-6-16-16,2 7 0 0,-2 4-640 0,1 1-128 15,-2 2-32-15,-1 3 0 0,1 2-320 0,1 4-64 16,1-3 0-16,2 3-16 0,1-3-112 0,1 1 0 16,2-1-16-16,1-2 0 0,2-1-240 0,0-3-64 15,2-2 0-15,0-1 0 0,2-4-352 0,1-1-80 16,-1-6-16-16,-1 0 0 0,-1-4 128 0,-1-4 0 0,1-4 16 0,0-1 0 15,0-4 160-15,-2-2 16 0,-1-5 16 0,0-5 0 16,-1 2-224-16,-3-7-48 0,-1 0-16 0,-1-1 0 16,-4 0-176-16,-2 1 192 0,-4 0-192 0,0 1 192 0,-4 0 320 0,-1 0 64 15,-1 0 0-15,-1 2 16 0,-2 5-736 0,-1 1-160 16,4 2-16-16,-1 3-16 31,1 6-2672-31,1 1-544 0</inkml:trace>
  <inkml:trace contextRef="#ctx0" brushRef="#br1" timeOffset="205797.68">18395 1354 27695 0,'0'0'1216'0,"0"0"272"0,-7-3-1184 0,-1 1-304 15,0-1 0-15,-1 2 0 0,-2 1 1456 0,-2 1 224 16,-1 2 48-16,-2 1 16 0,-1-1-592 0,1 4-112 0,0 3-16 0,0 1-16 31,2-1-688-31,2 2-128 0,4 1-16 0,2-3-16 16,1 1-160-16,1-1 0 0,0-1 0 0,4 2 0 0,2-1-384 0,4-1 32 15,0 1 16-15,3-1 0 0,3 0 16 0,2 0 16 16,3 0 0-16,3-2 0 0,-1-1 128 0,2 1 32 16,0-1 0-16,0 1 0 0,0 0 144 0,-2 0 0 15,-2 0 0-15,-1-1 0 0,-3 2 0 0,-3 0 0 16,-2-2 0-16,-4 2 0 0,-4 1 0 0,-2 2 224 0,-5 0-32 0,-1 2 0 16,-4-1 256-16,1 1 32 0,-2-2 16 0,-2 2 0 15,1-3-320-15,0 0-176 0,-1-2 192 0,1 0-192 31,1-5-384-31,4 1-192 0,0-4-48 0,2 0 0 16,7 0-3136-16,0 0-624 0</inkml:trace>
  <inkml:trace contextRef="#ctx0" brushRef="#br1" timeOffset="205935.37">18548 1483 19919 0,'0'0'880'0,"5"12"192"0,2 2-864 0,-2 2-208 16,0 1 0-16,0 0 0 0,1-2 320 0,-1 2 32 15,0 0 0-15,2 0 0 0,0-1-144 0,0-2-16 0,-2-1-16 0</inkml:trace>
  <inkml:trace contextRef="#ctx0" brushRef="#br1" timeOffset="206066.94">18564 1324 22111 0,'-9'-9'976'0,"9"9"208"0,-6-4-944 0,2 0-240 16,2 0 0-16,2 4 0 0,0 0 496 0,1-7 48 0,3 1 16 0,3-1-7456 15,0 0-1488-15</inkml:trace>
  <inkml:trace contextRef="#ctx0" brushRef="#br1" timeOffset="206298.54">18768 1285 18015 0,'-10'22'800'0,"6"-12"160"0,1 2-768 0,1 2-192 16,-2 3 0-16,3 3 0 0,-2 2 1248 0,2 4 208 15,1 3 32-15,2 2 16 0,2-1-416 0,3-1-64 0,2-2-32 0,1-2 0 16,2-4-576-16,2-3-112 0,2-5-32 0,0-2 0 16,-1-5 48-16,2-3 0 0,-2-3 0 0,-2-6 0 15,-2-3 576-15,1-2 128 0,-3-8 32 0,-1-2 0 16,-3-3 224-16,-1-2 32 0,0 0 16 0,-3-4 0 0,-2 1-304 0,0-1-64 16,-1-1-16-16,0-1 0 0,-2 1-448 0,-1-2-96 15,-2 0-16-15,1 0 0 16,-1-2-736-16,-1 1-160 0,0 0-16 0,1 4-16 15,-1 0-2160-15,1 4-432 0,3 2-96 0</inkml:trace>
  <inkml:trace contextRef="#ctx0" brushRef="#br1" timeOffset="206599.13">19067 1456 20271 0,'5'7'1792'0,"4"5"-1424"0,3 0-368 0,0-3 0 15,-1 0 1344-15,1-2 192 0,0-2 32 0,0 0 16 16,-1-4 96-16,1 1 32 0,1-4 0 0,-2 1 0 0,-2-3-1136 0,0 2-208 0,-1-6-48 0,-1 1-16 16,-1-1-48-16,-1 1 0 0,0-4 0 0,-4 1 0 15,-2 1-64-15,-2-3 0 16,-2 1-16-16,-1-2 0 0,-2 0 256 0,0 2 48 0,0-1 16 0,-1 4 0 16,0 1 384-16,-1 1 80 0,-2-1 0 0,3 6 16 15,1 2 112-15,0 6 0 0,0-1 16 0,3 5 0 16,0 1-224-16,2 2-48 0,2-1-16 0,2 0 0 0,3 1-816 0,3 2 0 15,0 1 0-15,7-4-144 0,0-4 144 0,4-1 0 16,6-1 0-16,4-6-128 16,7-2-1264-16,3-5-240 0,5-4-48 0</inkml:trace>
  <inkml:trace contextRef="#ctx0" brushRef="#br1" timeOffset="207085.47">20321 1118 16575 0,'-9'-1'1472'0,"-4"-1"-1168"0,-3 2-304 0,-1 0 0 0,-1-1 3584 0,-2 1 640 0,1 3 144 0,1-1 32 0,-1 1-2800 0,2 1-576 16,2 1-96-16,0 1-32 15,2 2-368-15,2 5-80 0,0 4 0 0,2 1-16 0,1 1-432 0,4 2 128 16,4-1-128-1,2 3 0-15,3-1 0 0,1 0 0 0,2-1 0 0,3-2 0 16,2-3 0-16,1-2 0 0,2-2-176 0,3-1 176 31,2-5-1616-31,0-1-240 0,0-2-64 0,1-4-7872 0,2-6-1600 0</inkml:trace>
  <inkml:trace contextRef="#ctx0" brushRef="#br1" timeOffset="207424.03">20429 832 29135 0,'0'0'1280'0,"-4"11"288"0,0 4-1248 0,2 5-320 16,-2 2 0-16,0 4 0 0,0-1 736 0,1 2 96 15,2 3 0-15,2 0 16 0,1 2-16 0,0-1-16 16,2 0 0-16,2-1 0 0,-1-2-624 0,0-1-192 0,1-1 128 0,2-1-128 16,0-3 0-16,1-4 0 0,0-3 0 0,-1-5 0 15,-1-3-272-15,1-2 32 0,-1-3 16 0,-7-2 0 16,8-4 48-16,-1-3 16 0,1-3 0 0,-1-3 0 0,1-4-32 15,-1-2-16-15,-1-3 0 0,-2 1 0 16,1 1 208-16,1 2 0 0,-1 2 0 0,-1 1 160 0,0 3 224 0,-2 4 64 16,-2 8 0-1,0 0 0-15,0 0 240 0,0 0 48 0,5 5 16 0,1 3 0 16,0 1-432-16,1 4-64 0,-1-1-32 0,1 3 0 16,-2-1-224-16,1 0 0 0,2 1 0 0,1-2 0 15,2-2-224-15,1 1-96 0,1-2 0 0,1 0-16 31,0 1-2464-31,2 0-480 0,1 1-112 0</inkml:trace>
  <inkml:trace contextRef="#ctx0" brushRef="#br1" timeOffset="207772.08">21007 1167 30575 0,'-21'-2'1344'0,"11"2"304"0,-4 2-1328 0,0 0-320 15,-2 3 0-15,1-2 0 0,-2 0 1376 0,3 0 208 16,1 4 32-16,-1 0 16 15,5 1-672-15,3 0-144 0,2 0-32 0,1 1 0 16,3 0-784-16,3 0 0 0,1 3 0 0,2 0 0 16,3-1-192-16,3-1 16 0,1-1 0 0,2 1 0 15,0-2-656-15,1 0-128 0,0 0-16 0,-1-2-16 16,2-3-240-16,-3-1-48 0,-2 0-16 0,-1-2 0 16,-2-2 672-16,-1 0 144 0,-3-2 32 0,-5 4 0 0,5-4 448 0,-1 0 0 15,-1-3 0-15,-1-2 0 0,-1 2 256 0,1-3-48 0,-2 0-16 0,0-2 0 16,0-1-32-16,-2 1-16 0,1-3 0 0,0 0 0 15,-2 2 176-15,1 2 48 0,-1 2 0 0,-1 1 0 16,0 1 336-16,0 2 64 0,0 0 0 0,4 5 16 16,0 0-416-16,0 0-96 0,0 0-16 0,0 0 0 15,0 0 144-15,0 0 32 0,2 9 0 0,-1 1 0 16,2 2-432-16,0 2 0 0,3-1 0 0,0-1 0 0,2 1-160 0,1 0-112 16,2-1-32-16,-1-2 0 31,-1 1-2656-31,2-2-544 0</inkml:trace>
  <inkml:trace contextRef="#ctx0" brushRef="#br1" timeOffset="207903.7">21202 1165 27983 0,'0'0'608'0,"-4"9"128"0,1 3 32 0,0 1 32 0,0 0-640 0,3 0-160 15,0 0 0-15,3 2 0 0,1-2 608 0,1 2 96 16,2 0 0-16,2-4-9424 15,0-1-1904-15</inkml:trace>
  <inkml:trace contextRef="#ctx0" brushRef="#br1" timeOffset="208288.7">21215 1001 13823 0,'-9'-16'1216'0,"5"9"-960"0,-1-2-256 0,-1-1 0 15,2-1 2224-15,1 0 400 0,2 0 64 0,1 2 32 16,1 1-1200-16,2 2-240 15,-3 6-64-15,8-4 0 0,1-3-960 0,1 7-256 16,2 0 0-16,2 4 0 16,2 5-320-16,-1 2-128 0,1 3 0 0,0 6-16 15,-2 2 16-15,-1 3 16 0,-1 1 0 0,-2 2 0 0,-1 1 256 0,1 1 176 16,-4 4-208-16,2-4 80 0,-3 0 352 0,-2-1 80 16,1-2 16-16,-2-4 0 0,1-3 352 0,-2-2 80 0,-2-3 16 0,0-2 0 15,1-6-272-15,0-7-48 0,0 0-16 0,0 0 0 0,5-2-160 16,1-3-16-16,-2-4-16 0,0-3 0 0,0-3-112 0,0 0-128 15,0-3 176-15,0-2-176 0,0-5 128 0,0 0-128 16,1-3 0-16,0 0 0 0,-1 0 320 0,1 0 16 16,0 0 0-16,2 0 0 0,1 3-16 0,-1 5 0 15,0 1 0-15,1 6 0 0,-3 4 0 0,-5 9 0 16,0 0 0-16,5 4 0 16,-1 5 64-16,1 4 0 0,1 4 0 0,-1 5 0 31,0-1-640-31,2 4-128 0,0-2-32 0,2 1 0 15,1-1-1648-15,0-3-336 0,2 0-64 0,1-4-16 0</inkml:trace>
  <inkml:trace contextRef="#ctx0" brushRef="#br1" timeOffset="208558.51">21939 1015 19231 0,'-14'-9'848'0,"7"5"176"0,-3-1-816 0,-2-2-208 0,-1 2 0 0,0 0 0 16,0-2 1664-16,2 3 304 0,2 2 48 0,1-1 16 15,2 0-320-15,6 3-64 0,0 0-16 0,0 0 0 16,0 0-688-16,0 0-144 0,5 11-32 0,3-2 0 0,2 3-624 0,2 1-144 16,1 2 0-16,2 1 0 0,-1 2-160 0,1 2-32 15,2-1 0-15,0-2 0 0,-4 0 192 0,-1 0 128 16,-1-1-128-16,-4 0 176 0,3-2 784 0,-4-1 144 16,-2 0 48-16,-4-3 0 0,-3 1 192 0,-3 1 32 15,-5-1 16-15,0 1 0 0,-1 0-688 0,2-1-128 16,-4-3-16-16,3 1-16 15,-1 1-368-15,2 0-176 0,0 0 160 0,3 1-13792 16,0 1-2768-16</inkml:trace>
  <inkml:trace contextRef="#ctx0" brushRef="#br2" timeOffset="-105364.8">23260 11151 17503 0,'-12'3'1552'0,"-1"-1"-1232"0,2 4-320 0,1-1 0 16,1 1 1232-16,9-6 192 0,-4 10 48 0,4-10 0 15,0 0-704-15,4 7-128 0,4 0-16 0,7 1-16 0,4-2-224 0,-4-1-32 16,6-3-16-16,12 0 0 0,2 4-112 0,-8-2-32 16,5-1 0-16,17 4 0 0,1-4 160 0,2 2 32 15,-3-3 0-15,0-2 0 0,-5 0-208 0,0 0-48 16,1 3 0-16,-5-3 0 0,-2 0-128 0,-3 1 128 15,-1 2-128-15,-3 1 128 0,-3 0-128 0,-6 1 0 16,-7 1 0-16,-2 2 0 16,-2 5 0-16,-7 2 0 0,-6 0 0 0,-2 5 0 15,-3 2 272-15,-6 5-16 0,-6 3-16 0,-1 3 0 16,-5 1 176-16,7-9 32 0,-2 2 16 0,-13 16 0 0,-2-3-272 16,1 0-64-16,3-1-128 0,-2-2 192 0,-1 3-32 0,11-13-16 15,0 2 0-15,-2 2 0 0,0-2 144 0,3-2 32 16,2 2 0-16,5-6 0 0,3 1-80 0,5-2-16 15,3-1 0-15,7-2 0 0,4-1-224 0,3 1 128 0,3-5-128 0,5-1 0 16,3 0 0-16,3-2 128 0,0-4-128 0,2-1 0 16,-2-4 0-16,1-1 0 0,0-1 0 0,-3-1 0 15,-1-1 0-15,5-1 0 0,-7 0 0 0,-3 3 0 16,-4-2 0-16,-12 2 0 0,0 0 0 0,0 0 0 16,0 0 0-16,0 0 0 0,0 0 0 0,0 0 0 15,0 0 0-15,0 8 0 16,-2-2 0-16,0 3 0 0,-1-1 0 0,-2 0 0 15,-4 0 0-15,1 0 0 0,0-1-144 0,2 4 144 16,-2-3 0-16,1 2-144 0,1 2 144 0,0 1 0 16,5-1-144-16,1 1 144 0,1 1-256 0,2 2 0 15,4-1 16-15,-1 5 0 0,1-1 48 0,2 2 0 16,0 8 0-16,1 1 0 0,1 0 64 0,-1 2 128 0,1 1-208 0,-1 1 80 16,-1 0 128-16,2 0 0 0,-2-2 0 0,-1 2 0 15,-3 1 0-15,-3-1 192 0,-2-2 0 0,-2-1-16 0,-3 1 656 16,-3-2 144-16,-1 3 32 0,-4 0 0 0,-4 1 256 0,-2-3 48 15,-4 0 16-15,-2 0 0 0,-1-1-592 0,-3-1-112 16,-3-2-32-16,-1 1 0 0,1-2-256 0,-1-1-48 16,0-1-16-16,3-1 0 0,3-5-272 0,2 0 128 15,6-4-128-15,-5 9 0 32,7-4-1392-32,7-1-384 0,3 1-80 0,6-5-16032 0</inkml:trace>
  <inkml:trace contextRef="#ctx0" brushRef="#br2" timeOffset="-103694.95">25116 11864 4607 0,'0'0'192'0,"0"0"64"0,8-6-256 0,-8-3 0 16,-3-3 0-16,1 3 0 0,2 9 3872 0,-2-7 736 0,0-3 128 0,-2 2 48 0,-1 2-2640 0,1-4-528 15,-3 4-96-15,1-1-32 0,-2 1-336 0,-3 5-64 16,0 1 0-16,-1 1-16 0,-2 4 16 0,-1 3 16 15,1 1 0-15,-2 4 0 0,-2 4-576 0,0 5-112 16,5-1-32-16,-2 4 0 0,2 1-256 0,2 3-128 16,0-2 128-16,1 3-128 0,1 1 128 0,1 1-128 15,4-5 0-15,1-1 128 16,2-1-128-16,2-3 192 0,3-2-192 0,0-2 192 16,1-1-192-16,5-3 128 0,0-2-128 0,2-4 128 15,1 1-128-15,1-7 128 0,-1-4-128 0,0-6 128 16,-4 1-128-16,0-2 0 0,3-1 144 0,-1-3-144 15,-1-3 128-15,0-1-128 0,0-2 128 0,0 2-128 16,2-9 192-16,-6 9-16 0,-1 2-16 0,1 2 0 16,-2 0 528-16,-1 3 96 0,0 2 32 0,0 4 0 0,-3 4-144 0,0 0-32 15,0 0 0-15,0 0 0 0,1 5-256 0,-2 4-48 16,-2 4-16-16,2 4 0 0,1 2-192 0,0-4-128 16,0 6 160-16,0-1-160 0,1 1 0 0,0 1 0 15,2-3 0-15,4-2-160 16,-1-4-1184-16,6 0-224 0,0 0-48 0,1 2-16 15,1 4-2400-15,3-8-496 0</inkml:trace>
  <inkml:trace contextRef="#ctx0" brushRef="#br2" timeOffset="-103231.68">25434 11893 29887 0,'0'0'1328'0,"-2"-4"272"0,-1 2-1280 0,3 2-320 15,-3 3 0-15,-1 5 0 16,1 7 672-16,0-1 80 0,2 4 16 0,-2 2 0 15,0 1 160-15,2 1 32 0,1 1 16 0,1 1 0 16,2-1-720-16,0-7-256 16,1 1 144-16,-1 0-144 0,1 0 0 0,-1-3 0 0,4 0 0 0,-2 1 0 15,-1-2 0-15,2 0-176 0,1-5 16 0,-7-8 0 16,0 0 160-16,0 0 0 0,9 4-144 0,-1-3 144 16,-8-1 0-16,7-8 0 0,0-5 0 0,-1-3 128 0,0-3-128 0,-2-1 0 15,1-2 0-15,0-1 0 0,0-1 0 0,0 7 0 16,1-1 0-16,-2 1 128 0,0 0-128 0,1 3 0 15,0-2 0-15,0 4 0 0,0 3 384 0,1 3-16 16,-2-3 0-16,-1 5 0 0,-3 4-16 0,0 0 0 16,7 2 0-16,-1 3 0 0,0 3-112 0,-2 3-32 0,1 2 0 0,1 5 0 31,0 0-208-31,0 1 144 0,-1-1-144 0,2-1 128 16,-1-4-128-16,1-2 0 0,-1-1 0 0,1-1 0 15,-1-4 0-15,2 0 0 0,1-1 0 0,0-3 0 0,1-2 0 16,-3-4-176-16,1-3 48 0,0-2 0 0,0-2 128 0,0-1-192 15,0 0 192-15,1 0-192 0,-3 0 192 0,1 0 0 16,0-3 0-16,0 2 0 0,-2 3 0 0,0 2 0 16,-1 1 0-16,0 3 0 0,0-1 0 0,1 2 0 0,-5 4 0 0,4 0 0 15,-4 0-128-15,0 0 128 0,7 6-128 0,-2 3 128 16,0 3 0-16,-1 0-160 0,1 0 160 0,2 3 0 31,-1-2-1280-31,2 2-128 0,3-2-48 0,-2 0 0 16,0-3-1840-16,1-1-368 0</inkml:trace>
  <inkml:trace contextRef="#ctx0" brushRef="#br2" timeOffset="-103094.04">26085 12029 24239 0,'0'0'1072'0,"-2"6"224"0,0 1-1040 0,-1 2-256 0,1 0 0 0,2 3 0 16,0 2 624-16,1 2 64 0,0-3 16 0,2 2 0 16,-1 0-704-16,4-1 0 0,0 0 0 0,-1 1-7936 31,3-6-1520-31</inkml:trace>
  <inkml:trace contextRef="#ctx0" brushRef="#br2" timeOffset="-102931.31">26151 11953 21423 0,'-6'-25'944'0,"3"14"208"0,-1-4-928 0,0 1-224 16,2 2 0-16,0-1 0 0,1 3 288 0,1 3 16 0,0 7 0 0,1-6 0 15,1-1-304-15,-2 7 0 0,0 0 0 0,9 1-144 31,-9-1-832-31,12 6-176 0,-1-2-16 0,-3-1-16 0</inkml:trace>
  <inkml:trace contextRef="#ctx0" brushRef="#br2" timeOffset="-102492.59">26310 11944 8287 0,'8'13'736'0,"1"3"-592"0,-2 1-144 0,-1 3 0 15,1 5 3552-15,-2-3 672 16,-2 2 144-16,-1-1 32 0,2 1-1840 0,-1-3-352 16,-1-2-80-16,0 1-16 0,-1-7-1024 0,0 0-224 15,-1-3-32-15,2-2-16 0,-2-8-432 0,0 0-96 0,5 3-16 16,-5-3 0-16,0 0-272 0,5-8 0 15,0-4 0-15,2-2 0 0,-2-6 0 0,1-1-192 0,2-1 0 0,0 0 0 16,-1-3-160-16,-2-1-32 0,0-4 0 0,2-6 0 16,-1 2 128-16,1 3 32 0,-2-1 0 0,0 6 0 0,2 5 224 15,-1 6 0-15,-1 4 0 0,-5 11 0 0,0 0 0 16,11 5 0-16,-3 5 0 0,-3 0 0 0,1 6 288 0,1 3 0 16,1 6 0-16,1 1 0 0,0 1 256 0,0 5 48 15,1-2 16-15,-2-2 0 0,-3-3-80 0,2 1-16 16,0 0 0-16,-1-2 0 0,2-5-48 0,1 1-16 15,0 1 0-15,3-6 0 16,2-2-128-16,1-1-48 0,-1-1 0 0,0-4 0 16,1-1-80-16,0-4-32 0,3-2 0 0,2-2 0 15,2-2-32-15,-1-3-128 0,-3-3 192 0,-2-2-64 16,-4 0-128-16,1-3 0 0,2-2-160 0,4-7 160 16,-5 1-448-16,-5-1 16 15,-2 1 0-15,-4 7 0 0,-1-1 48 0,-5-1 0 0,-2 1 0 0,-3-6 0 16,0 3 128-16,-1 7 48 0,0 4 0 0,-3 5 0 0,-3 4 480 0,-2 5 112 15,-1 3 0-15,1 6 16 0,0 5 160 0,5 3 16 16,3 1 16-16,2 2 0 0,2 0-48 0,5 1-16 0,7 1 0 16,9 1 0-16,11-2-336 0,5-2-64 0,5 0 0 0,6-2-128 15,8-2 0-15,10-5-256 0,9-2 32 0,-11-9-18880 16</inkml:trace>
  <inkml:trace contextRef="#ctx0" brushRef="#br2" timeOffset="-102076.08">28019 11580 17503 0,'0'0'1552'0,"-9"7"-1232"0,3 1-320 0,1 5 0 0,-1 1 3408 0,3 8 624 15,-3-4 128-15,1 7 32 0,-1-1-2336 0,0 4-480 16,1 6-96-16,3-4 0 0,-4 0-192 0,0 7-48 16,-1 6 0-16,-1 1 0 0,-1 3-656 0,-1 1-144 15,-3 2-32-15,1-1 0 0,6 1-400 0,-1-3-96 16,1-4-16-16,0-4 0 15,4-3-2608-15,2-4-528 0,1-4-96 0</inkml:trace>
  <inkml:trace contextRef="#ctx0" brushRef="#br2" timeOffset="-101929.05">28282 12052 6447 0,'-7'13'576'0,"-2"2"-576"0,-2 4 0 0,5-3 0 16,-2-1 3648-16,2 2 640 0,-1 0 112 0,2 0 16 15,-2 0-3520-15,2 0-704 0,1-1-192 0</inkml:trace>
  <inkml:trace contextRef="#ctx0" brushRef="#br2" timeOffset="-101775.14">28306 11834 22575 0,'-11'-6'992'0,"11"6"224"0,0 0-976 0,0 0-240 16,-10 3 0-16,10-3 0 0,-6 9 0 0,6-9 0 16,0 0 128-16,0 0-128 0,0 0 0 0,10 11-240 0,1 2 48 0,2-1-6416 15,2 0-1296-15</inkml:trace>
  <inkml:trace contextRef="#ctx0" brushRef="#br2" timeOffset="-101358.66">28454 11986 16863 0,'5'13'752'0,"-5"-13"144"15,2 9-704-15,1 1-192 0,-3 2 0 0,0 1 0 16,0 3 1856-16,0-1 352 0,-1 2 64 0,-1 3 16 0,2-1-592 0,-1 2-112 15,-1-3-32-15,-2 1 0 16,0-4-272-16,2 0-64 16,2-2-16-16,2-4 0 0,-2-9-512 0,4 10-112 0,-4-10 0 0,5 7-16 15,-5-7-368-15,0 0-192 0,12 0 192 0,-1-1-192 16,1-3 0-16,1-2 0 0,-2 0-160 0,-1-3 160 16,-1-2-416-16,3 1 32 0,0-4 16 0,1-1 0 15,-4-2 80-15,0 2 16 0,0 0 0 0,0-2 0 16,-1-1 80-16,0 4 32 0,0 2 0 0,-2 2 0 0,1 2 160 0,-7 8 0 15,7-7-144-15,-7 7 144 0,0 0 0 0,0 0 192 16,0 0-32-16,8 8 0 0,-8-8 416 0,5 16 64 16,-2 2 32-16,0-2 0 0,-2-2-160 0,2 0-16 15,-1-2-16-15,1 0 0 0,-2-1-256 0,-1-11-48 16,5 12-16-16,-5-12 0 0,0 0-160 0,8 9 0 16,-1-1 0-16,-7-8 0 15,9 3 0-15,-9-3 0 0,12-3 144 0,-3-1-144 16,-9 4 0-16,7-9 0 0,3 0 0 0,-1-1 128 15,-1-2-128-15,-1 0 0 0,1 0 0 0,0-1 0 16,1 0 0-16,2 2-128 0,-2 1 128 0,-2 3 0 16,-1-1 0-16,-6 8 0 0,0 0 0 0,0 0 176 15,0 0 0-15,0 0 0 0,9 5 0 0,-3 4 0 0,1 4 0 16,-3 0 0-16,-2-1 0 0,1 1 0 0,1 1-176 0,1 1 0 0,0-2 0 0,2 0 128 16,-1 0-288-16,1-1-64 0,-2-1-16 0,2-3-11728 15,-7-8-2368-15</inkml:trace>
  <inkml:trace contextRef="#ctx0" brushRef="#br2" timeOffset="-101226.98">29163 12123 27407 0,'-9'10'1216'0,"4"-1"256"0,-1 2-1184 0,2 2-288 16,0 0 0-16,2 0 0 0,-1-2 192 0,1 1-32 15,-1 0 0-15,3 0 0 0,1-3-160 0,3 0-192 16,1-1 32-16</inkml:trace>
  <inkml:trace contextRef="#ctx0" brushRef="#br2" timeOffset="-100603.5">29228 11884 15663 0,'0'0'1392'16,"0"0"-1120"-16,0 0-272 0,0 0 0 0,0 0 1712 0,0 0 272 0,0 0 64 0,0 0 16 15,0 0-1664-15,10 10-400 0,2 0 0 0,0 0 0 32,0-4-432-32,-1 6-128 0,2 5-16 0,-1-1-16 15,0-1 48-15,-2 4 16 0,-1-1 0 0,2 3 0 0,-2 1 528 0,-1 0 144 0,-2-1 16 0,0-3 0 16,-5 2 1200-16,1-2 240 0,1-1 64 0,-2-1 0 16,-1-2 128-16,-1-1 48 15,-2-1 0-15,3-12 0 0,-3 10-464 0,-1-1-96 16,4-9 0-16,0 0-16 0,0 0-560 0,0 0-128 15,0 0 0-15,0 0-16 0,0 0-400 0,0 0-160 16,0 0 128-16,7-11-128 0,0-1 0 0,1-1 0 16,-2-3-224-16,3-1 80 0,1-5-176 0,0-1-48 15,-1-2 0-15,2 1 0 16,0 2-432-16,0 1-96 0,-2 0 0 0,1 2-16 0,2 1 96 0,-2-1 32 0,0 5 0 16,-1 4 0-16,-1 3 480 0,-8 7 112 0,10-4 0 0,-10 4 16 15,9 5 368-15,-1 3 80 0,0 3 16 0,-2-1 0 0,-1 3 128 0,-1 1 32 16,-1 2 0-16,1 4 0 0,1 2-64 0,0 1-16 15,-2 2 0-15,1 0 0 0,0 0 256 0,2-2 48 16,3-1 16-16,2-2 0 0,-1-2-176 0,1 0-16 16,0 1-16-16,2-5 0 0,1 0-240 0,1-5-48 0,1 2-16 0,2-6 0 15,2 0-16-15,-1-3 0 0,1-4 0 0,1-2 0 16,-1-1-32-16,3-3 0 0,0-3 0 0,1-2 0 16,-1-3-128-16,-1 0 0 0,-1-1 0 0,-3-1 128 15,-3-3-352-15,-1 0-80 0,-1 2-16 0,-1-3 0 31,-3 2-304-31,-7 6-64 0,-5-6-16 0,-7 7 0 0,-1 3 384 0,-4 1 64 16,-2 2 0-16,-2 6 16 0,-5 2 512 0,4 7 112 16,-1 4 0-16,2 3 16 0,2 1 224 0,3 2 32 15,2 2 16-15,5 1 0 0,3-1-32 0,4 1-16 16,5-4 0-16,8 3 0 0,8-5-48 0,9 2 0 16,8-1 0-16,10-4 0 0,8-3-576 0,3-3 0 15,-2 0 0-15,5-1-13040 16,2-5-2576-16</inkml:trace>
  <inkml:trace contextRef="#ctx0" brushRef="#br2" timeOffset="-100071.52">26493 13557 26079 0,'-21'4'1152'16,"11"-4"256"-16,-5-2-1136 0,1 4-272 0,-2 0 0 0,1 1 0 0,-1-2 640 0,0-1 80 16,-2-1 16-16,5-1 0 0,3 5-304 0,2 1-64 15,0-1-16-15,1-1 0 0,1 1-352 0,6-3 0 16,0 0 0-16,-3 6 0 31,3-6-464-31,0 8-16 0,0-8 0 0,7 11 0 0,1-1 224 0,2 0 64 0,3 2 0 0,1 1 0 16,2 0 192-16,0 0 0 0,-1 0 0 0,0 0-144 15,-1 2 416-15,-1-2 96 0,-2 0 16 0,-2 0 0 16,-3 0 320-16,1-3 64 0,-2 2 0 0,-3 0 16 16,-3-2-144-16,0 1-48 0,-2-1 0 0,-1 2 0 15,-1-4-240-15,-1 1-48 0,-1 0-16 0,-1-3 0 16,-2-2-288-16,-1-1 0 0,0-4 0 0,0 1-144 15,2 0-2336-15,0 0-464 0</inkml:trace>
  <inkml:trace contextRef="#ctx0" brushRef="#br2" timeOffset="-99924.35">26661 13802 11967 0,'0'0'1072'0,"3"9"-864"0,-3 3-208 0,0 3 0 0,2 2 1984 0,0 0 336 15,-1-3 80-15,0 2 16 0,-1 1-1936 0,1-1-480 16,2-3 0-16,1 0 0 0,0-5 0 0,0-1 0 16,-4-7-208-16,0 0-8880 15</inkml:trace>
  <inkml:trace contextRef="#ctx0" brushRef="#br2" timeOffset="-99802.36">26614 13497 23039 0,'0'0'1024'0,"0"0"192"0,0-7-960 0,-1 2-256 0,1 5 0 0,0 0 0 16,0 0 128-16,4-4 0 0,-4 4-128 0,0 0 192 31,6-1-1456-31,3-1-288 0</inkml:trace>
  <inkml:trace contextRef="#ctx0" brushRef="#br2" timeOffset="-99501.85">26864 13611 19007 0,'0'0'832'0,"-4"13"192"0,-5 3-832 0,3 5-192 0,1 4 0 0,2-2 0 0,3 5 1328 15,1 0 208-15,-1 2 64 0,2 2 0 0,2-1-480 0,5-3-96 16,2-1 0-16,4-5-16 0,-2-3-240 0,1-4-64 16,2-2 0-16,-1-4 0 0,0-3-112 0,0-6-16 15,-3-6-16-15,0-1 0 0,-2-3 464 0,-1-3 80 16,-1-3 32-16,-1-5 0 0,-2-5-176 0,-1 0-48 0,-2-1 0 0,-2-1 0 15,-1 0-304-15,-1-6-64 0,-2 1-16 0,0-1 0 16,-1-1-288-16,-1 1-64 0,1 0-16 0,-1 0 0 31,-1-1-1504-31,2 3-320 0,-3 2-48 0,0-2-16 16,-1 8-1584-16,3 0-320 0</inkml:trace>
  <inkml:trace contextRef="#ctx0" brushRef="#br2" timeOffset="-99239.13">27110 13734 11055 0,'11'18'976'0,"-4"-10"-784"0,2 1-192 0,1 2 0 16,1-1 2048-16,2 2 384 0,0-4 64 0,0-2 0 15,0-1-688-15,1-1-144 0,1-4-16 0,-2-2-16 16,0 0-448-16,0 0-96 0,0-4 0 0,0 0-16 16,-3-3-656-16,1 0-128 0,-2-4-32 0,-1 0 0 0,-1 0-96 15,0 0-32-15,-4 1 0 0,-3-1 0 0,-3-2 224 0,-2 4 32 16,-2 2 16-16,-2-1 0 0,-4 1 608 0,-1 2 112 15,-2 0 32-15,2 3 0 0,-1 1-192 0,1 6-16 16,1 2-16-16,1 4 0 0,0 2-464 0,5 3-80 16,1-1-32-16,4 4 0 15,2 1-352-15,4 1 128 0,1 0-128 0,4 1 0 16,4 1-128-16,4 1-112 0,3 1-16 0,6-2 0 31,2-1-2080-31,4-3-416 0,2-3-96 0,1-1-12336 0</inkml:trace>
  <inkml:trace contextRef="#ctx0" brushRef="#br2" timeOffset="-99039.02">28143 13661 21183 0,'-9'-7'1888'0,"-1"4"-1504"0,-2 1-384 0,2 0 0 16,-1 0 2944-16,3 6 512 0,-1 1 96 0,-1 5 32 15,-3 1-2048-15,2 5-416 0,2 2-80 0,5-1-16 16,0 3-352-16,2-3-80 0,0 1-16 0,5 0 0 15,2 2-384-15,3-1-192 0,1-4 160 0,3 0-160 16,0-4 0-16,2-1 128 0,2 1-128 0,-1-2 0 16,4 1-1600-16,0-5-352 0,3-2-80 0,-7-4-13776 15</inkml:trace>
  <inkml:trace contextRef="#ctx0" brushRef="#br2" timeOffset="-98369.23">28404 13502 28559 0,'-5'9'2544'0,"-2"7"-2032"0,-3 7-512 0,1 3 0 15,0 5 1408-15,0 1 192 0,1 2 48 0,0 0 0 16,0-3-208-16,2 0-32 0,0-3-16 0,4-2 0 0,2-2-464 0,2-1-96 16,2-3 0-16,1-1-16 0,1-4-528 0,0-2-96 15,-6-13-32-15,12 11 0 0,0-3-160 0,-1-3 0 16,-11-5 0-16,16-3 128 0,0 1-128 0,-2-4 0 15,-2-3 0-15,-2-2 0 0,-1-4 0 0,-1 0-144 0,-3-1 144 0,1 2-160 16,-1 0 160-16,1 0 0 0,1 0 0 0,1-1-128 31,1 0-16-31,0-2 0 0,-1 1 0 0,0 3 0 16,-2-1 16-16,1 3 0 0,-1 6 0 0,-6 5 0 16,0 0 128-16,0 0 0 0,0 0-144 0,8 7 144 0,-3 3-160 15,-2 3 160-15,-5 2-208 0,1 0 80 0,-1 2 128 0,2 0 0 16,2-1 0-16,1 1 0 0,1 0 0 0,0 0 0 15,2-2-176-15,1 0 176 16,0-4-928-16,3 1-96 0,0-3 0 0,2 0-16 16,1-2-528-16,1-1-96 0,3 0-32 0,3-4 0 15,-2-3 16-15,0 0 0 0,0-2 0 0,-1-1 0 16,0 0 464-16,0-2 112 0,-1-5 16 0,-3 1 0 0,0 1 944 0,-1-2 144 0,-2 1 128 0,-1-3-128 16,-2 0 640-16,-2 0 16 0,-1 0 16 0,-2 1 0 15,1 3 288-15,-4-2 64 0,-2 3 16 0,-1 1 0 16,-1-1 336-16,0 1 64 0,-2 2 16 0,1 2 0 0,-3 2-304 0,-2 4-48 15,2 1-16-15,1 2 0 0,0 2-352 0,2 4-80 16,-1-4-16-16,4 3 0 0,-1 2-256 0,1 2-48 16,2-2-16-1,2 0 0-15,2 0-128 0,-1-3-16 0,-2-10-16 0,7 11 0 0,1-2-160 0,1-1 0 0,0-3 0 0,1-1 128 16,2-7-128-16,-2 2 0 0,-10 1 0 0,12-7 0 31,-1 2 0-31,-1 0-224 0,-10 5 80 0,9-7 16 16,-1-2 128-16,-2-1 0 0,1-2 0 0,-1 4 0 15,-6 8 0-15,0 0 0 0,6-9 0 0,-6 9 0 0,4-10 0 0,0 2 0 16,-4 8 0-16,0 0 0 0,0 0 0 0,0 0 0 16,0 0 0-16,0 0 0 0,0 10 0 0,1 2 0 15,1 1-144-15,1 0 144 0,-2 0-128 0,2 2 128 16,1 0-160-16,4 1 160 16,3-4-1680-16,4-1-240 0,-2-3-64 0,1 0-8640 0,2-3-1744 0</inkml:trace>
  <inkml:trace contextRef="#ctx0" brushRef="#br2" timeOffset="-98237.75">29231 13868 26207 0,'0'0'1152'0,"0"0"256"0,-9 8-1136 0,9-8-272 16,-7 5 0-16,2 2 0 0,1 6 672 0,1 0 80 16,2-3 16-16,2 1 0 0,-1-11-576 0,3 10-192 0,-3-10 0 15,5 12 144 1,2-2-2240-16,0-2-448 0</inkml:trace>
  <inkml:trace contextRef="#ctx0" brushRef="#br2" timeOffset="-97868.79">29267 13670 21183 0,'-4'-8'1888'0,"-2"-1"-1504"16,6 9-384-16,-7-8 0 0,7 8 128 0,0 0-128 16,0 0 128-16,0 0-128 0,0 0 0 0,0 0-256 15,0 0 32-15,9 4 16 0,3 1 0 0,0 3 0 16,-2 0 0-16,1 2 0 0,-1 2 208 0,1 3 0 0,-1 0 0 0,0 3-144 15,1 3 352-15,-2 0 80 0,0 0 16 0,0 1 0 16,0-1 1136-16,-1 1 224 0,-1-1 64 0,-1-1 0 16,1-2-400-16,-2-4-80 0,-2-1-16 0,-2-1 0 15,0-2-464-15,-1-10-80 0,3 15-32 0,-2-7 0 16,-1-8-208-16,0 0-64 0,0 0 0 0,0 0 0 16,0 0-384-16,0 0 0 15,5-15 0-15,0 0 0 16,2-6-496-16,-3-1-16 0,0-2-16 0,0 3 0 0,1 0 144 0,0 2 16 15,-1 1 16-15,1 1 0 0,2 1 160 0,1 3 16 16,2 1 16-16,-1 6 0 0,2-1 928 0,-1 5 192 16,-10 2 48-16,13 2 0 0,-1 5 704 0,0 3 144 0,-2 3 16 0,-1 2 16 15,-1-1-816-15,2 2-176 0,2-2-16 0,1 3-16 16,1 2-416-16,5 1-96 0,-1 1-16 0,3-6 0 16,1 0-2336-16,4-2-480 0,3-1-80 0</inkml:trace>
  <inkml:trace contextRef="#ctx0" brushRef="#br2" timeOffset="-96150">14222 14855 26719 0,'11'-5'2368'0,"-18"-3"-1888"0,7 8-480 0,0 0 0 31,0 0-320-31,0 0-144 0,0 0-48 0</inkml:trace>
  <inkml:trace contextRef="#ctx0" brushRef="#br2" timeOffset="-95733.83">15686 15701 17327 0,'0'0'768'0,"0"0"160"0,-6-2-736 0</inkml:trace>
  <inkml:trace contextRef="#ctx0" brushRef="#br2" timeOffset="-95132.8">14274 14713 6447 0,'0'0'576'0,"0"0"-576"16,-7 3 0-16,7-3 0 0,-12 4 1840 0,4 1 256 15,8-5 48-15,-5 8-5344 16,5-8-1088-16</inkml:trace>
  <inkml:trace contextRef="#ctx0" brushRef="#br2" timeOffset="-94863.86">15694 15467 27471 0,'0'0'1216'0,"-9"-8"256"0,1 3-1184 0,-1 3-288 16,0 4 0-16,1 3-8080 16,3 3-1680-16</inkml:trace>
  <inkml:trace contextRef="#ctx0" brushRef="#br2" timeOffset="-93814.96">14068 17789 30399 0,'-7'-7'2704'0,"-1"2"-2160"0,0 0-544 0,8 5-8896 16,0 0-1904-16</inkml:trace>
  <inkml:trace contextRef="#ctx0" brushRef="#br2" timeOffset="-91940.89">15986 15837 5519 0,'-15'-22'496'0,"-1"1"-496"0,3-1 0 0,2 3 0 15,1 5 5984-15,2 4 1104 0,3 3 208 0,5 7 64 16,0 0-8160-16,0 0-1632 0,0 0-320 16,0 0-5008-16,0 0-1008 0</inkml:trace>
  <inkml:trace contextRef="#ctx0" brushRef="#br2" timeOffset="-91213.6">14461 15288 26719 0,'-13'-10'2368'0,"0"0"-1888"16,1 3-480-16,3 4-7824 15,0 6-1664-15</inkml:trace>
  <inkml:trace contextRef="#ctx0" brushRef="#br2" timeOffset="-90505.97">14118 17938 23039 0,'-18'-19'1024'0,"6"5"192"0,-1-6-960 0,1 4-256 0,0 5 0 0,3 3 0 0,-1 3 2112 0,10 5 368 16,0 0 80-16,0 0-10944 0,0 0-2176 0</inkml:trace>
  <inkml:trace contextRef="#ctx0" brushRef="#br2" timeOffset="-89249.44">15008 12102 39615 0,'-2'-22'3520'0,"-6"1"-2816"16,4 8-560-16,4 13-11856 15,0 0-2368-15</inkml:trace>
  <inkml:trace contextRef="#ctx0" brushRef="#br2" timeOffset="-79573.61">24897 15708 38927 0,'-13'-7'1728'0,"0"2"352"0,0 1-1664 0,4 2-416 0,9 2 0 0,0 0 0 16,0 0 704-16,2-6 48 0,5 0 16 0,6-3 0 0,7-2 32 0,3 1 16 16,3-1 0-16,7 2 0 0,3-1-448 0,3 5-96 0,4 3-16 0,20 4 0 15,-7-1-256-15,-4 3 0 0,-4 2 0 0,-3 5 0 31,-5-1-832-31,-1 3-240 0,-1 0-32 0,0 0-16 16,-2-1-1856-16,-2 0-368 0,-4-3-80 0</inkml:trace>
  <inkml:trace contextRef="#ctx0" brushRef="#br2" timeOffset="-79304.2">25467 15392 24879 0,'-4'-8'2208'0,"4"8"-1760"15,0 0-448-15,-1-7 0 0,5-2 944 0,1 3 96 16,3 0 32-16,1 1 0 0,1 1-816 0,10 1-256 0,2 3 160 0,1 4-160 16,2 2 0-16,0 4 0 0,0 0 128 0,1 2-128 15,0-1 0-15,-1 3 160 0,-3 0-160 0,-3 3 160 16,-4 0 368-16,-4 2 80 0,-4 2 16 0,-6-1 0 16,-2-3 368-16,-6 5 80 0,-3 3 16 0,-3 1 0 15,-3 0-192-15,-2 2-48 0,-3 1 0 0,0 1 0 16,0-1-432-16,-1-2-96 0,3-1 0 0,2-2-16 0,1-3-480 0,3-1-80 15,1 0-32-15,4 1-11280 0,3-4-2256 0</inkml:trace>
  <inkml:trace contextRef="#ctx0" brushRef="#br2" timeOffset="-78864.14">26430 15132 26607 0,'0'0'1168'0,"-8"6"256"0,3 4-1136 0,3 6-288 15,0 6 0-15,2 3 0 0,0 4 656 0,4 5 80 16,3 0 16-16,2 2 0 0,0-1 176 0,1 3 32 0,1 0 16 0,-1 1 0 16,1-1-464-16,-1 0-80 0,1-2-32 0,-2-1 0 15,-3-2-192-15,1 1-32 0,-5-6-16 0,1 0 0 16,-3-2 48-16,-1-4 16 0,-1-2 0 0,-2-2 0 0,-1-1-16 0,0-8 0 15,0-1 0-15,0-2 0 0,-3 0 144 0,-4-1 32 16,2-3 0-16,10-2 0 0,-12-2-144 0,3-5-32 31,0-3 0-31,2-3 0 0,1-3-384 0,0-2-80 16,1-7 0-16,3 0-16 16,2-5-544-16,3 2-96 0,1-2-32 0,2 2 0 15,0 5 144-15,3-1 32 0,2 5 0 0,0 3 0 0,2 4 512 0,2 3 96 0,2 3 32 0,1 3 0 16,0 3 128-16,0 5 176 0,-1 4-48 0,0 6 0 15,0 6 128-15,-1 0 32 0,-3-1 0 0,0 3 0 16,-1 1 416-16,-6 2 64 0,-4 2 32 0,-4-3 0 0,-2 1-64 0,-2 0-16 16,-5-2 0-16,-2 1 0 0,-1-1-368 0,1-2-80 15,1-3-16-15,-2 2 0 0,-4-1-256 0,1-2 160 16,1-7-160-16,0 0 128 31,6 2-672-31,0-5-144 0,-1-3-16 0,11-5-10432 0,0 0-2096 0</inkml:trace>
  <inkml:trace contextRef="#ctx0" brushRef="#br2" timeOffset="-78502.86">27116 15606 15663 0,'0'0'688'0,"0"0"144"16,0 0-656-16,-3-8-176 0,3 8 0 0,-9-5 0 16,-5 4 2240-16,0 1 400 0,-1 0 96 0,2 6 16 15,-4 2-896-15,0 1-160 0,0 0-32 0,-1 3-16 16,1 4-768-16,0 1-160 0,3 1-16 0,2 0-16 15,4 0-496-15,3 3-192 0,1 0 176 0,0 1-176 16,0-5 0-16,3-1 0 0,4 1 0 0,3-5 0 16,5-1 0-16,-2-2-160 0,-9-9 160 0,11 8-192 15,3-5 32-15,-1-3 0 0,1-3 0 0,-1-1 0 16,-3-6 160-16,0-1-128 0,-3 0 128 0,1-2-128 0,0-3 128 0,0-1 128 16,0 0-128-16,-2 0 176 0,-1-2-176 0,1 2 128 15,-3 1-128-15,3 0 128 0,-1 2 112 0,-1 2 16 16,-2 1 0-16,-3 4 0 0,1 7 336 0,0 0 80 15,0 0 16-15,0 0 0 0,0 0-112 0,-6 13-32 16,0 0 0-16,1 3 0 0,0 3-416 0,2 1-128 16,1 1 0-16,0 1 0 15,4 0 0-15,0 0 0 0,0-1-192 0,2 0 48 16,-1 0-1664-16,7-5-336 16,3-2-64-16,0-1-7888 0,-3-1-1568 0</inkml:trace>
  <inkml:trace contextRef="#ctx0" brushRef="#br2" timeOffset="-78234.44">27472 15682 5519 0,'-13'-9'240'0,"2"3"64"0,0 2-304 0,-2-1 0 0,0-1 0 0,1 2 0 16,1-3 4544-16,1 2 832 0,-3 1 192 0,4 2 16 16,9 2-4128-16,0 0-832 0,-8-2-176 0,8 2-16 15,0 0-432-15,0 0 0 0,0 0 0 0,9 16 0 16,3 0 0-16,1-1 0 0,0 1 0 0,1 1 0 0,2 0 304 0,-2 2 128 15,-1-2 16-15,-1 1 16 0,0-1 496 0,0 0 112 16,-2 0 16-16,-1-1 0 0,-4-2-144 0,2-1-32 16,-5-1 0-16,0-1 0 0,-2-11-320 0,-3 11-64 15,-3-2-16-15,-1 0 0 0,-3-1-192 0,-1-1-64 16,1-1 0-16,1-3 0 31,0 1-624-31,-1-4-128 0,0 0-16 0,1-4-10624 0,1-1-2128 0</inkml:trace>
  <inkml:trace contextRef="#ctx0" brushRef="#br2" timeOffset="-78087.41">27605 15709 5519 0,'3'12'496'0,"2"3"-496"16,1 4 0-16,2 2 0 0,-1-1 3488 0,-1 3 608 0,-1-1 112 0,-1-1 16 16,0-2-2512-16,0-1-512 0,-1-1-112 0,-1-2 0 15,-2-2-896-15,2 2-192 0,0-4 0 0,-2-11-10928 16</inkml:trace>
  <inkml:trace contextRef="#ctx0" brushRef="#br2" timeOffset="-77802.63">27761 15628 13823 0,'12'-5'1216'0,"0"-1"-960"15,0-1-256-15,2 2 0 0,2-2 1328 0,-1 3 208 16,0 2 64-16,-2-1 0 0,0-1-768 0,0 3-128 15,1 1-48-15,-2 0 0 0,-3-1-336 0,-9 1-64 16,0 0 0-16,0 0-16 0,0 0 176 0,-1 10 32 0,-3 2 16 0,-7 1 0 16,-3 0 832-16,-3 1 176 0,-1 3 16 0,-1 0 16 15,2 1-32-15,2 2 0 0,2-1 0 0,1 2 0 16,6-2-112-16,4-1-16 0,4-3-16 0,4 0 0 16,6-2-752-16,2-3-160 0,2-1-32 0,3-1 0 15,3 1-384-15,5-2 0 0,1-2 128 0,1 0-128 16,-2 1-144-16,-1-1-64 15,-1-1-16-15,-1 1 0 16,-1-3-1632-16,-1 2-320 0,0 0-64 0,-1 1-8432 0,-2 2-1680 0</inkml:trace>
  <inkml:trace contextRef="#ctx0" brushRef="#br2" timeOffset="-77433.5">27399 16769 11055 0,'-27'-4'480'0,"14"1"112"0,-3 2-464 0,-1 0-128 0,-1 0 0 0,-1-1 0 16,0 0 4544-16,1 2 880 0,-1 0 176 0,1 0 32 15,1 0-3920-15,0 2-800 0,3 1-144 0,2 2-48 16,3 2-592-16,1-3-128 0,-1 5 0 0,3-2 0 15,0 3-160-15,5 0-32 0,1 2 0 0,3-1 0 16,-1 1 192-16,2 0 0 0,3-2-144 0,0 2 144 16,5-3 0-16,3 2-144 15,2-4 144-15,1 0 0 0,0 2-160 0,0-2 160 0,-1 0-128 16,-2 0 128-16,-2 0 128 0,-3-1 96 0,-1 1 32 0,-2-1 0 16,-7-6 256-16,0 0 64 0,0 9 16 0,-2 0 0 15,0 0-144-15,-3 1-16 0,-5-1-16 0,0-3 0 16,-2 3-416-16,-1 0 128 0,-1 1-128 0,0-1 0 31,-2 1-1344-31,0-1-336 0,1-2-80 0,2-2-8224 0,1-2-1664 0</inkml:trace>
  <inkml:trace contextRef="#ctx0" brushRef="#br2" timeOffset="-77286.86">27469 16845 19343 0,'0'0'848'0,"0"0"192"0,-5 7-832 0,1 3-208 0,2 0 0 0,0 0 0 16,1 2 1840-16,1 1 320 0,0 2 64 0,1 0 16 16,2 1-1504-16,2 1-288 0,2 0-64 0,0 1-16 15,1 0-1808-15,0 0-352 0,1 1-80 0</inkml:trace>
  <inkml:trace contextRef="#ctx0" brushRef="#br2" timeOffset="-77133.23">27520 16881 16575 0,'-2'-17'1472'0,"-2"-2"-1168"0,1-5-304 0,-1-5 0 16,-1-2 1552-16,-3-12 256 0,2 5 48 0,0 7 16 16,2 4-720-16,3 3-160 0,1 3-32 0,3 7 0 15,1 4-672-15,0 3-144 0,-4 7-16 0,7-5-128 16,-7 5-576-16,11-4-208 0,-1 3-48 0</inkml:trace>
  <inkml:trace contextRef="#ctx0" brushRef="#br2" timeOffset="-76833.06">27666 16721 4607 0,'0'0'400'0,"3"11"-400"0,-3-11 0 0,0 15 0 16,-2-1 2656-16,1 1 448 0,-1 0 96 0,0 2 0 16,2-1-1024-16,0 2-224 0,0 3-32 0,-1 4-16 15,0-1-512-15,1 2-112 0,2-1 0 0,1 1-16 16,-2 2-512-16,2-5-112 0,1-1 0 0,0-1-16 15,1-1-48-15,0-3-16 0,3-4 0 0,-2-4 0 16,-6-9 16-16,10 5 16 0,-10-5 0 0,9 0 0 0,-2-4 272 0,1-2 48 0,0-3 16 0,0-5 0 16,1-4 48-16,-2-3 16 0,-4-3 0 0,1-2 0 15,0-1-224-15,-1-1-64 0,-3-4 0 0,-1 0 0 16,-1-3-208-16,0 1-48 0,-2 1-16 0,0 1 0 16,-1-5-256-16,-1 2-48 0,0 4-128 0,1 2 192 31,-2 2-704-31,2 0-128 0,-2 3-48 0,4 3 0 15,-1 4-2128-15,0 4-448 0,0 1-64 0,1 4-7360 16,1 3-1472-16</inkml:trace>
  <inkml:trace contextRef="#ctx0" brushRef="#br2" timeOffset="-76532.66">27830 16855 12895 0,'11'12'1152'0,"1"2"-928"15,1-1-224-15,2-1 0 0,4 0 2912 0,0 1 544 0,-3-7 96 0,-1 1 32 16,-2-2-1776-16,2-2-336 0,0-2-80 0,2-1-16 15,-2-3-672-15,-2 1-144 0,-2-5-32 0,3-1 0 16,-4-1-208-16,-1-1-32 0,-2-3-16 0,-2 0 0 16,0 0-96-16,-1 1-32 0,-3 0 0 0,-2-1 0 15,-3 3-144-15,-1 1 192 0,-3-1-192 0,0 5 192 0,-4 1 256 16,-2 3 64-16,-2 2 16 0,2 5 0 0,-2 0 304 0,1 6 48 0,-2 5 16 0,1 2 0 16,2 2-176-16,2 1-16 0,3 3-16 0,4 0 0 15,2 0-352-15,3-2-64 0,5 3-16 0,3-4 0 16,3-2-256-16,3-3 0 0,3-3 0 0,3-2 0 31,0-3-1040-31,3-4-176 0,-1-2-16 0,2-3-16 16,1-3-2128-16,-3-1-416 0</inkml:trace>
  <inkml:trace contextRef="#ctx0" brushRef="#br2" timeOffset="-76348.05">28377 16811 27647 0,'-19'4'2448'0,"0"2"-1952"0,-2-2-496 0,0 5 0 16,2 4 2688-16,0 2 432 0,4 0 80 0,3 2 32 15,4-4-1328-15,4 2-272 0,-1 0-48 0,5 1-16 16,4 1-928-16,5 1-192 0,4-1-48 0,4 0 0 16,3-3-400-16,2-1 0 0,1-2-144 0,3-1 144 15,2-1-1616-15,3-1-224 0,3-3-32 0,-2-1-16 31,0-4-2080-31,-5-4-400 0</inkml:trace>
  <inkml:trace contextRef="#ctx0" brushRef="#br2" timeOffset="-75968.73">28738 16519 33455 0,'0'0'1472'0,"-5"14"320"0,-1 0-1424 0,1 9-368 15,1 1 0-15,0 8 0 0,0 0 688 0,3 5 64 16,0-2 16-16,-2 3 0 0,1 2 400 0,0 1 96 16,4-2 16-16,-2-3 0 0,0-7-880 0,1-2-160 15,0-2-48-15,2-3 0 0,-1-1-192 0,1-3 0 16,1-3 0-16,0-5 0 0,-4-10-368 0,0 0-112 16,0 0-32-16,10 1 0 0,-2-6-64 0,-1-5 0 0,-2-3-16 0,0-3 0 15,-1-1 80-15,1-3 32 0,-1 0 0 0,1-4 0 16,-1-1 304-16,-1-1 176 0,-1-1-192 0,2 1 192 0,-1 1 0 0,0 2 128 15,-1-2 0-15,0 7 16 0,0 1 368 16,1 6 64-16,-3 11 0 0,0 0 16 0,0 0-80 0,0 0 0 16,0 0-16-16,-2 13 0 15,1 3-176-15,0 5-48 0,0 4 0 0,1 1 0 16,-2 1-272-16,4 2 128 0,0-5-128 0,2 1 0 16,1-4 0-16,4 0-176 0,3 0 0 0,2-3-11888 15,3-2-2384-15</inkml:trace>
  <inkml:trace contextRef="#ctx0" brushRef="#br2" timeOffset="-75667.53">29182 16855 23951 0,'0'0'2128'0,"-10"-1"-1696"16,-2-1-432-16,1 5 0 0,-3 1 2304 0,1 1 368 16,-1 0 80-16,1 2 0 0,1 1-1392 0,2 2-272 0,1 2-64 15,2 0-16-15,2 1-320 0,1-3-64 0,4-10-16 0,3 13 0 31,3 0-480-31,2-5-128 0,1 0 0 0,0-2 0 16,-9-6 0-16,15 6 0 0,-1-4-128 0,-4-1 128 16,1-1-144-16,-11 0 144 0,12-3-160 0,-2-1 160 0,-1 0-128 0,-1-1 128 15,-2-3 0-15,0-1-144 0,-1-2 144 0,0-1 0 16,-1 1 0-16,1-2 0 0,-1 1 0 0,0 1 128 16,-1 1-128-16,-1 0 0 0,-2 10 272 0,0 0-16 15,0 0 0-15,0 0 0 0,0 0 0 0,0 0-16 0,0 0 0 0,-6 6 0 16,1 2-240-16,2 4 0 0,2-2 0 0,2 3 0 15,0-4-368-15,4 2 48 0,3-2 0 0,3-1 0 32,-1-2-2336-32,5 1-464 0</inkml:trace>
  <inkml:trace contextRef="#ctx0" brushRef="#br2" timeOffset="-75529.5">29537 16974 18431 0,'-12'8'1632'0,"-2"3"-1312"0,-2 2-320 0,3 2 0 16,3 0 2448-16,1 2 432 0,1-5 64 0,3 1 32 16,2-1-2016-16,3-12-384 0,7 9-96 0,3-3-16 15,3 0-2768-15,3-6-576 0</inkml:trace>
  <inkml:trace contextRef="#ctx0" brushRef="#br2" timeOffset="-75128.19">29619 16768 11967 0,'-13'-13'528'0,"5"5"112"16,-2 0-512-16,2 1-128 0,2 1 0 0,6 6 0 0,-4-8 2640 0,4 8 496 0,0 0 112 0,10-2 16 16,2 0-2688-16,3 4-576 0,5-1 0 0,0 3 0 31,-1 0-576-31,1 1-32 0,-1 0-16 0,2 4 0 0,0 2 192 0,0 0 48 0,-2 4 0 0,0-1 0 16,-4 2 1056-16,-2 2 224 0,-1 4 32 0,-2 0 16 15,-2 3 656-15,-3 1 128 0,-5-4 16 0,-1 2 16 16,0 2 0-16,-2 0 0 15,-2-1 0-15,1-4 0 0,0-3-512 0,0-3-96 16,2-3-32-16,0-1 0 0,2-11-448 0,0 9-96 16,0-9 0-16,0 0-16 0,0 0-560 0,10-4 0 15,-1-4 0-15,1-1 0 0,1-2-128 0,-1 0-96 0,0-4-16 0,1 0 0 16,-1-4 16-16,2 1 0 0,-2-1 0 0,1-1 0 16,-1 1 16-16,1 2 0 0,-2 0 0 0,0 4 0 15,-1 2 64-15,-8 11 16 0,0 0 0 0,0 0 0 16,0 0 128-16,0 0 192 0,0 0-32 0,0 13-16 0,-3 0 96 0,2 2 16 15,1 0 0-15,0 2 0 0,1-4-256 0,3 2 0 32,4 2 0-32,4-1-160 0,3 3-1584 0,2-5-320 0,-1-2-64 0,2-2-16 15,3-1-1104-15,2-2-208 0,1-3-64 0,-2 0-7392 0</inkml:trace>
  <inkml:trace contextRef="#ctx0" brushRef="#br2" timeOffset="-74896.78">30437 16937 23839 0,'0'0'1056'0,"-6"-9"224"0,1 3-1024 0,5 6-256 0,-9-8 0 0,3 1 0 16,-2 1 1024-16,8 6 176 0,0 0 16 0,0 0 16 15,0 0-416-15,0 0-96 0,-11 0-16 0,11 0 0 0,0 0-112 0,-6 6-16 16,6-6-16-16,0 9 0 0,0-9 112 0,2 12 32 16,5 0 0-16,1-2 0 0,2 1-192 0,3 2-48 0,1-2 0 0,2 4 0 15,0 2-336-15,-2-2-128 0,-1 2 0 0,-1-1 144 16,-2-2-144-16,1 1 160 0,-5-1-160 0,-2 0 160 15,-4 1 496-15,-1-1 112 0,-3-1 0 0,-4 1 16 16,-4-2 64-16,-1-1 16 0,-2-2 0 0,-4-2 0 0,1 1-320 16,-1 0-64-16,0 1-16 0,0-1 0 15,-1-1-1408-15,1 0-272 0,2 1-64 0,-1-1-17472 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2759 0 0,'-4'-5'486'0'0,"1"2"0"0"0,-1-1-1 0 0,-2-1 1 0 0,-6-4-1 0 0,-9-8 6807 0 0,32 10-6116 0 0,-7 7-1083 0 0,-1 0-1 0 0,0 1 0 0 0,0-1 0 0 0,0 1 1 0 0,1 0-1 0 0,-2-1 0 0 0,3 2 0 0 0,-3-1 1 0 0,1-1-1 0 0,0 2 0 0 0,0-1 0 0 0,0 1 1 0 0,1 2-1 0 0,11 6 419 0 0,15 13 1 0 0,-22-16-259 0 0,9 7 106 0 0,28 26 437 0 0,3-5-1 0 0,55 35 1 0 0,469 257 2330 0 0,-473-265-2653 0 0,11 4 134 0 0,-59-37-314 0 0,311 188 1814 0 0,-306-180-1850 0 0,103 51 1 0 0,-104-66-3637 0 0,-47-20 1715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1039 919 0 0,'0'14'12430'0'0,"1"-15"-12225"0"0,-1-2 0 0 0,1 1 0 0 0,-1 1 0 0 0,1-1 0 0 0,-1-1 1 0 0,2 2-1 0 0,-1 0 0 0 0,-1-1 0 0 0,1-1 0 0 0,0 2 0 0 0,-1 0 1 0 0,1-1-1 0 0,1 1 0 0 0,2-2 0 0 0,20-17 1016 0 0,0 0-83 0 0,31-31 0 0 0,-2 3-376 0 0,230-164 512 0 0,-216 164-1114 0 0,50-31 216 0 0,105-83 512 0 0,-3-17 176 0 0,-171 140-941 0 0,101-89 274 0 0,-145 126-635 0 0,23-22 421 0 0,-6 11-5109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1839 0 0,'18'-12'331'0'0,"-18"11"-158"0"0,0 1-1 0 0,0 0 0 0 0,0 0 1 0 0,0 0-1 0 0,0 0 0 0 0,2 0 1 0 0,0-8 7487 0 0,3 8-7220 0 0,-2 0-334 0 0,-2 1 1 0 0,0 0 0 0 0,1 0 0 0 0,2-1-1 0 0,-3 2 1 0 0,1-1 0 0 0,0-1 0 0 0,-1 1-1 0 0,1 0 1 0 0,2 4 0 0 0,16 15 658 0 0,-9-7-366 0 0,13 10 220 0 0,3-1-1 0 0,-1-1 0 0 0,41 24 1 0 0,98 75 1523 0 0,-39-26-734 0 0,-5-2-207 0 0,24 16 62 0 0,135 59 572 0 0,-236-142-1499 0 0,73 56 0 0 0,-17-8-19 0 0,-94-70-600 0 0,-2-1-1032 0 0,0 2-1 0 0,1-2 1 0 0,-2 0 0 0 0,3 1 0 0 0,3 0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0,'3'-1'107'0'0,"-3"1"-60"0"0,0-1 0 0 0,2 1-1 0 0,-2 0 1 0 0,1 0 0 0 0,-1 0 0 0 0,0 0-1 0 0,0 0 1 0 0,1 0 0 0 0,0 0 0 0 0,-1 0-1 0 0,0 0 1 0 0,0 0 0 0 0,1 0 0 0 0,0 0-1 0 0,-1 0 1 0 0,1 0 0 0 0,-1 0 0 0 0,2 1-1 0 0,-2-1 1 0 0,1 0 0 0 0,-1 0 0 0 0,1 1-1 0 0,-1-1 1 0 0,0 0 0 0 0,0 1 0 0 0,1-1-1 0 0,-1 0 1 0 0,0 0 0 0 0,1 0 0 0 0,-1 2-1 0 0,1-1 1 0 0,-1 1 719 0 0,2-1-1 0 0,-1 3 1 0 0,-1-2 0 0 0,0 1-1 0 0,0 0 1 0 0,1 2 0 0 0,0 6 1346 0 0,15 112 4477 0 0,5 64-4720 0 0,4 39-1954 0 0,-10-145-4000 0 0,-12-61-1406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0,'0'1'134'0'0,"14"59"10119"0"0,-2-1-4750 0 0,12 111-3811 0 0,-9-57-619 0 0,0 42-626 0 0,12 82-1358 0 0,-23-217-92 0 0,1-3-41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69 13503 0 0,'0'0'0'0'0,"-7"-6"436"0"0,-2 0-1 0 0,1 1 0 0 0,-1 0 0 0 0,-15-8 0 0 0,21 12-308 0 0,1 0 0 0 0,0 1-1 0 0,0 0 1 0 0,0-1-1 0 0,0 1 1 0 0,0-1-1 0 0,-1 1 1 0 0,1 0 0 0 0,1 0-1 0 0,-1 0 1 0 0,-1 0-1 0 0,1 0 1 0 0,-1 1-1 0 0,2-1 1 0 0,-1 1-1 0 0,-1-1 1 0 0,2 0 0 0 0,-2 1-1 0 0,1 0 1 0 0,1 1-1 0 0,-1-1 1 0 0,-1 1-1 0 0,2-2 1 0 0,-1 2 0 0 0,0-1-1 0 0,1 1 1 0 0,0-2-1 0 0,-3 5 1 0 0,-2 1-50 0 0,3 1 0 0 0,-1-1 0 0 0,0 2 0 0 0,0-1 1 0 0,2 0-1 0 0,-1 0 0 0 0,0-1 0 0 0,1 3 0 0 0,0-2 0 0 0,-1 10 0 0 0,2 4-79 0 0,-1 1 0 0 0,3 32-1 0 0,0-41 1 0 0,0 2 0 0 0,2-2 1 0 0,0 2-1 0 0,2-2 0 0 0,-1 1 0 0 0,0 1 0 0 0,3-1 0 0 0,-2-3 0 0 0,14 23 0 0 0,-14-26 19 0 0,1 1 0 0 0,1 0 0 0 0,1 0-1 0 0,-2-2 1 0 0,2 2 0 0 0,1-2 0 0 0,-2 1 0 0 0,2-2-1 0 0,0 0 1 0 0,0 0 0 0 0,1 0 0 0 0,0 0-1 0 0,11 3 1 0 0,-16-7 66 0 0,1-1 1 0 0,1 1-1 0 0,-1-1 0 0 0,-1 0 0 0 0,2 0 0 0 0,-1-1 1 0 0,0 0-1 0 0,0 0 0 0 0,0-1 0 0 0,1 0 0 0 0,-1 0 0 0 0,-1-1 1 0 0,1 1-1 0 0,1-1 0 0 0,-1 0 0 0 0,-2 0 0 0 0,3-1 1 0 0,-2 0-1 0 0,1-1 0 0 0,-2 2 0 0 0,1-3 0 0 0,0 2 1 0 0,0 0-1 0 0,0-2 0 0 0,-2 0 0 0 0,2 2 0 0 0,5-11 0 0 0,-2 4 151 0 0,0-1 0 0 0,-1 0 0 0 0,0-2 0 0 0,-1 2 0 0 0,0 0 0 0 0,6-18 0 0 0,-9 16-36 0 0,1-1-1 0 0,-1 1 1 0 0,-1-1 0 0 0,1 1 0 0 0,-3 0-1 0 0,1-1 1 0 0,-1 0 0 0 0,-1 1 0 0 0,1 0 0 0 0,-3-1-1 0 0,2 1 1 0 0,-3 0 0 0 0,0-1 0 0 0,-7-19-1 0 0,6 21-9 0 0,0 1-1 0 0,-1-1 0 0 0,-1 2 1 0 0,-9-14-1 0 0,11 19-112 0 0,2 1-1 0 0,-1 0 0 0 0,-2 0 1 0 0,1-2-1 0 0,0 4 0 0 0,0-2 1 0 0,0 0-1 0 0,-1 2 0 0 0,2-1 1 0 0,-11-4-1 0 0,7 5-35 0 0,0 0 0 0 0,0 1 1 0 0,0-1-1 0 0,1 1 0 0 0,-1 0 0 0 0,-1 0 1 0 0,2 1-1 0 0,-1 1 0 0 0,0-1 0 0 0,-9 2 0 0 0,5 1-149 0 0,1-1-1 0 0,-1 3 1 0 0,1-2-1 0 0,-1 2 1 0 0,1 0-1 0 0,-11 7 0 0 0,18-10-131 0 0,1 0 0 0 0,0 0 0 0 0,-1 0 0 0 0,2 1 0 0 0,0-2 0 0 0,-2 3-1 0 0,2-2 1 0 0,0 2 0 0 0,0-2 0 0 0,0 2 0 0 0,-1-2 0 0 0,2 2 0 0 0,-2 0 0 0 0,0 5-1 0 0,1 3-1518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17 1229 0 0,9 70 1819 0 0,14 101-1952 0 0,-16-95-1183 0 0,18 161 852 0 0,-20-167-981 0 0,-4 119 1 0 0,-4-155-601 0 0,1-52-886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43 8287 0 0,'-15'-4'904'0'0,"9"2"-112"0"0,1-1-1 0 0,-1 1 1 0 0,1 0 0 0 0,-2 2-1 0 0,1-3 1 0 0,-12 2-1 0 0,16 1-522 0 0,0 0-1 0 0,-1 0 1 0 0,1 0-1 0 0,0 0 1 0 0,-2 0-1 0 0,3 0 1 0 0,-1 1-1 0 0,-1 1 1 0 0,1-1-1 0 0,0-1 1 0 0,0 1 0 0 0,0 0-1 0 0,0 0 1 0 0,0 0-1 0 0,0 2 1 0 0,-1-1-1 0 0,1-2 1 0 0,2 2-1 0 0,-2 0 1 0 0,-2 2-1 0 0,-2 4-201 0 0,0 3 1 0 0,0-3-1 0 0,1 3 0 0 0,0-1 0 0 0,2-1 1 0 0,-1 3-1 0 0,0-2 0 0 0,2 0 0 0 0,0 2 1 0 0,-1-2-1 0 0,1 16 0 0 0,1-7-71 0 0,1-1 0 0 0,1-1 0 0 0,1 3 1 0 0,0-2-1 0 0,1 0 0 0 0,6 19 0 0 0,-6-30 14 0 0,0 2 0 0 0,0 0-1 0 0,1-1 1 0 0,0 0 0 0 0,1 0-1 0 0,0-1 1 0 0,0 1 0 0 0,1 0 0 0 0,0-2-1 0 0,0 1 1 0 0,0-1 0 0 0,0 0-1 0 0,2-1 1 0 0,-1 2 0 0 0,1-3 0 0 0,-1 2-1 0 0,1-1 1 0 0,1-2 0 0 0,-2 1-1 0 0,1 0 1 0 0,1-2 0 0 0,0 1 0 0 0,-1-1-1 0 0,2 0 1 0 0,-1 1 0 0 0,0-2-1 0 0,10 0 1 0 0,-11-1 82 0 0,-1-1 0 0 0,1 0 0 0 0,-1 0 1 0 0,-1-2-1 0 0,2 2 0 0 0,-2-2 0 0 0,1 1 0 0 0,-1-1 0 0 0,2 0 0 0 0,-2-1 0 0 0,1 2 0 0 0,-3-4 0 0 0,3 3 1 0 0,-2-1-1 0 0,2 0 0 0 0,-4-3 0 0 0,3 2 0 0 0,7-8 0 0 0,-8 5 61 0 0,2-2 1 0 0,-2 1-1 0 0,-1 1 1 0 0,2-1-1 0 0,-2 0 0 0 0,0-1 1 0 0,-1 2-1 0 0,0-2 1 0 0,-1-1-1 0 0,2 1 0 0 0,-2 0 1 0 0,0-16-1 0 0,-2 16-40 0 0,-1-2 0 0 0,0 1-1 0 0,-1 1 1 0 0,-1-2 0 0 0,1 1 0 0 0,-2-1 0 0 0,1 2-1 0 0,-1-1 1 0 0,-1 1 0 0 0,0-1 0 0 0,0 2-1 0 0,-10-15 1 0 0,5 11-78 0 0,0 2-1 0 0,1-1 1 0 0,-2 2-1 0 0,0-1 0 0 0,0 0 1 0 0,-1 2-1 0 0,0 1 1 0 0,-26-15-1 0 0,32 21-65 0 0,3-2-1 0 0,-3 3 1 0 0,2-1 0 0 0,-1 1-1 0 0,-1-1 1 0 0,2 2 0 0 0,-2-1-1 0 0,-8 0 1 0 0,12 0-68 0 0,1 1 0 0 0,0 1 0 0 0,-3-1 0 0 0,2 0 0 0 0,1 0 0 0 0,-2 1-1 0 0,2-1 1 0 0,0 1 0 0 0,-1-1 0 0 0,0 2 0 0 0,0-1 0 0 0,0-1 0 0 0,0 1 0 0 0,1 0 0 0 0,1-1 0 0 0,-3 1 0 0 0,1 1 0 0 0,1 0-1 0 0,0 0 1 0 0,0-2 0 0 0,-2 2 0 0 0,3-1 0 0 0,-1 1 0 0 0,1-1 0 0 0,-1 1 0 0 0,-2 2 0 0 0,1 0-488 0 0,1-1 0 0 0,0 2 0 0 0,0-1 1 0 0,-1 6-1 0 0,2 7-5330 0 0,1-2-627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13847 0 0,'0'0'631'0'0,"5"-13"242"0"0,-1-4 1825 0 0,8 20-613 0 0,-11 1-1915 0 0,2-2 1 0 0,-2 3-1 0 0,2-1 1 0 0,-2-1-1 0 0,0 1 1 0 0,0 0-1 0 0,-1-1 1 0 0,1 2-1 0 0,2 5 1 0 0,-1 1 36 0 0,2 10 66 0 0,-2 2 1 0 0,1 21-1 0 0,0 6-63 0 0,2-8-193 0 0,0 18-368 0 0,22 96-1 0 0,-23-145-823 0 0,-1-1 0 0 0,8 17 0 0 0,-4-16-587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94 185 11143 0 0,'-15'-17'530'0'0,"3"-3"-1"0"0,-1 2 0 0 0,3-1 0 0 0,-15-31 1 0 0,11 21 1702 0 0,14 29-2222 0 0,0-2 0 0 0,-2 2 1 0 0,2-1-1 0 0,0 1 0 0 0,0-2 0 0 0,0 0 1 0 0,-2 2-1 0 0,2-2 0 0 0,0 2 0 0 0,0-2 0 0 0,0 1 1 0 0,0 1-1 0 0,0-2 0 0 0,0 0 0 0 0,0 2 1 0 0,0-2-1 0 0,0 2 0 0 0,0-2 0 0 0,0 1 0 0 0,0 1 1 0 0,2-4-1 0 0,-2 4-126 0 0,2 0 0 0 0,-2-2-1 0 0,0 2 1 0 0,1 0 0 0 0,-1-1 0 0 0,2 1 0 0 0,-2 0 0 0 0,0 0 0 0 0,2-2-1 0 0,-2 2 1 0 0,2 0 0 0 0,-2 0 0 0 0,1 0 0 0 0,-1 0 0 0 0,2 0 0 0 0,-2-2-1 0 0,2 2 1 0 0,-2 0 0 0 0,0 0 0 0 0,2 0 0 0 0,-2 0 0 0 0,2 0-1 0 0,-1 2 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0,'0'0'1040'0'0,"1"2"-853"0"0,4 18 1512 0 0,-1 0 1 0 0,3 24-1 0 0,3 19-417 0 0,57 175-173 0 0,-27-105-1423 0 0,-18-61-2381 0 0,-18-58 988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13823 0 0,'-8'-1'382'0'0,"2"2"-1"0"0,-1-1 0 0 0,-1 1 1 0 0,-8 2-1 0 0,-2 2 7673 0 0,25-2-7226 0 0,3-1-580 0 0,0-1 0 0 0,1 0 0 0 0,-1 0 0 0 0,0-1 0 0 0,21-2 0 0 0,-15 1-114 0 0,76-8-664 0 0,-58 6-2019 0 0,-12 1-5847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18 306 9671 0 0,'0'0'748'0'0,"0"-5"-369"0"0,3-7 13 0 0,-2 15 381 0 0,-2 33 1264 0 0,0-3-551 0 0,-11 197 1772 0 0,10-194-2817 0 0,-2 9 2 0 0,2-37 26 0 0,2-8-47 0 0,1-1 162 0 0,11-63 37 0 0,2-23-444 0 0,13-176-12 0 0,-26 222-68 0 0,5-19 73 0 0,12-82 0 0 0,-17 136-154 0 0,5-9 68 0 0,-1 23-12 0 0,1 6-62 0 0,-2 2 0 0 0,-2-2 0 0 0,2 1-1 0 0,0 28 1 0 0,2 11 1 0 0,3-9-32 0 0,1-4-1 0 0,18 49 1 0 0,-17-62 8 0 0,1-1 1 0 0,0-1-1 0 0,2-1 0 0 0,22 31 0 0 0,-32-49 122 0 0,2 0-1 0 0,-1-2 1 0 0,1 2-1 0 0,0-2 1 0 0,1 2-1 0 0,12 6 1 0 0,-17-10-80 0 0,0-3 0 0 0,0 1 0 0 0,-1 0 0 0 0,1 0 0 0 0,0 0 0 0 0,0 0 0 0 0,-1 1 0 0 0,3-2 0 0 0,-3 0 0 0 0,0 0 0 0 0,2 0 0 0 0,-1 1 0 0 0,0-1 0 0 0,0 0 0 0 0,0 0 0 0 0,0-1 0 0 0,0 1 0 0 0,0 0 0 0 0,0 0 0 0 0,1 0 0 0 0,-2-2 0 0 0,1 1 0 0 0,0 0 0 0 0,0 0 0 0 0,0 0 0 0 0,0 0 0 0 0,-1 1 0 0 0,2-1 0 0 0,-3-1 0 0 0,2 1-1 0 0,-1-1 1 0 0,0 2 0 0 0,4-6 0 0 0,1 0 199 0 0,-2-1 0 0 0,1 0 0 0 0,-2-1-1 0 0,3 1 1 0 0,-3-1 0 0 0,-2 0 0 0 0,4 0-1 0 0,1-15 1 0 0,-1-7 281 0 0,4-34 0 0 0,-7 41-326 0 0,1-15-402 0 0,-2-1-1 0 0,0 2 1 0 0,-3 0-1 0 0,-8-55 1 0 0,4 63-2027 0 0,3 9-3475 0 0,-1-4-2267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0,'2'6'10233'0'0,"6"31"-8152"0"0,8 63-487 0 0,3 124 0 0 0,-14 101-3956 0 0,-5-319 2278 0 0,0 4-2052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0,'1'1'269'0'0,"0"0"0"0"0,0 0 0 0 0,-1-1-1 0 0,2 2 1 0 0,-1-1 0 0 0,-1-1 0 0 0,0 2-1 0 0,1-2 1 0 0,0 1 0 0 0,-1 0 0 0 0,0 2-1 0 0,1-1 1 0 0,10 23 3216 0 0,22 85-352 0 0,-7-18-2273 0 0,43 187-297 0 0,-50-188-772 0 0,-12-65-1410 0 0,-4-11-2420 0 0,0 2-2157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 16415 0 0,'-1'-1'233'0'0,"1"1"-182"0"0,0-1-1 0 0,-1 1 1 0 0,1 0-1 0 0,-1 0 1 0 0,1 0-1 0 0,-2 0 1 0 0,2-1-1 0 0,-1 1 1 0 0,1 0-1 0 0,-1 0 0 0 0,1 0 1 0 0,-1 0-1 0 0,1 0 1 0 0,0 0-1 0 0,0 0 1 0 0,-1 0-1 0 0,1 0 1 0 0,-1 0-1 0 0,1 1 1 0 0,0-1-1 0 0,0 0 1 0 0,-1 0-1 0 0,1 0 0 0 0,-2 1 1 0 0,2-1-1 0 0,0 0 1 0 0,0 0-1 0 0,0 1 1 0 0,-1-1-1 0 0,-1 2 1981 0 0,18-11-618 0 0,-10 6-1315 0 0,-1-1 1 0 0,1 2-1 0 0,0 0 1 0 0,0-1 0 0 0,1 1-1 0 0,6-2 1 0 0,15-3-108 0 0,-5-1-61 0 0,0 1-1 0 0,25-4 1 0 0,15 2-7601 0 0,-44 7 1457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55 11055 0 0,'0'0'1002'0'0,"-1"-12"1851"0"0,1 10-2651 0 0,1 0 0 0 0,-1 1-1 0 0,1-1 1 0 0,0-1 0 0 0,-1 2 0 0 0,0-1 0 0 0,1 1 0 0 0,0-2-1 0 0,0 2 1 0 0,1 0 0 0 0,0-1 0 0 0,-2 1 0 0 0,2 0-1 0 0,-1-1 1 0 0,1 1 0 0 0,-1 0 0 0 0,0 0 0 0 0,1 1 0 0 0,0-1-1 0 0,-1 0 1 0 0,2-1 0 0 0,-1 1 0 0 0,-2 0 0 0 0,6 0-1 0 0,0-1-48 0 0,0 1-1 0 0,1-1 1 0 0,1 1-1 0 0,-1 0 0 0 0,10 0 1 0 0,-10 1 77 0 0,1 0 0 0 0,-1 1 1 0 0,1 0-1 0 0,0 0 0 0 0,-1 1 1 0 0,14 2-1 0 0,-18 0-126 0 0,2-2 1 0 0,-1-1-1 0 0,0 1 1 0 0,-1 1-1 0 0,2 0 0 0 0,-2-1 1 0 0,1 2-1 0 0,-1-2 1 0 0,-1 3-1 0 0,3-2 0 0 0,-3 1 1 0 0,4 6-1 0 0,-2-2-18 0 0,2-2 0 0 0,-3 3 1 0 0,1-1-1 0 0,-1 0 0 0 0,0 1 0 0 0,-2-1 0 0 0,2 0 0 0 0,-1 1 0 0 0,-1 0 1 0 0,0-1-1 0 0,-1 2 0 0 0,1-1 0 0 0,-2 0 0 0 0,0-1 0 0 0,-3 18 1 0 0,1-15-216 0 0,2-1 0 0 0,-4 1 0 0 0,1 0 0 0 0,1-1 0 0 0,-3-1 0 0 0,1 1 0 0 0,-1 0 0 0 0,0 0 0 0 0,1-2 0 0 0,-2 1 1 0 0,0-2-1 0 0,-12 12 0 0 0,5-7-196 0 0,-1-2 1 0 0,0 1 0 0 0,-1-2-1 0 0,0 0 1 0 0,0-3 0 0 0,-25 11-1 0 0,35-16 310 0 0,0 1 0 0 0,-1 0 0 0 0,1-1 1 0 0,-9 0-1 0 0,14-1 13 0 0,-1 0 1 0 0,0 0 0 0 0,1 0 0 0 0,-2 0-1 0 0,2-1 1 0 0,-1 1 0 0 0,1 0 0 0 0,0 0 0 0 0,-4-2-1 0 0,4 2-3 0 0,1 0 0 0 0,-1-1-1 0 0,1 1 1 0 0,0-1-1 0 0,-1 1 1 0 0,1-1 0 0 0,-2 1-1 0 0,2-1 1 0 0,0 1 0 0 0,0 0-1 0 0,0 0 1 0 0,-1-1-1 0 0,1-1 1 0 0,-1 2 0 0 0,1-1-1 0 0,0 0 1 0 0,0 1 0 0 0,-1-1-1 0 0,1 1 1 0 0,0 0-1 0 0,0-1 1 0 0,0 0 0 0 0,0 1-1 0 0,0-3 1 0 0,0 2 0 0 0,1 0 0 0 0,-1 0 0 0 0,1 0-1 0 0,0-1 1 0 0,-1 0 0 0 0,0 2 0 0 0,2-1 0 0 0,-1 0 0 0 0,-1 0 0 0 0,1 0 0 0 0,0 1-1 0 0,-1-1 1 0 0,1 0 0 0 0,1-1 0 0 0,2 0 0 0 0,17-10 23 0 0,-16 10 57 0 0,0 1 1 0 0,1 1-1 0 0,-2-1 0 0 0,2 1 1 0 0,0 0-1 0 0,-1 0 1 0 0,1 0-1 0 0,9 2 1 0 0,0 0 187 0 0,43 7 1052 0 0,64 16 0 0 0,-119-24-1294 0 0,14 5-472 0 0,-1-1 1 0 0,27 14-1 0 0,-31-14-1105 0 0,3 1-6300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8751 0 0,'0'0'674'0'0,"2"1"-301"0"0,-1-1-311 0 0,-1 1 1 0 0,2-1-1 0 0,-2 0 0 0 0,1 2 0 0 0,-1-2 1 0 0,0 0-1 0 0,1 1 0 0 0,-1-1 0 0 0,1 0 1 0 0,-1 0-1 0 0,0 0 0 0 0,1 0 0 0 0,-1 1 1 0 0,1 0-1 0 0,-1-1 0 0 0,0 1 0 0 0,1 0 1 0 0,-1-1-1 0 0,0 0 0 0 0,2 1 0 0 0,-2-1 1 0 0,0 2-1 0 0,0-1 0 0 0,0-1 0 0 0,1 1 1 0 0,-1 0-1 0 0,0 0 0 0 0,0-1 0 0 0,0 0 1 0 0,0 1-1 0 0,0-1 0 0 0,0 0 1 0 0,-1 2-1 0 0,1-1 0 0 0,0 0 0 0 0,0-1 1 0 0,-2 1-1 0 0,1 16 1183 0 0,6 22 3 0 0,1 0 1 0 0,11 43 0 0 0,-8-36-957 0 0,22 82 484 0 0,7 39 168 0 0,-31-129-842 0 0,-3-24 91 0 0,-4-12 23 0 0,0-5 109 0 0,-40-298-297 0 0,39 294-51 0 0,-8-72-817 0 0,0-103-1 0 0,9 172 788 0 0,1 0-1 0 0,0 0 0 0 0,1-1 1 0 0,0 0-1 0 0,8-17 1 0 0,-9 25 56 0 0,-1-1 1 0 0,2 2 0 0 0,0-2 0 0 0,-1 2 0 0 0,0-2 0 0 0,1 2 0 0 0,0 0 0 0 0,0-2 0 0 0,1 2 0 0 0,0-1-1 0 0,-3 2 1 0 0,4-2 0 0 0,-2 1 0 0 0,1 0 0 0 0,1-1 0 0 0,-3 1 0 0 0,2 2 0 0 0,1-2 0 0 0,-1 1 0 0 0,0-1-1 0 0,-1 2 1 0 0,6-2 0 0 0,-4 1-6 0 0,0 1-1 0 0,-1 0 0 0 0,1 1 0 0 0,0-1 1 0 0,0 1-1 0 0,-1 0 0 0 0,1-1 1 0 0,0 2-1 0 0,-1-1 0 0 0,6 2 1 0 0,32 20-32 0 0,-37-21 33 0 0,14 10 14 0 0,0 0 0 0 0,-1 2 0 0 0,-2-1-1 0 0,31 32 1 0 0,-42-38 24 0 0,2-1 0 0 0,-2 1 0 0 0,0 0 0 0 0,1 0 0 0 0,-2 1 0 0 0,1-1 0 0 0,-1 2 0 0 0,-1-1 0 0 0,1-1 0 0 0,-1 2 0 0 0,-1-1-1 0 0,0-1 1 0 0,2 2 0 0 0,-3-1 0 0 0,0 13 0 0 0,-2-9-15 0 0,1 0 0 0 0,-1 0 1 0 0,0 1-1 0 0,-1-2 0 0 0,0 1 0 0 0,-2-1 0 0 0,1 1 0 0 0,-1-1 0 0 0,-11 20 0 0 0,8-19-86 0 0,1-2 1 0 0,-2-1-1 0 0,1 2 0 0 0,0-1 0 0 0,-18 14 0 0 0,21-22 79 0 0,0 3-1 0 0,1-2 0 0 0,-2 0 0 0 0,0 0 1 0 0,1 0-1 0 0,0 0 0 0 0,-1 0 0 0 0,2-2 0 0 0,-3 0 1 0 0,2 2-1 0 0,-1-2 0 0 0,1-1 0 0 0,-2 1 1 0 0,-9 0-1 0 0,13-1 47 0 0,0-1 0 0 0,0 1 0 0 0,1-1 1 0 0,-1 1-1 0 0,1-1 0 0 0,-1-1 0 0 0,0 1 0 0 0,-1 0 1 0 0,3 0 272 0 0,-1-6 146 0 0,5 6-443 0 0,-3 0 0 0 0,1 1 0 0 0,0-1 1 0 0,1 1-1 0 0,-2-2 0 0 0,3 2 0 0 0,-1 0 0 0 0,-1 0 0 0 0,0-1 0 0 0,1 1 0 0 0,-1 0 0 0 0,1-1 0 0 0,-1 1 0 0 0,1 0 1 0 0,-1 0-1 0 0,4 1 0 0 0,27 4 412 0 0,-26-4-354 0 0,26 8 679 0 0,-1 2 1 0 0,43 17-1 0 0,-5 1 227 0 0,167 49 1183 0 0,-96-31-1931 0 0,-114-39-1686 0 0,-14-6-166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48:11.4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3061 3671 17503 0,'-5'-7'1552'0,"2"2"-1232"0,3 5-320 0,0 0 0 0,0 0 1152 0,-4 8 192 15,2 11 16-15,0 3 16 0,4 8-144 0,-2 7-16 16,-2 3-16-16,1 6 0 0,1 5-304 0,1 3-64 16,1 9-16-16,0 5 0 0,2 4-576 0,-1-16-112 15,-2 0-128-15,2 0 176 0,-1-1-176 16,2-3 0-16,2-3 0 0,0-3 0 31,-1-4-1696-31,2 4-224 0,-1-6-32 0</inkml:trace>
  <inkml:trace contextRef="#ctx0" brushRef="#br0" timeOffset="764.05">3010 3431 26719 0,'0'-24'2368'0,"3"16"-1888"0,1 1-480 0,5 0 0 16,3 2 256-16,3 0-32 0,2-6-16 0,4 2 0 16,5 0 176-16,2 1 48 0,2-4 0 0,3 5 0 15,7 0 80-15,1 1 0 0,2 0 16 0,6 2 0 16,4 0-528-16,6 1 0 0,6-1 0 0,35-4 0 0,-7-1 0 0,-3 0 0 16,0-3 0-16,-25 4 0 0,12-2 0 0,5-2 0 15,1-1 0-15,46-8 0 16,-9 4-224-16,-10 0-160 0,-7 0-16 0,-7 3-16 15,-4 1-416-15,-5 1-64 0,-1-1-32 0,-4 3 0 16,-1 0 96-16,-5 3 32 0,-11-1 0 0,-4 1 0 16,-5-1-320-16,-4 5-64 0,-2 0-16 15,-5 3 0-15,-3 3 208 0,-1 3 32 16,-2 3 16-16,-15-1 0 0,1 2 576 0,1 7 112 0,-1 3 32 0,-3 3 0 16,-1 5 464-16,-3 3 80 0,-2 6 32 0,0 0 0 0,-2 6 304 0,-2 4 64 15,-2 4 16-15,2 3 0 0,0 2-256 0,-2 1-48 16,0 2-16-16,1 1 0 0,-1-3-64 0,2 2-16 15,-1 1 0-15,-1 2 0 0,-1 2-16 0,1-1 0 16,1-1 0-16,-1-4 0 0,-1-2-64 0,1-3 0 0,-1-2-16 0,-1-3 0 16,-2-2-80-16,1-3-16 15,-1-3 0-15,-1-1 0 0,-1-2-16 0,0-3-128 0,-1-2 192 0,-2-2-64 16,-1-1-128-16,-3-2 192 0,-3-4-192 0,-2-3 192 16,-2-4 16-16,-3 0 16 0,-4-3 0 0,-4 0 0 15,-4 0 0-15,-6 0 0 0,-4-1 0 0,-8-1 0 16,-10 1-32-16,-4 0 0 15,-6-2 0-15,-3 2 0 0,-3-2 416 0,-3 2 80 16,-5-1 16-16,-2-1 0 0,-5-1 256 0,1 0 48 16,-1 0 16-16,2 1 0 0,0-1-288 0,-1 1-48 15,-3 1-16-15,1 2 0 0,5 0-336 0,2 1-64 16,1 2-16-16,-1 1 0 0,-2-1-256 0,2 1 0 16,3 0 128-16,3 2-128 0,4-1 0 0,2 3 0 0,0-2 0 0,3 3 0 15,-4 1 0-15,3-1 0 0,3-1 0 0,4 1 0 0,2 0 0 16,4-2 0-16,5-4 176 0,5-2-48 0,0-3 336 15,5-3 80-15,3-4 16 0,1-4 0 0,3-5-64 0,0-6-16 16,-1-3 0-16,3-6 0 16,2-4-32-16,0-6 0 0,0-7 0 0,3-3 0 0,3-6-128 0,1-1-48 15,1-2 0-15,0-1 0 0,4 1-128 0,1 2-16 16,1 2-128-16,1 5 192 16,3 2-1568-16,2 0-320 0,0 0-64 0</inkml:trace>
  <inkml:trace contextRef="#ctx0" brushRef="#br1" timeOffset="3020.52">9890 4860 23615 0,'0'0'1040'0,"0"0"224"0,0 0-1008 0,3 1-256 15,-5 13 0-15,0 3 0 0,-2 3 512 0,0 3 48 0,0 3 16 0,1 7 0 16,1 6 208-16,0 7 48 0,0 6 16 0,1 5 0 16,-1 6-624-16,2-1-224 0,0 5 144 0,0 1-144 15,2 1 0-15,-1-2 0 0,1-3 0 0,2-4 0 31,0-4-640-31,1-4-16 16,3-1 0-16,-1-8 0 0,-1-5-1456 0,1-7-304 0,-2-4-48 16</inkml:trace>
  <inkml:trace contextRef="#ctx0" brushRef="#br1" timeOffset="5295">9924 4798 20671 0,'0'0'912'0,"0"0"192"0,5-5-880 0,2-1-224 0,0-1 0 0,4 0 0 15,3-3 432-15,3 2 32 0,4 3 16 0,2-1 0 16,5 2 224-16,1 4 64 0,2 0 0 0,3 4 0 15,0-1-368-15,2 3-64 0,3 0-16 0,3 1 0 16,-2-2-32-16,5 0-16 0,3-1 0 0,1-3 0 16,4 1 160-16,1-2 16 0,2 0 16 0,2-2 0 15,-1 1-144-15,2-4-16 0,0 3-16 0,7-4 0 0,2-1-128 0,0 2-32 16,-2 0 0-16,-1 0 0 0,-1-2-128 0,-4 2 160 16,-3 0-160-16,0 2 160 0,-3 5-160 0,-2 1 0 15,-2 1 0-15,1 3 0 0,-3 2 0 0,-4 0 128 16,-3 3-128-16,-3 4 0 0,-4-6 0 0,-2 4 0 15,-1 1 0-15,-2 0 0 0,-3 4 0 0,0-1 0 0,-2 0 0 16,-2 3 0 0,-1 2 0-16,0 2 128 0,-3 0-128 0,0 4 0 15,2-2 0-15,-3 4 0 0,-2 3 128 0,1 1-128 16,2 4 0-16,-2 4 0 0,-1 2 0 0,2 3 128 0,3 6-128 16,-1-1 0-16,1 2 0 0,1 1 0 0,-2 1 0 0,0-1 0 15,0-1 0-15,0-2 0 0,-1 1 0 0,0-5 0 16,0 0 0-16,1-1 128 0,-4-5-128 0,2 0 0 15,-3-3 0-15,-1-1 0 0,1-2 0 0,-3-1 0 0,0-3 0 0,-2-2 0 16,-3-1 0-16,0-2 0 0,-3-2 0 0,0-1 0 16,-2-2 144-16,-2 0-144 0,-2 1 160 0,0-1-160 15,-4-3 192-15,1 0-48 0,-4-1-16 0,-1-1 0 16,-5-2 16-16,-2 0 0 0,2 1 0 0,-2-4 0 16,-3 0 96-16,-1-2 16 0,-4 0 0 0,-2-1 0 15,-4-1-16-15,-3 0 0 16,-3-2 0-16,-1 0 0 0,-3-2-112 0,0-1-128 15,-1 1 176-15,-2 0-176 0,-2-2 192 0,-3 1-64 16,-1 2 0-16,-2-5-128 0,-3-1 384 0,-2-1-16 16,2-1-16-16,2-1 0 0,0 2-160 0,-1-2-48 15,2 0 0-15,-2-1 0 0,-1 1 0 0,-4-4 0 16,-4-1 0-16,-1-1 0 0,2-4-16 0,1-1-128 16,-3-1 192-16,0-2-64 0,-5-2 176 0,0-5 16 0,-4-3 16 0,2-3 0 15,2 0 224-15,-1-1 32 0,2-1 16 0,1-3 0 16,1-1 32-16,1-2 16 0,2 1 0 0,6-2 0 0,6 0-416 0,5 4-96 15,4 1-16-15,7 4 0 32,7 1-1120-32,5 3-224 0,4-4-64 0,9 0 0 0,4 2-1856 0,7-4-384 0</inkml:trace>
  <inkml:trace contextRef="#ctx0" brushRef="#br2" timeOffset="12729.29">15054 2436 9215 0,'-9'-1'816'0,"-3"-1"-656"16,-2 0-160-16,1-1 0 0,0 2 3568 0,1-3 672 15,-1-1 144-15,3-2 32 0,-2 1-2320 0,4-2-464 16,-1 1-96-16,2-3 0 0,5 1-992 0,0-2-192 0,2-2-32 0,4 2-16 16,2-4-304-16,0 2 128 0,5 0-128 0,-1-1 0 15,0-4 176-15,3 2-176 0,4 2 160 0,0 2-160 16,0 1 256-16,2 2-64 0,-3 3 0 0,3 3 0 15,-1 6 64-15,0-2 0 0,2 6 0 0,-1 2 0 16,1 4 96-16,-3 1 32 0,-3 6 0 0,-1 2 0 16,0-1-112-16,-2 3-16 0,-2 4 0 0,-1 2 0 0,-2-3-112 0,-1 4-16 15,-2 1-128-15,-2 0 192 0,-1-2-192 0,-1-2 176 0,-2-4-176 16,1 0 160-16,-2-3-160 0,-3-2 0 0,3-2-192 0,-2-2 192 16,-1-4-192-16,0-2 192 0,-4-2-192 0,1-2 192 15,-1-1 0-15,2-3 0 0,0-2 0 0,0-4 0 16,0-4 0-16,1-2 0 0,1-6 0 0,3-1 0 31,2-3 0-31,3 0 0 0,0 2 144 0,3 2-144 0,0 1 400 0,4 6 16 16,3-1 0-16,0 5 0 15,2 1 160-15,2 3 48 0,0 4 0 0,4 3 0 0,1 3-384 16,4 1-80-16,2 0-16 0,3 1 0 0,1 2-144 0,2 1 0 16,2-1 0-16,4 0 128 15,1-1-1488-15,0 2-304 0,-1 0-64 0,0-1-14656 0</inkml:trace>
  <inkml:trace contextRef="#ctx0" brushRef="#br2" timeOffset="13161.32">16724 2435 14735 0,'-6'-6'1312'0,"-2"4"-1056"0,-1-2-256 0,-3 3 0 16,-2-1 3744-16,-3 2 688 0,0-2 144 0,-2 4 32 15,1 0-2448-15,-1 3-496 0,2 5-80 0,2 3-32 16,2 4-1152-16,2 4-224 0,0 4-48 0,3-2-128 16,4-1 0-16,2 1 0 0,2-2 0 0,2-1 0 15,4 0 0-15,1-2 0 0,1-2-144 0,1-3 144 16,3 0-208-16,1-5 32 0,-1-2 16 0,1 1 0 16,0-2-224-16,0-1-64 0,-1-3 0 0,-2-1 0 15,-2-1 32-15,-2 1 0 0,1-4 0 0,-3 0 0 0,-1-2 192 0,-2-2 32 16,0 0 16-16,-1-4 0 0,-1-1 176 0,0 1 0 15,1-1 0-15,0-1 0 0,-2 0 0 0,2 2-128 16,2 2 128-16,1 0 0 0,0 4 128 0,1-1 96 16,2 5 32-16,2 2 0 0,1 2 176 0,1 2 32 0,0 5 16 0,0 2 0 15,1 2 240-15,-1 0 48 0,-1 1 16 0,1 3 0 16,-3 0 112-16,-1 1 32 0,-3 1 0 0,-1 1 0 16,-2 3-128-16,-3-1-32 0,-2 0 0 0,-2 1 0 15,0-2-384-15,-1 1-64 0,-3-3-32 0,1-1 0 16,-3 0-288-16,1-2 0 0,3-2 0 0,0-3 0 31,0-4-1344-31,0 0-384 0,-2-6-80 0,3-2-10480 0,2-3-2080 16</inkml:trace>
  <inkml:trace contextRef="#ctx0" brushRef="#br2" timeOffset="13661.44">16937 2489 16575 0,'0'0'736'0,"9"7"160"0,-1 1-720 0,1 2-176 15,-2 2 0-15,1 1 0 0,0 0 3424 0,-1 1 656 16,-1 2 128-16,-1 1 16 0,1 1-1968 0,-2 0-400 16,-2 1-64-16,1 0-32 0,-2-1-992 0,0 1-192 15,-1-4-32-15,2 0-16 0,-1-4-288 0,-1-1-64 16,0-10-16-16,0 0 0 0,1 6-160 0,-1-6 192 16,0 0-192-16,0 0 192 15,0 0-32-15,-1-9 0 0,-2-3 0 0,2-2 0 16,0-6-160-16,1-1 0 0,0-2-160 0,1-2 160 31,3-2-448-31,-1 1 0 0,0 0 0 0,3 2 0 0,1 1 64 0,3 1 0 0,-1 1 16 0,1 1 0 16,3 3-16-16,0 0-16 0,0 0 0 0,2 4 0 15,-1 0 208-15,0 3 32 0,1 1 16 0,-2 2 0 16,0 3 144-16,-2 2-208 0,-1 0 80 0,-3 1 128 0,0 6-160 0,-2-1 160 0,-1 5 0 16,-1 2-144-16,-2 3 144 0,-1 3 0 0,-1 1 0 0,-2 2 0 15,0 3 0-15,1 5 0 0,-2 0 0 0,3 2 128 16,2-2-128-16,2 2 0 0,0-3 0 0,3-2 0 15,1-3 0-15,3-1 0 0,0-5 0 0,2-1 0 16,0-3 0-16,1-3 0 0,0-6 0 0,0-1 0 16,0-2 0-16,0-2 0 0,0-4 128 0,-2-4-128 0,-1-2 336 0,-3-1 0 15,0-1 0-15,-1-4 0 0,0-1 192 0,-4-3 48 16,0 1 0-16,-2 1 0 0,-2-3 0 0,0 2 16 16,-2 2 0-16,-1 1 0 0,-5-1-336 0,1 2-64 15,0 2 0-15,1 2-16 0,1-2-176 0,-1 6 160 16,1-1-160-16,2 3 160 31,1 3-2912-31,4 4-576 0,0 0-112 0</inkml:trace>
  <inkml:trace contextRef="#ctx0" brushRef="#br2" timeOffset="13962.38">17552 2549 27935 0,'0'25'1232'0,"0"-12"256"0,-1 4-1184 0,2 1-304 0,3-1 0 0,1 0 0 0,-1-1 1248 0,1-3 192 0,3 0 32 0,1-3 16 15,2 0-784-15,0-3-144 0,4 0-48 0,-1-5 0 16,0-2-352-16,1-1-160 0,-1 0 128 0,0-4-128 16,2-2 0-16,0-1 0 0,-3-2 0 0,0-4 0 15,0-1 0-15,0-2 256 0,-4-2-32 0,-1-1-16 16,-2 1-336-16,1 0-80 0,-3-2-16 0,0 6 0 16,-2-3 512-16,0 2 96 15,-1 3 32-15,0 2 0 0,-1 4 656 0,0 7 128 16,0 0 16-16,0 0 16 0,0 0-512 0,0 0-96 15,-1 7-32-15,2 5 0 0,0 4-400 0,1 2-192 16,-1 2 160-16,2 1-160 0,-1 1 0 0,3 1 0 16,1 2 0-16,0 0-160 15,3-3-1248-15,0 1-240 0,1 1-48 0,1-2-16 16,2-5-1648-16,0 0-336 0,-1 0-64 0,0-2-16 0</inkml:trace>
  <inkml:trace contextRef="#ctx0" brushRef="#br2" timeOffset="14325.59">18073 2643 11967 0,'0'0'1072'0,"0"0"-864"0,0 0-208 0,10 3 0 15,0 1 3904-15,-1 2 720 0,-1 3 160 0,1 3 16 16,0 2-2640-16,2 3-544 0,0 2-96 0,1 2-32 16,0 1-528-16,0 2-128 0,-2 0 0 0,-1-2-16 15,-1-1-176-15,1 1-48 0,-2 0 0 0,-1-2 0 16,-1-2-320-16,1-2-64 0,-3-1-16 0,0-3 0 15,-2-3 0-15,-1-1-16 0,0-8 0 0,0 0 0 16,0 0-48-16,0 0 0 0,0 0 0 0,0 0 0 0,-1-10 96 0,-2-3 16 16,1-6 0-16,1-2 0 15,-1-6-528-15,1-3-96 0,-2-4-32 0,1-4 0 16,-1-3-368-16,2-4-80 0,1 0-16 0,1-1 0 16,2 0-464-16,2 2-112 0,4 0-16 0,5 2 0 15,1 2 832-15,-1 6 144 0,-1 8 48 0,-1 5 0 0,0 4 800 0,-2 8 160 16,0 2 48-16,0 7 0 0,-3 3 432 0,-1 5 96 0,-2 3 0 0,-2 5 16 15,-1 2 16-15,1 3 0 0,-4 1 0 0,1 2 0 16,-1-2-464-16,-2 3-80 0,0-3-32 0,-2 1 0 16,0 1-352-16,-1-2-192 0,0-1 192 0,0-2-192 15,2 0-960 1,1-2-320-16,0-2-48 0,0-2-16 0,-4-2-1920 0,3-5-400 0</inkml:trace>
  <inkml:trace contextRef="#ctx0" brushRef="#br2" timeOffset="14632.88">18729 2360 21711 0,'7'-17'960'0,"-5"12"192"0,-2 5-912 0,3-6-240 0,-4-2 0 0,-2 3 0 16,3 5 2016-16,-8-2 352 0,-2-2 80 0,-2 4 16 0,0 2-1264 0,1 2-256 16,-1 2-48-16,0 1-16 0,2-2-592 0,1 1-112 15,2 2-32-15,2 3 0 0,2-5-144 0,3 3 0 16,2 4-160-16,1-2 160 0,3 0-208 0,1 4 48 15,4-5 16-15,3 5 0 0,3 0 144 0,3 1-128 16,1-2 128-16,2 2-128 0,2-3 128 0,0 1 0 16,-2 2 0-16,1-3 0 15,-6 1 704-15,-1 2 112 0,-3-3 16 0,-3-1 16 16,-2-2 704-16,-4 2 144 0,-3 1 32 0,-3-3 0 16,-3 2-128-16,-4 0-32 0,-3-2 0 0,-2 1 0 15,-6-2-656-15,0 0-128 0,-2 0-16 0,-1-1-16 0,0 0-560 0,1-3-192 16,0-1 0-16,-1-2 144 15,2 1-2448-15,1-2-480 0,-18-1-96 0,14-4-32 0</inkml:trace>
  <inkml:trace contextRef="#ctx0" brushRef="#br2" timeOffset="15596.62">20474 2427 25167 0,'-15'2'1104'0,"-3"2"240"0,-3 3-1072 0,-2-1-272 0,-5 1 0 0,0-1 0 0,0 2 720 0,2-1 96 16,1 1 16-16,1-1 0 0,3 4-192 0,2-3-16 15,5 1-16-15,1-1 0 0,5 1-608 0,4 0 0 16,3-3 0-16,1-6 0 15,0 0-192-15,11 7-16 0,4-2 0 0,3-1 0 16,3 1 64-16,1 0 16 0,3 1 0 0,1 0 0 16,2 2 128-16,-1 1-128 0,-1 0 128 0,-1 0-128 15,-2 2 128-15,-3-1 192 0,-4 1-32 0,-3 0-16 16,-3 0 544-16,-3 1 96 0,-2-2 32 0,-3 2 0 16,-2 1 192-16,-2 2 32 0,-2 2 16 0,-3 3 0 15,-2-6-608-15,-1 3-128 0,1 1-32 0,-2-1 0 0,1-1-288 0,1-3 128 16,0-3-128-16,1 1 0 0,0-2 144 0,1-2-144 15,3-2 0-15,4-5 144 0,0 0-144 0,0 0-144 16,0 0 144-16,10 1-208 0,1-1-48 0,4-1-16 16,3-1 0-16,0 0 0 0,0-2 32 0,1-1 16 15,0-2 0-15,1 1 0 0,2-2 64 0,-1-3 16 16,-2 0 0-16,1-1 0 0,-2-1 144 0,0 0-128 0,-1-7 128 0,0 3-128 16,0 0 128-16,-2 1 0 0,-2-3 0 0,-2 0 0 15,0-1 0-15,-3 2 0 0,-3-2 128 0,-1 3-128 0,-3 0 304 16,-2 4-16-16,-2 0 0 0,-1 3 0 0,-2 1 400 0,-2 2 80 15,-1 3 0-15,-2 2 16 0,2 2-272 0,1 4-64 16,-1 4-16-16,1 3 0 0,1 5-240 0,1 1-32 16,2 1-16-16,3 3 0 15,1 0-144-15,3 1 0 0,1 0 0 0,2-1 0 16,2-3 0-16,2-1 0 0,2 1 0 0,3 1-176 31,0-1-1488-31,1-2-320 0,-2-2-48 0,3-1-8704 0,4-1-1744 0</inkml:trace>
  <inkml:trace contextRef="#ctx0" brushRef="#br2" timeOffset="15930.27">21047 2586 27071 0,'0'0'1200'0,"0"0"240"0,0 0-1152 0,0 0-288 16,0 8 0-16,0 2 0 0,0 2 944 0,0 3 128 15,0 4 16-15,0 0 16 0,2 2-192 0,-1 3-32 16,0 0-16-16,0 0 0 15,-1 2-496-15,2-3-112 0,-1-3 0 0,2-2-16 16,-1-2 32-16,2-4 16 0,0-3 0 0,0-1 0 16,-4-8-288-16,0 0 0 0,0 0 0 0,9-2 0 0,-1 1 0 15,0-6 208-15,-2 0-16 0,1-3 0 16,-1-3-192-16,1-1 128 0,1-2-128 0,-2-3 0 0,2-2 128 0,0 0-128 16,0-2 0-16,-1-2 144 0,0-1-144 0,-1-2 0 15,0 0 0-15,0 0 0 0,1 4 0 0,-1 1 0 0,1 4 0 0,-1 3 0 16,0 6 176-16,-1 3-48 0,-5 7-128 0,0 0 192 15,4 7-64-15,0 7 0 0,-3 6-128 0,0 2 192 16,0 1-192-16,2 2 0 16,1 1 0-16,3 0 0 0,0 0-288 0,2-3-48 0,2-1-16 0,-1-1 0 31,3-1-2528-31,3-3-496 0</inkml:trace>
  <inkml:trace contextRef="#ctx0" brushRef="#br2" timeOffset="16229.15">21687 2586 17503 0,'-14'-7'1552'0,"6"3"-1232"0,-2 3-320 0,-2-1 0 0,-1-2 2176 0,0 0 384 0,0 0 80 0,0 1 16 0,1 2-672 16,3-2-128-16,-1 3-16 0,2 3-16 0,8-3-1232 0,0 0-240 16,-2 8-48-16,6 1-16 0,2 1-288 0,1 1 0 15,3-1-208-15,1 2 80 0,2-3 128 0,2 1-160 16,2 0 160-16,0-1-160 0,1 2 160 0,0-1 0 15,-1 0 0-15,0 0 0 0,-3 1 0 0,-1-1 0 16,-2-1 0-16,-3 2 0 0,-3-1 240 0,-1-1 128 0,-2 2 16 0,-2-1 16 16,-2 2 304-16,-2-2 64 0,-1-1 16 0,-2 2 0 15,1-3-400-15,-1 1-96 0,2 0-16 0,0-1 0 32,-3-2-1216-32,1 0-240 0,1 0-48 0,6-6-14928 0</inkml:trace>
  <inkml:trace contextRef="#ctx0" brushRef="#br2" timeOffset="16351.75">21872 2718 18431 0,'-2'7'1632'0,"-1"4"-1312"0,1 2-320 0,-1 0 0 16,0 0 1152-16,2 0 176 0,1-1 16 0,1-1 16 15,2 2-624-15,1-3-128 0,1 0-32 0,0 0 0 0</inkml:trace>
  <inkml:trace contextRef="#ctx0" brushRef="#br2" timeOffset="16483.34">21947 2463 24303 0,'0'0'1072'0,"0"0"224"0,2-9-1040 0,0 1-256 0,-2 1 0 0,2-3 0 16,2 5-128-16,3-1-96 0,1 0-16 0</inkml:trace>
  <inkml:trace contextRef="#ctx0" brushRef="#br2" timeOffset="16652.64">22264 2195 6447 0,'0'0'576'0,"0"0"-576"0,0 0 0 0,1 10 0 15,0 1 5824-15,0 2 1040 0,2 2 224 0,0 5 32 16,-2 3-4784-16,3 5-960 0,1 4-192 0,3 5-32 15,0 2-832-15,1 4-176 0,0 4-16 0,0-2-128 16,2 0 0-16,0-2-256 0,1 0 32 0,0 0 0 16,0-5-2464-16,-2-2-480 0,0-2-96 0</inkml:trace>
  <inkml:trace contextRef="#ctx0" brushRef="#br2" timeOffset="16853.14">22294 2719 31679 0,'-3'-13'1408'0,"3"13"272"0,0-8-1344 0,1 0-336 0,1-1 0 0,0 0 0 15,1 0 1472-15,2 0 240 0,2 0 32 0,2-1 16 16,1 1-1248-16,0 3-240 0,2-1-48 0,1 1-16 16,4 2-768-16,-1 0-144 0,0 1-48 0,0 1 0 15,3 0-1760-15,-1 0-368 0,-2 2-64 0,1 2-10112 16</inkml:trace>
  <inkml:trace contextRef="#ctx0" brushRef="#br2" timeOffset="16984.68">22681 2565 14735 0,'0'0'1312'0,"0"0"-1056"0,-2 7-256 0,1 2 0 15,0 2 2800-15,0 1 496 0,1 1 96 0,0 1 32 16,0 2-1424-16,0 0-272 16,1-1-64-16,0 2-16 0,2-2-992 0,2 0-192 15,-1 0-32-15,1-1-16 16,2-1-1888-16,-1-1-384 0,1-2-80 0</inkml:trace>
  <inkml:trace contextRef="#ctx0" brushRef="#br2" timeOffset="17169.68">22792 2320 2751 0,'-6'-14'128'0,"6"14"16"0,0 0-144 0,0 0 0 0,0 0 0 0,0 0 0 16,0 0 6080-16,0 0 1200 0,0 0 224 0,0 0 48 0,0 0-5680 0,6 7-1136 15,-3 3-224-15,3 3-64 16,-1 2-992-16,0 3-208 0,2 3-32 0,-1-1-16 16,1 3-2016-16,-1 1-416 0,1-1-80 0,-1-1-16 0</inkml:trace>
  <inkml:trace contextRef="#ctx0" brushRef="#br2" timeOffset="17397.72">22922 2738 10127 0,'0'0'896'0,"0"8"-704"0,0 1-192 0,0 0 0 15,1 2 2496-15,1-2 480 0,-2-9 96 0,0 0 0 16,3 7-1584-16,-3-7-320 15,7 5-64-15,1-4-16 0,0-4-64 0,-1 0-32 16,0-3 0-16,1 2 0 0,-2-2-144 0,1-3-16 16,-2 0-16-16,3 0 0 0,0-1-112 0,0-3-32 15,-1 0 0-15,0-1 0 0,-1-2-304 0,1 2-64 16,-1 0-16-16,1 1 0 0,-2-2-288 0,0 2 0 16,1 2-128-16,-1 1 128 15,0 4-656-15,-5 6-48 0,0 0 0 0,0 0 0 0,0 0-352 0,0 0-80 0,0 0-16 16,3 8 0-16,-3-8-1424 0,2 8-304 0,1 7-48 15,-3-15-16-15</inkml:trace>
  <inkml:trace contextRef="#ctx0" brushRef="#br2" timeOffset="17619.07">23191 2759 4607 0,'5'4'400'0,"3"0"-400"16,-1 0 0-16,3-3 0 16,-1-1 3632-16,1-1 640 0,2 0 128 0,0-2 16 15,-2-1-2544-15,3-1-512 0,1-2-96 0,-1 1-32 16,-2-3-400-16,-2 0-96 0,0-3-16 0,-1-1 0 15,0 0-272-15,-2-1-48 0,-1 0-16 0,-1-1 0 16,-1-2-256-16,-2 1-128 0,-2 3 0 0,-2 1 128 16,-1 3 384-16,-1 2 80 0,5 7 16 0,-9-3 0 15,-1 4 672-15,-2 3 144 0,2 4 32 0,-2 2 0 0,0 3-64 0,2 4-16 16,0 3 0-16,4 3 0 0,2-2-224 0,1 1-64 16,5 2 0-16,0-3 0 0,4 1-544 0,3-4-112 15,1 0-32-15,4-1 0 0,3-1-272 0,6-4-128 16,4-3 128-16,4-4-128 15,6-2-1456-15,4-3-368 0,9-3-80 0</inkml:trace>
  <inkml:trace contextRef="#ctx0" brushRef="#br2" timeOffset="18087.09">24901 2118 3679 0,'-12'-9'320'0,"7"6"-320"0,-1 2 0 0,-1-1 0 0,0 2 6064 0,1 3 1136 15,6-3 224-15,-7 7 64 0,4 2-5184 0,-1 2-1024 16,1 4-192-16,0 2-64 0,3 1-400 0,3 5-96 16,0 6-16-16,3 1 0 0,-2 0-368 0,3 3-144 15,0 2 0-15,1 4 144 0,0 1-144 0,2 1 0 0,2-1 0 0,0-2 0 32,0-5-1584-32,-3-9-240 0,-1 3-48 0,-1 0-7728 0,1-4-1552 0</inkml:trace>
  <inkml:trace contextRef="#ctx0" brushRef="#br2" timeOffset="18419.38">24876 2551 20895 0,'-1'-12'928'0,"1"12"192"0,0-9-896 0,1 1-224 16,2-1 0-16,1 0 0 0,1-2 704 0,3 1 80 16,2 3 32-16,2 1 0 0,0-1-224 0,1 1-32 15,1-1-16-15,2 2 0 0,1 0-544 0,-2 1 0 16,-2 1 0-16,0 3 0 0,-1-2 0 0,0 0 0 0,-3 2 0 0,-1 0 0 15,-8 0 544-15,0 0 0 0,5 7 0 0,0 2 0 16,0 3 32-16,-2 1 16 0,-2 1 0 0,2 3 0 0,-2 0-432 16,2 4-160-16,1-3 0 0,2 4 144 15,2-2-144-15,3 1 0 0,2 0 0 0,2-1 128 0,3 0-128 0,1-3 0 16,-2-1 0-16,0-1 0 0,2 1 0 0,-1-2 0 16,1-2 144-16,0-5-144 0,-2-4 368 0,-1-3 0 15,-2-5 0-15,-2-1 0 0,-2-1 336 0,1-5 64 0,-3-1 0 0,-3-4 16 16,-4 2 304-16,-2-2 48 0,-3 0 16 0,-3-3 0 15,-2 1-160-15,-4 2-32 0,-4-3 0 0,-4 5 0 16,-1-1-448-16,-3 0-112 0,-1 1-16 0,2-1 0 16,-1 0-576-16,1 1-112 0,1 0-16 0,3 1-18688 15</inkml:trace>
  <inkml:trace contextRef="#ctx0" brushRef="#br2" timeOffset="19058.95">26915 2579 5519 0,'-2'-5'496'0,"-2"0"-496"0,-3 0 0 0,3-1 0 15,2 0 4688-15,-4-1 848 16,-4-2 160-16,-2 4 48 0,-1 1-3056 0,0 3-624 15,0 0-112-15,0 2-32 0,-1 1-1120 0,2 6-224 16,2 3-64-16,-1 0 0 0,3 0-512 0,2 2 0 16,-1 0 0-16,5 0-192 0,2 1 48 0,2-3 16 15,4-1 0-15,3 2 0 0,2 0 128 0,4 1-208 16,3-2 80-16,0 1 128 0,-1-1-160 0,1-1 160 16,-1-1 0-16,-2 3-144 0,-2-3 144 0,-1 1 0 0,-3-2 0 0,-2 1 0 15,-1-2 0-15,-4 1 0 0,-4 1 0 0,-2 1 128 16,-4 1 48-16,-2 0 16 0,-5 1 0 0,0 0 0 15,-2-3-192-15,-2 0 192 0,0 3-192 0,1-6 192 16,-1-3-416-16,4-2-80 0,0 2-16 0,5-3 0 16,1 0-1968-1,9 0-400-15,0 0-64 0,5-7-9408 0</inkml:trace>
  <inkml:trace contextRef="#ctx0" brushRef="#br2" timeOffset="19322.18">27137 2672 24591 0,'0'0'1088'0,"0"0"224"0,0 0-1056 0,0 0-256 0,0 0 0 0,-8 1 0 15,-2 2 1984-15,-1 2 352 0,-1 2 64 0,2 2 16 16,0-2-848-16,0 3-160 16,4 0-48-16,2 4 0 0,3-1-864 0,1 0-176 15,1 1-48-15,3-1 0 0,1-2-272 0,3 0 160 16,2-2-160-16,1 0 128 0,-1-5 0 0,1 0 0 16,0-4 0-16,1-3 0 0,0-2-128 0,0-2-176 15,-1-2 48-15,0 0 0 0,-2-3 0 0,-3-1 0 16,0-1 0-16,-2 1 0 0,-3 0 128 0,-2 0-208 15,-5-1 80-15,0 2 128 0,-2-2-256 0,-1 2 64 0,-2-1 0 0,1 2 16 16,-2-2 32-16,1 3 0 0,-2-2 0 0,-3-2 0 16,4 3-496-16,3 0-112 15,5 0-16-15,4-1 0 0,3 1-3216 0,2-2-656 0,3-8-128 16,2 5-32-16</inkml:trace>
  <inkml:trace contextRef="#ctx0" brushRef="#br2" timeOffset="19475.59">27310 2393 5519 0,'0'0'496'0,"0"0"-496"0,-4 9 0 0,0 0 0 16,2 2 5040-16,-2 0 912 0,-1 2 176 0,0 2 32 16,-2 0-3440-16,2 4-688 0,-2 1-144 0,2 3-32 15,1 0-1136-15,3 2-224 0,1 1-48 0,2-1-16 16,1-2-432-16,2 1 0 0,2-4 0 0,2 1 0 16,3 0-448-16,2-1-192 0,3-2-16 0,2-4-16 15,0-1-2048-15,0-6-416 0,1-1-64 0,-1-4-4800 16,0-2-960-16</inkml:trace>
  <inkml:trace contextRef="#ctx0" brushRef="#br2" timeOffset="19791.93">27581 2689 2751 0,'0'0'256'0,"0"-8"-256"16,0 0 0-16,0 0 0 0,-1 2 4848 0,1 6 912 15,0 0 192-15,0 0 48 0,0 0-2880 0,0 0-576 0,0 0-112 0,0 0-32 16,-5 8-896-16,1 1-176 0,0 1-48 0,3 1 0 16,-1 0-544-16,2 0-112 0,0-1-32 0,2 2 0 15,0 0-400-15,2-2-64 0,3 2-128 0,-1-4 176 16,1 0-176-16,2-2 0 0,1-1 0 0,2-2 0 15,3-2 0-15,-4-1 0 0,-3-2 0 0,1-1-176 0,0-1 176 0,0-1 0 32,1-2 0-32,-1 3 0 0,-1-2 0 0,-1-2 0 15,0 2 0-15,-1-1 0 0,0 1-128 0,-3-1 0 0,1 0 0 0,-1 1 0 16,-2-3 304-16,-1 2 64 0,0 7 16 0,0 0 0 16,-1-4 448-16,1 4 112 0,-1-5 16 0,1 5 0 15,0 0-576-15,0 0-96 0,-4 7-32 0,0 4 0 16,1 1-128-16,3 0 0 0,0 0 0 0,3 2 0 15,-1 0 0-15,4 1 0 0,0-1-176 0,2 0 176 16,0-1-1488-16,2 0-224 0,2-5-32 0,2 0-16 16,2-1-1456-16,0-4-304 0,-1-3-48 0</inkml:trace>
  <inkml:trace contextRef="#ctx0" brushRef="#br2" timeOffset="19992.07">28116 2407 6447 0,'1'-26'272'0,"1"12"80"0,-1 1-352 0,-1 0 0 0,0 13 0 0,0 0 0 16,0 0 5744-16,0 0 1072 0,0 0 224 0,0 0 32 15,-3 15-4656-15,1 4-944 0,0 3-176 0,2 3-32 0,3 7-720 0,-2 1-144 16,1-1-16-16,0 5-16 0,1 2-368 0,1-1 0 16,0-2 0-16,1-1 0 0,0-1 0 0,2 3-208 0,-1-3 48 0,1 0 16 31,0-4-2240-31,3-3-448 0,0-5-96 0,-4-9-10656 0</inkml:trace>
  <inkml:trace contextRef="#ctx0" brushRef="#br2" timeOffset="20260.8">28133 2768 9215 0,'-7'-9'816'0,"1"1"-656"16,1-2-160-16,-1 1 0 0,1 0 4352 0,1 1 848 16,2-1 176-16,2 9 16 0,-2-8-2832 0,2 8-560 15,0 0-112-15,0 0-32 0,6-8-1152 0,-6 8-256 16,10-5-32-16,0 1-16 0,2 1-608 0,1 2-128 15,3-1-32-15,0 0 0 32,-1 1-640-32,1 1-128 0,-2-3-16 0,1 6-16 15,-1-6-432-15,0 3-64 0,-1 0-32 0,-1 3 0 0,-2-3 144 16,-10 0 16-16,12 4 16 0,-1 1 0 0,-4 2 1024 0,-7-7 208 0,8 11 32 0,-1 0 16 16,-7-11 704-16,6 13 144 0,-2-2 32 0,-1 3 0 15,-3-1 256-15,1 2 64 0,2-2 16 0,-2 0 0 16,-1 0-464-16,0-4-80 0,0-9-32 0,3 17 0 15,3 3-400-15,-2-11 0 0,-4-9 0 0,5 8-11536 0</inkml:trace>
  <inkml:trace contextRef="#ctx0" brushRef="#br2" timeOffset="20561.8">28580 2574 16575 0,'-3'-8'1472'0,"2"2"-1168"16,1-1-304-16,0 7 0 0,0 0 2688 0,0 0 496 15,0 0 80-15,0 0 32 0,0 0-1856 0,0 0-368 16,-8 13-80-16,2 7-16 0,-2 1-592 0,4 3-128 16,3 4-32-16,2-3 0 0,0-1-224 0,3 0 0 15,2-2 0-15,3-1 0 0,2-5 0 0,0-1-160 16,1 0 160-16,-1-2-128 0,1 1-32 0,1-1 0 16,0-7 0-16,0 1 0 0,-1-3 160 0,0-3 0 0,-2-2 0 0,0 0 0 15,1-3 144-15,-2-2 64 0,-1 1 16 0,0-1 0 16,-3-3 480-16,-1-2 112 0,-2 1 16 0,-2 2 0 15,-2-5 0-15,-2 0 0 0,-1-1 0 0,-2 2 0 16,-2 0-384-16,0 0-64 0,2 2 0 0,-2-4-16 0,-2-1-368 16,0 0 0-16,2-1 0 0,2 3 0 31,2-3-928-31,1 4-208 0,2 3-32 0,0-2-9952 0,2 11-1984 16</inkml:trace>
  <inkml:trace contextRef="#ctx0" brushRef="#br2" timeOffset="20862.34">28868 2724 25919 0,'-1'17'1152'0,"0"-3"224"0,-2 6-1104 0,-1-2-272 0,0 2 0 0,2 1 0 0,0-1 1456 0,2-4 224 15,2-3 48-15,0-1 16 0,-2-12-448 0,5 10-80 16,2-1-32-16,-1-3 0 0,4-2-736 0,-10-4-160 16,10-2-32-16,0 0 0 0,1-4-64 0,1 0-32 15,-2-5 0-15,0 0 0 0,0-4-32 0,0 0-128 16,2-2 192-16,1 0-64 0,1-1-128 0,0 2 160 15,1-1-160-15,-2 1 160 0,-1 2 32 0,-1 0 16 0,1-1 0 0,1 2 0 16,1 0 320-16,-1 3 64 0,-2 1 16 0,-5 2 0 16,-6 7-64-16,0 0-16 0,12 7 0 0,-3 3 0 15,-2 3-528-15,-1 1 0 0,-1 1 0 0,2 2 0 0,0 4-224 16,0 0 0-16,1-1 0 0,3 1 0 16,0 0-1408-16,4 0-288 0,3 0-48 0,1-3-9424 15,2-1-1904-15</inkml:trace>
  <inkml:trace contextRef="#ctx0" brushRef="#br2" timeOffset="21294.19">29862 2937 21183 0,'0'0'1888'0,"0"0"-1504"16,5 10-384-16,0 2 0 0,0 3 3152 0,1 1 560 15,-1 1 128-15,0-1 0 0,0 2-2720 0,2 4-544 16,-3 3-128-16,1 0 0 0,1-2 320 0,1 0 64 15,-1 1 0-15,1-2 16 0,-2-1-384 0,2-1-80 16,-1-6 0-16,2 0-16 0,-2 1-16 0,1-4 0 16,0 0 0-16,-1-3 0 0,-6-8-64 0,0 0-16 15,0 0 0-15,0 0 0 16,0 0-112-16,12 0-32 0,-3-6 0 0,-3 0 0 16,0-3 16-16,-1-3 0 0,0-2 0 0,-1-3 0 15,-3-3-144-15,2-3 0 0,1-3 0 0,1-4 0 16,0-3-320-16,2-1-80 0,-1-2-32 0,5-4 0 15,3-1-464-15,0-2-80 0,-3 0-32 0,2 5 0 16,0 3-48-16,3 5-16 0,0 5 0 0,1 5 0 0,0-3 1072 0,-2 6 144 16,-2 4 64-16,0 3 16 0,-2 3 416 0,0 4 64 0,-11 3 32 0,0 0 0 15,10 11 0-15,-3 1 0 0,-2 2 0 0,-2 2 0 16,-3-2-32-16,0 3-16 0,-3-2 0 0,-1 2 0 16,-1-2-160-16,-3 4-16 0,-1 1-16 0,-4-1 0 15,-3-3-256-15,1 0-48 0,-2-3-16 0,4 0 0 16,2 0-176-16,1-4 0 0,-1-3 0 0,4 1 0 15,7-7-768-15,0 0-16 0,-10 1-16 0,1 1 0 16,9-2-1584-16,0 0-320 0,0 0-64 0,0 0-13616 0</inkml:trace>
  <inkml:trace contextRef="#ctx0" brushRef="#br2" timeOffset="21494.4">30567 2329 11967 0,'0'0'1072'0,"10"5"-864"0,-4 3-208 0,-2 4 0 16,-3-2 4480-16,-1 6 864 0,-1 5 160 0,-1 5 48 0,0 0-3248 0,-4 3-640 16,-1-1-128-16,-3 5-16 0,1 3-208 0,0 1-32 15,0-3-16-15,-1 0 0 0,-1-2-880 0,3 3-192 16,-1-2-16-16,3-2-16 0,1-2-160 0,2-2 0 16,2 1-192-16,1-3 192 15,0-2-880-15,2-5-48 0,1 0-16 0,1-6 0 16,1 0-2576-16,-5-12-528 0,17 8-112 0,-4-6 0 0</inkml:trace>
  <inkml:trace contextRef="#ctx0" brushRef="#br2" timeOffset="21721.88">30899 2323 28271 0,'-2'13'1248'0,"0"-2"272"0,1 6-1216 0,0 4-304 16,-2 1 0-16,1 4 0 0,-2-1 1072 0,1 5 144 15,1 1 48-15,-1 3 0 0,0 0 32 0,3 1 16 16,0 2 0-16,2-3 0 0,-1 0-800 0,2 0-176 16,-1-1-16-16,1 0-16 0,-1-3-304 0,4 1 128 15,-4-2-128-15,2 1 0 0,1-4 0 0,1 0-176 0,-3 2 0 0,3-8 0 32,0 0-1472-32,-1-1-288 0,-1-5-64 0,-1-4-12960 0</inkml:trace>
  <inkml:trace contextRef="#ctx0" brushRef="#br2" timeOffset="21863.5">30575 2899 32015 0,'-12'-19'1408'0,"8"13"320"0,4 6-1392 0,-1-7-336 0,1 7 0 0,0 0 0 15,2-9 1536-15,4 5 224 0,1-3 48 0,4 4 16 16,2 2 0-16,5-1 0 0,6 2 0 0,4 0 0 16,5-1-1088-16,2 0-224 0,2-1-32 0,4 0-16 31,5-1-928-31,6-2-192 0,6-1-48 0,5-1-19392 15</inkml:trace>
  <inkml:trace contextRef="#ctx0" brushRef="#br2" timeOffset="22526.09">16291 3961 20271 0,'-9'-5'896'0,"-3"1"192"0,-1 2-880 0,0 0-208 0,-1 4 0 0,0 3 0 16,-2 4 3712-16,0 4 688 0,-3 4 144 0,-2 5 16 15,-1 5-2704-15,0 9-528 0,-1 5-112 0,4 8-32 16,1 5-640-16,2 2-128 0,2 4-32 0,3 3 0 16,2 1-128-16,4 1-16 0,1 1-16 0,4 1 0 0,4-4-224 0,4-3 176 15,2-4-176-15,3-3 160 0,4-3-160 0,3-5 0 16,3-3 0-16,2-4 0 0,1-6-352 0,3 0 0 15,-2-8 0-15,3-3 0 16,1-4-1408-16,1-5-288 0,0-6-48 0,-2-3-9104 16,0-4-1840-16</inkml:trace>
  <inkml:trace contextRef="#ctx0" brushRef="#br2" timeOffset="22964.23">16632 4223 20271 0,'-11'-17'896'0,"11"17"192"0,0 0-880 0,0 0-208 0,0 0 0 0,0 0 0 0,5-4 2864 0,3 3 528 0,1 1 96 0,3 1 32 15,2 2-2208-15,1 2-432 0,-1 2-96 0,0 1-16 16,1-1-528-16,-2 3-112 0,-2 0-128 0,1 0 176 16,-1 1-176-16,-1-1 0 0,-1 2 144 0,-2 2-144 15,-2-1 128-15,-1 2-128 0,-3 0 128 0,-1 0-128 16,-2 0 128-16,-1 2-128 0,-1 0 160 0,-1-1-160 15,0-6 0-15,-1 3-208 0,0-3 16 0,1 0 0 0,-2-5-160 0,2 0-32 16,0-1 0-16,5-4 0 0,-6 5 0 0,6-5 0 16,-2 6 0-16,2-6 0 0,0 0 224 0,0 0 160 15,0 0-208-15,9 9 80 0,1 1-64 0,5 1 0 16,2 0 0-16,1-1 0 0,-1 1 384 0,1 1 80 16,0 1 16-16,1 0 0 0,0 1 400 0,-1-1 80 15,-3 3 0-15,-1 0 16 16,-2-1 240-16,-3 1 32 0,-2 1 16 0,-2-3 0 15,-4 3 0-15,-2 0 0 0,-4 1 0 0,-3-3 0 16,-4 0-240-16,-1 1-64 0,-1 1 0 0,-3 0 0 16,0-3-384-16,-2 2-96 0,-3-2-16 0,1 1 0 15,1-5-272-15,1 1 0 0,1-5 0 0,1 1 0 16,1-4-976-16,3 1-112 16,2-2 0-16,3-2-16 0,1-4-2224 0,5-1-432 0</inkml:trace>
  <inkml:trace contextRef="#ctx0" brushRef="#br2" timeOffset="23142.62">17830 4831 27759 0,'0'0'1216'0,"-2"12"272"0,1 2-1184 0,-2 2-304 16,0-2 0-16,0 2 0 0,-1-5 1216 0,1 2 176 15,2 0 32-15,-2-2 16 0,1-2-960 0,-1 0-192 16,1 0-32-16,-1-2-15152 0</inkml:trace>
  <inkml:trace contextRef="#ctx0" brushRef="#br2" timeOffset="23449.23">18379 4392 28383 0,'0'-12'1264'0,"-2"8"256"0,-2-1-1216 0,-1-1-304 0,-1 1 0 0,-4-1 0 16,-1 0 1920-16,-4 4 320 0,0-3 64 0,-1 1 0 15,-2-1-1024-15,0-1-224 0,-3 0-32 0,1 2-16 16,2-1-512-16,1 3-112 0,0-2 0 0,4 4-16 0,4 0-368 0,1 2 144 15,-1 0-144-15,2 5 0 0,2 3 0 0,3 5 0 16,0 4 0-16,2 6-144 0,2 4 144 0,0 5-128 16,5 3 128-16,2 5-128 0,1 1 128 0,3 1 0 15,3-1-144-15,3-2 144 0,4-2-192 0,1-3 16 16,-1-2 16-16,-1 0 0 16,-1-1-1632-16,-2-3-336 0,-1-1-64 0,-2-3-13648 0</inkml:trace>
  <inkml:trace contextRef="#ctx0" brushRef="#br2" timeOffset="23627.65">18081 4790 32991 0,'0'0'1472'0,"2"-6"288"0,1 2-1408 0,3-3-352 16,0 2 0-16,3 0 0 0,3 0 1504 0,4 0 224 0,3-1 64 0,5 3 0 15,4-3-704-15,4 2-144 0,0-3-32 0,3-1 0 16,1 0-640-16,2 0-128 0,-1 0-16 0,2 2-128 31,2 1-1664-31,2-1-448 0</inkml:trace>
  <inkml:trace contextRef="#ctx0" brushRef="#br2" timeOffset="25384.44">19826 4587 24879 0,'-4'-3'1088'0,"6"-13"256"0,-2 16-1088 0,-6 0-256 16,-2-3 0-16,-1 0 0 0,-3 1 944 0,-1-1 128 16,-1 0 16-16,-1 1 16 0,0 1-144 0,-1 2-16 15,-1 3-16-15,3 0 0 0,-3-2-672 0,4 2-256 16,0 1 176-16,2 2-176 0,2-4 0 0,3 0 0 0,1 1 0 0,5-4 0 31,-2 7 0-31,5 1-160 0,2 1 32 0,3 1 0 16,1 3-48-16,3 2 0 0,2-1 0 0,2 0 0 15,1-1 176-15,1 0-128 0,1-1 128 0,1 0-128 16,-2-3 128-16,1 0 0 0,-5-1 0 0,-1-2 0 0,-4 0 272 0,-2-1-16 16,-7-5 0-16,2 6 0 0,-2-6 464 15,-4 11 96-15,-2-1 16 0,-2 2 0 0,-1-3-400 0,-2 2-80 16,-2-1-16-16,2 3 0 0,-1-4-336 0,1 2 0 0,1-4 0 0,2 3-192 31,0-1-1680-31,3 0-352 0,1 0-64 0</inkml:trace>
  <inkml:trace contextRef="#ctx0" brushRef="#br2" timeOffset="25531.74">19978 4793 2751 0,'0'0'256'0,"0"0"-256"16,0 0 0-16,0 0 0 0,4 9 4528 0,0 0 848 15,0 0 192-15,-1 1 16 0,-1-3-3648 0,1 3-720 16,-1 0-160-16,1 0-32 0,0-1-720 0,-1-1-160 16,-2-8-16-16,0 0-12080 0</inkml:trace>
  <inkml:trace contextRef="#ctx0" brushRef="#br2" timeOffset="25653.82">19985 4521 14735 0,'0'0'1312'0,"0"0"-1056"15,0 0-256-15,0 0 0 0,-3-7 608 0,2 1 64 16,1 6 16-16,2-6 0 16,2 0-1040-16,2-2-208 0</inkml:trace>
  <inkml:trace contextRef="#ctx0" brushRef="#br2" timeOffset="25932.56">20129 4475 15887 0,'0'0'704'0,"-2"9"144"0,-2 3-672 0,0 3-176 0,0 2 0 0,0 4 0 15,2 3 976-15,0 2 176 16,0 2 16-16,2 2 16 0,0-1 96 0,1 1 32 16,2-1 0-16,0-3 0 0,3-3-224 0,1 0-64 15,3-3 0-15,0-1 0 0,0-4-352 0,2-3-80 16,1-3-16-16,0-2 0 0,0-6 96 0,-1-2 16 16,-2-2 0-16,0-3 0 0,0-5 304 0,-2-2 64 0,-2-3 16 15,0-2 0-15,-1-4-256 0,-1-1-48 0,-2-4-16 0,0 1 0 16,-4 0-448-16,1-1-96 0,0-2-16 0,-2 1 0 0,1-1-192 0,-4-1 0 15,-2 0 0-15,1 0 0 16,-2 0-1760-16,-1-4-240 0,1 1-48 0,0 1-13760 16</inkml:trace>
  <inkml:trace contextRef="#ctx0" brushRef="#br2" timeOffset="26201.62">20507 4741 9215 0,'15'22'400'0,"-7"-12"96"0,2 1-496 0,2-1 0 16,1-1 0-16,0-2 0 0,1 0 3120 0,1-4 528 16,-2 0 96-16,0-6 32 0,0 1-2000 0,-2-3-400 0,-1-3-80 0,0-4-16 15,-1 0-768-15,-1-2-144 16,-2-2-48-16,-2-1 0 0,-1 0-144 0,-3 0-48 16,-1 1 0-16,-3-1 0 0,-3 0 224 0,-1 1 32 15,-1 3 16-15,-1-1 0 0,-2 1 496 0,0 1 112 16,1 1 16-16,-1 2 0 0,0 3-32 0,2 2 0 15,-1 3 0-15,2 4 0 0,1-3-112 0,3 8-32 16,1 4 0-16,3 5 0 0,2 3-160 0,3 4-48 0,1 2 0 0,6 2 0 16,1 0-160-16,3-1-32 0,1-1-16 0,2-2 0 0,4-1-208 0,4-4-32 15,4-2-16-15,5-1 0 16,5-3-1392-16,4-3-288 16,5-3-48-16</inkml:trace>
  <inkml:trace contextRef="#ctx0" brushRef="#br2" timeOffset="26756.19">22132 4551 24767 0,'-14'-3'1088'0,"7"0"240"0,-2 1-1072 0,0 0-256 0,-2 2 0 0,0 2 0 15,-2 3 1632-15,1-1 272 0,0 4 48 0,3 2 16 16,1 7-640-16,-1 3-128 0,-1 2-32 0,2 3 0 16,3 3-848-16,1 2-192 15,4 2-128-15,2-5 192 0,2-1-192 0,1 0 0 16,3-2 0-16,3-4 0 0,2-4 0 0,2-3 0 16,2-4 0-16,2-1 0 15,-1-3-672-15,0-2-16 0,2-4 0 0,-1-5 0 16,-1-4-1968-16,2-3-400 0,0-3-80 0,-4-3 0 0</inkml:trace>
  <inkml:trace contextRef="#ctx0" brushRef="#br2" timeOffset="27057.23">22334 4316 18431 0,'0'0'1632'0,"0"0"-1312"16,-5 9-320-16,0 5 0 16,1 2 1984-16,-2 2 320 0,0 4 64 0,1 3 0 0,1 3-896 0,0 0-176 0,1 4-32 0,2 1-16 15,0 0-736-15,1 0-160 0,0-2-32 0,1-2 0 16,2-2-192-16,-1-5-128 0,1-1 128 0,1-5-128 15,1-2 144-15,1-1-144 0,2-4 192 0,0-1-192 16,0-3 224-16,0-4-64 0,0-2-16 0,-1-3 0 16,2-2-144-16,1-3 0 0,0-4 0 0,-1-2 0 15,-1-2 0-15,0 0 0 0,0-1 0 0,1 0 0 16,-1 1 0-16,-2 0 0 0,-1 0 0 0,1 1 0 16,-1 1 320-16,0 3 16 15,-1 3 16-15,-2 2 0 0,0 1 160 0,-2 6 16 16,0 0 16-16,0 0 0 0,1 9-352 0,0 1-64 15,-1 5 0-15,2 3-128 0,-1 0 144 0,0 3-144 0,1 1 0 0,2 0 144 16,1 4-144-16,1-2 0 0,1-3 0 0,2 0 0 31,1 0-848-31,3-6-48 0,2 0-16 0,2-5 0 16,1-5-2944-16,0 0-592 0</inkml:trace>
  <inkml:trace contextRef="#ctx0" brushRef="#br2" timeOffset="27358.14">22799 4643 17503 0,'0'0'1552'0,"-6"-2"-1232"15,-3-1-320-15,-3 0 0 0,3 5 2368 0,-2-1 400 16,0 0 96-16,-1 3 16 0,3 1-1184 0,0 4-224 16,1-2-64-16,1 2 0 15,1 3-816-15,1 3-160 0,1 0-48 0,2 0 0 16,2 1-256-16,4-2-128 0,-1 1 0 0,1-2 128 16,1-1-128-16,0-2 0 0,1-2 144 0,1 1-144 15,0-3 0-15,1 2 128 0,0 0-128 0,-1 0 0 16,1-5 0-16,0-3 144 0,1 0-144 0,-2 0 0 15,2-4 128-15,-1 1-128 0,-1-1 0 0,1-1 0 0,0-2 0 0,0 0 160 16,-2-3-160-16,1 1 128 0,-3-1-128 0,0-1 0 16,-2 1 0-16,1 0 0 0,-3 0 128 0,0 4-128 15,-1-1 0-15,-2 4 128 0,3 3 224 0,0 0 32 0,0 0 16 0,0 0 0 16,-6 1-272-16,0 4-128 0,2 2 128 0,2 2-128 16,0 2 0-16,4 2 0 0,-2 0-192 0,4 1 192 31,1 0-576-31,3 0 0 0,1 2 0 0,3-2-9984 0,-1-3-1984 0</inkml:trace>
  <inkml:trace contextRef="#ctx0" brushRef="#br2" timeOffset="27521.05">23072 4813 12895 0,'0'0'1152'0,"-3"10"-928"0,1-1-224 0,0 3 0 16,1 0 1648-16,4-1 272 0,-1-2 64 0,3 5 16 15,1 0-1600-15,3 4-400 0,0 2 0 0,3-2-5872 16,1-1-1248-16</inkml:trace>
  <inkml:trace contextRef="#ctx0" brushRef="#br2" timeOffset="27690.05">23174 4621 2751 0,'-11'-22'256'0,"6"14"-256"0,0-4 0 0,-2 1 0 16,3 3 5232-16,2 2 992 0,0 0 208 0,2-1 32 16,2 2-5008-16,-2 5-1008 15,8-1-208-15,2-2-48 16,0 6-688-16,2 3-144 0,0 1-16 0,1 3-10576 16</inkml:trace>
  <inkml:trace contextRef="#ctx0" brushRef="#br2" timeOffset="27921.96">23360 4870 26319 0,'0'0'576'0,"0"13"112"0,0 0 16 0,0 3 64 0,0-1-624 0,0 0-144 0,0-2 0 0,1 1 0 16,1-1 656-16,-1-2 112 0,3 2 0 0,0-7 16 16,-4-6-528-16,0 0-96 0,9-3-32 0,0 0 0 0,0-7-128 0,0 0-176 15,0-3 48-15,0-4 0 0,-1-4-32 0,1-1 0 16,1 1 0-16,-3 0 0 0,1 0 160 0,0 2 0 16,-1-1 0-16,2 2 0 0,0 2 384 0,0 2 0 15,0 2 0-15,0 5 0 0,2-3 944 0,-1 6 192 16,-1 2 32-16,2 4 16 15,0 2-432-15,1 6-96 0,0-1-16 0,0 5 0 16,-2 6-608-16,2-1-128 0,1 5-32 0,0-1 0 31,0 4-1152-31,0 3-224 0,1 0-48 0</inkml:trace>
  <inkml:trace contextRef="#ctx0" brushRef="#br2" timeOffset="28321.92">24824 4741 29823 0,'-8'17'1328'0,"6"-2"272"0,-2 5-1280 0,0 4-320 16,0-1 0-16,1-1 0 0,-1-4 0 0,0-1 0 15,1-2-128-15,3-1 128 0,2 0 0 0,1 5 0 16,1 1 128-16,1-3-128 16,1-4-2624-16,1-3-640 0</inkml:trace>
  <inkml:trace contextRef="#ctx0" brushRef="#br2" timeOffset="28722.84">24827 4451 23039 0,'0'8'2048'0,"-2"1"-1648"0,1-1-400 0,2 1 0 16,2-1 448-16,2 1 0 0,2 3 0 0,3-2 0 15,2-3-448-15,5 3 0 0,4 0 0 0,0-1 0 16,-2 0-224-16,1 0 32 0,-1-3 0 0,1 2 0 31,-2 0-592-31,-1 1-112 0,-4-1-32 0,-4 2 0 0,0-3 416 0,-2 2 96 0,-5 2 16 0,-2 0 0 16,-4 1 400-16,-2-2 224 0,-3 0-32 0,1 0 0 15,0-2 800-15,-1 1 160 0,0 0 16 0,1-1 16 16,2 1-448-16,0-4-96 0,2 3 0 0,2 2-16 0,2 1-464 0,2-1-160 16,4-2 0-16,3 3 144 0,0 0-144 0,4 2 0 15,3-1-160-15,4 0 160 0,3-3 0 0,-4 1-144 16,-1 3 144-16,1-1 0 0,-1-3 272 0,-2 0 144 15,-2 7 32-15,-5-3 0 0,-4 1 544 0,-2-1 112 0,-6-1 32 16,-2 0 0-16,-3 0 128 0,-2-2 16 0,-5-3 16 0,2-1 0 31,2-1-624-31,-2 1-128 0,-3-3-32 0,0 1 0 16,2 2-512-16,1-2 0 0,0 1 0 0,1-1 0 16,2-4-2384-16,2-2-544 0</inkml:trace>
  <inkml:trace contextRef="#ctx0" brushRef="#br2" timeOffset="29107.2">26194 4777 32991 0,'-30'6'1472'0,"16"-1"288"0,-4 3-1408 0,1 1-352 16,1 3 0-16,0-3 0 0,1 0 464 0,3 1 32 15,2 1 0-15,2-1 0 0,3 3 16 0,3-1 0 16,4 0 0-16,2-5 0 0,-4-7-656 0,9 8-128 16,5 0-32-16,2-1 0 15,3-4-336-15,-1 0-80 0,2-2-16 0,-2-2 0 0,1 1-96 0,-1-4 0 0,-3 2-16 0,1-5 0 16,0 1 496-16,-1-1 96 0,0-1 32 0,-4-1 0 0,1 0 224 15,-3 1 192-15,-2 0-48 0,-1 0 0 0,0 5 496 0,-3-4 112 16,-3 7 16-16,0 0 0 0,3-8 240 0,-3 8 48 16,0 0 16-16,0 0 0 0,0 0-336 0,0 0-64 15,-8 8-16-15,2 0 0 0,0 2-272 0,1 3-64 16,1 3-16-16,2 0 0 0,0 1-304 0,2-2 0 0,0 3 0 0,4-1 0 31,2 2-320-31,3-2-112 0,1-3-16 0,3 2-16 16,3-3-2400-16,-1 0-464 0</inkml:trace>
  <inkml:trace contextRef="#ctx0" brushRef="#br2" timeOffset="29391.84">26731 4803 35711 0,'-23'-9'1584'0,"7"7"320"0,-2 3-1520 0,2-1-384 16,3 0 0-16,6 1 0 0,-1 1 784 0,-3 3 96 0,2 1 16 15,3 4 0-15,0-4 192 0,4 4 64 0,2 2 0 0,2 3 0 16,4-1-912-16,0 2-240 0,2 0 0 0,0-5 0 16,2-2 0-16,9 4-320 0,1-3 48 0,1 1 16 15,-1 1-416-15,2-2-80 0,-1-3-16 0,-2-1 0 16,-3 1-96-16,2 0-32 0,2 0 0 0,-1 2 0 16,-2-2-192-16,-5 0-32 0,-5 3-16 0,4-4 0 15,4-5-400-15,-4 2-96 0,-2 0-16 0,-9-3 0 31,7-3-80-31,-7 3 0 0,8-3-16 0,-3-1 0 16,2 1 128-16,3-10 16 0,-1 0 16 0,-2-1 0 16,-2 1 176-16,-1-1 16 0</inkml:trace>
  <inkml:trace contextRef="#ctx0" brushRef="#br2" timeOffset="29491.56">27025 4896 23039 0,'0'0'1024'0,"1"9"192"0,-1 2-960 0,1 0-256 0,1 4 0 0,0-1 0 15,1 0 576-15,-1 1 64 0,2 0 0 0,3 0 16 0,-2-1-656 0,0-4 0 16,1 2 0-16</inkml:trace>
  <inkml:trace contextRef="#ctx0" brushRef="#br2" timeOffset="29623.28">27112 4611 11967 0,'-6'-16'528'0,"3"9"112"0,3 7-512 0,0 0-128 16,0 0 0-16,0 0-5296 15</inkml:trace>
  <inkml:trace contextRef="#ctx0" brushRef="#br2" timeOffset="30060.82">27430 4740 16575 0,'-12'6'1472'0,"-2"1"-1168"0,-3 2-304 0,2 2 0 15,0 3 2416-15,1-1 416 0,0 0 96 0,0 1 16 16,1 0-1072-16,4 5-208 0,3-1-32 0,2 3-16 0,3-3-1104 0,3-2-240 16,2-2-32-16,4 3-16 0,1 1-224 0,7 2 0 15,-1-6 0-15,4-1-160 0,-1 1 0 0,1-2 0 16,1-4 0-16,-3-3 0 16,-1-1-32-16,-2-3 0 0,0-5 0 0,-1 1 0 0,-1-1 192 0,-2-2 0 0,1-1 0 0,-2-5 128 15,-1 0-128-15,-2-5 0 0,1-1 128 0,-1-3-128 31,0 0 0-31,-1-1 0 0,-1-1 0 0,-2-2-128 16,0 1 128-16,-1 0-128 0,0-3 128 0,1-1-128 16,-1-3 128-16,0-2 0 0,0 0 0 0,1-1 0 0,-2-2 144 0,1-1-144 15,0 1 192-15,-1 6-192 0,-1 3 256 0,1 7-64 16,0 4-16-16,0 6 0 0,0 10 80 0,0 0 0 16,0 0 16-16,0 0 0 0,-4 12-272 0,0 6 128 15,-1 1-128-15,0 8 0 0,1 4 272 0,0 1-48 0,0 2-16 0,0 3 0 16,0-1-208-16,2 2 176 0,0 0-176 0,4-4 160 15,2-3-160-15,1 3 0 0,1-3 0 0,2-1 0 32,-1-2-1920-32,-1-4-320 0,2 0-64 0,-3-8-11104 0</inkml:trace>
  <inkml:trace contextRef="#ctx0" brushRef="#br2" timeOffset="30292.27">28116 4334 26719 0,'-7'22'2368'0,"-2"11"-1888"16,-2 6-480-16,-5 24 0 0,2-2 1792 0,-1-1 256 15,0-1 48-15,0 0 16 0,2-2-352 0,4 3-64 16,0-2-16-16,2 0 0 0,5-6-1008 0,2-4-208 15,2-4-32-15,4-1-16 0,0-1-544 0,2-4-128 16,1-4 0-16,2-4-16 16,-2-4-2208-16,0-7-432 0,-1-3-96 0</inkml:trace>
  <inkml:trace contextRef="#ctx0" brushRef="#br2" timeOffset="30761.42">28538 4425 23039 0,'0'0'2048'0,"-4"11"-1648"0,1 1-400 0,-3 3 0 15,1 5 1504-15,-1 3 224 0,-2 6 32 0,1 1 16 16,-1 5-144-16,2 3-32 0,1 4 0 0,2-2 0 15,-1-1-832-15,2-1-160 0,-1 0-32 0,3-3-16 16,1-1-288-16,-1-3-48 0,2-3-16 0,-1-1 0 0,0-4-16 0,2 0-16 16,1-4 0-16,0-5 0 0,1-1-176 0,-1-3 192 15,-2-4-192-15,-2-6 192 0,0 0-192 0,0 0 0 16,0 0 0-16,0 0 128 0,8-5-128 0,-1-3 0 0,1-4-160 0,2-5 160 31,-1 0-496-31,2-2 0 0,-1-5 0 0,-1 10 0 0,0 1 112 0,2-1 32 0,-1 1 0 0,2 1 0 16,1 2 192-16,1 2 160 0,0 1-208 0,1 2 80 15,-1 1 128-15,2 0 224 0,-1 3-48 0,0 2-16 16,-3 3 256-16,-2 3 48 0,-1-1 16 0,-1 2 0 16,-2 1-16-16,0-2 0 15,-6-7 0-15,1 9 0 0,-1 2 48 0,-3 0 0 16,-3 1 0-16,-3-3 0 0,-2 0-240 0,0 0-32 16,-1 0-16-16,0-2 0 0,-1 2-224 0,-1-1 128 15,-1 1-128-15,-4 1 0 16,2-3-384-16,1-6-160 0,1 2-32 0,0-1-16 15,2-1-1408-15,3 3-288 0,2 0-48 0,8-4-8096 16,0 0-1600-16</inkml:trace>
  <inkml:trace contextRef="#ctx0" brushRef="#br2" timeOffset="31124.6">28905 5006 9215 0,'17'-10'400'0,"-8"7"96"0,1-3-496 0,-1-2 0 15,-1-1 0-15,0 0 0 0,0-1 4064 0,-2 1 720 16,-2 0 144-16,-1 2 16 15,-6-2-2864-15,1 4-576 0,2 5-112 0,0 0-32 16,-7 2-720-16,-1 4-160 0,-1 0-32 0,0 4 0 16,0 3 144-16,0 3 32 0,0 4 0 0,2 1 0 15,-1-4 192-15,2 2 32 0,1 1 16 0,2-3 0 16,2-2-528-16,1 1-96 0,2-4-32 0,4 1 0 16,0-3-208-16,2-2 0 0,2-2 0 0,7 1 0 15,-1-2-384-15,1-2-64 0,1-5 0 0,-6 2-16 0,-2-1 112 0,2-4 32 16,1 0 0-16,0-2 0 15,1-2 320-15,-1-1-176 0,0-2 176 0,0 0-128 0,1 0 128 0,-3-2 0 16,-2 0 0-16,-1-1 0 0,-1 1 176 0,-1 1 16 16,-1 0 0-16,-1 3 0 0,-2 2 272 0,-2 1 64 0,0 7 16 0,0 0 0 15,-3-4-144-15,3 4-16 0,0 0-16 0,-8 4 0 32,0 7-192-32,-1 0-48 0,-1 2 0 0,1 3 0 15,1 0-128-15,0-1 160 0,2 1-160 0,0 0 160 16,2 1-352-16,3-3-64 0,2 2 0 0,5 3-16 15,-1-5-1504-15,3-2-288 0,1-1-64 0,-1-5-8560 16,1 1-1696-16</inkml:trace>
  <inkml:trace contextRef="#ctx0" brushRef="#br2" timeOffset="31762.22">29503 4893 24351 0,'-13'0'1088'0,"7"0"208"0,-1 3-1040 0,-1 0-256 16,-1 2 0-16,0-1 0 0,-1-2 896 0,0 2 128 16,3 0 32-16,0 1 0 0,2 5 224 0,2-4 32 15,5 3 16-15,-1-1 0 0,3 0-912 0,0 0-176 16,1 2-48-16,1 1 0 0,4 2-192 0,0-3 128 16,2 3-128-16,-2-1 0 0,1-1 320 0,-1 0-16 15,0-1-16-15,1 3 0 0,-2-1 160 0,-1 0 16 0,0 1 16 0,-1 0 0 31,-1-3 144-31,-2 1 16 0,-3 1 16 0,-1-1 0 16,-1 1-96-16,-3 0-32 0,-2-1 0 0,0 1 0 16,-1-1-144-16,0-1-16 0,-4-1-16 0,1-1 0 0,-1-1-144 0,2-1-16 15,0-1-16-15,1-1 0 0,0-1-32 0,2-2 0 16,-1-1 0-16,7 0 0 0,-6 0-144 0,1-1 0 16,5 1 0-16,0 0 0 15,0 0-256-15,0 0 80 0,0 0 16 0,0 0 0 0,6-8 16 0,1 3 0 0,0 1 0 0,4 1 0 16,1 1 144-16,2-1-160 0,0 0 160 0,2 1-160 15,1-1 160-15,1 3 0 0,0-4 0 0,2 2 0 16,0-4 0-16,-1 1 0 0,1-1 0 0,-1-1 0 16,1 1 0-16,-2-1 0 0,0-2 0 0,-1 0 0 15,0-2 0-15,0 1 0 0,0 0 0 0,-3-2 128 16,-1 1-128-16,-2 1 0 16,-2 0 0-16,1-7 0 0,-3 0 0 0,-3 1 0 15,-3 2 0-15,-2 5 0 0,-2-1 0 0,-1 3 0 16,-1 0-128-16,0 2 128 0,-2 0 0 0,1 2 0 15,-2 3 0-15,0 3 0 0,0 2 0 0,2 3 176 16,-1 2-48-16,2 3 0 0,-1 3 256 0,2 2 32 16,1-1 16-16,2-1 0 0,1 1-48 0,2 0 0 0,4-2 0 15,1 1 0-15,3 0-224 0,1 0-160 0,4-3 192 0,0 1-192 16,2-3 128-16,2 0-128 0,0-1 0 0,7 1 0 16,-1-2 0-16,-2-5-320 0,0 0 32 0,-4-1 16 15,-2 0-336-15,-5-2-64 0,-12-1-16 0,0 0 0 16,0 0-1184-16,0 0-240 0,2-9-64 0,-2 3 0 15,-2-1-1488-15,-5 1-304 0,-3-1-64 0</inkml:trace>
  <inkml:trace contextRef="#ctx0" brushRef="#br2" timeOffset="32109.43">29235 4976 20271 0,'0'0'896'0,"0"0"192"0,3-11-880 0,1 1-208 0,-1 1 0 0,0-1 0 0,-3 10 2864 0,2-10 528 16,-2-2 96-16,0 2 32 0,-2-2-960 0,-1 2-176 16,0 2-32-16,-1 1-16 0,-2 2-1344 0,-3 3-272 15,-3-4-48-15,-1 5-16 0,0-3-432 0,-1 3-96 16,-3 0 0-16,4 2-128 16,-2 0 0-16,0 3 0 0,-2 3 0 0,-8 2 0 31,2 2-432-31,3 2-144 0,4 2-16 0,5 0-16 15,1 1-2400-15,7 0-496 0</inkml:trace>
  <inkml:trace contextRef="#ctx0" brushRef="#br2" timeOffset="32695.4">30193 4247 13823 0,'0'0'608'0,"0"0"128"0,8 10-592 0,2 3-144 0,4 3 0 0,3 3 0 15,3 2 3536-15,3 5 688 0,3 2 128 0,4 4 16 32,0 6-1648-32,0 4-336 0,-1 4-64 0,10 21-16 0,-5-1-608 0,-1-7-128 15,-3 0-32-15,-6-3 0 0,-5-1-576 16,-1-2-112-16,-4-3-16 0,-2-2-16 0,-5 0-160 0,-4 1-16 15,-4 0-16-15,-4 2 0 0,-6-4-416 0,-3 0-80 16,-3 1 0-16,-2-2-128 0,-2 1 0 0,-1-4 0 16,-2 0 0-16,2-5-192 15,1-2-1792-15,3 1-336 0,2-5-80 0</inkml:trace>
  <inkml:trace contextRef="#ctx0" brushRef="#br2" timeOffset="45794.28">1974 16232 15663 0,'0'0'1392'0,"5"-7"-1120"0,-1 0-272 0,1-1 0 15,2-3 688-15,-2 1 80 0,-2-3 0 0,-2 0 16 16,-2-2 240-16,-2 0 64 0,0 0 0 0,-1-2 0 0,-2 1 96 0,-2 0 32 15,-2 2 0-15,-1 1 0 0,-1 3-320 0,-2 1-64 16,-2 1-16-16,0 3 0 0,-3 3-160 0,1 3-16 16,-2 4-16-16,2 7 0 0,1 1-400 0,-1 3-80 15,-2 2-16-15,0 4 0 0,4 5-128 0,0 2 0 16,3 0 0-16,2-1 0 0,1 0 0 0,5-3 0 16,3-3 0-16,2 0 0 15,2-5 0-15,3-2 0 0,3-1 0 0,4-5-176 16,1-2 176-16,3 0 0 0,-1-4 0 0,2-3 0 15,1-3-144-15,2-1 144 0,0-1-160 0,-1-4 160 16,-1-3-160-16,1-1 160 0,-2-1-160 0,-2-1 160 16,1 1 0-16,-3-2 0 0,-3-1 0 0,1 2 0 15,-2-1 0-15,-1 0 0 0,-2 1 0 0,2 0 0 0,-3 0 384 16,-1 0 32-16,-2 1 0 0,-1 1 0 0,0 4 336 0,2 0 64 16,-3 9 16-16,0 0 0 0,0 0 0 0,0 0 0 0,0 0 0 0,-5 10 0 15,-1 3-416-15,2 3-80 0,2 2-16 0,0 3 0 16,2 1-320-16,3 0 0 0,0 1 0 0,2 0 128 15,3-2-128-15,0 1-192 0,-1 1 64 0,2-2 0 32,2-1-768-32,1-3-160 0,1-2-32 0,1-1 0 0,2-4-1984 0,-2-2-384 0,0-4-96 0</inkml:trace>
  <inkml:trace contextRef="#ctx0" brushRef="#br2" timeOffset="46025.97">2322 15611 7359 0,'0'0'320'0,"0"0"80"0,0 0-400 0,0 0 0 0,-1 13 0 0,1 6 0 15,1 4 4896-15,3 4 896 0,1 5 176 0,3 3 48 16,2 1-4224-16,5 5-848 0,2-1-176 0,2 3-16 16,-1 2-256-16,2 2-48 0,1 1-16 0,1 1 0 0,0-3-432 15,-1-2 0-15,0-1 128 0,0-1-128 16,1-3-384-16,-4-4-128 0,-1-5 0 0,-1-1-16 15,-3 0-784-15,-2-6-160 0,-3-2-16 0,-1-5-6912 0,-3-3-1392 0</inkml:trace>
  <inkml:trace contextRef="#ctx0" brushRef="#br2" timeOffset="46194.84">2268 16087 23951 0,'-15'-8'1056'0,"15"8"224"0,-8-6-1024 0,3 2-256 16,5 4 0-16,0 0 0 0,-2-11 3072 0,4 2 576 15,2 0 96-15,4 1 32 0,6-2-2112 0,3 1-400 16,4 0-96-16,5-2-16 0,4 1-432 0,4-3-80 16,2 2-32-16,2 0 0 0,2 0-256 0,-1 2-48 15,-1-3-16-15,0 2 0 16,0 0-656-16,-2 0-128 0,0 4-16 0,-1-5-12480 0,0 4-2496 0</inkml:trace>
  <inkml:trace contextRef="#ctx0" brushRef="#br2" timeOffset="46758.67">3785 15916 29599 0,'-17'-6'1312'0,"10"6"272"0,-1 1-1264 0,1 4-320 0,-1 3 0 0,3 5 0 16,2 7 528-16,0 6 48 0,3 3 16 0,4 6 0 15,3 4 208-15,2 5 32 0,1 1 16 0,3-1 0 16,4 1-352-16,2-5-80 0,1-4-16 0,1-2 0 16,0-7-112-16,0-3-32 0,1-5 0 0,-1-3 0 15,0-7 208-15,-2-4 48 0,0-5 0 0,-2-4 0 16,-2-3 128-16,-2-2 16 0,-2-7 16 0,-2-1 0 0,-3-3-208 0,-2-1-32 16,-2-3-16-16,-2-2 0 0,-2-2-272 0,1 1-144 15,-3 0 160-15,0-2-160 16,0-1-528-16,2 0-208 0,-1 1-32 0,0 2-16 15,2-1-2416-15,1 6-464 0,1 4-112 0</inkml:trace>
  <inkml:trace contextRef="#ctx0" brushRef="#br2" timeOffset="47028.17">4343 16185 11055 0,'8'4'976'16,"2"0"-784"-16,2-2-192 0,2 1 0 15,2-2 2128-15,-3 1 384 0,-2-2 80 0,0-3 16 0,-1-1-656 0,-1-1-128 16,-1-2-32-16,0-2 0 0,-1-3-576 0,-2 1-112 15,-1-1-16-15,-2 0-16 0,0-1-592 0,-2-1-112 16,-2 0-32-16,-2-1 0 0,-1 0 176 0,-1 2 16 0,-1 1 16 16,-1 1 0-16,-3-2 32 0,-1 4 16 0,0 3 0 0,0 2 0 15,-1 4-128-15,2 2-16 0,-1 5-16 0,1-1 0 16,1 5-48-16,2 3-16 0,2 4 0 0,2 2 0 16,1 0-368-16,3 2 0 0,3 1 0 0,2 2 128 15,2-2-128-15,2-2 0 0,1 1 0 0,3-2-128 16,4-2-176-16,1-1-16 0,1-2-16 0,0-4 0 15,1 1-2080-15,-1-5-400 0,1-2-96 0</inkml:trace>
  <inkml:trace contextRef="#ctx0" brushRef="#br2" timeOffset="47297.88">4761 16173 14735 0,'0'0'1312'0,"1"13"-1056"0,2 4-256 0,1 1 0 15,1 1 2576-15,2 2 464 0,1 2 96 0,-1 0 0 0,1-3-1472 0,0 4-288 16,1-6-64-16,-1 0-16 0,1-2-256 0,-2-2-48 16,-1-1-16-16,-1-3 0 0,-1 1-576 0,-1-2-112 15,-3-9-32-15,0 8 0 0,0-8 80 0,0 0 16 16,0 0 0-16,-7 2 0 0,0-2 288 0,-1-2 48 0,-1-3 16 0,1-3 0 16,-1-4-160-16,0-1-32 0,1-5 0 0,1-2 0 15,1-2-288-15,-1-3-64 0,2-1-16 0,1-2 0 16,0-1-144-16,4 1 0 0,3 4 0 0,1 0-176 31,1 1-240-31,3 2-48 0,1 4-16 0,1 4 0 0,2 0-560 16,1 1-112-16,1 3-32 0,-1 1 0 15,2 3-1328-15,-1 2-272 0</inkml:trace>
  <inkml:trace contextRef="#ctx0" brushRef="#br2" timeOffset="47482.36">5244 16073 21183 0,'0'0'1888'0,"-6"4"-1504"0,1 1-384 0,1 4 0 16,2 3 2816-16,-1 0 512 0,2-1 80 0,1 2 32 0,1 3-2512 0,3-3-496 15,1 1-112-15,3 1 0 0,2 0-128 0,2 1 0 16,1-2-16-16,1 2 0 16,1-2-880-16,-1 1-192 0,1-1-16 0,-1-4-16 15,0 1-2480-15,1-3-496 0,-1-3-112 0,-4 0-6160 16</inkml:trace>
  <inkml:trace contextRef="#ctx0" brushRef="#br2" timeOffset="47613.78">5477 16151 1839 0,'3'-17'0'0,"-2"11"160"0,-1-4-160 0,0 5 0 0,0 5 0 0,0 0 0 15,0 0 6832-15,0 0 1328 0,0 9 272 0,-1 7 48 32,-1 6-4928-32,1 6-992 0,0 5-192 0,1 4-32 15,0 2-672-15,-2 5-128 0,0 2-16 0,-1 2-16 0,2 2-848 0,1 2-160 16,1 1-48-16,3 1 0 15,-1 1-1280-15,1-1-256 0,-1-1-48 0</inkml:trace>
  <inkml:trace contextRef="#ctx0" brushRef="#br2" timeOffset="48098.87">6408 15545 16575 0,'0'0'736'0,"-5"12"160"0,-2 6-720 0,-1 7-176 15,-1 5 0-15,0 5 0 0,0 5 2848 0,0 3 544 16,0 3 96-16,1 1 32 0,1 1-2352 0,3 2-464 16,2 0-80-16,2-3-32 0,1 2-592 0,2-4 0 15,1-2 0-15,3-4-128 16,4-2-2368-16,2-5-480 0</inkml:trace>
  <inkml:trace contextRef="#ctx0" brushRef="#br2" timeOffset="48399.01">6692 16069 17503 0,'-10'-16'768'0,"4"11"176"16,0 0-752-16,-1 1-192 0,-1 1 0 0,1 3 0 0,0 3 2176 0,1 0 416 15,-1 3 80-15,1 4 16 0,-1 4-1552 0,1 1-304 16,0 1-64-16,4 5-16 0,2 3-544 0,1 0-208 15,3-1 176-15,1 1-176 0,2-2 0 0,0-2 0 16,3-4 0-16,1 1 0 0,4-4 128 0,0-3 16 0,1-4 16 0,0-2 0 31,-1-3 224-31,0-2 32 0,-4 0 16 0,0-4 0 0,-3-2 144 16,-2 0 48-16,-2 1 0 0,1-1 0 0,-2-3-256 16,-2 1-48-16,-2 0-16 0,0-2 0 0,-1 1-304 0,0-1 0 15,-2 1-208-15,0-2 80 16,-1-1-592-16,-1 0-112 0,1-1-32 0,1 1 0 15,0 0-2208-15,2 1-432 0</inkml:trace>
  <inkml:trace contextRef="#ctx0" brushRef="#br2" timeOffset="48762.18">6845 16118 20095 0,'0'0'896'0,"5"8"176"0,1 3-864 0,1 2-208 0,-1-2 0 0,1 1 0 16,-1 4 1344-16,2-2 240 0,3 1 32 0,-1-2 16 15,-1-2-288-15,2 1-64 0,0-2-16 0,0 2 0 16,-2-3-752-16,0 0-160 15,-3-5-32-15,2 0 0 0,0-1 128 0,0-3 32 16,0-1 0-16,0-2 0 0,-1-2-16 0,1-3 0 16,0-3 0-16,0 0 0 0,-2-2-464 0,1 0 0 15,-2-2 0-15,0 1-160 0,-2 1 416 0,-2 0 96 16,-1 1 16-16,-1 2 0 0,0 2-560 0,-3-2-96 16,2 4-32-16,2 6 0 0,0 0 96 0,0 0 16 15,0 0 0-15,-2 9 0 0,3 1-16 0,2 0 0 0,1 0 0 0,1 1 0 16,4-1 224-16,5 1 0 0,1-2 0 0,0 0-144 0,1 1 144 0,0 0 0 15,2 0 160-15,1-4-160 0,1 1 336 0,-2-4-16 16,-1 0-16-16,-1 0 0 0,-2-3 656 0,1-1 128 16,-2-3 16-16,-2 0 16 0,0-3-64 0,-2-2-16 15,-1-1 0-15,-1-1 0 0,1-2-288 0,0-1-64 16,-3 1-16-16,-1-1 0 0,-1-1-368 0,-1 0-80 0,0-1-16 0,-1 0 0 31,0 1-1216-31,-1-1-240 0,-1 1-48 0,-2 0-16 16,1 1-3296-16,-3-14-672 0,3 9-128 0,2 19-32 0</inkml:trace>
  <inkml:trace contextRef="#ctx0" brushRef="#br2" timeOffset="49184.07">8139 16281 23951 0,'0'0'2128'0,"0"13"-1696"0,1 4-432 0,3 4 0 15,0 3 1728-15,1-3 272 0,3-1 48 0,0 1 16 16,-1-1-608-16,2-1-128 0,1 1-32 0,2-3 0 0,0 1-208 0,-1-1-64 16,0-3 0-16,-3-1 0 0,1 1-704 0,-1-5-160 15,-2-2-32-15,1 0 0 0,-7-7 144 0,0 0 32 16,0 0 0-16,0 0 0 0,0 0 400 0,0 0 64 16,-3-4 32-16,-1-2 0 0,-1-4-16 0,0 1 0 15,-2-4 0-15,1-4 0 0,-1-1-528 0,1-1-96 16,0-6-32-16,1-1 0 15,0-3-384-15,0-6-64 0,1-3-32 0,0-5 0 32,0 0-480-32,1 0-80 0,1-1-32 0,2 4 0 15,1 4 112-15,4 3 32 0,3 3 0 0,0 3 0 0,0 5 544 0,0 5 128 0,2 4 128 0,2 1-208 16,1 6 208-16,1 2 128 0,2 5 0 0,-1 4-128 16,2 4 384-16,-1 0-48 0,0 3 0 0,-2 4 0 15,-2 0 96-15,-2 2 16 0,-1 1 0 0,-1 0 0 0,-1-2-64 0,-3 1 0 16,-2 0 0-16,-3 0 0 0,-2 1-176 0,-2-1-32 15,-3-1-16-15,-1 0 0 0,-1-2-160 0,-2 1 0 16,0-4 0-16,-1-1 0 16,0-1-480-16,0-3-128 0,0 0-32 0,1-2 0 15,2-2-2464-15,1-2-496 0</inkml:trace>
  <inkml:trace contextRef="#ctx0" brushRef="#br2" timeOffset="49362.53">8631 15764 21183 0,'0'0'1888'0,"0"8"-1504"16,-4 2-384-16,4 3 0 15,2 3 2880-15,4 3 496 0,-3 3 96 0,1 3 32 16,0-1-1904-16,0 4-368 0,1 5-80 0,1 4 0 16,0 0-688-16,1 2-128 0,-1-2-16 0,2-1-16 31,-2-2-816-31,4-1-144 0,-3-2-48 0,1-5 0 15,-1-4-2880-15,1-9-592 0,6 8-112 0,-1-12-7600 0</inkml:trace>
  <inkml:trace contextRef="#ctx0" brushRef="#br2" timeOffset="49563.08">8914 15439 13823 0,'0'0'608'0,"0"0"128"0,0 0-592 0,0 13-144 0,0 4 0 0,0 7 0 16,1 3 3776-16,1 6 736 15,2 3 144-15,0 5 16 0,1 2-2448 0,2 1-496 16,1 3-112-16,2-2-16 0,2 0-1072 0,1-2-208 16,1-1-64-16,2-2 0 0,1 0-416 0,-1-4-96 15,1-1 0-15,-2-3-16 16,0-4-2368-16,-1-3-480 0,0-3-80 0</inkml:trace>
  <inkml:trace contextRef="#ctx0" brushRef="#br2" timeOffset="49748.1">8782 15935 40767 0,'-13'-2'896'0,"13"2"192"0,-7-2 48 0,2 2 0 0,5 0-912 0,0 0-224 0,0 0 0 0,0 0 0 0,0 0 1136 0,7 6 176 16,3-1 32-16,4-1 16 0,5-1-272 0,3-2-48 15,3-1-16-15,3-1 0 0,4-2-784 0,1-1-240 16,3-1 0-16,1 0 128 15,1 0-1920-15,-1 1-384 0</inkml:trace>
  <inkml:trace contextRef="#ctx0" brushRef="#br2" timeOffset="69391.83">3366 17300 13823 0,'0'0'608'0,"0"0"128"0,-5 1-592 0,1 3-144 0,1 4 0 0,2 3 0 16,0 5 3072-16,1 2 576 0,1 4 112 0,2 6 16 16,-1 10-2176-16,2 3-448 0,2 4-96 0,-1 2-16 15,-1 2-304-15,0 3-64 0,-1 2-16 0,3-2 0 16,-2-3-448-16,1-3-80 0,0-3-128 0,0-2 176 16,-1-2-176-16,1-4 0 0,-1-4 0 0,0-4 0 15,0-3 128-15,0-4-128 0,-1-7 0 0,-1-3 128 0,0-1-128 0,-2-9 0 16,0 0 0-16,0 0 128 0,0 0-128 0,5-8 0 15,-3-3 0-15,1-9 0 0,-2-3 0 0,2-4 0 16,-1-3 0-16,1 0 0 0,1 0 0 0,1 1 0 16,0 1 0-16,2 3 128 0,-1 3 112 0,2 4 16 15,-1 0 0-15,2 6 0 0,0 3 208 0,3 5 48 16,1 1 16-16,0 6 0 16,1 0-112-16,1 4-32 0,-2 4 0 0,0 4 0 15,1 2-176-15,2 3-32 0,-1-1-16 0,2 2 0 16,1 0-160-16,-1 0 0 0,-1 0 0 0,-2-2 0 15,-1-2-448-15,0 0-128 0,-1-1-32 0,0-4 0 16,-2-1-2576-16,1-1-512 0</inkml:trace>
  <inkml:trace contextRef="#ctx0" brushRef="#br2" timeOffset="69529.48">3948 17838 6447 0,'0'0'576'0,"2"8"-576"0,0 5 0 0,0 1 0 16,2 2 4000-16,0 3 688 0,0 0 144 0,0 0 32 15,1 3-3856-15,2-2-768 0,0-2-240 0,1 0 128 16,1-3-1120-16,0-2-224 0,-1-3-32 0</inkml:trace>
  <inkml:trace contextRef="#ctx0" brushRef="#br2" timeOffset="69660.69">3976 17867 12895 0,'-5'-12'1152'0,"0"-1"-928"15,0-5-224-15,1 1 0 0,0 0 1856 0,3-1 336 16,-1-2 64-16,2 3 16 15,0 3-1744-15,4 2-336 0,1 3-192 0,5 2 192 16,-1 2-1920 0,2 1-368-16</inkml:trace>
  <inkml:trace contextRef="#ctx0" brushRef="#br2" timeOffset="70030.11">4337 17715 10127 0,'0'0'448'0,"2"8"96"0,-2-8-544 0,0 0 0 15,-3 9 0-15,-1 1 0 0,-1 1 3504 0,-1 1 592 0,-2 1 112 0,-3 1 16 16,1 1-2240-16,-2 0-464 0,0 2-96 0,2 0-16 15,1 2-384-15,1-2-96 0,1-4-16 0,4 0 0 16,3-2-496-16,1 0-96 0,1-2-32 0,4 0 0 16,3-4-288-16,1 0 0 0,1-2 0 0,-1-2 0 15,1-1-160-15,-1-1 16 0,0-3 0 0,1-1 0 32,-1-2-368-32,-1 1-80 0,1-1-16 0,-4 0 0 15,-1-4 64-15,0 2 16 0,-1 0 0 0,-1 1 0 0,-3-2 384 0,0 0 144 16,-1 0 0-16,-1 1-144 0,1 0 144 0,-2 1 0 15,1-2 160-15,-1 2-160 0,1 1 384 0,2 7 0 16,0-6-16-16,0 6 0 0,0 0-144 0,0 0-32 16,9 0 0-16,2 4 0 0,3 3 0 0,-1 3-16 15,0 5 0-15,0 3 0 0,-2 2 464 0,1 3 80 0,0 1 32 0,-2 3 0 16,-1 3 224-16,-1 2 48 0,-1-1 16 0,-2-1 0 16,-1-1-128-16,-2-5-16 0,0 2-16 0,-5-1 0 15,-1-3-416-15,-1-1-80 0,-1-4 0 0,-2 0-16 16,0-5-208-16,-1-2-32 0,-2-2-128 0,1-4 192 15,-2-1-1184-15,0-7-240 0,2-3-48 0,1-3-16 32,1-6-2064-32,2-6-416 0</inkml:trace>
  <inkml:trace contextRef="#ctx0" brushRef="#br2" timeOffset="70361.95">4540 17482 18431 0,'0'0'816'0,"0"0"160"0,6 0-784 0,1 5-192 0,-1 2 0 0,3 6 0 15,-1 6 3056-15,0 5 560 0,-2 3 112 0,1 6 32 0,-1 6-1552 0,1 1-304 16,-2 2-64-16,2 0-16 0,-1 0-896 0,2-1-176 16,0 2-48-16,2-2 0 0,-1-5-496 0,1-1-208 15,-1-2 176-15,0-3-176 0,3-7 0 0,-3-2 0 16,-2-4 0-16,1-2 0 0,-1-5 0 0,-2-3 0 16,-5-7 0-16,0 0-160 0,8-4-80 0,-2-3-16 15,0-5 0-15,-1-3 0 0,0-3 112 0,0-7 16 0,2-3 0 0,-2-2 0 16,0-4-64-16,2 1-16 0,1-1 0 0,1-3 0 15,0 1 80-15,0 0 128 0,0 4-208 0,-1 5 80 16,0 7 128-16,-1 7 0 0,-1 1 0 0,0 7 0 0,-6 5 304 16,9 12-16-16,-1 6 0 0,0 5 0 0,0 5 176 0,0 4 48 15,1 1 0-15,0 2 0 0,0 0-352 0,1 2-160 16,1 1 160 0,-1-3-160-1,2-2-1200-15,0-4-336 0,-1-1-64 0</inkml:trace>
  <inkml:trace contextRef="#ctx0" brushRef="#br2" timeOffset="71197.42">6255 17287 2751 0,'2'-8'256'0,"-1"1"-256"0,1 1 0 0,30-18 0 0,-32 24 3872 0,-2-6 736 16,0-2 128-16,-1 0 48 0,-1 0-2672 0,0 2-544 16,0-3-96-16,-2 1-32 0,-2 1 64 0,0 1 16 15,1-1 0-15,-3 1 0 0,0-1-512 0,-3 5-112 0,-3 0 0 0,-1 4-16 16,-2 0-288-16,1 5-48 0,-2-1-16 0,-2 6 0 16,-2 6-336-16,1 0-192 0,1 7 192 0,1 0-192 15,1 4 0-15,2-1 0 0,2 2 0 0,2 0 0 16,2-1 0-16,2-2 0 0,1-1 0 0,4 1 0 15,1-3-128-15,1 0 128 0,2-3 0 0,1 0-144 16,4-1 144-16,0 0 0 16,1-2 0-16,1 2-128 0,2 2 128 0,-1 1 0 15,2-3-144-15,1 3 144 0,1 3 0 0,-1 1 0 16,-2-4 0-16,0 3 0 0,-1 1 0 0,1-2 0 16,-1 1 0-16,-1 3 0 0,0-2 0 0,-3 6 288 15,0-4-48-15,0-1-16 0,-1-3 224 0,1-1 64 16,0-5 0-16,0 1 0 0,1-5-160 0,2-2-32 0,-1-2 0 0,1-3 0 15,1-3-144-15,1 0-48 0,1-5 0 0,2 0 0 0,-1 0 64 16,3-3 0-16,1-3 0 0,0 1 0 0,2 1-192 0,0-3 192 16,-1-2-192-16,1 0 192 0,3 1-192 0,0-2-192 15,0-2 32-15,1 0 16 32,1 2-1488-32,3-2-288 0,0-1-64 0,-1 3-13872 0</inkml:trace>
  <inkml:trace contextRef="#ctx0" brushRef="#br2" timeOffset="71434.14">6682 17391 29423 0,'0'0'1296'0,"-2"-7"288"0,-2 2-1264 0,2 0-320 15,0 0 0-15,2 5 0 0,0 0 1280 0,0 0 208 16,0 0 48-16,0 0 0 0,0 0-528 0,-1 11-112 15,0 4 0-15,1 4-16 0,0 5-496 0,0 2-112 16,1 4-16-16,0 4 0 0,-1 2-256 0,2 1 160 16,-2-1-160-16,1 1 128 0,0-2-128 0,2 1 0 0,0 1-160 0,2-3 160 15,-1-4-1920-15,1-3-304 0,0-1-48 0,0-4-7904 16,1-5-1600-16</inkml:trace>
  <inkml:trace contextRef="#ctx0" brushRef="#br2" timeOffset="71634.53">6893 17328 30063 0,'0'0'1328'0,"0"0"272"0,0 0-1280 0,0 0-320 0,-4 3 0 0,-1 2 0 16,1 2 1040-16,2 3 144 0,2 4 32 0,2 5 0 16,0 3-528-16,2 1-112 0,1 9 0 0,2 1-16 15,3 4-416-15,2-1-144 0,1 0 0 0,0 1 144 16,2 4-144-16,-2-5 0 0,-2-2 0 0,1-1 0 15,0-3-592-15,0-3-112 0,-2-2 0 0,-1-3-16 16,0-2-2576-16,-2-3-512 0</inkml:trace>
  <inkml:trace contextRef="#ctx0" brushRef="#br2" timeOffset="71812.55">6735 17657 29487 0,'0'0'2624'0,"-5"-3"-2112"15,5 3-512-15,0 0 0 0,0 0 1664 0,0 0 208 16,0 0 48-16,0 0 16 0,0 0-1472 0,10 2-288 16,2-2-176-16,2 0 192 0,5 0-192 0,1-2 0 15,3-2 0-15,0 0 0 16,3-2-2016-16,0-5-384 0,0 0-80 0</inkml:trace>
  <inkml:trace contextRef="#ctx0" brushRef="#br2" timeOffset="71965.89">7176 17215 23327 0,'0'0'1024'0,"0"0"224"0,0 0-992 0,0 9-256 0,0 0 0 0,1 3 0 15,0 2 576-15,2 6 64 0,1-1 0 0,1 6 16 0,0 1-288 0,0 2-64 16,1 0-16-16,0 1 0 0,1-2-480 0,-1 1-112 16,2 0-16-16,-1-2-7408 15,-2 0-1488-15</inkml:trace>
  <inkml:trace contextRef="#ctx0" brushRef="#br2" timeOffset="72119.75">7157 17490 6447 0,'-2'-8'576'0,"-1"0"-576"16,-1-2 0-16,2 2 0 0,-1-1 4656 0,3 1 816 16,-1 0 160-16,1 2 48 0,1-1-3728 0,3 2-736 15,2 0-160-15,1 1-32 0,1 1-816 0,1-1-208 16,3 3 0-16,2 1 0 15,3 0-896-15,1 0-240 0,0 0-32 0</inkml:trace>
  <inkml:trace contextRef="#ctx0" brushRef="#br2" timeOffset="72552.2">7397 16974 26607 0,'0'0'1168'0,"0"0"256"0,0 0-1136 0,0 0-288 0,0 0 0 0,0 0 0 16,6-7 464-16,0 1 48 0,1-1 0 0,2 2 0 15,1 1-160-15,1 1-32 0,2 1 0 0,0 0 0 16,1 2-320-16,0 2 0 0,1-1 0 0,-1 2 0 16,-1 1 0-16,0 0 0 0,-1 1 0 0,0 3-192 0,-2 1 16 0,0 2 0 15,1 2 0-15,-2 2 0 0,0 0 176 0,0 4 0 16,2-2-144-16,-1 2 144 0,0-2-320 0,1 3 16 15,-1-3 0-15,3 2 0 16,2 3-384-16,0 2-80 0,2-1 0 0,0 1-16 16,1 1 32-16,1 1 16 0,0 2 0 0,2 0 0 0,1 0 480 0,0 1 80 15,1-2 32-15,0 1 0 0,-2-1 368 0,0 2 80 0,-2-6 16 0,1 2 0 16,-3 1 784-16,-1-1 176 0,-3-2 16 0,-3 2 16 16,-3 0 384-16,-1 0 80 0,-3-3 16 0,-2 0 0 15,-1 2 48-15,-4-1 16 0,-2 0 0 0,-4 0 0 16,-1-1-256-16,-4 0-32 0,0 0-16 0,-2-1 0 15,0-1-480-15,-3-4-112 0,-1-1 0 0,2-1-16 16,1 0-448-16,3-6-96 16,1 0-16-16,0 0 0 15,1 0-720-15,-1 0-160 0,1-3-16 0,3 0-16 16,1-1-3056-16,0 2-592 0</inkml:trace>
  <inkml:trace contextRef="#ctx0" brushRef="#br2" timeOffset="86656.62">2106 10785 12895 0,'0'0'576'0,"0"0"112"0,0 0-560 0,0 0-128 0,0 0 0 0,0 3 0 0,2 8 3360 0,1 2 640 16,1 3 128-16,0 5 32 0,1 0-2288 0,0 5-448 16,-1 2-80-16,1 14-32 0,-1 1-672 0,0 5-128 15,0 1-16-15,-2 1-16 0,2 1-304 0,-1-1-176 16,0-1 192-16,-2-2-192 0,0-4 0 0,0-4-224 15,-1-2 16-15,2-4-9952 16,0-7-1984-16</inkml:trace>
  <inkml:trace contextRef="#ctx0" brushRef="#br2" timeOffset="86819.68">2396 10575 21183 0,'5'-13'944'0,"-5"13"192"0,0 0-912 0,0 0-224 0,0 0 0 0,8 12 0 0,0 1 1600 0,-3 1 256 0,-1 4 64 0,1 6 16 16,2 6-592-16,-1 4-112 0,0 5-16 0,0 4-16 16,1 5-816-16,1 4-176 0,-1 2-16 0,2 0-16 15,2 1-400-15,-1 0-80 0,2-2-16 0,-3-2 0 32,-1-3-2960-32,0-2-608 0</inkml:trace>
  <inkml:trace contextRef="#ctx0" brushRef="#br2" timeOffset="86988.13">2252 11240 16575 0,'-16'-18'1472'0,"9"12"-1168"15,1-3-304-15,2 2 0 0,1-1 3728 0,3 0 688 16,2 1 144-16,0 1 32 16,3 2-3424-16,6-3-672 0,5 2-144 0,3 3-32 15,3 0-96-15,3 2-32 0,4 0 0 0,5 2 0 31,1-2-1824-31,3 0-368 0,-1 1-80 0</inkml:trace>
  <inkml:trace contextRef="#ctx0" brushRef="#br2" timeOffset="87419.66">2803 11254 27119 0,'0'0'1200'0,"-7"0"256"0,2 3-1168 16,5-3-288-16,-6 4 0 0,6-4 0 0,0 0 608 0,4 5 64 0,2 0 16 0,2 0 0 15,1 2-384-15,2-4-80 0,0 0-16 0,4 0 0 16,-1 2-208-16,2 1 0 16,-2-1 0-16,0 0 0 0,-1-1 0 0,-1 1 144 15,0 2-144-15,-2-1 192 0,1 2 272 0,-2 0 64 16,-1 0 16-16,-3 2 0 0,-3-1 16 0,1 2 0 16,-2 0 0-16,2 1 0 0,-3 0-304 0,-3-1-48 15,-2-1-16-15,0 0 0 0,0 0-32 0,-2 1-16 16,-1-2 0-16,1-2 0 0,-3-2-144 0,3-1 0 15,0-2 0-15,7-2 0 16,0 0-384-16,0 0-96 0,-3-6-32 0,3 1 0 16,4-5-80-16,3 3-32 0,3-3 0 0,3 3 0 0,2 0 304 0,2 1 48 0,3 0 16 0,3 2 0 15,-2 1 256-15,2-1 0 0,2 0 0 0,0 2 0 16,-2 2 192-16,-1 2 160 0,-2 0 32 0,-2 2 0 0,-2 3 464 0,-5 1 112 16,-2 1 0-16,-2 2 16 0,-3 3 176 0,-3 1 16 15,-3 3 16-15,-2 2 0 0,-3 2-160 0,-2 3-48 16,-3 0 0-16,-2-1 0 0,-4 0-544 0,-2-1-112 0,2 0-32 0,-3-3 0 15,0-1-288-15,0-2 0 0,0-3 0 0,3-4-144 32,0-2-1824-32,4-4-352 0,1-4-80 0,2-8-14848 0</inkml:trace>
  <inkml:trace contextRef="#ctx0" brushRef="#br2" timeOffset="87888.83">3510 10760 29535 0,'0'0'1312'0,"-4"7"272"0,1 2-1264 0,2 1-320 15,-1 1 0-15,1 4 0 0,0 1 1152 0,0 2 192 0,1 2 16 0,-2 6 16 16,1 0-288-16,0 5-48 0,-2 4-16 0,0 2 0 16,1-4-576-16,-1 0-112 0,1 0-16 0,-1-2-16 15,0-1-64-15,2-4-16 0,1-2 0 0,0-6 0 16,0-4-96-16,0-1-128 0,0-5 176 0,0-8-176 0,0 0 240 0,0 0-64 15,0 0-16-15,3-8 0 0,-1-3 16 0,2-5 0 32,0-3 0-32,0-4 0 0,0-3-176 0,1-4 192 0,2-4-192 15,-1-2 192-15,1-1-192 0,-1-6 0 0,1-2 0 0,-1-1 128 16,1-1-128-16,-1 3 0 0,0 1 0 0,-1 2 0 16,-1 9 0-16,1 2-192 0,0 6 32 0,-1 6 16 15,0 5-144-15,2 5-32 0,-6 8 0 0,7 4 0 16,-1 7 64-16,1 8 0 0,2 10 0 0,0 5 0 15,2 5 256-15,0 5-192 0,1 0 192 0,2 3-160 0,3 2 160 0,0-4 0 16,2-2 0-16,0-4 0 0,1-2 0 0,-1-7 0 16,1-3 0-16,1-3 0 0,0-3 0 0,-3-4 192 15,-3-6-32-15,0-2-16 0,-2-2 352 0,-1-7 64 16,-2-7 16-16,-1-2 0 0,0-4 400 0,-2-4 96 16,-3-2 16-16,-2-5 0 0,0-2-464 0,-2-2-96 15,-3-5-16-15,-2-1 0 0,-2-1-320 0,-1 0-64 0,1-1 0 0,-4 4-128 16,-2-2 0-16,1 1-256 0,1-3 32 0,0 1 0 15,1-2-2672 1,1 2-544-16,-2 0-96 0,1 1-13872 0</inkml:trace>
  <inkml:trace contextRef="#ctx0" brushRef="#br2" timeOffset="88089.12">3721 9921 11967 0,'5'-16'528'0,"-2"9"112"0,-1 1-512 0,1-1-128 0,-2 1 0 0,-1 6 0 16,0 0 4112-16,0 0 800 0,0 0 144 0,0 0 48 16,7 5-3024-16,-1 4-608 0,-1 6-112 0,1 1-16 15,-1 7-800-15,-1 1-160 0,0 5-16 0,0-2-16 0,-1 3-208 0,1 2-144 16,2 2 192-16,-1 0-192 0,0-1-176 0,-1 3-144 16,-1-4-16-16,-1 2-16 15,-1-1-2960-15,-1-1-592 0</inkml:trace>
  <inkml:trace contextRef="#ctx0" brushRef="#br2" timeOffset="88620.52">3609 10146 20271 0,'2'-6'1792'0,"0"-4"-1424"0,-2 3-368 0,2 0 0 0,2 2 2240 0,1 0 368 15,1-1 80-15,1 1 0 0,4 0-1200 0,1 1-240 16,1 0-48-16,1 2-16 0,3-1-832 0,0 2-160 15,-2 1-48-15,1 1 0 0,0-1-144 0,-1 3 0 0,1-3-160 16,0 0 160 0,-2 0-784-16,2 0-64 0,-2-4-16 0,-1 1 0 15,-3-2-336-15,0 0-64 0,-1-3-16 0,-3-1 0 16,-1 0 560-16,-1-4 96 0,-1-2 32 0,-2 0 0 0,-1-2 592 0,0-2 0 0,-1 1 144 0,-3-1-16 16,-2-2-128-16,0 0 0 0,-3-5 0 0,0 1-128 15,-1 2 480-15,-2-2 96 0,-1-3 32 0,-1 1 0 0,-1 0 208 0,0 2 32 16,-2 4 16-16,-4 3 0 0,-1 2 416 0,-2 4 96 15,2 3 16-15,0 4 0 0,0 2-320 0,-1 5-64 16,1 3-16-16,0 8 0 0,0 7-448 0,2 2-96 16,1 4 0-16,2 6-16 0,1 5-304 0,3 3 0 15,3 2 128-15,3 2-128 0,5 2 0 0,3 0 0 16,4 1 0-16,4-1 0 16,6 1-144-16,3-2 144 0,3-4-128 0,4-1 128 15,3-4-176-15,5-3 176 0,2-7-208 0,0-3 80 16,0-7 128-16,1-2-160 0,-1-10 160 0,-1 0-160 15,-4-4 160-15,0-4 0 0,-2-2 0 0,-2-6 128 16,-2-4 288-16,-2-1 64 0,-1-1 16 0,-3-3 0 0,-3-2 432 0,-4-5 96 16,-2 0 0-16,-2-2 16 0,-4 0-112 0,-3 1-32 15,-3 0 0-15,-2 1 0 0,-6-2-256 0,-2 1-48 16,-5 0-16-16,-2 3 0 0,0 0-272 0,-4 1-64 0,-2 1-16 0,0-1 0 16,0 4-480-16,1 1-80 0,2 3-32 0,0 4-13888 15,0 4-2768-15</inkml:trace>
  <inkml:trace contextRef="#ctx0" brushRef="#br2" timeOffset="89690.27">4336 11399 21023 0,'0'3'928'0,"0"19"192"0,4-16-896 0,1 2-224 0,2 0 0 0,3 1 0 16,3 0 848-16,2 6 128 0,7 3 32 0,1 3 0 15,2 1 208-15,1 4 64 0,5 3 0 0,2-1 0 16,2 4-192-16,3 0-48 0,2 5 0 0,1-5 0 16,-1-1-80-16,1 2 0 0,-2 1-16 0,1-1 0 15,1-1-240-15,-4-2-64 0,1 1 0 0,-1-1 0 16,-2 2-192-16,0-5-64 0,-2-1 0 0,-2-1 0 15,0 0 96-15,1-4 16 0,-5 1 0 0,-1-1 0 0,-1-2 0 0,-3-1 0 16,0 1 0-16,-4-4 0 0,-2 0-80 0,-2-2-16 16,-1 1 0-16,-1-4 0 0,0 0-128 0,-2-3-16 15,-2 1-16-15,1-1 0 0,-2-2 16 0,-7-5 16 16,8 5 0-16,-2-2 0 0,-6-3-64 0,0 0-16 16,0 0 0-16,8 1 0 0,0-1-32 0,-8 0-16 15,8 0 0-15,-1 0 0 16,1-1 0-16,0-4 0 0,0 1 0 0,1-2 0 15,1 0-144-15,3-3 0 0,3 2 0 0,2-4 128 16,3-4-128-16,4 0 0 0,2-2 144 0,3 0-144 16,3-2 0-16,5 0 0 0,2-3 0 0,1 1 128 15,-1-3-128-15,2 2 128 0,-1-4-128 0,0 1 128 0,-2 1-128 0,0 0 0 16,-1 3 0-16,0 2-128 0,-3 0 128 0,1 1 0 16,-3 0 0-16,-2 1 0 0,-1 3 0 0,-1-2 0 15,-3 4 0-15,-1-1 0 0,-4-1 0 0,-2 2 0 0,-1 0 0 16,-2 2 128-16,-4 0-128 0,-2-1 144 0,1 1-144 0,-2-1 160 15,-3 1-32-15,1-1 0 0,-1 1 0 0,1 1 0 16,-2 0-128-16,0 0 0 0,2-1 0 0,-1 3 0 16,1-2 0-16,-1 1 0 0,1 0 0 0,-1 1 0 15,0 2 0-15,0 3 0 0,2-1 144 0,1 2-144 0,3 1 0 0,3 4 0 16,4-1-192-16,3 4 64 0,3 2 128 0,3 0 0 16,6 6 0-16,4 0 0 0,0 3 0 0,2 5 0 15,1-3 0-15,2 1 0 0,-2 0 0 0,2 1 0 16,0 3 0-16,0-3 0 0,1 2 128 0,-1-1 48 15,-3-1 16-15,0 1 0 0,2-4-192 0,-1 1 128 16,-2-6-128-16,0 2 128 16,-4-1 0-16,0 1 0 0,-1-4 0 0,-3 1 0 15,-2-4-128-15,-3 0 0 0,-1-1 0 0,-2 0-176 16,-1-2-848 0,1-1-160-16,-5 1-32 0,-1-1-13136 0,-3-1-2624 0</inkml:trace>
  <inkml:trace contextRef="#ctx0" brushRef="#br2" timeOffset="90059.79">6487 11025 17503 0,'0'0'1552'0,"0"0"-1232"16,0 0-320-16,0 0 0 0,0 0 3136 0,0 0 560 0,-4 6 112 0,3 5 32 15,0 4-2064-15,1 5-416 16,1 5-80-16,0 5 0 0,1 5-624 0,-1 3-112 0,2 5-32 0,-2 0 0 0,0 0-352 0,1 1-160 15,-1 2 128-15,1-3-128 0,0-3 0 0,0-3 0 16,1-3 0-16,0-4 0 16,0-3-576-16,1-2-208 0,0-2-48 0,0-1 0 15,-1-2-1792-15,-1-7-384 0,0-4-64 0,-2-9-9376 0</inkml:trace>
  <inkml:trace contextRef="#ctx0" brushRef="#br2" timeOffset="90222.62">6628 11206 13823 0,'3'-16'1216'0,"-2"11"-960"0,-1 5-256 0,0 0 0 16,0 0 3776-16,0 0 720 16,0 0 144-16,0 0 32 0,0 0-2816 0,1 13-576 15,1 5-96-15,0 2-32 0,1 6-432 0,-1 4-80 16,0 4-32-16,0 0 0 0,1 5-416 0,1 0-64 16,-2 2-128-16,1-5 176 0,1-5-368 0,1 1-64 15,0-2 0-15,1-7-16 16,-1-1-3184-16,0-4-624 0</inkml:trace>
  <inkml:trace contextRef="#ctx0" brushRef="#br2" timeOffset="90591.48">6666 10544 10127 0,'-12'-34'896'0,"7"20"-704"0,-3-2-192 0,-1 0 0 16,-1-2 3904-16,-2 2 736 0,-1 1 160 0,0 2 16 15,0 4-2704-15,0 3-560 0,1 4-96 0,0 2-32 16,2 2-464-16,1 5-80 0,0 3-32 0,1 7 0 16,3 1-848-16,-1 9 0 0,2 1 0 0,3 5-128 15,4 2-16-15,2 3 0 0,3 1 0 0,2 0 0 16,2 0-128-16,4-2-32 0,3-3 0 0,3-2 0 16,0-2 112-16,2-5 0 0,1-4 16 0,1-4 0 0,2-6 176 0,1-3 0 15,0-3 0-15,-2-6-128 0,1-4 704 0,-2-4 128 16,-3-6 48-16,-1-3 0 0,-4-1 416 0,-2-6 96 15,-2-4 16-15,-3-2 0 0,-5-3-352 0,-2-1-64 16,-2-2-16-16,-1 0 0 0,-5-3-144 0,-2 3-48 16,-4 1 0-16,-3 1 0 0,-2-1-320 0,-4-1-64 15,-3 1-16-15,-2 0 0 0,0 1-256 0,-1 1-144 0,1 1 16 0,-3 1 0 32,4 4-1968-32,2 4-384 0,3 5-80 0</inkml:trace>
  <inkml:trace contextRef="#ctx0" brushRef="#br2" timeOffset="91192.08">8442 12192 9215 0,'0'0'400'0,"-7"-3"96"0,-1-1-496 0,0 0 0 0,-1 0 0 0,0 0 0 15,-4-1 2368-15,0 0 384 0,-1 0 80 0,-1-2 16 16,0 3-384-16,0 2-80 0,0-4-16 0,0 5 0 15,2 1-576-15,2 1-112 0,-1 5-16 0,0 3-16 16,3 3-976-16,1 3-192 0,2 3-32 0,2 5-16 16,3 3-304-16,3 0-128 0,3-1 0 0,2-1 128 15,-1 0-128-15,3-3 0 0,2-3 0 0,3-1 0 0,2-3 0 0,0-1 0 16,-1-1 0-16,2-3 0 0,0-4 128 0,0-2 80 16,0-3 32-16,-3-1 0 0,-1-1 224 0,-1-3 48 15,-1 0 16-15,-4-3 0 0,-1-1 112 0,-3 0 0 16,-1-3 16-16,-2 0 0 0,-2-1-288 0,0-2-64 15,-3 0-16-15,-2 2 0 0,1-1-416 0,-2 0-96 16,-3-1-16-16,1 0 0 31,1 3-2256-31,0 3-448 0,1-3-80 0,0 4-12080 0</inkml:trace>
  <inkml:trace contextRef="#ctx0" brushRef="#br2" timeOffset="91376.37">8696 11859 27183 0,'0'0'1200'0,"0"0"256"0,0 0-1168 0,-2 7-288 0,2-7 0 0,-1 10 0 0,0 4 1232 0,1 2 192 0,-1 0 48 0,-1 5 0 16,2-2-176-16,-1 5-16 0,1 0-16 0,0 8 0 16,0-2-880-16,3 2-192 0,-1 0-16 0,1 0-16 15,-1 1-160-15,2-2-176 16,0-2 48-16,1-3 0 15,1-3-2144-15,0-1-416 0,2-1-96 0</inkml:trace>
  <inkml:trace contextRef="#ctx0" brushRef="#br2" timeOffset="91592.03">8916 11787 13823 0,'0'-13'608'0,"0"13"128"0,0 0-592 0,0 0-144 0,0 0 0 0,0 0 0 15,0 0 4096-15,4 12 800 0,0 3 160 0,0 0 16 0,1 2-3088 0,2 4-640 16,0 5-112-16,4 3-16 0,1 1-896 0,1 0-192 16,0 0-128-16,0-3 192 0,0 0-192 0,1 1 0 15,0 1 0-15,1-3-176 16,-1-2-400-16,-1 0-96 0,1 1-16 0,-3-2 0 16,-2-5-1616-16,-1-1-320 0,1-1-64 0,-4-2-5776 0,-2-1-1168 0</inkml:trace>
  <inkml:trace contextRef="#ctx0" brushRef="#br2" timeOffset="91776.16">8765 12173 9215 0,'-17'-2'816'0,"10"2"-656"16,7 0-160-16,-5 1 0 0,5-1 5488 0,0 0 1056 16,0 0 224-16,0 0 32 0,0 0-4080 0,0 0-816 15,8 5-176-15,2-1-16 0,2-1-560 0,3-2-96 16,1 2-32-16,7-3 0 0,1-3-480 0,4 1-96 15,2-2-32-15,1-2 0 0,3 1-416 0,1 1 0 0,2-2 0 0,-1 1 0 32,-1-2-2816-32,-2 2-560 0</inkml:trace>
  <inkml:trace contextRef="#ctx0" brushRef="#br2" timeOffset="92361.07">5363 12377 13823 0,'0'0'608'0,"3"-3"128"0,1-1-592 0,-1 2-144 0,-2-2 0 0,-1 4 0 15,5 1 3280-15,-1 0 624 0,-4-1 128 0,0 0 32 0,7 13-1680 0,-2 2-336 16,1 4-64-16,0 1 0 0,0 3-608 0,-2 2-112 16,0 2-32-16,0 3 0 0,1 2-464 0,-1 0-112 15,-1 0-16-15,2 2 0 0,-1 1-240 0,1 1-48 16,0 2-16-16,2 0 0 0,0-2-336 0,0 3 0 16,-2 2 0-16,3 1 0 31,1 1-1456-31,0-2-352 0,-1-3-80 0,0-1-16 15,0-3-992-15,-2-3-208 0,1-3-32 0</inkml:trace>
  <inkml:trace contextRef="#ctx0" brushRef="#br2" timeOffset="92923.66">5571 13680 17503 0,'-4'19'768'0,"4"-9"176"0,0 1-752 0,0 6-192 0,1 5 0 0,2 0 0 16,1 5 2976-16,0 3 560 0,0 0 112 0,1 0 32 15,1 0-1952-15,1 0-400 0,-2-1-80 0,2 0-16 16,0-1-464-16,0 0-80 0,-2-2-32 0,0-2 0 16,0 0-304-16,1-1-64 0,-4-2-16 0,1-3 0 15,1-3-80-15,-3-2 0 0,0-1-16 0,-1-3 0 0,0 0-176 0,0-9 192 16,0 0-192-16,0 0 192 0,0 0-192 0,-3-7 128 16,-3-2-128-16,2-4 128 0,-1-1-128 0,0-7 0 15,0-1-160-15,-2-7 160 0,1-1-336 0,-1-2 16 16,1-4 16-16,-1-1 0 15,2-4-144-15,1 1-16 0,1 1-16 0,3 2 0 0,2 5 208 0,0 3 32 16,4 1 16-16,0 4 0 16,2 0 224-16,2 2 0 0,2 5 0 0,0 3-144 15,1 3 144-15,0 4 0 0,0 1 0 0,1 4 0 16,2 2 208-16,-2 1-16 0,2 4-16 0,-3-1 0 16,0 3 208-16,-1 2 32 0,-2 2 16 0,1 1 0 15,-1 0 16-15,-1 1 16 0,-2 0 0 0,-2 3 0 16,-1 1-208-16,-3 0-64 0,-2 0 0 0,1 1 0 15,-3 0-48-15,-1 2-16 0,-1-1 0 0,-2-1 0 0,-2-3-128 0,-1-1 192 16,-2 2-192-16,-1-2 192 0,0-1-192 0,0-2 192 0,1-2-192 0,1 0 192 16,-1-3-192-16,1-2 0 0,1 0 0 0,2-1 128 15,0-3 96-15,8 0 16 0,0 0 0 0,0 0 0 16,0 0 144-16,0 0 16 0,10 8 16 0,0 1 0 16,3 0-32-16,3 0 0 0,2 0 0 0,1 3 0 15,2-2-16-15,3 1-16 16,2 0 0-16,1 0 0 0,-1-5-64 0,2 2-16 15,-1 1 0-15,2-2 0 0,-1-1-272 0,1 1 0 16,-2-1 0-16,3 1 0 16,3-1-2624-16,1 1-448 0</inkml:trace>
  <inkml:trace contextRef="#ctx0" brushRef="#br2" timeOffset="104387.28">24562 15928 11967 0,'5'-5'1072'0,"3"-2"-864"0,-1-3-208 0,12 18 0 0,-12-23 1632 0,-2 0 288 0,0-2 48 0,-1 0 16 15,-1 0-656-15,-2 0-128 0,-1 1-32 0,-1 1 0 16,-6 2 192-16,1 1 48 0,-4 3 0 0,0 0 0 15,-2 2-144-15,2 3-32 0,-3 3 0 0,-2 4 0 0,-1 2-336 0,0 3-80 16,0 3-16-16,1 2 0 0,0 4-528 0,1-1-96 16,1 5-32-16,0-2 0 0,1 2-144 0,3 0 0 15,1-1 144-15,3-2-144 0,1-1 0 16,3 4 0-16,3-3 0 0,2-1 0 16,1-7-240-16,2 1-112 0,1-2-32 0,1-3 0 15,1-3 672-15,3-2 128 0,0-1 32 0,2-1 0 16,-1-2-448-16,0-3 128 0,-1-5-128 0,1 2 0 15,-1 0 0-15,0-1 0 0,-2-2 0 0,1 0 0 16,-1 2 128-16,-2-3-128 0,-2 0 0 0,0 0 128 16,-1 0-128-16,0 1 128 0,-2 0-128 0,0 2 128 15,-2 1 256-15,-2 2 64 0,0 7 0 0,0 0 0 0,0 0-48 0,0 0 0 16,-4 8 0-16,0 2 0 0,-1 6-272 0,1 2-128 16,0-2 128-16,3 2-128 0,1 4 0 0,1-3 0 15,-1-1 0-15,3 0 0 16,2-2-1616-16,0-1-208 0,6 4-32 0,-1-2-16 15,2-4-1120-15,0-2-208 0,-1-4-64 0</inkml:trace>
  <inkml:trace contextRef="#ctx0" brushRef="#br2" timeOffset="104586.99">24932 15637 1839 0,'2'-24'160'0,"-2"13"-160"16,-2 1 0-16,2-1 0 0,-2 1 5376 0,0 2 1056 15,0 2 208-15,2 6 32 0,0 0-4624 0,0 0-912 16,0 0-192-16,2 11-48 15,1 4-272-15,2 7-64 0,2 1-16 0,1 7 0 16,-2 2-224-16,2 1-64 0,1 1 0 0,0-4 0 16,0 0-128-16,2 3-128 0,-1-1 144 0,1 2-144 15,0-1 0-15,1-2-320 0,-2-3 64 0,3 4 0 32,-1-2-1104-32,-1-5-224 0,-4-4-32 0,-1-4-6704 0,-5-2-1344 0</inkml:trace>
  <inkml:trace contextRef="#ctx0" brushRef="#br2" timeOffset="104718.61">24840 15893 33407 0,'0'0'1472'0,"0"0"320"0,-2-8-1440 0,2 3-352 15,0 5 0-15,6-7 0 0,0 1 1504 0,5 1 224 0,2-1 64 0,4 1 0 32,3 0-512-32,4 2-112 0,1-3-16 0,3 2 0 0,5 1-896 0,-4-1-256 15,3 4 0-15,3 0-19488 16</inkml:trace>
  <inkml:trace contextRef="#ctx0" brushRef="#br2" timeOffset="105250.78">26158 15699 24879 0,'0'0'2208'0,"-4"9"-1760"15,0 4-448-15,0 2 0 0,1 6 1360 0,2 3 192 0,1 3 48 0,1 2 0 16,2 1-704-16,4 0-144 0,2 1-32 0,1 0 0 15,1-1-272-15,3-2-48 0,2-5-16 0,-1-1 0 16,1-5-96-16,-1-1-32 0,1-4 0 0,-2-4 0 16,-1-2 432-16,2-1 80 0,-2-5 0 0,-1-2 16 15,-2-2-128-15,-1-3-16 0,-1-1-16 0,0-1 0 16,-3 0-352-16,0-3-64 16,-1-3-16-16,1-3 0 0,-2-2-368 0,0 0-80 15,-1 1 0-15,1-1-16 16,-1-1-1488-16,1 2-288 0,1-1-64 0,-1-1-8560 15,0 6-1696-15</inkml:trace>
  <inkml:trace contextRef="#ctx0" brushRef="#br2" timeOffset="105504.15">26609 15898 8287 0,'0'0'736'0,"9"1"-592"16,-1 1-144-16,1 0 0 0,1-2 2736 0,0-2 512 16,-1-1 96-16,-2 1 32 0,1 0-1264 0,-1-2-256 15,-7 4-64-15,1-6 0 0,-1 6-288 0,-3-4-64 16,1-3-16-16,2 7 0 0,-4-4-320 0,-1 2-64 15,-4-1-16-15,0-1 0 0,-2 3-320 0,2 0-80 16,0 1-16-16,1 1 0 0,0 0-192 0,2 1-32 0,6-2-16 0,-6 5 0 16,0 1-160-16,1 1-16 0,1 1-16 0,1 2 0 15,2 2-176-15,1-2 0 0,0-1 0 0,1 3 0 16,3 0 0-16,3-2 0 0,2-1 0 0,1-1 0 16,2 1-272-16,1-2 64 0,0 1 16 0,0-3 0 31,-1 0-1408-31,-1 0-256 0,1 2-64 0,1-5-16 15,0 2-1296-15,-1-4-256 0</inkml:trace>
  <inkml:trace contextRef="#ctx0" brushRef="#br2" timeOffset="105788.87">26888 15796 7359 0,'0'0'656'0,"0"0"-528"0,6-5-128 0,1 1 0 15,-7 4 3184-15,6 2 592 0,1 3 128 0,-1 1 32 0,2 2-1808 0,0 3-352 16,0 0-80-16,-2 4-16 0,2 2-352 0,-3 1-80 15,1 0-16-15,-2 0 0 0,0 1-320 0,-1-1-64 16,-1-2-16-16,0-1 0 0,1 1-304 0,0-3-64 16,-2-3-16-16,-1-1 0 0,0-1-112 0,-1 0-16 15,1-8-16-15,0 0 0 0,0 0 144 0,0 0 16 16,0 0 16-16,0 0 0 16,-4-5 144-16,1-2 16 0,3-2 16 0,0-3 0 15,0 1-336-15,0-2-64 0,1-2 0 0,2 1-16 16,0-2-240-16,2 2 0 0,1 1 0 0,1 1 0 15,-1 2 0-15,1 2-256 0,1 1 48 0,1 2 16 32,-1 1-464-32,-1 2-96 0,1 0-16 0,3 2 0 0,0 2-2000 0,0 0-416 15,-1-2-80-15</inkml:trace>
  <inkml:trace contextRef="#ctx0" brushRef="#br2" timeOffset="105951.62">27257 15826 28959 0,'0'0'1280'0,"0"0"272"0,-4 8-1232 16,0 1-320-16,1 2 0 0,3-1 0 0,-2 1 864 0,2-1 112 0,1 1 32 0,3-1 0 0,-1 0-624 0,2 2-128 16,3 0-32-16,1 1 0 15,-1-4-1920-15,1 0-384 0,0 0-80 0,1-2-16 16,1-2-848-16,-1-1-176 0,-1-4-48 0</inkml:trace>
  <inkml:trace contextRef="#ctx0" brushRef="#br2" timeOffset="106089.46">27448 15843 8287 0,'0'0'368'0,"0"0"80"0,0 0-448 0,0 0 0 0,0 0 0 0,0 0 0 16,-3 6 5712-16,-4 4 1072 0,1 6 192 0,-2 1 64 15,0 2-4304-15,0 5-864 0,2 2-160 0,0 2-48 16,0 2-768-16,1-2-176 0,1 0-16 16,2 2-16-16,4-2-688 0,-1-1 0 0,3-1-176 0,2-1-12240 15,1-2-2432-15</inkml:trace>
  <inkml:trace contextRef="#ctx0" brushRef="#br2" timeOffset="106489.87">28120 15528 21183 0,'0'0'944'0,"-7"6"192"0,1 6-912 0,1 4-224 16,-1 5 0-16,0 2 0 0,2 6 2432 0,3-2 448 16,2 3 96-16,3 1 16 0,1 3-1328 0,0-4-256 15,1 0-48-15,1-1-16 0,1-2-912 0,1-3-192 0,0-3-48 0,2-2 0 16,-1-1-64-16,-1-1 0 0,-2-2-128 0,-1-3 192 16,0-5-64-16,-6-7 0 0,5 9-128 0,-5-9 192 15,0 0 96-15,0 0 16 0,2 8 0 0,-2-8 0 16,0 0 208-16,0 0 32 0,0 0 16 0,0 0 0 15,4-13-224-15,0-1-32 16,0-7-16-16,1 0 0 0,1-1-288 0,-1 0 0 16,1 0 0-16,1 1 0 0,1 1 0 0,0 3-192 15,-2 4 48-15,1 4 16 0,-7 9 128 0,0 0 0 16,0 0 0-16,13 5-128 0,-2 3 128 0,0 4 0 16,-3 2 0-16,-2 2 0 0,2 1 0 0,0 1 0 15,1 0 0-15,1 2 0 16,1-2-1184-16,-1-2-256 0,1-2-48 0,2-1-10016 0,1 0-2000 0</inkml:trace>
  <inkml:trace contextRef="#ctx0" brushRef="#br2" timeOffset="106621.09">28567 15884 1839 0,'0'0'160'0,"-1"8"-160"15,-1 3 0-15,1 5 0 0,0 4 4000 0,2-5 768 0,-1 0 160 0,4-1-10720 16</inkml:trace>
  <inkml:trace contextRef="#ctx0" brushRef="#br2" timeOffset="107090.26">28627 15691 16575 0,'0'0'1472'0,"0"0"-1168"0,0 0-304 0,0 0 0 15,0 0 864-15,4 10 112 0,-4-10 32 0,5 13 0 16,2-1-1008-16,0 0 0 0,1-2-224 0,1 1 32 31,2 0-496-31,-1 1-96 0,1 0-32 0,0-4 0 0,1-3 320 0,0 1 64 0,-12-6 16 0,14 6 0 0,-1-4 416 0,-2 1 0 16,-11-3 0-16,0 0 0 0,10 0 0 0,-10 0 176 16,0 0-16-16,0 0 0 0,-5 6 1040 0,-4 1 208 15,-2-1 32-15,-2 2 16 0,-5-1 848 0,-1 2 192 16,0-3 16-16,1 1 16 0,0-1-704 0,3 0-144 15,2-1-16-15,2-1-16 0,-1 0-848 0,12-4-160 16,0 0-48-16,0 0 0 16,0 0-592-16,0 0 0 0,0 0 0 0,12 5 0 15,-1-4-208-15,4 2-64 0,2-1-16 0,1-2 0 16,0 0-64-16,0 0-16 0,-1 0 0 0,0 0 0 16,0 0 160-16,0 0 16 0,-1 2 16 0,0 0 0 15,-2 1 176-15,-1 1 0 0,0 0 0 0,-1 1 0 16,-2 1 400-16,-2 2 16 0,-2 3 0 0,1-1 0 15,0-1 288-15,-2 2 48 0,-4 0 16 0,-1 2 0 0,-1 0 128 0,-2 1 48 16,1 0 0-16,-2-1 0 0,1 0-432 0,-2-3-64 16,-2 1-32-16,-1-1 0 0,1 1-192 0,-3-1-32 15,-1-2-16-15,-2 1 0 0,0-1-176 0,0-2 0 0,0 0 0 0,2-2 0 32,11-4-576-32,-10 3-80 0,-1-3-32 0,11 0 0 15,-9-3-2432-15,9 3-480 0,-4-11-112 0,3-1 0 0</inkml:trace>
  <inkml:trace contextRef="#ctx0" brushRef="#br2" timeOffset="107452.72">29010 15558 20271 0,'7'-21'896'0,"-2"9"192"0,2-1-880 0,0 3-208 0,1-1 0 0,0 5 0 15,-8 6 2048-15,0 0 352 0,0 0 80 0,9 12 16 16,-2 5-688-16,-2 7-128 0,-2 6-16 0,-2 4-16 15,-2 1-512-15,-2 3-112 0,-1-1 0 0,0 2-16 16,0-1-80-16,0-1-16 0,2-1 0 0,0-5 0 16,1-4-368-16,2-1-80 0,3-1-16 0,0-4 0 15,-1-4-320-15,1-3-128 0,0-1 0 0,1-5 0 0,-5-8 0 0,0 0-208 16,8 5 16-16,-8-5 0 16,0 0-256-16,9-6-32 0,0-5-16 0,0 0 0 15,-1-4-112-15,0 0-32 0,-2-6 0 0,-1 1 0 16,1-1-192-16,0-1-32 0,3-1-16 0,2-1 0 15,-1 1 160-15,1 1 16 0,-1 3 16 0,0 4 0 0,0 0 688 0,1 6 0 16,-2 3 0-16,2 2 0 16,-11 4 768-16,10 8 64 0,-3 2 32 0,-1 6 0 0,1 3-416 0,-2 5-64 15,0 1-32-15,0 1 0 0,2 2-160 0,-1 0-16 16,1 2-16-16,0 1 0 16,-1-2-2272-16,-1 2-448 0</inkml:trace>
  <inkml:trace contextRef="#ctx0" brushRef="#br2" timeOffset="108022.42">26258 17307 23615 0,'5'17'1040'0,"-1"-5"224"0,3 4-1008 0,1 5-256 16,1 5 0-16,1 2 0 0,1 2 704 0,-1 0 112 16,0-5 16-16,2-3 0 0,-1-2 96 0,-1-2 32 15,1 3 0-15,-2-1 0 0,-2-4-448 0,1-1-64 0,-3-3-32 0,-1-6 0 16,-4-6-208-16,0 0-32 0,0 0-16 0,0 0 0 16,0 0 48-16,0 0 16 0,-6-3 0 0,-1-3 0 15,1-3-224-15,-1-4 128 0,1-8-128 0,2 1 0 16,-3-3 0-16,2-2 0 0,1 0 0 0,2 1-160 15,-1-4-112-15,6 1-32 0,1-3 0 0,2 2 0 16,2 6 304-16,2-1-160 16,3 1 160-16,-1 1-128 0,1-3 128 0,0 6 0 15,0 4 0-15,0 1 0 0,0 6 480 0,-1 3 80 16,0 2 16-16,-2-1 0 0,-1 2 272 0,-9 1 64 16,0 0 16-16,7 6 0 0,-3 2-96 0,-2 1-32 15,-2-1 0-15,-1 4 0 0,-3-2-256 0,0 3-48 0,-1 0-16 0,-3 4 0 16,-1 3-320-16,1-8-160 0,0 1 160 0,-2 0-160 15,0-2-384-15,0-3-160 0,1-1-32 0,1-1-11472 16,-2-3-2288-16</inkml:trace>
  <inkml:trace contextRef="#ctx0" brushRef="#br2" timeOffset="108207.46">26674 16967 25791 0,'0'0'2304'0,"0"0"-1856"0,0 0-448 0,0 0 0 15,3 9 2400-15,-2 3 384 0,-1 0 80 0,0 5 16 16,0 1-1792-16,1 2-336 0,1-4-80 0,-1 7-16 16,3 3-304-16,-2 1-64 0,0-5-16 0,-1 2 0 15,-4-1-416-15,3 3-96 0,0-2-16 0,2-1 0 32,-2-2-1728-32,0-1-368 0,0-3-64 0,-2-2-12304 0</inkml:trace>
  <inkml:trace contextRef="#ctx0" brushRef="#br2" timeOffset="108423.43">26941 16761 19343 0,'0'0'848'0,"0"0"192"0,0 0-832 0,0 0-208 16,2 11 0-16,-1 2 0 0,-1 0 4128 0,1 5 784 16,-1 4 144-16,4 3 48 0,3 4-3264 0,-1 1-656 15,1 2-128-15,2 6-32 0,-3 1-640 0,2 1-144 16,-3-7-32-16,2 2 0 0,-1 3-208 0,2-1 0 15,-1-2 0-15,1-1 0 32,-1-2-384-32,0 1-80 0,1-1-16 0,0 0 0 15,-2-2-1376-15,1-3-256 0,-2-5-64 0,-1-2-8480 0,-2-3-1696 0</inkml:trace>
  <inkml:trace contextRef="#ctx0" brushRef="#br2" timeOffset="108592.37">26780 17251 18431 0,'-17'-9'816'0,"11"5"160"0,0 3-784 0,1 0-192 0,1 1 0 0,4 0 0 16,0 0 5568-16,0 0 1088 0,6-4 192 0,3 0 64 15,5-3-4592-15,2 0-912 0,8-1-176 0,1-1-32 16,2 2-704-16,0-1-144 0,2-5-32 0,0 0 0 31,0 0-912-31,2 3-192 0,0-3-48 0,-1 4-19984 0</inkml:trace>
  <inkml:trace contextRef="#ctx0" brushRef="#br2" timeOffset="128034.51">23256 11578 28559 0,'0'0'2544'0,"0"0"-2032"16,22-6-512-16,-26 25 0 16,0 3 1664-16,0 3 256 0,0-2 32 0,2 4 16 15,0 3-880-15,1 3-192 0,0 2-16 0,-1 0-16 16,1 2-400-16,1 1-80 0,-1 1 0 0,1 3-16 15,0-1-368-15,1-6-320 0,2-1 64 0,-1-1 16 16,1-2-1408-16,1-5-272 16,-2 0-64-16,2-3-8448 0,-1-4-1664 0</inkml:trace>
  <inkml:trace contextRef="#ctx0" brushRef="#br2" timeOffset="128228.76">23570 11442 31039 0,'0'0'1376'0,"0"0"288"0,0 0-1344 0,3 7-320 16,-1 3 0-16,-1 4 0 0,1 5 832 0,-1 0 80 15,-1 8 32-15,1 6 0 0,1 5-144 0,0 4-32 16,1 1 0-16,2 0 0 0,0 0-576 0,0 0-192 16,1 0 0-16,0-3 0 15,2-1-480-15,-1-1-208 0,-2-1-32 0,0-1-9904 16,0-1-1968-16</inkml:trace>
  <inkml:trace contextRef="#ctx0" brushRef="#br2" timeOffset="128404">23340 11952 31327 0,'0'0'2784'0,"0"0"-2224"15,0 0-560-15,0 0 0 0,0 0 1408 0,0 0 160 0,0 0 32 0,10-3 16 16,0-1-1104-16,2 2-208 0,2-4-48 0,2 5-16 31,2 1-1200-31,3 1-256 0,2 2-32 0,2 1-14384 0</inkml:trace>
  <inkml:trace contextRef="#ctx0" brushRef="#br2" timeOffset="128789.8">23802 12103 26719 0,'0'0'1184'0,"0"0"240"0,0 0-1136 0,0 0-288 15,0 0 0-15,9-1 0 0,2-3 768 0,0 1 80 0,2 1 32 0,2-1 0 16,-1 0-128-16,3 1-32 0,1-1 0 0,0 2 0 16,-1 0-288-16,2-1-64 0,-2 4-16 0,-2-1 0 15,0 1 144-15,-1 1 16 0,-2 0 16 0,-2 1 0 16,-1-1-32-16,-2 4-16 0,-2 1 0 0,-1 2 0 15,-3 1-112-15,-2 2-32 0,-2 0 0 0,-1 1 0 0,-1 2-208 0,-1-2-128 16,-2 2 128 0,-1-1-128-16,0 0 0 0,-2-2 0 0,-1 0 0 0,2-1 0 15,-2-1 0-15,2-3 0 0,1-1 0 0,0-1 0 16,1-1 224-16,1 1-32 0,2-1 0 0,5-5 0 16,0 0 320-16,-1 6 48 0,1-6 16 0,1 8 0 15,2 1-192-15,2-1-16 0,3-1-16 0,1 2 0 16,2 2-208-16,2-4-144 0,2-7 192 0,2-1-192 15,0-1 0-15,0 1 0 0,0 0 0 0,1 1 0 16,1 0-512-16,1-2-176 0,-2 0-16 0,2-1-16 16,1-1-2800-16,0-2-544 0</inkml:trace>
  <inkml:trace contextRef="#ctx0" brushRef="#br2" timeOffset="129260.3">24536 11714 18431 0,'0'0'1632'0,"0"0"-1312"0,0 0-320 0,0 0 0 0,0 0 2816 0,0 0 480 16,-1 4 96-16,1 4 32 0,-2 1-1616 0,0 4-320 15,0 6-64-15,0 4-16 0,-2 3-496 0,1 4-96 16,-1-2-32-16,0 0 0 0,1 1-528 0,-3 2-128 16,1 0 0-16,3-1-128 0,0-7 144 0,1-1-144 0,1 0 0 0,1-2 144 15,1-4-144-15,1-3 0 0,0-5 0 0,0-1 0 16,-3-7 144-16,0 0-144 0,0 0 160 0,6-8-160 15,-1-5 0-15,2-5 128 0,-1-6-128 0,2-1 0 16,-1 1 128-16,-1 0-128 0,2 1 176 0,0-1-176 16,-2 0 160-16,1-6-160 0,1-4 128 0,0 0-128 15,-1 2 176-15,1-1-48 0,-1-4-128 0,2 1 192 0,0 0 16 0,1 5 0 16,-3 2 0-16,0 6 0 0,-1 6 0 0,-2 8 0 16,-1 4 0-16,-3 5 0 0,2 4-208 0,1 5 0 15,1 5 0-15,-2 8 0 0,1 6 0 0,-1 3 0 16,2 7 0-16,2 2 0 0,-1 3 0 0,3-4 0 15,1 2 0-15,4 8 0 0,1-1 0 0,3-3 0 16,-3-10 0-16,1-1 0 16,-1-4 0-16,3-5 0 0,-1-8 128 0,-2-3-128 15,0-2 448-15,2-6 32 0,-2-3 16 0,-2-8 0 16,-1-2 400-16,-2-3 96 0,0-3 16 0,-1-4 0 0,-1-3-240 16,1-2-32-16,-1-3-16 0,-2 0 0 0,4-5-240 0,-2 2-48 15,-2-5-16-15,0-1 0 0,0-6-240 0,-2 1-48 16,0 7-128-16,-2 2 192 0,0-1-192 0,0-2 0 15,-1 1 0-15,0 2-160 16,-2 3-1136-16,1 3-240 0,-2 5-32 0</inkml:trace>
  <inkml:trace contextRef="#ctx0" brushRef="#br2" timeOffset="133017.79">25403 12299 12895 0,'0'0'576'0,"0"0"112"0,0 0-560 0,0 0-128 0,0 0 0 0,6 9 0 15,1 5 3600-15,1-1 688 0,-2-4 144 0,2 4 32 16,1 0-2384-16,3 3-480 0,-2-3-80 0,2 3-32 15,2-2-224-15,1 5-48 0,3 4-16 0,3 0 0 16,1 2-368-16,0 2-64 0,3 2 0 0,10 7-16 16,0 0-224-16,-2-5-32 0,0-1-16 0,-2-3 0 15,2 3-112-15,-3 0-32 0,-3-5 0 0,0-4 0 16,1-4-128-16,-2 0-16 0,-2 0-16 0,0-2 0 16,-6 0-176-16,2-1 192 0,-1-1-192 0,1 1 192 15,-2-1-16-15,-1 1 0 0,0-5 0 0,-1 0 0 16,-1-1-48-16,-2 1-128 0,-1-1 192 0,1-2-64 15,-1 2-128-15,-2-2 160 16,-1 1-160-16,-1-1 160 0,-1 0-160 0,1-2 160 0,-1-3-160 0,-7-1 160 16,0 0-160-16,0 0 160 0,0 0-160 15,0 0 160-15,0 0-160 0,0 0 0 0,0 0 144 0,7 5-144 16,-7-5 0-16,8 4 144 0,-2-1-144 0,-1 1 0 16,-5-4 128-16,0 0-128 0,8 2 0 0,-1-3 0 15,-1 0 240-15,1-5-64 0,-1 2-16 0,5 0 0 16,1-1 64-16,-1 0 16 0,4-1 0 0,-1 2 0 0,2-2-64 0,3-1-16 15,2-5 0-15,1-1 0 0,3 2 0 0,-6 1 0 16,2-2 0-16,5 0 0 0,3 1 32 0,1-2 0 16,3 1 0-16,1-1 0 0,1 3-192 0,13-6 192 15,-2-4-192-15,-3 1 192 0,-2 1-192 0,-2 1 0 16,-1 1 0-16,-1-2 0 0,-3 2 0 0,-2 2 0 16,0 1 128-16,-2 2-128 15,-2 3 0-15,-2-1 0 0,-1 1 0 0,-3 2 0 31,-1 1-976-31,0 1-80 0,-1 0-16 0,-1 0 0 0,2 1-1920 16,-1-2-384-16,-1 1-80 0</inkml:trace>
  <inkml:trace contextRef="#ctx0" brushRef="#br2" timeOffset="133818.6">27383 12634 21535 0,'0'0'960'0,"0"0"192"0,0 0-928 0,0 0-224 0,0 0 0 0,0 0 0 0,0 0 1840 0,0 0 320 31,0 0 64-31,0 0 16 0,0 0-304 0,11 7-48 0,-1 4-16 0,3-3 0 16,-2 1-432-16,4 3-96 0,2 2 0 16,4 2-16-16,-1-1-384 0,0 3-80 0,4-1-16 0,2 3 0 15,1-3-240-15,1 2-48 0,0 0-16 0,2 0 0 16,2-2-160-16,0 1-48 0,2 1 0 0,1-1 0 15,2-2-144-15,-1 1-16 0,0-1-16 0,-2-1 0 16,-2-3-160-16,-1-1 0 0,-1 0 0 0,-1-2 0 0,-3 0 0 0,-2-3 0 16,-4 1 0-16,0-3 0 15,-3 0-1088-15,-1-2-192 0,-2 0-32 0,0-1-16 16,-1-1-1552-16,-1 0-304 0,0-1-64 0</inkml:trace>
  <inkml:trace contextRef="#ctx0" brushRef="#br2" timeOffset="134319.66">27327 12099 19343 0,'0'0'848'0,"0"0"192"0,0 0-832 0,-2 9-208 0,0 0 0 0,0 4 0 0,-2 6 3072 0,0-1 560 15,0 3 112-15,0 4 32 0,0 3-2304 0,0 5-448 16,0-2-80-16,0 4-32 0,1 3-576 0,-3 0-112 0,2 0-32 0,0 1 0 16,1-3-192-16,1-2-256 0,1-3 48 0,1-2 16 31,1-4-1968-31,1-4-384 0,0-4-80 0,1-2-6528 0,-1-4-1296 0</inkml:trace>
  <inkml:trace contextRef="#ctx0" brushRef="#br2" timeOffset="134520.22">27484 12314 18431 0,'-3'11'1632'0,"0"0"-1312"16,1 4-320-16,-1 3 0 0,-2 3 2128 0,0 0 368 16,0 1 64-16,-1 1 0 15,0-2-1040-15,1 3-224 0,1-1-32 0,0 2-16 16,-1-2-816-16,1-2-176 0,2-1-16 0,2-3-16 15,0-3-544-15,-1 0-128 0,2-4 0 0,1-3-16 16,-2-7-3280-16,0 0-656 0</inkml:trace>
  <inkml:trace contextRef="#ctx0" brushRef="#br2" timeOffset="134857.81">27661 11538 24239 0,'-13'-23'1072'0,"4"9"224"0,-4 2-1040 0,1 3-256 0,0 4 0 0,1 2 0 16,-1 3 1056-16,0 4 160 15,0 2 16-15,1 5 16 0,-2 3-160 0,0 4-48 16,1 6 0-16,3 5 0 0,1 3-752 0,4 2-160 16,3-1-128-16,5-9 192 0,1 5-192 0,1-1 0 15,3-1 0-15,3-2 0 0,1-2 0 0,2-2 0 16,0-4 128-16,2-4-128 0,0-4 512 0,1-4 32 15,-1-2 0-15,0-4 0 0,0-5 416 0,-1-1 64 16,-2-4 32-16,1-4 0 0,-2 0 128 0,1-12 32 0,-5-2 0 0,-4 2 0 16,-2 1-240-16,-3 0-32 0,-4-4-16 0,-1 2 0 15,-3 3-304-15,-3-1-64 0,-2-2-16 0,-1 0 0 16,0 4-272-16,-2-3-48 0,-1 4-16 0,0 2 0 16,0 5-336-16,2 2-80 0,2 2-16 0,0 6 0 15,-1 3-1856-15,4 3-368 0,1 6-80 0</inkml:trace>
  <inkml:trace contextRef="#ctx0" brushRef="#br2" timeOffset="135321.19">28813 12986 23951 0,'-7'-15'2128'0,"0"7"-1696"0,-1 2-432 0,-1 1 0 0,0 1 2656 0,-1 1 448 15,-2 2 96-15,0 1 0 0,0 2-1664 0,1 5-352 16,0 3-64-16,0 3-16 0,-1 7-400 0,1 4-64 16,4-1-32-16,1 2 0 15,2 0-608-15,2-1 0 0,0 2 0 0,5-2 0 16,2-2 0-16,4-1 0 0,3-4 0 0,3-3 0 16,-1-3 0-16,2-5 0 0,-1-2 0 0,2-3 0 15,0-2 128-15,0-4-128 0,-1-3 160 0,-1-1-160 16,1-3 384-16,-3-1 0 0,-3 0-16 0,-2-5 0 15,-1 0 32-15,-2-3 16 0,-2 2 0 0,-2 0 0 16,-2-1-160-16,-2 1-16 0,-1 0-16 0,-1-1 0 0,-4-3-80 0,0 1-16 16,-2 3 0-16,-1-1 0 15,-1 2-1152-15,0-2-224 0,-1 3-48 0,1 2-16 16,0 3-2016-16,0 4-384 0</inkml:trace>
  <inkml:trace contextRef="#ctx0" brushRef="#br2" timeOffset="135505.84">28703 12585 16575 0,'0'0'736'0,"0"0"160"0,0 0-720 0,-4-9-176 0,4 9 0 0,0 0 0 16,0 0 3328-16,0 0 624 0,0 0 128 0,0 0 16 31,0 0-4992-31,0 0-1024 0</inkml:trace>
  <inkml:trace contextRef="#ctx0" brushRef="#br2" timeOffset="135659.4">28926 12636 33119 0,'0'0'1472'0,"0"0"288"0,0 0-1408 16,0 0-352-16,0 0 0 0,0 0 0 0,0 0 512 0,0 0 48 15,0 0 0-15,0 0 0 16,0 0-1056-16,0 0-208 0,0 0-32 0</inkml:trace>
  <inkml:trace contextRef="#ctx0" brushRef="#br2" timeOffset="135875.24">28740 13602 21183 0,'0'0'1888'0,"0"0"-1504"0,-9 2-384 0,9-2 0 16,0 0 3520-16,0 0 640 0,0 0 128 0,0 0 32 15,-9 2-3440-15,9-2-688 0,0 0-192 0,0 0 0 31,0 0-2528-31,0 0-560 0,0 0-112 0,22 0-32 0</inkml:trace>
  <inkml:trace contextRef="#ctx0" brushRef="#br2" timeOffset="136022.65">28920 13594 2751 0,'0'0'256'0,"0"0"-256"0,0 0 0 0,0 0 0 16,0 0 6688-16,0 0 1296 0,0 0 256 0,0 0 48 15,0 0-6880-15,7-6-1408 0,-7 6-240 0</inkml:trace>
  <inkml:trace contextRef="#ctx0" brushRef="#br2" timeOffset="136223.18">29199 12976 30287 0,'0'0'1344'0,"0"0"272"0,-5 7-1296 0,5-7-320 16,-8 9 0-16,2 2 0 0,1-1 0 0,2 0-320 15,3 2 64-15</inkml:trace>
  <inkml:trace contextRef="#ctx0" brushRef="#br2" timeOffset="136360.54">29223 13223 26719 0,'0'0'2368'0,"0"0"-1888"0,-7 8-480 0,1 0 0 0,6-8 1616 0,-7 6 240 16,7-6 32-16,0 0 16 0,0 0-1648 0,0 0-256 15,0 0-208-15</inkml:trace>
  <inkml:trace contextRef="#ctx0" brushRef="#br2" timeOffset="136623.19">29531 12665 28559 0,'0'0'2544'0,"-8"5"-2032"0,0 2-512 0,8-7 0 16,-3 11 2032-16,3-11 304 0,0 0 64 0,7 8 16 16,5-3-1568-16,1-1-304 0,1-1-64 0,4-3-16 0,3 0-208 0,1-3-64 15,0-1 0-15,-1 0 0 16,0-1-1952-16,0 1-400 0,-2-2-80 0</inkml:trace>
  <inkml:trace contextRef="#ctx0" brushRef="#br2" timeOffset="137023.74">29815 12356 10127 0,'-26'4'448'0,"6"0"96"0,-5 5-544 0,-2 1 0 15,-4 3 0-15,1 0 0 0,0-1 4176 0,1 2 736 16,0 3 144-16,3 2 16 0,1-1-2688 0,5 1-528 0,3 2-128 0,4 3 0 16,2 2-880-16,3-1-160 0,2 1-48 0,3 2 0 15,3-3-320-15,4 1-64 0,3-1 0 0,3-3-16 31,2-2-112-31,3-2-128 0,5 0 176 0,2-2-176 16,3-4 208-16,0-1-64 0,1-2-16 0,1-2 0 16,1-4 0-16,-1-3-128 0,-2-3 192 0,-2-1-64 0,-1 1-128 0,1-6 160 15,-4-1-160-15,1-2 160 0,-2 0 112 0,-2 1 32 16,-3-2 0-16,-2 1 0 0,0-1 160 0,-2 0 48 16,-3 0 0-16,0-2 0 0,-3 1-176 0,0 0-16 15,-2-2-16-15,1 1 0 0,-1-1-64 0,-2 0-16 0,-2-1 0 0,-1 2 0 16,-2 0-224-16,-1 2 0 0,-2-1 0 0,-1 2 0 31,-2 2-1104-31,-1 1-176 0,-2 1-16 0,0 0-16944 0</inkml:trace>
  <inkml:trace contextRef="#ctx0" brushRef="#br2" timeOffset="137857.03">26282 13068 30575 0,'0'0'1344'0,"0"0"304"0,0 0-1328 0,0 0-320 0,0 0 0 0,0 0 0 16,0 0 1248-16,0 0 176 0,-2 6 48 0,0 6 0 16,-1-2-128-16,1 6-32 15,0 4 0-15,0 3 0 0,-4 2-752 0,4 0-160 0,-1 1-16 0,2 1-16 0,-2 3-240 0,3 1-128 16,0 5 128-16,2-3-128 0,0 3 0 0,1 0 0 16,-2 2-160-16,3 1 160 15,1 3-2800-15,0-8-448 0,3-2-80 0</inkml:trace>
  <inkml:trace contextRef="#ctx0" brushRef="#br2" timeOffset="138362.84">26308 14356 12895 0,'0'0'1152'0,"0"10"-928"16,-2 6-224-16,1 3 0 0,1 9 3200 0,0-1 576 15,0-1 128-15,0-2 32 0,1-3-2288 0,1-1-464 16,0-1-96-16,1 5 0 0,-2 0-192 0,2-4-48 16,1-4 0-16,-2-3 0 0,1-3-464 0,-2-4-80 15,-1-6-32-15,0 0 0 0,0 0-96 0,0 0-32 0,0 0 0 16,0 0 0 0,-4-10-144-16,2-5 0 0,-1-4 0 0,1-2 0 15,-1-5 0-15,0-4-176 0,1-4 16 0,0 1 0 16,2 3-432-16,3-5-96 0,1-1-16 15,2-2 0-15,1-4-96 0,2 4-32 0,3 3 0 0,0 5 0 16,-1 4 384-16,0 8 80 0,-1 1 16 0,2 4 0 0,0 2 768 0,-2 5 160 16,0 3 16-16,1-1 16 0,1 8 32 0,2 0 0 15,-1 4 0-15,-3 1 0 0,1 0 272 0,-3 4 64 0,0-1 16 0,-2 1 0 16,-1 0-176-16,-2 0-48 0,-1 0 0 0,-2-1 0 16,0 2-64-16,-1 2-32 0,-4 1 0 0,0 0 0 15,-2-2-240-15,-1 1-48 0,1-2-16 0,-4 5 0 16,1-2-96-16,-1 1-16 0,1 1 0 0,-1 0 0 15,2-4-112-15,1-2-16 0,2-6-128 0,1 1 192 16,0 5 80-16,-1-1 16 0,2-2 0 0,4-4 0 0,2 2 336 0,0 1 64 16,-2-9 16-16,8 7 0 0,3-6-192 0,2 4-16 15,1-2-16-15,3 2 0 0,0 3-176 0,4-3-48 16,2-1 0-16,3-1 0 0,-1 1-256 0,0 1 0 16,0-2 0-16,-1 3 0 15,0 1-1008-15,-3 0-304 0,1 1-64 0,1 4-19616 0</inkml:trace>
  <inkml:trace contextRef="#ctx0" brushRef="#br2" timeOffset="163222.81">10398 11432 21183 0,'3'-8'944'0,"2"1"192"0,0 2-912 0,2 0-224 0,0 1 0 0,-1 0 0 16,1 0 640-16,-1 0 64 0,-6 4 32 0,0 0 0 16,0 0 752-16,0 0 160 0,0 0 16 0,3 9 16 15,-5 3-704-15,-3 1-144 0,0 5-16 0,-3 4-16 16,-2 5-480-16,-3 3-112 0,-4 1-16 0,0 1 0 16,0 1-192-16,0 0 0 0,1 1 0 0,1-2 0 15,2 1 0-15,-2-3 0 0,1-3 0 0,1-1 0 0,0 0 0 0,2-2 0 16,2-1 0-16,3-1 0 0,2-1 0 0,4-1 0 0,1-3 0 15,3-2 144-15,1 0 0 0,4-1 0 16,3-1 0-16,2 0 0 0,1-3-16 0,3 2-128 16,0-4 192-16,4 0-64 0,2 0-128 0,-1-4 160 0,0 1-160 0,0-1 160 15,3-2-304-15,-1 0-64 0,0-2-16 0,-1-2 0 32,1 0-1824-32,-1-2-352 0,-1-1-80 15</inkml:trace>
  <inkml:trace contextRef="#ctx0" brushRef="#br2" timeOffset="163592.18">10441 11901 19343 0,'-15'5'848'0,"15"-5"192"0,-7 1-832 0,2 5-208 0,0-2 0 0,1 1 0 15,1 1 2416-15,3-6 432 0,0 0 96 0,0 0 0 16,11 3-1168-16,2-2-240 0,2-1-64 0,5 0 0 15,1-1-512-15,2-2-96 0,1 1-32 0,2 0 0 16,4-2-128-16,0-1-48 16,0-1 0-16,2-2 0 0,2 0-176 0,2 0-32 15,-1 0-16-15,3 2 0 0,-2-2-176 0,2 0-16 16,0-1-16-16,1 4 0 0,1 1-224 0,-1 3 128 16,-1-2-128-16,0-1 0 0,-2 2 128 0,2-2-128 0,1 2 0 15,-1 1 0-15,-1 1 0 0,-1-3 0 0,1 0 0 0,0-3 0 16,3 2 144-16,0 3-144 0,-1-4 128 0,2 4-128 15,-1-3 0-15,0 2 0 0,1 1 0 0,-2-3 0 0,-1 2 0 0,-2-1 0 16,-2 0 0-16,0 1 0 0,-1 0-208 0,-2 0 80 16,-2-1 128-16,-2 1-208 15,-1-1-304-15,-1-1-48 0,-2-1-16 0,1 0 0 16,-2-1-1600-16,-1 3-336 0,-2-1-64 0,1-2-12976 0</inkml:trace>
  <inkml:trace contextRef="#ctx0" brushRef="#br2" timeOffset="163824.04">11962 11378 26079 0,'0'0'1152'0,"0"0"256"0,0 0-1136 0,0 0-272 16,0 0 0 0,11-2 0-16,4-5 128 0,3 2-128 0,3 1 144 0,2 3-144 15,3 2 336-15,2 1-16 0,0 2-16 0,1 2 0 16,2 4-304-16,-2 2 0 0,-3 0 0 0,0 1 0 15,-1-2 192-15,-2 2 48 0,0 2 0 0,-4 2 0 16,-2 0 816-16,-4 2 160 0,-4 2 48 0,-2 1 0 16,-3 2 272-16,-3 2 48 0,-2 1 16 0,-5 2 0 15,-3 1-400-15,-2-2-80 0,-2 1-16 0,-2 1 0 0,1 0-608 0,0 0-128 16,-1-1-32-16,2-1 0 16,1 0-1696-16,3-1-352 0,0-2-64 0</inkml:trace>
  <inkml:trace contextRef="#ctx0" brushRef="#br2" timeOffset="164594.62">20796 11623 19343 0,'0'0'1728'0,"0"0"-1392"16,0 0-336-16,0 0 0 0,0 0 2160 0,0 0 352 16,-10 5 80-16,0 2 16 0,-2 2-1264 0,-2 0-240 15,-2 3-48-15,-1 4-16 0,0 1-384 0,-2 3-80 16,-3 3 0-16,0 3-16 0,-2 0-368 0,2 2-192 15,2 1 192-15,-1 0-192 0,1-2 304 0,0 1-48 0,1 0-16 0,2-2 0 16,1 2-80-16,4-2-16 0,3-2 0 0,5 1 0 16,2-1-144-16,3-3 0 0,3-2 0 0,4-2 128 15,3-1-128-15,4-5 0 0,0 1-192 0,4-3 192 16,0-1-384-16,3-3 32 0,2-1 16 0,-1-1 0 0,1-2 208 0,-1-1 128 16,-1-2-160-16,3-2-10112 31,0 0-2016-31</inkml:trace>
  <inkml:trace contextRef="#ctx0" brushRef="#br2" timeOffset="164894.99">20635 11975 19343 0,'-22'0'1728'0,"13"2"-1392"0,0 0-336 0,0 2 0 0,0 1 2480 0,1-1 416 15,1 0 96-15,7-4 16 0,0 0-1200 0,0 0-224 16,0 0-48-16,4 8-16 0,5-2-480 0,4 0-80 15,3-4-32-15,2 2 0 0,2-3-32 0,2-1-16 16,3-1 0-16,3 1 0 0,2-2-336 0,4 0-64 16,3 1-16-16,1-2 0 0,2-1-208 0,2 1-32 15,2-3-16-15,3 1 0 0,-1 1-208 0,-1-2 0 0,1 0 128 0,-1 1-128 16,1 3 0-16,-2 0 128 0,-2 0-128 0,0 2 0 16,0 0 0-16,-2 1 0 0,-1-2 0 0,0-1 0 15,-1 1-192-15,0 0-96 0,-3-2-16 0,-1 1 0 16,0-1-528-16,0-1-128 0,-2 1 0 0,0 2-16 15,-4-3-1984-15,1 2-400 0,0-1-80 0</inkml:trace>
  <inkml:trace contextRef="#ctx0" brushRef="#br2" timeOffset="165195.37">21707 11508 14735 0,'-17'-9'640'0,"10"7"160"0,0-1-640 0,0 1-160 16,7 2 0-16,0 0 0 0,0 0 3264 0,0 0 640 16,0 0 112-16,8 0 16 0,2 1-2528 0,5 0-512 15,3 2-96-15,4 1-32 0,2 2-544 0,2 2-96 16,1 1-32-16,3 0 0 0,0 2-192 0,0-1 0 16,-3 1 0-16,1 0 0 0,-2 2 0 0,-1 0 0 15,-2 2 0-15,1 0 0 16,-5 0 0-16,-2-1 0 0,-3 0 0 0,-2 3 0 15,-4 2 608-15,-3-4 176 0,-1 3 48 0,-4 5 0 16,-3-4 400-16,-3 2 96 0,-5 1 16 0,0 3 0 16,-5 0-400-16,0 0-80 0,1-2-16 0,-1 2 0 0,1 0-560 0,0-1-112 15,1 1-32-15,1 0 0 16,1 0-1248-16,2 1-256 0,2 0-48 0</inkml:trace>
  <inkml:trace contextRef="#ctx0" brushRef="#br1" timeOffset="178433.96">11207 7533 3679 0,'0'0'160'0,"0"0"32"0,0 0-192 0,0 0 0 0,0 0 0 0,0 0 0 16,17 14 3424-16,-17-14 640 0,8 7 128 0,1 1 32 15,0 4-2112-15,0 4-432 0,-1 0-80 0,1 3 0 0,0-1-800 0,-1-4-160 16,0 1-16-16,-2 0-16 0,2 0-288 0,0 0-48 16,0 0-16-16,-1-1 0 0,0 0 0 0,-1 3-16 15,-3-1 0-15,0-3 0 0,-2-3-64 0,-1 3-16 16,-1-5 0-16,-2 0 0 0,3-8 0 0,-6 4 0 16,-1-3 0-16,-1-1 0 0,0-2-160 0,-1-2 160 15,-1-4-160-15,-2-1 160 16,-1-4-160-16,-1-2-144 0,-1-4 144 0,1-2-208 15,2-2-160-15,1-4-16 0,-1-3-16 0,3-1 0 32,2 0-144-32,3 0-32 0,3-1 0 0,2 2 0 0,3 2 384 0,3 3 64 0,2 3 128 0,3 1-208 15,-1 1 464-15,4 1 80 0,2 2 32 0,1 4 0 16,0 4 272-16,0 2 64 0,-1 2 16 0,0 4 0 16,2 2-16-16,-3 3 0 0,0 1 0 0,-2 2 0 0,-1 2-48 0,-2 2-16 0,-2 2 0 0,-2 3 0 15,-4 1-240-15,1 1-48 0,-1 2-16 0,-2 1 0 16,-2 1-144-16,-2 1-16 0,-1-3-16 0,-1-1 0 15,-1-2-160-15,-1 0 0 0,-1-4 0 0,1-1 0 32,-3-3-1856-32,3 0-240 0,-1-6-48 0,0 1-11728 0</inkml:trace>
  <inkml:trace contextRef="#ctx0" brushRef="#br1" timeOffset="178597.12">11447 7054 26495 0,'0'0'1168'0,"0"0"240"0,0 0-1120 0,0 0-288 0,0 0 0 0,0 0 0 32,5 2 1152-32,0 5 192 0,-1 1 16 0,1 2 16 15,0 3-800-15,1 3-144 0,-1 1-48 0,1 2 0 16,2 9-208-16,-1 2-48 0,-2 1-128 0,0 0 192 16,3 2-384-16,-3-3-64 0,-1 1-32 0,0-1 0 15,0-1-2352-15,0-3-480 16</inkml:trace>
  <inkml:trace contextRef="#ctx0" brushRef="#br1" timeOffset="178834.51">11711 7146 9215 0,'0'0'400'0,"0"0"96"15,-4-5-496-15,4 5 0 0,0 0 0 0,-5 1 0 0,-4-1 4208 0,1 3 736 16,0 1 160-16,1 2 16 0,-3 2-3264 0,1 3-672 15,0 2-128-15,0 0-32 0,1 0-528 0,-1 1-112 16,0 2-32-16,0-1 0 0,1 1 96 0,2-2 0 16,-1 1 16-16,2-1 0 0,0 0-16 15,2 1 0-15,0-2 0 0,3 0 0 0,2 0-448 0,0 0 0 16,1-1-208-16,1-2 64 0,2 0 144 0,1 0-160 0,1-3 160 16,1 0-160-1,3-3-832-15,2-3-160 0,3-1-48 0,1-1-8512 0,2-3-1696 0</inkml:trace>
  <inkml:trace contextRef="#ctx0" brushRef="#br1" timeOffset="179197.73">11921 7149 21183 0,'-6'2'1888'0,"-2"4"-1504"0,0 0-384 0,0 2 0 16,2 2 1744-16,-2 3 288 0,0-1 48 0,0 1 16 16,0-1-896-16,3 2-176 0,1 1-48 0,2 0 0 15,3 2-736-15,2-4-240 0,-1 2 128 0,2 0-128 16,1-3 0-16,2 0 0 0,1-6-208 0,1 1 80 15,0-3 128-15,0 0 0 0,1-2-144 0,2 0 144 16,0-2 0 0,0-2 0-16,-1 0 0 0,0-2 0 0,-3 0 0 0,-2-3 0 15,1-2 0-15,-1 0 0 0,1-1 0 0,-2-2 160 16,-2-1-16-16,-1 0 0 0,-1 0-144 0,2 0 0 16,-2 0 0-16,-1 0 0 0,0 1 176 0,0 1-48 15,-1 1-128-15,0 2 192 0,-1 2 400 0,0 0 80 16,2 6 16-16,0 0 0 0,0 0 80 0,0 0 0 0,0 0 16 0,0 0 0 15,9 12-384-15,0-1-80 0,2 2 0 0,0 1-16 16,1 2-176-16,2 1-128 0,2 0 144 0,2 0-144 16,2 1 0-16,2-5 0 0,3-1 0 0,2-1 0 15,0-4-1856-15,2-1-400 16</inkml:trace>
  <inkml:trace contextRef="#ctx0" brushRef="#br1" timeOffset="180183.78">12925 7185 4607 0,'0'0'192'0,"0"4"64"0,14 8-256 0,-14-12 0 0,0 7 0 0,0-2 0 15,0-5 3664-15,0 0 688 16,0 0 144-16,0 0 32 0,0 0-2176 0,0 0-432 16,0 0-96-16,0 0-16 0,0 0-800 0,0 0-176 15,0 0-16-15,0 0-16 0,0 0-192 0,0 0-32 0,4-7-16 0,0-3 0 16,0-1-240-16,1 0-32 0,-2-2-16 0,2-2 0 15,0-2-96-15,1 0-32 0,-1 2 0 0,0-5 0 16,-2 3-144-16,2-1 0 0,0 1 0 0,0 3 128 16,0-2-128-16,1 3 0 0,-2 1 0 0,2 3 0 15,-1 1 0-15,1 2 0 0,-1 1 0 0,-5 5 0 16,0 0 0-16,0 0 0 0,8 2 0 0,-8-2 0 0,9 3 0 0,-1 3 0 16,-2 1 0-16,-1 2 0 0,2 0 0 0,-1 2 128 15,2-1-128-15,0 2 128 0,0-3 160 0,1 1 32 16,0-1 0-16,0 0 0 0,0-1-32 0,2-1 0 15,-1-2 0-15,1-1 0 0,0-3-144 0,1-1-16 0,1-1-128 0,0-2 192 16,0-3-192-16,0-2 128 0,2-2-128 0,-1-2 0 31,-1-3-448-31,3 1-176 0,-3-3-32 0,0 2-16 16,0-1-2912-16,-3 2-576 0</inkml:trace>
  <inkml:trace contextRef="#ctx0" brushRef="#br1" timeOffset="180954.48">13587 6669 15663 0,'0'0'1392'0,"0"0"-1120"0,0 0-272 0,0 0 0 16,-1-6 1568-16,2-4 256 0,2 3 48 0,1-1 16 16,1 3-256-16,0-5-48 0,1 1-16 0,0 0 0 15,2 0-800-15,1 3-144 0,1-4-48 0,1 4 0 16,1 1-80-16,-1 1-32 0,1 0 0 0,1 3 0 15,0 1-240-15,1 1-48 0,2 1-16 0,0 4 0 0,-3 2 128 0,2 2 32 16,4 2 0-16,-2 2 0 0,0-1 64 0,0 0 0 16,1 4 16-16,-1 0 0 0,0 3 48 0,1-2 0 15,-4 0 0-15,1 2 0 0,-2-1-32 0,-2 2 0 16,1 1 0-16,-3 0 0 0,-1 1-48 0,-1 1-16 16,-2 0 0-16,1-1 0 0,-3-1-160 0,-2 3-48 15,-1-3 0-15,0 2 0 16,-1-3-144-16,-2 0 160 0,-1-2-160 0,0-1 160 15,-2-2-160-15,-2-2 0 0,0-2 144 0,-2-2-144 16,-1-2 0-16,-2-2 0 0,-4-4 0 0,1-2-192 16,0-1-64-16,-1-2-32 0,0-6 0 0,0 0 0 15,0-3-16-15,3 0 0 0,1-1 0 0,2 2 0 16,2-2 304-16,1 0-160 0,2 2 160 0,1 2-128 16,-1 0 256-16,5 1 64 0,1 0 16 0,0 8 0 0,5-5 144 0,2 1 32 0,1 0 0 15,3 2 0-15,5 2 128 0,1 0 48 0,1 0 0 0,2 0 0 16,1 0 16-16,-1 2 16 15,1 0 0-15,0 0 0 0,0-1-96 0,0 5-32 0,-2-1 0 0,2 3 0 16,3 0-240-16,-2-2-48 0,-2 3-16 0,-1 0 0 16,1 2-160-16,-1-1 0 0,1 3 0 0,1-2 0 31,-1-1-2144-31,3 1-416 0</inkml:trace>
  <inkml:trace contextRef="#ctx0" brushRef="#br0" timeOffset="194708.49">1362 10352 21183 0,'-11'26'1888'0,"11"-26"-1504"0,0 0-384 0,-6 3 0 16,6-3 448-16,-6 4 32 0,-1 0 0 0,7-4 0 15,0 0 160-15,-4 6 48 0,1-1 0 0,3-5 0 0,0 9-528 0,1 1-160 16,1-1 0-16,4 1 0 16,-1 2-432-16,0 0-192 0,2 1-32 0,-1 1-10016 15</inkml:trace>
  <inkml:trace contextRef="#ctx0" brushRef="#br0" timeOffset="194876.97">1506 11100 17503 0,'-4'7'1552'0,"0"2"-1232"0,0 2-320 0,-1 0 0 16,0 2 912-16,-1 3 128 0,3-2 32 0,0 2 0 16,0 3-624-16,1-3-112 0,-1 1-16 0,2 1-16 0,2 1-304 0,2-1 0 15,1 1 0-15,1 2 0 31,1 0-272-31,2 1-112 0,0 3-32 0,1-4-9152 16</inkml:trace>
  <inkml:trace contextRef="#ctx0" brushRef="#br0" timeOffset="195039.98">1733 11962 10127 0,'0'0'896'0,"0"11"-704"0,0 2-192 0,1 0 0 0,2 1 1504 0,-1 2 272 16,2-1 48-16,1 1 16 0,-1-2-1168 0,1 1-224 15,1-2-64-15,-1 0 0 0,1-2-80 0,2 2-32 16,1 1 0-16,2-1 0 0,-2-2-272 0,3 2 160 16,1 0-160-16,2 2 128 15,0-2-1472-15,2-3-288 0</inkml:trace>
  <inkml:trace contextRef="#ctx0" brushRef="#br0" timeOffset="195209.42">2434 12372 1839 0,'0'0'160'0,"10"-6"-160"0,6 0 0 0,1-1 0 0,0-2 3264 0,0 1 640 16,0 1 112-16,5-1 16 0,2 0-3216 0,-1 1-656 15,-1 2-160-15,0 1 0 0,-3-1 0 0,0 1 128 0,1 0-128 0,3 0 128 32,3 2-768-32,2-1-144 0,-2 2-48 0,1-3-3584 0,0 1-736 0</inkml:trace>
  <inkml:trace contextRef="#ctx0" brushRef="#br0" timeOffset="195378.19">3640 11949 1839 0,'10'-4'160'0,"5"2"-160"16,3-6 0-16,-1 1 0 0,-1 1 2608 0,-1 1 480 16,2 1 112-16,-1 0 0 0,-1 1-2176 0,0 1-432 15,-1-2-80-15,0 0-32 0,1 1-176 0,-2 2-48 16,1-1 0-16,3 1 0 15,-2-1-256-15,1-1-304 0,3 2 64 0</inkml:trace>
  <inkml:trace contextRef="#ctx0" brushRef="#br0" timeOffset="195541.01">4482 11658 18879 0,'0'0'832'0,"0"0"192"0,0 0-832 0,0 0-192 0,0 0 0 0,7-2 0 16,-1-2 128-16,1 0-128 0,-1 0 176 0,2-2-176 16,0-4 0-16,0 1-176 0,-2-2 0 0</inkml:trace>
  <inkml:trace contextRef="#ctx0" brushRef="#br0" timeOffset="195710.26">4620 10944 23951 0,'-5'-12'2128'0,"0"1"-1696"0,-2-1-432 0,2 1 0 15,0-2 1488-15,1 0 224 0,0 0 32 0,2 0 16 16,0 0-1472-16,2 1-288 0,2-1 0 0,0 0-128 16,2 0-2304-16,1 0-448 0</inkml:trace>
  <inkml:trace contextRef="#ctx0" brushRef="#br0" timeOffset="195863.54">4515 10080 24767 0,'-12'-25'1088'0,"8"14"240"0,-2-3-1072 0,0-3-256 0,1-2 0 0,0-1 0 16,0 0-192-16,0 1-112 0,-1 1-16 0,0-1 0 31,2 1-960-31,0 0-192 0,0 1-32 0</inkml:trace>
  <inkml:trace contextRef="#ctx0" brushRef="#br0" timeOffset="195995.77">4318 9366 3679 0,'0'0'160'0,"-4"-2"32"0,-1-5-192 0</inkml:trace>
  <inkml:trace contextRef="#ctx0" brushRef="#br0" timeOffset="196210.31">3500 9338 4607 0,'-35'1'192'0,"17"-1"64"0,-4-1-256 0,-3 1 0 0,-2 0 0 0,1 0 0 15,1 0 5504-15,1 0 1040 0,4 0 224 0,0-1 32 0,0-2-5536 0,1 0-1120 16,-1 1-144-16,2 0-176 16,1-4-496-16,3 2-96 0,1 1-32 0,2 2-7216 15,-3-2-1456-15</inkml:trace>
  <inkml:trace contextRef="#ctx0" brushRef="#br0" timeOffset="196363.49">2474 9651 5519 0,'-31'8'496'0,"16"-5"-496"0,-5 4 0 0,-1-1 0 16,0 2 5312-16,0 1 976 0,1 1 192 0,-3 0 48 0,3-4-5312 0,-3 2-1072 15,1 0-144-15,1 0-144 31,2 0-1728-31,-1-2-352 0,1 1-64 0</inkml:trace>
  <inkml:trace contextRef="#ctx0" brushRef="#br0" timeOffset="196479.31">1725 9878 12895 0,'-13'7'1152'0,"-3"4"-928"0,-1 1-224 0,0 2 0 16,0 3 2304-16,0 1 400 15,0 2 96-15,-1-2 16 0,1-1-2112 0,0 2-400 0,2 0-96 0,0-2-16 16,2 0-1600-16,1-1-320 0</inkml:trace>
  <inkml:trace contextRef="#ctx0" brushRef="#br0" timeOffset="197264.11">1089 9009 17503 0,'0'0'1552'0,"0"0"-1232"0,0 0-320 0,0 0 0 0,0 0 1216 0,0 0 176 16,0 0 32-16,0 0 16 0,0 0-464 0,0 0-80 15,5 7-32-15,1-1 0 0,3 5-288 0,5 3-64 0,1 3-16 0,2 3 0 16,0 0-240-16,1 3-64 0,1-3 0 0,-1 1 0 15,-1-2-64-15,-2-1-128 0,0 0 176 0,-4-2-176 16,-1-3 128-16,-4 0-128 0,1 0 0 0,-3-4 0 16,-2-1 0-16,-2-8 0 0,0 0 0 0,-4 6 0 15,-1-2 384-15,5-4 64 0,-9 0 0 0,0-4 16 16,-2-2-288-16,0-3-176 16,-1-3 192-16,1-4-192 0,0-1 0 0,-1-5 0 15,-1-3 0-15,0-3-144 16,0-5-272-16,1-1-48 0,0-1-16 0,2-1 0 15,1-2 32-15,1 0 0 0,0 1 0 0,4 2 0 0,0 3 272 0,3 2 176 16,-2 1-192-16,3 3 192 0,2 4 304 0,-1 2 160 16,2 3 48-16,-1 4 0 0,1 0 144 0,0 4 48 15,3 4 0-15,-6 5 0 0,8 0-176 0,-8 0-16 0,5 5-16 0,2 4 0 16,-2 2-48-16,0 4 0 0,-4 1 0 0,1 5 0 16,-2 2-192-16,0 3-32 0,0 0-16 0,0 0 0 15,-2 0-352-15,0-1-80 0,-2-8-16 0,1-1 0 16,2-2-1792-16,1-2-352 15,0-4-80-15</inkml:trace>
  <inkml:trace contextRef="#ctx0" brushRef="#br0" timeOffset="197426.61">1163 8131 29247 0,'0'0'1296'0,"0"0"272"0,0 0-1248 16,0 0-320-16,3 10 0 0,-1 0 0 0,1 5 768 0,1 3 112 15,1 0 16-15,0 4 0 0,0 5-320 0,2 2-64 16,1 5-16-16,1 2 0 0,0 0-496 0,0 1 0 16,0-1-128-16,2 3 128 15,-1 2-2320-15,-1-2-368 0,0-3-64 0,0-3-9552 0</inkml:trace>
  <inkml:trace contextRef="#ctx0" brushRef="#br0" timeOffset="197695.51">1343 8363 15663 0,'0'-7'1392'0,"0"1"-1120"0,0 6-272 0,0 0 0 0,0 0 2128 0,0 0 368 16,0 0 80-16,0 0 16 0,0 0-544 0,0 0-128 15,0 0 0-15,-5 7-16 0,1 5-992 0,1 5-192 32,-1-1-32-32,0 2-16 0,0 2 32 0,0 0 0 15,1 4 0-15,0-2 0 0,0 0 64 0,2-1 0 0,-2-1 16 0,2-1 0 16,1-4-464-16,1 0-112 0,1-4-16 0,0-2 0 15,2-1-192-15,1-2 0 0,2-2 0 0,1-1-160 32,1-1-352-32,1-4-64 0,2-1 0 0,2-2-16 15,3-2-560-15,2-1-128 0,-1-2 0 0,1-2-16 0,1-1-1392 0,2 0-256 0,0 0-64 0</inkml:trace>
  <inkml:trace contextRef="#ctx0" brushRef="#br0" timeOffset="198326.87">1855 8279 20447 0,'0'0'448'0,"0"0"80"0,0 0 32 0,0 0 16 0,0 0-448 0,-2-5-128 15,-1 1 0-15,3 4 0 0,0 0 1104 0,0 0 208 16,-8-4 32-16,3 4 16 16,5 0-704-16,-8 5-144 0,0 2-16 0,0 3-16 15,1 3 96-15,0 2 32 0,2 2 0 0,1 2 0 16,1 2 224-16,2 0 32 0,1 1 16 0,3-2 0 15,1 0-640-15,1 0-240 0,0 0 176 0,3-5-176 16,2 0 0-16,2-2 0 0,1-6-128 0,0-1 128 16,-1-5 0-16,0-2 0 0,2-5 0 0,0 0 0 0,-1-2-304 15,-2-5 0-15,-3 0 0 0,-1-1 0 16,0-1-272-16,-3 0-64 0,-4-4-16 0,0 1 0 0,0-1 448 0,-2-1 208 16,-1 2-192-16,-1 0 192 0,-3 1 704 0,2 1 256 0,0 0 48 0,1 5 16 15,0 0 0-15,0 3 0 0,0 2 0 0,4 6 0 16,0 0-288-16,0 0-48 0,0 0-16 0,0 0 0 15,0 0-544-15,0 0-128 0,0 0 0 0,11 5 0 16,0-2 0-16,2 2-176 0,0 1 48 0,3 1 0 16,2-1-1472-16,2 1-272 0,-1-2-64 0,2-1-16 15,1-1-1120-15,-1-2-240 0,17-2-32 0,-11 1-16 0</inkml:trace>
  <inkml:trace contextRef="#ctx0" brushRef="#br0" timeOffset="198727.19">2623 7978 11055 0,'-8'1'976'0,"8"-1"-784"0,0 0-192 0,0 0 0 0,0 0 3952 0,0 0 736 15,-4 6 160-15,4-6 16 0,0 0-3040 0,0 0-608 16,0 0-128-16,0 0-32 0,0 0-656 0,7 3-128 15,1 0-16-15,-2-4-16 0,-6 1-48 0,7-5 0 0,-1-3 0 0,1-1 0 16,-1-1 0-16,-1-3-16 0,-1 0 0 0,0-2 0 16,0-2-176-16,0-1 0 0,-1-2 0 0,-1 0 0 15,0 1 0-15,-2 2 0 0,1-3 0 0,-1 3 0 16,0 0 0 0,1 3 0-16,1 2 0 0,-1 1 0 0,1 2 256 0,1 3 160 15,-3 6 32-15,0 0 16 0,0 0-304 0,0 0-160 16,0 0 160-16,0 0-160 0,9 3 304 0,0 1-48 15,-1 4 0-15,3 0 0 0,-1-2 48 0,0-1 0 16,-2 0 0-16,3 1 0 0,3-1-304 0,-1 1 128 16,-1-2-128-16,0 0 0 0,-1-2 0 0,2-1 0 15,0-1 0-15,0 0 0 0,-1 0-192 0,0 0-112 0,1-1-16 0,-1-2 0 32,-1-1-1696-32,2 1-352 0,0-3-64 0,0-1-11728 0</inkml:trace>
  <inkml:trace contextRef="#ctx0" brushRef="#br0" timeOffset="199127.73">3374 7393 15663 0,'-1'-16'1392'0,"1"11"-1120"0,0-4-272 0,0 0 0 16,-2-3 2528-16,1-1 448 0,0 0 96 0,-2 0 0 15,-2 0-1456-15,-2 2-288 0,0 0-64 0,-1 3-16 16,-3 4 48-16,0 0 16 0,-2 3 0 0,-2 2 0 15,1 3-416-15,-2 1-96 0,-1 3-16 0,0 2 0 0,0-1-336 0,2 4-80 16,2 2-16-16,4 2 0 0,0 0-352 0,1 1 0 16,1 0 0-16,5 0 0 0,2-1 0 0,1 0 0 15,0-4 0-15,4-5 128 0,2 1-128 0,2-2-192 16,1-1 64-16,2-2 0 16,0-1-240-16,0-3-32 0,-1 0-16 0,2-5 0 15,0 1-16-15,1 0 0 0,-1-5 0 0,1 1 0 0,0 1 208 0,1-3 32 0,-4-1 16 0,-2 2 0 16,-1 0-16-16,0 0 0 0,-1-1 0 0,-1 1 0 15,-1-1 192-15,-1 1 0 0,-2 3 0 0,0-3 128 16,1 1 16-16,-1 1 16 0,0 1 0 0,-2 6 0 0,0 0 480 16,0 0 80-16,0 0 32 0,0 0 0 0,1 6 304 0,0 5 64 15,1 3 16-15,0 3 0 0,2 1-368 0,1 4-64 32,2 2 0-32,1 1-16 0,-1-1-352 0,4 1-64 0,-1-1-16 15,3 0 0-15,2 1-256 0,0 1-224 16,4 0 32-16,1 0-13408 0,5 1-2688 0</inkml:trace>
  <inkml:trace contextRef="#ctx0" brushRef="#br2" timeOffset="-187548.41">12831 10335 19343 0,'-1'-8'1728'16,"-2"2"-1392"-16,-1-1-336 0,4 7 0 0,0 0 2480 0,0 0 416 0,0 0 96 0,0 0 16 0,3 11-1376 0,0 3-272 15,-2 2-48-15,1 3-16 0,2 6-192 0,0 4-32 16,0 2-16-16,0 4 0 0,1 0-656 0,1 5-128 16,-1 1-16-16,0-2-16 0,0 2-240 0,0-3 0 15,1 1 0-15,-1-3 0 16,-1-3-400-16,0-3-128 0,0-3-32 0,1-3 0 16,-1-6-2384-16,1-4-464 0,0-3-112 0</inkml:trace>
  <inkml:trace contextRef="#ctx0" brushRef="#br2" timeOffset="-187332.26">13105 10067 28095 0,'0'0'1248'0,"0"0"256"0,0 0-1200 0,0 0-304 0,0 0 0 0,0 0 0 16,5 6 848-16,2 5 112 0,-2 2 32 0,0 6 0 16,0 7 208-16,2 3 32 0,1 6 16 0,1 3 0 15,-1 4-896-15,-1 5-176 0,1 5-48 0,1-3 0 16,2 2-128-16,-1-1-256 0,1-3 64 0,-1-3 16 31,1-2-960-31,-2-5-192 0,0-3-32 0,-1-4-8480 0,-1-2-1680 0</inkml:trace>
  <inkml:trace contextRef="#ctx0" brushRef="#br2" timeOffset="-187169.43">12999 10605 26719 0,'-9'-9'1184'0,"9"9"240"0,0 0-1136 0,0 0-288 0,0 0 0 0,0 0 0 16,0 0 1696-16,0 0 288 0,0 0 48 0,11 3 16 16,2-2-1328-16,2 0-256 0,2 2-48 0,3-1-16 15,1 2-560-15,2-2-112 0,3 0-32 0,2 3-10048 16,-1-1-2000-16</inkml:trace>
  <inkml:trace contextRef="#ctx0" brushRef="#br2" timeOffset="-184139.34">13437 10756 16575 0,'0'0'1472'0,"0"0"-1168"0,0 0-304 0,0 0 0 16,16-1 2944-16,-16-6 512 0,0 7 128 0,5-5 0 16,-1-1-2272-16,3-1-464 0,1 1-80 0,2-1-32 15,2 1-288-15,1-1-48 0,2 1-16 0,0-1 0 16,0 2-32-16,-2 1-16 0,0 0 0 0,0 0 0 15,-1 2 16-15,-1 2 0 0,-1 0 0 0,-1 1 0 16,-1 3-96-16,0 4 0 16,-3-1-16-16,-1 4 0 0,-1 1-48 0,-2 1-16 0,-2 0 0 0,-2 0 0 15,-1 2-176-15,0-2 0 0,-1-2 0 0,0 2 0 16,-1-4 0-16,1 1 0 0,0 2 0 0,0 0 0 16,0-3 0-16,1 0 0 0,0 0 0 0,4 0 0 15,2-2-384-15,4-1 64 0,-2 1 0 0,2-5 0 31,3 2-128-31,3 0-32 0,1 2 0 0,1-3 0 0,2 1 304 0,1 0 176 0,0 1-192 0,0 2 192 0,-2 0 192 0,1-1 128 16,0 2 48-16,-3 0 0 0,-2-1 448 0,-1 3 80 16,-5 1 32-16,-1 2 0 0,-2 0-112 0,0 0-32 15,-4-1 0-15,0 1 0 0,-2 3-336 0,-3-2-80 16,-3 1-16-16,-2-1 0 0,-1-1-352 0,-1 0 0 16,-3-1 0-16,0-1 0 15,0-3-1328-15,1 0-224 0,2-3-48 0,0-2-10112 0,1-2-2032 0</inkml:trace>
  <inkml:trace contextRef="#ctx0" brushRef="#br2" timeOffset="-183676.04">14068 10335 23039 0,'-2'-15'2048'0,"2"15"-1648"15,0 0-400-15,0 0 0 0,4 7 2176 0,-2 2 368 0,-2-1 64 0,2 5 16 16,-2 3-1280-16,1 4-256 0,-1 3-64 0,0 3 0 15,-1 3-448-15,-1 1-112 0,1 0-16 0,0 2 0 16,-1 2-320-16,1-1-128 0,-1-3 0 0,-1-3 0 16,2 1 0-16,-1-4 128 0,0-4-128 0,0-2 0 15,0-1 0-15,2-3 128 0,0-2-128 0,0-4 0 0,0-8 0 0,0 0 0 16,0 0 0-16,0 0 0 0,1-8 0 0,0-5 0 16,2-4-128-16,1-4 128 0,-1-2 0 0,0-5 0 15,0 0 0-15,1-6 0 0,1-1 0 0,2-3 0 16,-1-1 0-16,1-4 0 0,-3 0 0 0,1 1 0 15,0 5 0-15,2 6 0 0,-1 1 0 0,-1 5 0 16,-1 5 0-16,-1 3 0 16,3 4 0-16,1 3 0 0,-7 10 0 0,0 0 0 15,0 0 128-15,5 10-128 0,2 5 0 0,-1 6 0 16,-1 5 0-16,2 5 0 0,-2 5-128 0,2 0 128 16,-1 3 0-16,-1 0-128 0,3 4 128 0,1-3 0 15,0-5 0-15,3-4-128 0,1-5 128 0,0-4 0 16,2-5 0-16,-1-2 0 0,0-4 128 0,-1-3-128 0,-1-5 640 0,0-6 48 15,-1-3 0-15,1-6 0 0,-3-5 192 0,0-4 32 16,-1-2 16-16,0-6 0 0,-1-4-416 0,-2-2-64 0,-1-4-32 0,0-3 0 16,1-1-288-16,-1 0-128 0,-4-4 0 0,-2 2 128 15,0 0-320-15,-2 4-64 0,-1 0 0 0,-2 3-16 32,-2 4-1888-32,-1 3-368 0,-1 5-80 0</inkml:trace>
  <inkml:trace contextRef="#ctx0" brushRef="#br2" timeOffset="-183453.88">14208 9554 19343 0,'-1'-17'848'0,"1"13"192"16,0 4-832-16,0 0-208 0,0 0 0 0,0 0 0 0,0 0 3440 0,0 0 640 0,0 0 128 0,7 7 16 15,1 3-2464-15,0 6-496 0,-1 0-112 0,0 4 0 0,0 0-896 0,-1 3-256 16,1 1 0-16,1-2 128 16,0 2-720-16,-3 0-144 0,-1 1-32 0,0 0 0 15,0 0-3168-15,-2-2-640 0</inkml:trace>
  <inkml:trace contextRef="#ctx0" brushRef="#br2" timeOffset="-183253.78">14181 9802 28671 0,'0'0'1280'0,"0"0"256"0,2-4-1232 0,1-2-304 16,-1-1 0-16,4 0 0 0,-1 1 1696 0,1-1 288 15,2 1 48-15,1-1 16 0,0 3-992 0,3-3-192 16,1 0-32-16,1-1-16 0,2 4-592 0,0 0-224 16,-2-2 176-16,0-3-176 0,1 4-144 0,-1-1-128 15,0 3-32-15,0-3 0 16,-3 0-2304-16,1-1-464 0,0-1-80 0,-2-1-6256 15,-3-2-1232-15</inkml:trace>
  <inkml:trace contextRef="#ctx0" brushRef="#br2" timeOffset="-182975.03">14439 9524 2751 0,'-3'-8'256'0,"-3"-1"-256"0,-4-1 0 0,-1-1 0 16,-2-2 3840-16,-2-1 704 0,0-2 160 0,-2 1 32 15,-2-2-2496-15,-1 1-480 0,-5 2-96 0,1-1-32 16,2 2-176-16,0 3-48 0,0 1 0 0,1 4 0 0,0 3-144 0,3 2-48 16,-2 4 0-16,2 5 0 0,1 4-480 0,2 4-96 31,-1 4-32-31,2 4 0 0,-1 4-400 0,5 3-80 0,3 2 0 0,5 3-128 15,0-1 0-15,6 3 0 0,4 2 0 16,4-2 0-16,1-1 0 0,6-3 0 0,4-3 0 0,3-2 0 16,1-3 0-16,3-5 0 0,4-4 0 0,1-5 0 15,2-4 0-15,0-4 128 0,1-5-128 0,-3-2 160 16,-1-5 32-16,-2-2 0 0,-2-3 0 0,-4-2 0 16,-3-3 448-16,-5-3 112 0,-3-2 16 0,-4 0 0 0,0 1 192 0,-5-2 64 15,-2-2 0-15,-2-1 0 0,-2 0-272 0,-2 0-48 16,0 0-16-16,-1 1 0 0,-2-4-464 0,-3 2-96 15,-2-2 0-15,-3 2-128 0,-3 1-176 0,-4 0-144 16,1 1-16-16,-1 5-16 16,-2 0-2272-16,-1 6-464 0</inkml:trace>
  <inkml:trace contextRef="#ctx0" brushRef="#br2" timeOffset="-181534.79">14761 10789 12895 0,'-3'-7'1152'0,"3"7"-928"0,0 0-224 0,0 0 0 0,-4-6 2080 0,2 2 368 0,2 4 80 0,0 0 16 16,0 0-304-16,0 0-48 0,0 0-16 0,0 0 0 15,7 0-592-15,1 1-128 0,1 3-32 0,3 1 0 16,1-1-192-16,1 4-32 0,1 0-16 0,2 4 0 16,2 2-160-16,3 3-48 0,-1 1 0 0,1 4 0 15,3-1-160-15,3 4-48 0,-1 1 0 0,0 3 0 16,2 2-128-16,1-1-48 0,3 1 0 0,1 1 0 0,-3 0-144 0,3-1-16 16,1-1-16-16,1 0 0 0,0-1-144 0,0 0-16 15,1 1-16-15,0-3 0 16,0 1-80-16,-2-5-16 0,-1-1 0 0,-1 3 0 15,-2-2-144-15,0 0 160 0,-3-3-160 0,-4-1 160 16,-1-2-32-16,-3 0-128 0,-1-4 192 0,-2 1-64 16,0-1-128-16,-1-1 128 0,0-1-128 0,-2 0 128 15,1 1 0-15,-1-2-128 0,-2 0 192 0,0 0-64 16,-1-1-128-16,1 0 0 0,-1-1 0 0,-2-1 0 16,0 3-1280-16,-1-5-144 0,-2 1-32 0,1 0-12992 15,-7-6-2592-15</inkml:trace>
  <inkml:trace contextRef="#ctx0" brushRef="#br2" timeOffset="-180701.66">15887 11687 17503 0,'0'0'1552'0,"0"0"-1232"15,0 0-320-15,0 0 0 0,0 0 2304 0,0 0 384 16,0 0 96-16,0 0 16 0,8 4-784 0,1-1-160 0,1-2-16 0,1-1-16 16,2-1-528-16,0-2-96 0,3 0-32 15,1 2 0 1,1-5-32-16,1-1-16 0,2 1 0 0,1-5 0 0,3 2-160 0,-1 1-48 0,0-1 0 0,1-1 0 15,1-1-192-15,3-1-32 0,0-1-16 0,1-1 0 16,0-2-272-16,2-1-48 0,2-2-16 0,1-1 0 16,2 1-160-16,-2-1-48 0,1 2 0 0,1-2 0 15,-1 1 0-15,-2 1 0 0,-1 2 0 0,-2-1 0 16,1 1 16-16,-1 2 0 0,-1 0 0 0,-1-1 0 16,-2 2-16-16,0 0 0 0,-1 0 0 0,-1 2 0 15,-1-1 16-15,-1 1 0 0,-1 1 0 0,-1 0 0 16,-1 0 0-16,-1 3 0 0,-1-1 0 0,-1 0 0 15,0 1-144-15,-2-2 128 0,-1 1-128 0,-1 2 128 16,-1-1-128-16,0 1 0 0,1-1 0 0,-3 1 128 16,-1 1-128-16,0-1 0 0,-1 3 0 0,1 0 0 15,-1-2 0-15,-1 3 0 16,-2-2 0-16,-5 4 0 0,6-5 0 0,-2 0 0 16,0 0 0-16,0 0 128 0,-1-1-128 0,-3 6 0 15,2-5 0-15,1 0 0 0,-1-2 128 0,-2 7-128 16,4-5 0-16,-4 5 128 0,4-5-128 0,-4 5 0 15,5-4-192-15,-5 4 192 0,7-1 0 0,1 1 0 0,2 2 0 16,1 2 0-16,0 2 0 0,4 1 0 0,2 3 0 0,2 1 0 16,2 1 0-16,3 1 0 0,0 1 0 0,2 2 0 15,2 1 0-15,-1-1 0 0,1 1 0 0,2 1 0 16,1 1 160-16,0 0-160 0,0-2 192 0,2 1-192 0,2 1 144 0,-1 0-144 16,0-2 0-16,1-1 144 0,-2-1-144 0,-1 0 0 15,0 0 0-15,-4 0 0 0,0-1 0 0,-2-1 0 16,-4-2 0-16,0 1 0 15,-2 0-992-15,-2-1-80 0,-1-1-16 0,-1 0 0 16,-1-3-768-16,-2-1-144 0,-1-1-48 0,-2 0 0 16,0 2-2736-16</inkml:trace>
  <inkml:trace contextRef="#ctx0" brushRef="#br2" timeOffset="-180401.25">17252 10428 26719 0,'0'0'2368'0,"0"0"-1888"16,0 0-480-16,-3 8 0 0,1 2 1488 0,-1 4 208 16,-1 5 32-16,-1 3 16 0,0 5-368 0,1 4-80 15,1 5-16-15,1 1 0 16,-1 4-864-16,1 2-176 0,-1 0-48 0,2-1 0 31,-1-3-1296-31,2-3-272 0,0-2-48 0,0-1-16 16,-1-3-1136-16,1-6-240 0,0-3-32 0,0-4-9008 0</inkml:trace>
  <inkml:trace contextRef="#ctx0" brushRef="#br2" timeOffset="-180200.53">17377 10541 15663 0,'0'0'688'0,"0"0"144"0,0 0-656 0,0 0-176 0,4 7 0 0,0 3 0 15,-1 6 2880-15,-2 1 528 0,-1 4 112 0,-1 2 32 16,-1 3-1312-16,2 4-256 0,2 3-48 0,-1-1-16 15,2 0-1152-15,-1 0-256 16,0 1-32-16,0 1-16 0,2-3-464 0,0-1 0 16,0-3 0-16,1-3-160 15,-1-6-2848-15,1-4-576 0</inkml:trace>
  <inkml:trace contextRef="#ctx0" brushRef="#br2" timeOffset="-179845.85">17405 9810 19343 0,'-13'-8'848'0,"13"8"192"0,-11-1-832 0,3 1-208 0,-1 4 0 0,0-3 0 16,-1 4 1744-16,2 4 304 0,-1 3 64 0,1 4 16 0,0 1-1072 0,3 5-224 15,1 0-32-15,1 4-16 0,3 3-528 0,2-2-96 16,2 0-32-16,2-1 0 0,2-1 128 0,2-1 32 15,3-1 0-15,3-5 0 0,1-2 208 0,1-3 32 0,0-3 16 0,2-3 0 16,1 2 352-16,0-6 64 0,-2-3 0 0,1-3 16 16,2-3 368-16,-2-2 64 0,-2-3 0 0,-1 0 16 15,-2-2-208-15,0-4-64 16,-4-3 0-16,0-2 0 0,-2-3-272 0,-2 0-64 16,-4 1-16-16,0-1 0 0,-3 1-304 0,-4 1-64 15,-4 2-16-15,-1 1 0 0,-4 1-160 0,-4-1-16 16,-2 1-16-16,-5 1 0 0,-3 2-224 0,-3 2 0 15,-3 1 0-15,1 1 0 16,-2 4-1888-16,0-1-272 0,1 1-48 0</inkml:trace>
  <inkml:trace contextRef="#ctx0" brushRef="#br2" timeOffset="-179197.75">18547 11479 18431 0,'0'0'816'0,"0"0"160"0,4 7-784 0,-11-1-192 0,1 0 0 0,-1 2 0 16,1 1 2944-16,-2 1 560 0,0 2 96 0,3 3 32 15,-2 1-2288-15,2 3-464 0,-2-1-96 0,3 2-16 16,2 0-528-16,1 3-112 0,2-4-128 0,0 1 176 16,2 1-176-16,1-2 0 0,1-2 144 0,3-1-144 0,0-2 160 0,2-1-32 15,3-1-128-15,1-2 192 0,1 1 0 0,-1-5 0 16,-1-3 0-16,0-1 0 0,-1 0 368 0,-2-4 64 16,-1-3 16-16,1-1 0 0,-4-1 368 0,-1-5 80 15,-1-1 0-15,-2-2 16 0,-4-1-176 0,1 0-32 16,-2 2-16-16,-1-4 0 0,-1 1-432 0,-1 0-96 15,-2 0-16-15,-1 0 0 16,0 0-336-16,-1 0 0 0,1-1 0 0,0 0 128 31,-1 1-1280-31,2 1-256 0,1 2-64 0,4 2 0 16,1 3-1888-16,2 1-384 0</inkml:trace>
  <inkml:trace contextRef="#ctx0" brushRef="#br2" timeOffset="-178997.95">18899 11376 36159 0,'0'0'1600'0,"0"0"336"0,0 0-1552 15,0 0-384-15,0 0 0 0,0 0 0 0,5-3 1168 0,1-1 160 0,2-1 16 0,3 1 16 16,2 0-464-16,1-3-112 0,0 4-16 0,2-1 0 16,4-2-640-16,-1 2-128 0,1-2 0 0,-1 2 0 15,0 1-1376-15,-1-2-224 0,-1 1-64 0,-2 0 0 16,-2 1-2144-16,-2-3-432 0</inkml:trace>
  <inkml:trace contextRef="#ctx0" brushRef="#br2" timeOffset="-178543.86">19090 11134 14735 0,'0'0'1312'0,"-2"-4"-1056"0,-5-2-256 0,2-1 0 16,-2 0 2624-16,1 1 480 0,-2 2 96 0,0-2 0 16,-1-1-816-16,-3 2-160 0,-1 1-48 0,-1 2 0 15,0 0-768-15,-1 2-144 0,0 3-48 0,0 3 0 16,1 5-640-16,0-1-144 0,-2 5-32 0,3 3 0 15,-1 3-240-15,-1 1-160 16,2 1 192-16,2 5-192 0,0-1 128 0,3 2-128 16,3 1 0-16,3-1 0 0,3-3 0 0,3-2 0 15,2 1 0-15,6-1 0 0,1-1 144 0,3-2-144 16,1-3 0-16,2-1 144 0,5-3-16 0,0 0 0 16,2-8 0-16,2 1 0 0,-1-6 32 0,2-2 0 15,-2-5 0-15,1-1 0 0,-1-5-16 0,-1 0 0 16,-2-1 0-16,-1-5 0 0,-5 0 112 0,-1-5 32 0,-2 2 0 0,-4 1 0 15,-2-1 272-15,-2-1 48 0,-6-2 16 0,1 2 0 16,-2 1-320-16,-3 0-64 0,-4-1-16 0,0 1 0 16,-2 3-224-16,-2 1 176 0,-1 1-176 0,-1 1 160 0,-1-2-352 15,-2 1-64-15,-1 2 0 0,2 2-16 16,-1 3-2864-16,0 0-560 0</inkml:trace>
  <inkml:trace contextRef="#ctx0" brushRef="#br2" timeOffset="-177742.05">16029 11782 16639 0,'0'0'736'0,"0"-6"160"0,-1-1-720 0,2-1-176 0,1 1 0 0,0-3 0 15,-2 10 1568-15,3-7 288 0,-2-2 48 0,2 2 16 16,-3 7 192-16,0 0 64 0,0 0 0 0,0 0 0 15,0 0-512-15,0 0-80 0,0 0-32 0,4 5 0 16,-1 3-336-16,1 1-64 0,-1 2 0 0,0 2-16 16,0 4-304-16,-1 2-48 0,-1-3-16 0,-1 7 0 0,0 6-320 0,1 1-80 15,1 0-16-15,-2 1 0 0,0 3-192 0,0 0-32 16,-2 1-128-16,2 2 192 0,2-3-192 0,-1-1 0 16,-1 0 0-16,3-2 0 0,-2-1 0 0,0-1-336 15,2-2 48-15,-1-3 16 16,0-1-1520-16,0-2-320 0,1 0-48 0,0-1-16 31,-1-3-1568-31,2 1-320 0</inkml:trace>
  <inkml:trace contextRef="#ctx0" brushRef="#br2" timeOffset="-177178.77">15963 13099 15663 0,'0'0'1392'0,"0"0"-1120"0,-5 4-272 0,-1 1 0 16,1 2 2304-16,1 1 416 0,2-1 80 0,0 2 16 15,2 2-1184-15,2 1-224 0,-1 1-64 0,1 1 0 16,2 2-512-16,0 2-128 0,0 1 0 0,0 1-16 16,0 0-368-16,1 0-80 15,2 3-16-15,-2-5 0 0,-1 0-32 0,0-1 0 16,-2-1 0-16,2-3 0 0,0-2-32 0,-1-1-16 15,-3-10 0-15,0 0 0 0,0 0 16 0,0 0 0 16,0 0 0-16,0 0 0 0,-5-6-160 0,1-1 160 16,0-3-160-16,0-3 160 0,1-2-160 0,1-4 0 0,-2-1-160 0,1-4 160 15,2-1-208-15,1-1 48 0,0-2 16 0,2-1 0 16,2-1 144-16,3 1-128 0,1 1 128 0,2 2-128 16,3 2 128-16,4 2-192 0,-1 0 192 0,2 3-192 0,2 4 192 15,-2 2-160-15,0 0 160 0,-1 2-160 0,-3 3 320 0,1 3 64 16,-2 4 16-16,0-2 0 0,-3 3 192 0,-1 3 32 15,-1 1 16-15,-1 1 0 0,-3 2-48 0,-1 0-16 16,-1 0 0-16,-2 3 0 0,0 3-208 0,-2 2-32 16,-1-1-16-16,-3 0 0 15,-1-1-32-15,-1 1-128 0,-3-3 192 0,1 2-64 16,-2 0 80-16,-1 0 16 0,0 0 0 0,1 2 0 16,-2-4 64-16,0 0 16 0,1-2 0 0,1 0 0 15,3-1 16-15,1 0 16 0,0 0 0 0,3-1 0 16,1 1 16-16,4 1 0 0,1 2 0 0,4 1 0 15,2-3-96-15,3 1-32 0,3-2 0 0,4 2 0 16,2 2 16-16,0-1 0 0,2-2 0 0,1 1 0 0,2 2-240 0,-1 0 144 16,2 1-144-16,1-4 128 0,0-1-128 0,1-1 0 15,2 0 0-15,1 1-13520 16,3 0-2704-16</inkml:trace>
  <inkml:trace contextRef="#ctx0" brushRef="#br1" timeOffset="-167040.29">7499 11638 15663 0,'21'6'1392'0,"-21"5"-1120"0,0 3-272 16,1 4 0-16,2 6 448 0,-1 0 48 0,1 4 0 0,1 2 0 0,0 0-224 0,1 2-32 0,0 3-16 0,0 5 0 15,1 1 32-15,-1-4 16 0,1 3 0 0,1 3 0 16,-1 2-144-16,1 0-128 0,-2 1 192 0,0 1-192 16,-1-3 528-16,1 15 0 0,-2-8 0 0,0-2 0 15,-1-2-176-15,1-3-32 0,-2-2-16 0,1-3 0 16,-1 0-48-16,1-5-16 0,2 0 0 0,0-3 0 15,1-1-112-15,2 0 0 16,1-5-128-16,1 0 192 0,0-4-192 0,2-2 144 16,2 0-144-16,2-2 128 0,1-4 32 0,2-3 0 15,3-2 0-15,1-4 0 0,3-2 368 0,4-2 80 16,3-4 16-16,3-1 0 0,3-1-240 0,0-3-32 16,0-1-16-16,1 0 0 0,1-3-336 0,1 1 0 15,0 1 0-15,4 0 0 0,0-1 0 0,5 2 0 16,3-2 0-16,1 2 0 0,1 1 0 0,-1 0 0 15,-2 1 0-15,-1 0 0 0,-1 0 0 0,-1 2 0 0,-2-1 0 0,3-1 0 16,1 0 0-16,-2 2 0 0,1 1 0 0,-3-2 0 16,-3-2 0-16,-1 1 0 0,-1 0 0 0,-2 1 128 15,-2 0-128-15,-3 2 128 0,-2 1-128 0,-2 0 128 16,-1 1-128-16,-3 3 0 0,-2-2 0 0,-1 2 0 16,-2 2 0-16,0-2 0 15,-4 2 0-15,1-1 0 0,-2 3 0 0,-2-4 128 16,-1 1-128-16,1 1 0 0,-1-2 0 0,-2 0 0 0,0 0 0 15,-2-2 0-15,1 1 160 0,-4-2-32 0,1-1-128 0,0 0 192 16,0-2-48-16,-2-2-16 0,0-2 0 16,-3-3 0-16,0-2 128 0,0-2 32 0,-2-2 0 0,-1-2 0 15,-3-4-96-15,-2-1-32 0,-1-1 0 0,-2-3 0 16,-4-3-160-16,-1 1 192 0,-3-2-192 0,-1 0 192 16,-3-8-192-16,0 0 0 0,0-3 144 0,1-4-144 15,-1-3 0-15,1-2 128 0,-2-4-128 0,0 1 0 16,3 3 0-16,1 6 0 0,1 3 0 0,3 4 0 15,1 5 0-15,2 2 0 0,0 5 0 0,2 3 128 16,0 1-128-16,1 2 0 0,2 1 0 0,0-2 0 16,-2 5 0-16,4-4 0 0,-1 5 0 0,1 1 0 0,2 2-128 0,-1-1 0 0,0 3 0 0,-1 0 0 15,2-2 128-15,0 5 0 0,-1-2-144 0,0 2 144 16,-3-2 0-16,-2 3 0 0,-2-4 0 0,1 5 0 16,-2 0 0-16,-2 2 160 0,-1-1-32 0,-2 1-128 15,-1 1 400-15,-5 1-16 0,-4 1-16 0,-2 0 0 0,-3 2 144 0,-6 0 16 16,-3 1 16-16,-5 1 0 0,-3 2 16 0,-4 1 0 31,-4 3 0-31,-5 1 0 0,-5 4 80 0,-5 1 0 0,-3 0 16 0,0 0 0 16,1 1-160-16,3 2-48 0,3-2 0 0,0 1 0 15,2-1-240-15,4 0-48 0,3 1-16 0,2 2 0 16,2 2-384-16,5 1-80 0,3 2 0 0,2-2-17712 16</inkml:trace>
  <inkml:trace contextRef="#ctx0" brushRef="#br1" timeOffset="-166038.97">10067 10514 21935 0,'0'0'1952'0,"0"0"-1568"16,2 13-384-16,-2-13 0 0,4 10 336 0,2-1-16 16,1 3 0-16,2 4 0 0,0 2 192 0,1 3 48 15,2 1 0-15,1 3 0 0,1-2-144 0,1 3-32 16,-2-2 0-16,-2-3 0 0,0 1-16 0,-2-4-16 0,-1 2 0 0,-2-3 0 16,0-3 0-16,-3-1 0 0,0-1 0 0,0-1 0 15,-2 0-96-15,-2-2-32 0,-2-3 0 0,-1 1 0 16,-1-2-16-16,5-5 0 0,-9 2 0 0,0-4 0 15,0 0 16-15,-2-5 0 0,-2-2 0 0,1-4 0 16,1-4-224-16,0-3 0 0,1-2-192 0,1-1 192 16,0-7-496-16,-1-3 16 0,3-1 0 0,0 0 0 15,-1-1-64-15,4 0-16 0,3 1 0 0,2 3 0 0,2 1 320 0,2 2 64 0,0 4 16 0,3 0 0 16,1 5 160-16,3 0 0 0,0 4 0 0,1 2 0 31,0 4 416-31,0 5 64 0,0 0 16 0,0 4 0 16,-1 1 192-16,-1 3 32 0,0 3 16 0,-2 2 0 15,-1 0 176-15,-3 1 48 0,0 2 0 0,-1 2 0 16,-1 3-272-16,-2-1-48 0,-4 1-16 0,1 1 0 0,-3 0-320 0,-1 1-64 16,0-2-16-16,-1-1 0 0,1 0-224 0,-2 0-288 15,0-4 64-15,0-1 16 16,2-4-1488-16,-1-1-288 0,1-2-64 0,6-4-12336 0</inkml:trace>
  <inkml:trace contextRef="#ctx0" brushRef="#br1" timeOffset="-165885.58">10297 9990 25567 0,'0'0'1136'0,"0"0"224"0,4-7-1088 0,-4 7-272 0,0 0 0 0,0 0 0 0,0 0 912 16,0 0 128-16,9 11 32 0,0 0 0 0,0 4-432 0,-1 3-64 16,-2 3-32-16,1 1 0 15,-1 1-416-15,1 3-128 0,-2 3 0 0,0 1 0 31,-1-2-1664-31,2 0-432 0,-3-2-80 0</inkml:trace>
  <inkml:trace contextRef="#ctx0" brushRef="#br1" timeOffset="-165638.31">10473 9951 5519 0,'0'0'496'0,"0"0"-496"16,0 0 0-16,0 0 0 0,0 0 4144 0,-4 6 720 15,0 3 160-15,0 3 32 0,0 1-2720 0,0 3-544 16,-2 1-96-16,-1 2-32 0,1 2-528 0,-2 1-112 16,0 2-32-16,1-1 0 15,1 1-96-15,-1-2 0 0,1-1-16 0,-1-2 0 16,1-2-144-16,1-3-32 0,1-2 0 0,1-1 0 16,3-5-448-16,3 1-80 0,2-1-32 0,2 1 0 31,-1-5-592-31,3 0-128 0,3-2-32 0,2-2 0 0,3 0-2224 0,1-2-448 0,2 0-96 0</inkml:trace>
  <inkml:trace contextRef="#ctx0" brushRef="#br1" timeOffset="-165300.72">10784 10018 7359 0,'0'0'656'0,"-5"-1"-528"0,-1 2-128 0,-2-1 0 16,-3-1 3952-16,1 1 752 0,-2 1 160 0,0 2 16 15,1 1-2448-15,-1 1-480 0,0 3-96 16,2 2-32-16,-1 2-736 0,4 1-160 0,-1-1-32 0,4 2 0 0,3 1-576 0,1-1-128 15,2 0-32-15,2-1 0 0,0 0-160 0,2-1 0 16,2-2 0-16,1-2 0 0,3-4 0 0,1-1 0 16,2-1 0-16,-2-2 0 0,0-4-272 0,-2-1 64 15,0-3 16-15,-2 1 0 16,0-5 0-16,0 0 0 0,-1-1 0 0,-1 0 0 0,-2-1 192 0,-1 1-144 0,-2-2 144 0,0 4-128 31,-2-2 128-31,-2 2 0 0,-2 1 0 0,0 2 128 16,1 0 64-16,-1 3 0 0,4 5 16 0,0 0 0 15,0 0 176-15,0 0 48 0,0 0 0 0,0 0 0 0,-3 9-160 16,2 3-16-16,2 1-16 0,2 1 0 0,2 0-240 0,1 2 0 16,2-2 0-16,1 2 0 0,2-2 0 0,0 1-128 15,2-2-16-15,2-1 0 16,-1-1-1424-16,1 1-288 0,-1 0-48 0,0-2-7744 16,1-2-1552-16</inkml:trace>
  <inkml:trace contextRef="#ctx0" brushRef="#br1" timeOffset="-164735.15">10745 10994 10879 0,'0'0'480'0,"0"0"96"0,0 0-448 0,-4-4-128 0,0-2 0 0,2 1 0 0,-1-3 1216 0,2 2 240 16,0-3 32-16,2 1 16 0,-2 1-352 0,2-2-80 15,0 1-16-15,2 1 0 0,-2 0-96 0,2 2-32 16,-1 0 0-16,-2 5 0 15,4-6-288-15,-4 6-48 0,5-5-16 0,1 1 0 0,0-2-16 0,1 2-16 16,-1 1 0-16,2 2 0 0,0-2 208 0,0 2 32 16,1 0 16-16,1 2 0 0,1 2 96 0,-2 1 0 15,0 0 16-15,0 1 0 0,-1 1-240 0,0 1-48 16,-2 2-16-16,-1-3 0 0,-1 2-176 0,0 1-48 0,-1 2 0 16,-2 1 0-16,-1 2-80 0,-1-1-32 15,-3 3 0-15,-1-1 0 0,-3 1-112 0,-1-2-32 16,1-1 0-16,-2 2 0 0,-1-1-128 0,1-4 0 15,1 1 0-15,-3-1 128 0,0-2-128 0,0-1 0 16,-1-2 0-16,2 0 0 0,0-4 0 0,1-1 0 16,1-1 0-16,1-2 0 0,0-1 0 0,3-1 0 15,5 5 0-15,-2-8-176 0,2 1 176 0,3 0-128 0,2 2 128 0,3 1-128 16,1 0 128-16,2 1 0 0,0 3 160 0,1-2-160 16,0 2 384-16,2 2 0 15,2 0-16-15,1 3 0 0,1-2 144 0,0 2 16 0,1 0 16 0,-1 0 0 0,0 0-288 0,0 2-64 16,-1-4-16-16,3 2 0 15,1 0-768-15,1 1-160 0,1 1-16 0,-1-2-17344 16</inkml:trace>
  <inkml:trace contextRef="#ctx0" brushRef="#br0" timeOffset="-157305.87">12600 9836 2751 0,'0'0'128'0,"2"2"16"0,6 21-144 0,-8-23 0 15,0 0 0-15,1 10 0 0,0-3 1456 0,0-1 256 16,1 2 48-16,-1 1 16 0,-1 1-992 0,1 2-192 0,-1 1-32 0,0 2-16 16,2-2-32-16,-1 0 0 0,0 0 0 0,2 0 0 15,-2 0-224-15,2 1-48 0,-1-1-16 0,1 0 0 0,-2 1 80 0,1 2 16 16,-2 1 0-16,0 0 0 0,-2 3 224 0,1 0 48 16,-2 3 16-16,2-1 0 0,-3 0 112 0,2 1 32 15,0 2 0-15,1 0 0 0,0 1-176 0,-1 3-48 16,2 1 0-16,-1-3 0 0,-2 2-320 0,1 1-64 15,-1-3-16-15,2 2 0 0,0-1-128 0,-1 1 0 16,1 0 0-16,0 1 128 0,-1 0-128 0,1 0 0 0,0 0 0 0,1-4 0 16,0 0 0-16,1 1 0 0,0 1 0 0,2-1 0 15,0-2 0-15,-1-2 0 0,2-1 0 0,1 2 0 16,2-3 0-16,1-2 0 0,0 1 0 0,-1-2 0 16,1 0 0-16,3-2 128 0,-1 1 0 0,2 0 0 15,0 0-128-15,1 0-176 0,0-2 48 0,2 2 0 16,2-2 128-16,3 0 0 15,1-2 0-15,2 1 0 0,3-1 0 0,-1-2 144 16,-2 0-16-16,1 2-128 0,-1-2 336 0,3 0-32 16,0-1-16-16,2-1 0 0,-1 1-16 0,2-3 0 0,0 1 0 0,2-1 0 15,1-2 32-15,4 1 0 0,1-2 0 0,4 2 0 16,-1-5-112-16,1 2 0 0,-2-2-16 0,0 0 0 16,0 0-48-16,-1 1-128 0,-3-2 192 0,0 1-64 15,0 0-128-15,1 1 160 0,-1-2-160 0,3 1 160 0,-1 0-32 0,0-1-128 16,-1 0 192-16,2-1-64 0,-1 0-128 0,-3-2 0 15,-2 0 0-15,1 1 0 0,1 1 0 0,0-3 0 16,-2 1 0-16,1-1-176 0,-1 1 176 0,1 1 0 16,-2-2 0-16,1-3-128 0,-1 1 128 0,1-2 0 15,0-1 0-15,-1 0 0 0,-1-2 0 0,-1 1 224 16,-2 1-32-16,2-2 0 16,-6 1-192-16,1 0-240 0,-1 0 48 0,1-1 16 15,-1-1 176-15,1 2 0 0,-1-2 0 0,-1 1 0 16,0 1 0-16,-1-3 0 0,0 0 0 0,-1 0 0 15,-1-1-128-15,-1-1 128 0,-2 1-128 0,0-2 128 16,-1-3-144-16,0-4 144 0,-4-1-160 0,1-4 160 16,0-2-128-16,0-2 128 0,-2-5 0 0,-1-1-144 15,-1-1 144-15,-1-1 0 0,-4-2 0 0,1 2 0 0,0 3 0 0,0-2 144 16,1 3-16-16,1-2-128 0,-2 1 336 0,1 0-32 0,1-1-16 16,0 1 0-16,-1-5-288 0,0 5 160 15,0-4-160-15,2 2 128 0,-2 3-128 0,1-3-224 16,0 1 48-16,0 1 16 0,3 1-16 0,-2 1 0 0,-2-2 0 0,0 2 0 15,0-2 176-15,-1 0 0 0,-1-4 0 0,0-1 0 16,-1 1 0-16,1-2 0 16,-1 0 0-16,1 1 0 0,-2 1 0 0,2 1 0 15,0 1 0-15,0-1 176 0,0 0-176 0,0 4 0 16,-1 1-160-16,0 2 160 0,-2 2 0 0,-2 1 0 16,2 0 0-16,0 4 0 0,-2 2 0 0,-1 1 0 15,-1 3 144-15,-1 2-144 0,0 1 208 0,-2 3-48 16,-2-2-16-16,-1 3 0 0,-3 0 80 0,-2 1 16 15,0 1 0-15,-4 0 0 0,0 1 48 0,-2-1 16 0,-3 0 0 0,-2 0 0 16,-1 2 64-16,-3 0 16 0,1 1 0 0,-1 2 0 16,-1 2 0-16,-2 1 0 0,-3 0 0 0,-2 5 0 15,-2 0 64-15,-3 4 0 0,-3 0 16 0,-3 2 0 16,0 1 16-16,0 0 0 0,-1 3 0 0,1-2 0 16,2-1-144-16,0 1-16 0,0-3-16 0,0 4 0 0,-1-5 64 15,-2 1 16-15,-2-1 0 0,-1 0 0 0,-3-4-144 0,2 2-32 16,1 1 0-16,-2-1 0 0,-3 0-64 0,-1 4-16 15,-3 2 0-15,1 3 0 0,-2 4-128 0,2 4 0 0,2 3 0 16,3 4 0-16,3 4 0 0,3 3 0 0,3-1 192 0,2 2-64 31,2 1-736-31,2-2-160 0,1 1-16 0,5-2-10496 0,2-1-2096 0</inkml:trace>
  <inkml:trace contextRef="#ctx0" brushRef="#br0" timeOffset="-156039.41">20729 10473 3679 0,'-5'2'320'0,"-2"-1"-320"16,0-1 0-16,0 0 0 0,2-1 3744 0,5 1 672 15,-7 0 144-15,7 0 32 0,0 0-2640 0,0 0-528 16,0 0-96-16,0 0-32 0,7 11-384 0,2 4-80 16,1 0 0-16,2 4-16 0,1 1-816 0,1 3-256 0,2 0 0 0,-2 1 0 15,0-1 576-15,-4 1 128 0,0-2 0 0,-1-1 16 16,-1-2 96-16,-1-1 16 0,-5-1 0 0,0-4 0 0,-2-4-112 0,1 1-16 15,-2-3 0-15,1-7 0 0,-4 6-192 0,4-6-64 16,0 0 0-16,-8 0 0 0,0-2 0 0,2-4 0 16,-1-2 0-16,1-2 0 0,-1-5-192 0,2-3 144 15,0-4-144-15,-1-2 128 16,1-6-448-16,1-1-112 0,0-4-16 0,3-2 0 16,2 0-160-16,2-1-32 0,2 3-16 0,2 1 0 0,1 2 224 0,2 5 48 0,2 2 16 0,1 4 0 15,1 3 368-15,0 2 0 0,2 3 0 0,0 3 0 16,-2 2 448-16,0 0 176 0,-2 4 16 0,0 3 16 15,-2 1-208-15,-1 1-64 0,-1 2 0 0,-1 2 0 16,-2 2 304-16,-1 1 48 16,-4 1 16-16,-3 4 0 0,-2 4-32 0,-3 1 0 15,-1 3 0-15,0 0 0 0,-3 0-592 0,1 1-128 16,-1-3 0-16,0 2 0 16,0-1-1408-16,2-3-256 0,1-2-64 0,2-6-8352 15,2-1-1664-15</inkml:trace>
  <inkml:trace contextRef="#ctx0" brushRef="#br0" timeOffset="-155839.22">21101 9746 24879 0,'0'0'2208'0,"0"0"-1760"16,0 0-448-16,0 0 0 0,0 0 1520 0,0 0 208 16,0 0 64-16,0 6 0 0,0 4-608 0,0 3-112 15,0 4-32-15,0 3 0 16,0 3-224-16,0 1-48 0,0 2-16 0,0 3 0 15,0 1-752-15,0-1 0 0,0 2-240 0,1 2 64 32,0-6-1856-32,2 2-368 0,-2-1-80 0,2 0-16 15,1-4-880-15,0-1-176 0</inkml:trace>
  <inkml:trace contextRef="#ctx0" brushRef="#br0" timeOffset="-155607.83">21359 9898 2751 0,'0'0'256'0,"0"0"-256"16,-8 3 0-16,-1 0 0 0,-3 2 5408 0,0 1 1040 0,-2 5 208 16,0 1 32-16,-2 2-4000 0,0 0-816 0,1 2-144 0,0-1-48 15,2 2-272-15,0 2-64 0,0-1-16 0,0-1 0 0,2 0-624 16,0-2-112-16,3 1-16 0,2-3-16 0,2 0-560 0,3-1 0 16,3-3 0-16,3 0 0 0,1 2 0 0,1-5 0 15,3 1 0-15,0-2 0 16,0-1-1792-16,5-3-384 0,0-1-64 0,4-1 0 15,0-3-784-15,2-1-160 0,0-2-16 0</inkml:trace>
  <inkml:trace contextRef="#ctx0" brushRef="#br0" timeOffset="-155269.16">21622 9901 9215 0,'0'0'816'15,"0"0"-656"-15,0 0-160 0,-5-3 0 0,-2-1 3328 0,1 3 640 0,-2 2 128 0,-2 3 32 16,-2 2-1744-16,1 0-336 0,1 2-80 0,0 2-16 15,-1 2-736-15,3 2-128 0,2 2-48 0,1 1 0 0,2-4-592 16,2 1-128-16,3 2-32 0,1-3 0 0,1 0-288 0,2-2 0 16,2-4 128-16,0 0-128 0,1-2 0 0,0-2 0 15,0-3 0-15,1-2 0 0,-3 0 0 0,1-3 0 16,0-2 0-16,0-3 0 0,-2-1 0 0,1-2 0 16,-2 1 144-16,0 1-144 0,-1-2 128 0,0 0-128 0,-1 0 0 0,-2 0 144 31,0 0-144-31,-1-2 128 0,-1 2-128 0,0 0 128 0,-1 0 32 15,0 1 0-15,-2 2 0 0,1 1 0 0,1 1 16 0,0 1 0 16,2 7 0-16,0 0 0 0,0 0-176 0,0 0 0 16,4 8 0-16,1 4 128 0,1 1-128 0,2 1 0 15,-1 3 0-15,4 2 0 0,-1 0-160 0,1 1 160 16,-2-2 0-16,1 0-144 0,1 3-144 0,-1-4-32 16,0 3 0-16,2-3 0 15,0 2-704-15,0-2-160 0,-2 3-32 0,1-3 0 16,-1 1-2304-16,-2 0-480 0</inkml:trace>
  <inkml:trace contextRef="#ctx0" brushRef="#br0" timeOffset="-154868.68">21131 11094 7359 0,'-6'0'656'0,"0"-4"-528"0,1 1-128 0,-2-2 0 16,1 0 3136-16,0-2 608 0,3-2 112 0,1-1 32 0,1-4-1760 0,2-1-336 15,1-2-80-15,1 0-16 0,1 0-688 0,3-2-144 16,2 2-32-16,1-1 0 0,2 1 368 0,-1 2 64 16,-2 2 16-16,0 3 0 15,0-2-1648-15,-1 6-320 0,1-1-64 0,-1 3-16 0,0 3 768 0,-1 1 256 16,-7 0 0-16,8 4 0 0,0 1 0 0,-1 3-16 15,-2 1 0-15,0 1 0 0,-1 2-32 0,0 0 0 0,0-2 0 0,0 2 0 16,0 0-208-16,-1-2 176 0,3-2-176 0,-2 0 160 31,-4-8-160-31,3 8 0 0,1-2 144 0,-4-6-144 0,7 5 192 0,1-1-48 0,0-1 0 0,1-3 0 16,0-3 64-16,1 1 16 0,1-2 0 0,2 0 0 16,-2-1-224-16,1-2 176 0,1-1-176 0,2 0 160 0,-1 2-288 15,0-2-64 1,-2 0-16-16,0 0 0 15,1-1-1984-15,1 3-400 0,0-5-80 0</inkml:trace>
  <inkml:trace contextRef="#ctx0" brushRef="#br0" timeOffset="-154499.62">21836 10591 25791 0,'0'0'1152'0,"-4"-4"224"0,-2 0-1104 0,-2 1-272 16,-1-2 0-16,-2 4 0 0,-3-2 1600 0,1 2 272 15,1 1 48-15,-1 1 16 0,-1-1-464 0,-1 3-112 16,1-2-16-16,1 4 0 0,0 2-832 0,2-2-192 16,2 3-16-16,3 2-16 0,-1-3-288 0,2 2 0 15,1 0 0-15,3 0 0 16,1 0-128-16,1 0 128 0,2-1-208 0,1 1 80 31,0 2-240-31,1-3-32 0,1-1-16 0,2 0 0 0,1-3 48 0,2 0 16 0,-1-3 0 0,1 0 0 16,-1-2 112-16,2-2 32 0,-1-2 0 0,1-1 0 15,0-2 208-15,-2 0 0 0,1-1 0 0,-2 0 0 16,0 0 0-16,-1 0 0 0,-2-1 0 0,0 3-144 16,-2 0 144-16,-1 2 0 0,-3 5 0 0,0 0 0 0,0 0 384 0,0 0 96 15,0 0 32-15,2 9 0 0,-2 4 448 0,0 5 80 16,-2 1 32-16,2 5 0 0,2 1-464 0,-1 2-96 16,3 0 0-16,-1 0-16 0,-2 3-368 0,1-3-128 0,1-1 0 15,4-1-12400-15,-1-3-2544 16</inkml:trace>
  <inkml:trace contextRef="#ctx0" brushRef="#br2" timeOffset="-146439.86">12964 16418 24879 0,'-4'-1'2208'0,"-1"-4"-1760"0,-1 1-448 0,-1 1 0 0,0 2 1408 0,1 0 192 0,-1-1 32 0,1 0 16 15,-1 0-1328-15,1 1-320 0,-2 0 0 0,3 1 0 16,5 0 0-16,0 0 144 0,-8 2-144 0,8-2 160 15,0 0-160-15,0 0 0 0,0 0 0 0,0 0 0 16,1 7 0-16,-1-7 0 0,2 8 0 0,2 0-176 16,1-2 176-16,3 2-128 15,-2-2 128-15,3 2-128 0,0 1 128 0,0 2-128 16,2-1 128-16,1 3-128 0,1 2 128 0,0 0 144 16,0 4-16-16,0-4-128 0,1 2 576 0,-2 0 0 15,-3-3 0-15,-1 3 0 0,-3 2 240 0,-2-2 48 16,-3-2 16-16,-3 2 0 0,-3 0-240 0,-1 0-32 15,-1 0-16-15,-2 0 0 0,-3 0-368 0,0-1-80 16,0-1-16-16,-2 0 0 16,0-2-576-16,0-3-128 0,1-1-32 0,1-2 0 0,1-3-2304 0,3-3-464 15</inkml:trace>
  <inkml:trace contextRef="#ctx0" brushRef="#br2" timeOffset="-146170.72">13251 16485 6447 0,'0'0'576'0,"0"0"-576"0,-3-7 0 0,3 7 0 0,-4-5 4656 0,4 5 816 0,-6-3 160 0,-1 2 48 16,0 2-3824-16,-1 3-752 0,-1 3-144 0,1 2-48 15,3 4-416-15,-1 4-96 0,1 3-16 0,3-2 0 16,0 3-384-16,2 0 0 0,3-1 0 0,2 0 0 16,2-1 0-16,2 0 0 0,1-4 0 0,2 1 0 15,-2-4 0-15,1-3 0 0,-1-3 0 0,1 0 0 0,0-2 0 0,1-4 0 16,-4-3 128-16,0-2-128 0,-2-2 560 0,1-1 16 15,-5-3 16-15,0-2 0 0,-2 0-144 0,-2-3-16 16,0 2-16-16,-3-2 0 0,-3-1-256 0,0 0-160 16,0 1 192-16,0 2-192 15,0-4-976-15,1 2-304 0,-2 1-64 0,2 1-13152 0</inkml:trace>
  <inkml:trace contextRef="#ctx0" brushRef="#br2" timeOffset="-145507.3">13453 16470 24063 0,'0'0'1072'0,"4"10"208"0,1 3-1024 16,-1 1-256-16,-1 0 0 0,-1 2 0 0,1 2 1248 0,-2 0 192 31,1 1 32-31,-2 2 16 0,-2-2-336 0,1-1-80 0,0-1-16 0,-1-1 0 16,1-3-656-16,1-1-128 0,0-2-16 0,1-2-16 16,-1-8-240-16,0 0 144 0,0 0-144 0,0 0 128 15,0 0-128-15,4-9 160 0,0-3-160 0,-1-1 160 16,-2-6-160-16,2 2 0 0,1-3-160 0,-1-1 160 15,1-1-208-15,0 0 48 0,-1-2 16 0,0 2 0 16,2 1 144-16,0 3-192 0,0 1 192 0,2 2-192 0,0 3 192 0,0 3 0 16,1 2 0-16,0 2 0 0,-1 2 0 0,3 3 0 15,-1 3 0-15,-1 2 128 0,-2 3 32 0,-2 2 16 16,1 2 0-16,-1 2 0 0,0 2 80 0,0 1 32 16,-1 0 0-16,-2 0 0 0,-1 0-112 0,0 0-32 15,1-2 0-15,2 0 0 0,-2-2-144 0,2-1 0 16,-1-2 144-16,0-1-144 15,-1-1 0-15,-1-8 0 0,0 0 0 0,0 0 0 16,0 0 0-16,0 0 0 0,5-7 0 0,0 0 128 16,1-2-128-16,-1-2-208 0,0-3 48 0,0-2 16 15,0-2-80-15,-1 0-16 0,3 1 0 0,-2 0 0 16,-1 1 240-16,0-1-192 0,0 3 192 0,0 2-192 16,0 2 192-16,-3 0 0 0,1 4 0 0,-2 6 0 0,6-4 0 0,-6 4 0 15,0 0 0-15,0 0 0 0,9 5 0 0,0 3 0 16,1 3 0-16,0-2 0 0,-1 1 0 0,1 2 0 0,2 0 0 0,0 1 0 15,-1-3 0-15,2 0 0 0,2 1 0 0,-2-1 0 16,1 2 128-16,-1-3-128 0,0 2 0 0,1-5 0 16,1 1 128-16,0-3-128 15,1-3 0-15,-2-1 0 0,-1 0 0 0,-1-4 128 0,-1-1-128 0,-2-2 0 16,-1-1 176-16,1 1-176 0,-4-5 160 0,0 0-160 0,-1 0 176 0,-1 1-176 16,-2-2 192-16,-1 1-192 0,-3 0 192 0,1 2-192 15,-2 1 192-15,-1-2-192 0,-5 3 256 0,1 0-64 16,-1 2-16-16,-1 2 0 0,1-2 368 0,-2 3 80 15,1 2 16-15,1 2 0 0,3 2 112 0,0 3 16 16,2-1 16-16,2 4 0 0,3 4-416 0,3 3-96 16,2 2-16-16,3 2 0 15,2-1-256-15,6 0 128 0,1-1-128 0,0-1 0 16,0-3 0-16,2-2 0 0,4-3 0 0,0-2 0 16,1-3-1152-16,-2-2-176 15,0-1-32-15,1-1-16 0,1-1-2208 0,-3 0-432 0</inkml:trace>
  <inkml:trace contextRef="#ctx0" brushRef="#br2" timeOffset="-143966.89">14394 16412 8287 0,'0'0'736'0,"0"0"-592"0,0 0-144 0,8 2 0 15,-13 8 4048-15,0-3 784 0,1 2 160 0,1 1 16 16,6 3-3600-16,-1-2-736 0,2 2-144 0,2-1-16 16,0-1-192-16,2-1-48 0,1-1 0 0,0-1 0 15,0-2-272-15,0 0 128 0,2-4-128 0,-1 0 0 16,2-1 176-16,0-4-176 16,-2-2 160-16,2-1-160 0,-3 0 128 0,-1 0-128 15,-2-2 0-15,1 0 0 0,-2 2 0 0,0-1-208 16,1 1 16-16,-3-1 0 0,-1 1 0 0,-2 6 16 15,0 0 0-15,0 0 0 0,0 0-96 0,0 0-32 16,0 0 0-16,0 0 0 0,0 0 160 0,0 0 144 16,0 0-208-16,0 0 80 0,0 0 128 0,4 7 0 15,1 0 0-15,-1-2 0 0,-4-5 384 0,8 4 96 0,-1 0 32 0,0 0 0 16,1 0 352-16,0 0 80 0,-1-2 16 0,3 1 0 16,0-2-144-16,0 1-32 0,2-2 0 0,-1-2 0 15,-11 2-272-15,9-1-64 0,0-2-16 0,0-1 0 0,-1-1-304 0,0-1-128 16,-2-1 0-16,-1 1 128 15,-1-2-512-15,1 0-128 0,1-1 0 0,-2-2-16 16,-2 0-2144-16,1-4-416 0,-1 1-96 0,1-7-9104 0</inkml:trace>
  <inkml:trace contextRef="#ctx0" brushRef="#br2" timeOffset="-143434.65">14785 16066 8287 0,'0'0'736'0,"0"0"-592"0,0 0-144 0,7-4 0 16,-1 2 3168-16,2 0 608 0,3 4 112 0,-2 2 16 15,0 1-1920-15,0 1-400 0,0 0-80 0,0 3-16 16,1 4-336-16,-1 0-80 15,-2 1-16-15,0 4 0 0,-2 2-208 0,0 3-32 16,-2 1-16-16,0-1 0 0,-1 3-256 0,1-3-48 16,-1 0-16-16,1-1 0 0,-2 0-288 0,2-2-64 15,1-2-128-15,0-2 192 0,0-4-192 0,2-2 128 16,1-2-128-16,-1-2 0 0,1 0 128 0,-1-2-128 16,1-4 0-16,-1 0 144 0,1-3-144 0,1-1 0 0,-2-1 0 15,3-3 128-15,-1-1-128 0,-1-2 0 0,-2 0 144 0,0-2-144 16,0 0 0-16,2 0 0 0,-1 0 0 0,0-1 0 0,-1 1 0 0,-1 3 128 15,0 3-128-15,-2 1 0 0,-2 6 0 16,5-7 0-16,-1 2 0 0,-4 5 0 0,0 0 0 0,7 2 0 16,1 1-144-16,-1 1 144 0,1 2 0 0,1 0 0 15,1 2-144-15,-1 1 144 0,1-1 0 0,1 1 0 16,-1 0 0-16,0 2 0 16,0-1 0-16,0-4 0 0,2 2 176 0,-2 0-176 15,-1-1 0-15,2-2 0 0,-1 0 0 0,2-1-144 16,0-1 144-16,1-2 0 0,0-1 0 0,-2-1 0 15,1-2 0-15,-1-2 0 0,-2 0 0 0,-2-3 128 16,1 0-128-16,-1 0 128 0,-2-1-128 0,-1 0 128 16,-1-2-128-16,-1 1 192 0,-2-3-64 0,0 1 0 15,-1 2 80-15,-2-1 32 0,-1 0 0 0,-1 1 0 0,-1 4 224 0,-1-1 48 16,-1 4 16-16,-1 3 0 0,0 1-32 0,0 4-16 16,0 3 0-16,1 1 0 0,0 1-288 0,2 3-48 15,2-1-16-15,1 3 0 0,0-2-128 0,3 1 0 16,2-1 0-16,0 1 0 0,5 1-256 0,1-1 80 15,2-4 16-15,1 2 0 16,0-1-640-16,2-1-128 0,0 0-32 0,0 0 0 16,2-3-1408-16,-1 0-272 0,0-3-64 0,1-2-16 15,-2 1-32-15,0-3-16 0,-1-3 0 0,-2 1 0 16,0-3-960-16,0-2-192 0</inkml:trace>
  <inkml:trace contextRef="#ctx0" brushRef="#br2" timeOffset="-143002.78">15560 16347 7535 0,'6'-19'320'0,"-3"10"96"0,0-3-416 0,1 1 0 16,2 0 0-16,-1 2 0 0,0 1 2608 0,-1 4 432 15,-4 4 96-15,0 0 0 0,7-2-816 0,1 4-160 0,-2 5-48 0,1 1 0 16,-1 5-608-16,-1 2-128 0,1 0-32 0,-1 2 0 16,-1 1-320-16,0 0-80 0,0-1-16 0,0 1 0 15,-1-3-352-15,1 0-64 0,-1-1 0 0,0-1-16 16,-1-4-192-16,2 0-48 0,-3-1 0 0,1-2 0 16,-2-6-112-16,0 0-16 0,0 0-128 0,0 0 192 15,0 0-64-15,0 0 0 0,0 0-128 0,0 0 192 0,-4-6-192 0,1-2 0 16,2-3 0-16,1-2 0 15,0-1-352-15,1-2-112 0,2-1-32 0,1 2 0 16,0 0 0-16,1 5 0 0,-1 0 0 0,1 3 0 0,0 3 256 0,2 2 48 16,1 2 16-16,1 1 0 0,2 1 176 0,1 2-208 15,0 2 80-15,1-1 128 0,0 0-144 0,3-1 144 16,1 0 0-16,1-2 0 16,0 1 0-16,2 0-128 0,-1-2 128 0,-1-1 0 15,-1-1 0-15,0-2 0 0,-1 3 0 0,-2-5 0 0,-1 0 0 0,-1-1 128 16,-3 0-128-16,-1-2 144 0,-1 2-144 0,-2-1 0 15,-4-2 144-15,0 1-144 0,-2 0 0 0,-2 0 0 16,-2 1 0-16,-1 0 128 0,-2 1 48 0,-1 0 16 16,-2 2 0-16,2 2 0 0,0 2 384 0,0 1 96 15,0 3 16-15,0 3 0 0,0 3 256 0,1 0 48 0,1 3 16 0,3 2 0 16,2 0-336-16,2 1-64 0,1 1-16 0,3-4 0 16,6 0-256-16,2-1-48 0,4-3-16 0,3-1 0 15,3-2-272-15,3 0 0 0,3-3 0 0,2 0 0 31,2 0-1952-31,2-3-448 0</inkml:trace>
  <inkml:trace contextRef="#ctx0" brushRef="#br2" timeOffset="-142565.47">17293 16357 26719 0,'0'0'2368'0,"0"0"-1888"0,-7 14-480 0,2 2 0 16,1-3 928-16,1-1 96 0,1 0 0 0,0-1 16 15,4-2-896-15,-1 1-144 0,-1-10 0 0,4 7-9056 16,1-1-1712-16</inkml:trace>
  <inkml:trace contextRef="#ctx0" brushRef="#br2" timeOffset="-142202.45">17356 16032 18431 0,'0'0'1632'0,"0"0"-1312"0,0 0-320 0,0 0 0 16,0 0 800-16,7 7 96 0,2-2 0 0,-1 2 16 16,0-1-736-16,0 2-176 0,-1 0 0 0,2 6 0 15,1 4 0-15,-1 2-208 0,0 3 64 0,-1 0 16 16,-1 0 128-16,1 1 176 0,-1-2-48 0,-1-1 0 15,0-1-128-15,-1 0 0 0,0-6-192 0,1 1 192 0,0-4 0 0,-1-1 0 16,-5-10 0-16,0 0 0 0,0 0-160 0,0 0-16 16,0 0 0-16,5-3 0 15,0-4-256-15,1 0-48 0,-1-4-16 0,1-2 0 16,1-1 0-16,-1-2 0 0,3 0 0 0,-1 1 0 0,-1-3 304 0,-1-1 48 16,1 0 16-16,1 1 0 0,1 2 432 0,3-1 80 0,-2 0 32 15,2 7 0-15,-4 2 1632 0,-1 4 320 0,1 2 64 0,0 6 0 0,-2 6-784 0,1 1-176 16,1 5-16-16,0 3-16 0,-1 1-464 0,3 2-80 15,0 3-32-15,4-3 0 0,-1 2-464 0,2-2-80 16,-1-1-32-16,-1-1 0 16,4 3-2640-16,-3-3-528 0</inkml:trace>
  <inkml:trace contextRef="#ctx0" brushRef="#br2" timeOffset="-141331.75">14779 17289 19343 0,'0'0'848'0,"0"0"192"0,-5 3-832 0,5-3-208 0,0 0 0 0,-3 4 0 16,2 2 2064-16,1 5 368 0,1 0 80 0,2 4 16 16,2 6-1232-16,1 3-240 0,2 1-48 0,3 4-16 15,-1-2-96-15,2 2 0 0,0 1-16 0,1-4 0 16,-2 1-880-16,1-1-160 0,0 0-32 0,-2-3-16 16,-1-4 208-16,-1-1 0 0,-1-1 0 0,-1-4 160 15,-1 0-32-15,-1-1 0 0,-2 0 0 0,0-3 0 0,0-1-128 0,-2-8 0 16,-6 5 0-16,6-5 0 0,0 0 0 0,0 0-224 15,0 0 32-15,0 0 0 16,-7-5-384-16,0-3-64 0,1-1 0 0,2-5-16 16,1-1-240-16,3 1-32 0,3-6-16 0,1 3 0 15,2-2 384-15,2 3 80 0,0 2 16 0,2-2 0 0,3 3 464 0,1 3 0 0,3 1 0 16,0 2 0 0,-1 4 448-16,0 3 192 0,-2 2 48 0,-1 0 0 0,-3 1-176 0,0 1-48 15,-3 1 0-15,0 2 0 0,-2 2-48 0,-1 0-16 16,-1 1 0-16,-1-1 0 0,-2-9-144 0,-4 7-48 15,0-1 0-15,-1 2 0 16,-3 0-32-16,-1 1-16 0,-2 0 0 0,-2-1 0 0,-2-1-160 0,1-2 160 16,-2 0-160-16,2 2 160 0,1-1-416 0,1-1-96 15,2-1-16-15,2-1 0 16,1-3-144-16,7 0-48 0,0 0 0 0,0 0 0 0,0 0 256 0,0 0 48 0,9 3 16 0,2-1 0 16,1 1 80-16,2-1 16 0,4 2 0 0,0-1 0 15,2-2 144-15,0 0-160 0,-2-2 160 0,0-1-160 16,0 0 160-16,2 0 0 0,-1-2 0 0,-2-1 0 15,2-1 0-15,-2-2 0 0,0-1 0 0,-1-1 0 16,0 2 176-16,-2-2 16 16,1-3 0-16,-3-2 0 0,-3 0 64 0,-3 0 32 15,-1 2 0-15,-1 3 0 0,-2-3-32 0,-2 4 0 16,-2 1 0-16,0 1 0 0,-2 1 288 0,-1 1 48 16,-1-1 16-16,0 4 0 0,-2 2-112 0,8 0-32 15,-8 2 0-15,2 2 0 0,-1 3-192 0,1-1-32 0,3 3-16 0,0 2 0 16,3-1-224-16,2 1 0 0,2 1 0 0,0 2 0 15,3-1-320-15,1-1-96 16,1-1-32-16,0 2 0 0,3-3-2560 0,1-1-528 0</inkml:trace>
  <inkml:trace contextRef="#ctx0" brushRef="#br2" timeOffset="-141162.45">15672 17207 10127 0,'-5'-12'448'0,"5"12"96"0,0 0-544 0,0 0 0 0,-11-2 0 0,5 4 0 16,-1 5 3632-16,2 3 608 0,1 3 128 0,2 4 32 15,0 1-3072-15,2 7-624 0,3 3-112 0,-1 3-16 16,2 3-448-16,2 2-128 0,-1 1 0 0,1 1 0 16,1 1-128-16,-1-9-144 0,2 2-32 0,0-3 0 15,0-2-2032-15,-2-1-416 0,1-3-64 0</inkml:trace>
  <inkml:trace contextRef="#ctx0" brushRef="#br2" timeOffset="-140977.84">15643 17588 10127 0,'0'0'896'0,"0"0"-704"16,-2-11-192-16,-1 1 0 0,2-3 3760 0,2 2 720 16,2 2 128-16,1 3 48 0,1 2-3696 0,3-1-720 15,1 3-240-15,1-2 128 0,2 2-128 0,1 2 0 16,1 0-176-16,2 0 176 15,-2 1-496-15,-1 0 0 0,-1 1 0 0,0 0-7136 16,0-2-1440-16</inkml:trace>
  <inkml:trace contextRef="#ctx0" brushRef="#br2" timeOffset="-140376.18">15986 17485 16575 0,'0'0'1472'0,"0"0"-1168"15,0 0-304-15,0 0 0 0,0 0 2224 0,0 0 384 16,0 0 80-16,0 0 0 0,0 0-1152 0,0 0-256 16,0 0-32-16,0 0-16 0,0 9-720 0,0 4-128 0,0 5-48 0,0-1 0 15,3-1-144-15,-2-1-48 0,2 2 0 0,-1-2 0 16,4 2-144-16,-3-6 160 0,1 2-160 0,2-2 160 15,-1-1-160-15,0-1-192 0,-1 1 32 0,1-4 16 16,0-1 304-16,1 2 64 0,-1-2 16 0,1-1 0 16,-6-4-240-16,0 0 0 0,7 0 128 0,-1-4-128 15,1-3 0-15,-3 0 144 0,-2-2-144 0,2-1 128 0,-1-1-128 0,1 0 0 0,-2-1 0 16,2 1 128-16,-2 0-128 0,-1-2 0 0,0 0-192 16,2 2 192-16,-1 0-432 0,2 6 48 0,0-2 0 0,0 2 0 15,1 4 160-15,2 1 32 0,1 2 16 0,1 2 0 16,1 0 176-16,5 1-160 0,-4-1 160 0,4 3-160 15,-1 1 160-15,-1 1 0 0,0-3 0 0,-1 0-128 16,0-1 304-16,-1-1 64 16,0-3 16-16,-2 0 0 0,-9-1 480 0,8 2 96 15,-8-2 32-15,8-2 0 0,-2 0-16 0,-1-3 0 16,-2-2 0-16,-1 0 0 0,-2 7-272 0,3-7-64 16,-2-2-16-16,1-2 0 0,-1-1-656 0,0 1-128 15,-1-1-32-15,0-1 0 16,-1 2-1216-16,0 1-256 0,-1-2-64 0,1 2 0 15,0-1-1552-15,-2 2-320 0,1 0-64 0</inkml:trace>
  <inkml:trace contextRef="#ctx0" brushRef="#br2" timeOffset="-139844.46">16350 17465 8287 0,'0'0'368'0,"8"9"80"16,1-2-448-16,1 1 0 0,1-1 0 0,0 1 0 0,2 0 3264 16,1 0 560-16,-1 0 112 0,1 1 32 0,-1-3-2096 0,1-2-400 15,1-1-96 1,0 1-16-16,0-4-544 0,-1 1-112 0,2-1-32 0,-3 0 0 15,-3-1-144-15,0-4-16 16,1 1-16-16,-3-2 0 0,-2 0-16 0,-1-1 0 0,-1 0 0 0,2-1 0 16,-4-1-64-16,-2 0-16 0,-1-2 0 0,-2 1 0 15,1-1-48-15,-2 1-16 0,0-1 0 0,-3 2 0 16,1 0-80-16,-2 1 0 0,-2 2-16 0,-1-1 0 16,-1 1-48-16,1 3-16 0,0 3 0 0,1 3 0 0,-1 3 48 0,2 1 16 15,-1 1 0-15,2 2 0 0,3 3-32 0,1 0 0 16,0-1 0-16,3 1 0 0,2 1-80 0,3-2-128 15,1 0 176-15,2 1-176 0,2 1 144 0,1-1-144 16,1-1 0-16,3-4 144 0,-1 0-144 0,1-1 0 16,1 1 0-16,0-3 0 0,2-2 0 0,0 0 0 15,-2-1 0-15,-2 0 0 16,0-4 0-16,0 0 0 0,-3-1 0 0,1 0 0 16,-2 1 0-16,0-2 128 0,-1-1-128 0,-1 1 0 15,0-1 0-15,-1-1 128 0,1 1-128 0,0 0 0 16,-2 0 0-16,3-2 128 0,-3-1-128 0,0 0 0 0,-1 1 0 0,0-1 0 0,-2 1 128 0,1-2-128 15,-2 0 0-15,1 0 0 0,-2 0 144 0,0-2-144 0,-3 4 128 16,0 0-128 0,-1-1 160-16,-1 4-160 0,0-1 160 0,-1 4-160 0,6 1 160 15,-8 0-160-15,-3 0 208 0,3 4-48 0,1 5-16 16,1-3 0-16,1 3 176 0,1 1 16 0,0 1 16 0,2 0 0 16,2 2-144-16,2 1-16 0,2-1-16 0,4-1 0 15,0-2-176-15,1-3 0 0,3 1 0 0,2-2 0 16,2 1 0-16,1-2 0 15,0-1-144-15,1-2 144 0,0-2-1616 0,-1-2-224 0,1-1-32 0,1-1-16 16,-2 0-1104-16,1 1-208 0,-1-3-64 0,-2-2-9568 16</inkml:trace>
  <inkml:trace contextRef="#ctx0" brushRef="#br2" timeOffset="-139528.41">17102 17340 11967 0,'0'0'1072'0,"0"0"-864"15,0 0-208-15,0 0 0 16,0 0 2880-16,0 0 544 0,0 0 96 0,1 12 32 15,1 1-1840-15,-2 2-368 0,0 2-80 0,1 2-16 16,0-1-224-16,2 0-32 0,1 0-16 0,-1-1 0 16,-2-1-448-16,1-2-80 0,1-1-32 0,1-1 0 15,0 0-224-15,1-6-32 0,-5-6-16 0,0 0 0 0,0 0-144 16,0 0 192-16,0 0-192 0,5-5 192 0,0-3-48 0,1-1 0 16,-1-1 0-16,-1-1 0 0,-2-3-144 0,1 0 0 0,0-1 0 0,1-3 0 15,1 0-256-15,1 1 0 0,1-3 16 16,-1 1 0-16,2 2 80 0,3-3 16 0,0 3 0 0,2 0 0 15,-2 2 288-15,-1 4 64 0,1-2 16 0,-1 4 0 16,-1 3 672-16,2 4 128 0,-1 2 16 0,0 2 16 16,1 3-352-16,-1 4-64 0,2 3 0 0,1 2-16 15,0 4-160-15,0 2-16 16,-1 1-16-16,1 0 0 0,1 3-432 0,1-2 0 16,0 1 0-16,1-4 0 15,0-1-1760-15,2 1-432 0,1-1-96 0</inkml:trace>
  <inkml:trace contextRef="#ctx0" brushRef="#br2" timeOffset="-137171.09">2875 18032 7359 0,'58'-5'320'0</inkml:trace>
  <inkml:trace contextRef="#ctx0" brushRef="#br3" timeOffset="-132445.15">13139 14038 14735 0,'4'-4'1312'0,"-2"-3"-1056"0,2-2-256 0,11-6 0 0,-9 4 1680 0,2 1 288 0,1-1 48 0,0 1 16 16,3-2-1024-16,0 4-208 0,-1-2-32 0,1 3-16 15,1 2 304-15,-1 0 64 0,-3 2 16 0,0 1 0 16,-1 2-560-16,-8 0-96 0,7 2-32 0,-2 5 0 16,-3 2-64-16,0 3-32 0,-2 1 0 0,-3 2 0 15,-1 2 320-15,0 3 64 0,0 1 16 0,-1 2 0 16,-3 2-48-16,2 2 0 0,1-2 0 0,-1 2 0 0,1 1-208 0,1 0-48 16,0 1-16-16,3 0 0 0,1-4-288 0,3-1-144 15,1 0 160-15,1-3-160 0,1 1 0 0,3-3 0 16,3-2 0-16,2-2 0 0,1-2 0 0,2-1 0 15,2-2 0-15,3-4 0 0,2-3-160 0,-2-2 160 16,-1-2-128-16,-2 0 128 0,1-3-400 0,-2 0 0 16,-1 0 0-16,0-1 0 15,-1 1-608 1,-2-3-112-16,-2 1-32 0,-2 1-9088 0,-2-1-1840 0</inkml:trace>
  <inkml:trace contextRef="#ctx0" brushRef="#br3" timeOffset="-132244.97">13371 14176 16575 0,'-8'1'1472'0,"-1"2"-1168"0,1 1-304 0,2 2 0 0,0 1 3840 0,3 1 720 0,0-1 144 0,3 1 32 16,0-8-3536-16,6 9-704 0,4-1-144 0,1 0-32 16,4-1-176-16,0-2-144 0,1-1 192 0,2 1-192 15,2-5 0-15,-1 2-176 0,-2 0 0 0,3-2 0 31,-1 0-2080-31,2-2-432 0,1 1-64 0,-2 0-5808 16,-4-4-1152-16</inkml:trace>
  <inkml:trace contextRef="#ctx0" brushRef="#br3" timeOffset="-131866.84">13711 14201 11055 0,'0'0'976'0,"0"0"-784"16,0 0-192-16,0 0 0 0,0 0 2656 0,0 0 480 16,0 0 112-16,0 0 16 0,4 9-1680 0,0 1-336 0,-1 2-64 0,1 2-16 15,1 2-96-15,0 1-32 0,0 1 0 0,2 0 0 16,1-1-240-16,1 0-48 0,0 0-16 0,1-1 0 0,1-2-272 0,-1-3-48 15,0-4-16-15,4-1 0 0,0-4-176 0,0 1-32 16,-1-6-16-16,2-1 0 0,-1-2-32 0,-1-5 0 16,-3 1 0-16,1-2 0 0,-1 1-144 0,1-1 128 15,-1 1-128-15,1-3 128 16,-5 1-128-16,1 0-224 0,-2 0 48 0,-1 0 16 0,0 1-96 0,-2 2-32 0,1-3 0 0,-2 1 0 16,-1 0-32-16,0 2-16 0,-1 1 0 0,0 1 0 15,-1 1 176-15,2 7 160 0,0 0-208 0,0 0 80 16,4 9-32-16,1 3 0 0,1 1 0 0,1 3 0 15,3 1 160-15,0 0 0 0,2-2 0 0,1 2-128 32,-3-4 320-32,3 0 64 0,3-1 0 0,-2-3 16 0,-3 0 304 0,-1-1 48 15,0-1 16-15,0-3 0 0,-1-2-304 0,-1-2-48 16,-8 0-16-16,9-4 0 0,-3-2-80 0,1-2 0 16,-1-1-16-16,-2-2 0 0,-1-2-176 0,-2-2 0 15,0-2 0-15,-1 0 0 16,-1 0-496-16,-2 0-80 0,-2 1 0 0,0-2-16 15,-2 1-2864-15,1 3-576 0,-10-20-128 0,8 13 0 0</inkml:trace>
  <inkml:trace contextRef="#ctx0" brushRef="#br3" timeOffset="-131713.54">14418 14263 911 0,'-5'7'0'0,"1"2"0"16,1 3 0-16,2-1 0 15,-1 2 6528-15,1-2 1216 0,-1 2 240 0,0-3 48 16,2 1-6336-16,2-3-1264 0,-2-8-256 0,0 0-48 31,0 0-2016-31,0 0-400 0,6-3-80 0</inkml:trace>
  <inkml:trace contextRef="#ctx0" brushRef="#br3" timeOffset="-131513.93">14523 13932 13823 0,'2'-14'1216'0,"-1"5"-960"16,0-2-256-16,2 3 0 0,1 3 2224 0,-4 5 400 16,4-6 64-16,-4 6 32 0,0 0-1296 0,0 0-256 15,0 0-48-15,8 5-16 0,-2 4-336 0,2 4-80 16,0 4-16-16,0 3 0 0,-2 0-672 0,1 3 0 0,-1 0 0 0,1 3 0 16,0 3-448-16,1-2-112 15,-1 2-16-15,-1 1-16 0,0-3-1920 0,-1 2-384 16,0 1-80-16</inkml:trace>
  <inkml:trace contextRef="#ctx0" brushRef="#br3" timeOffset="-131313.62">14512 14236 28447 0,'0'0'1264'0,"0"0"256"0,0 0-1216 0,0 0-304 0,0 6 0 0,0-6 0 15,0 0 832-15,9 6 128 0,-1-2 0 0,2-2 16 16,2-1-144-16,1 1-48 0,0-2 0 0,0 0 0 0,1 0-624 0,2 0-160 16,0 0 0-16,-1 0 0 15,1 0-1568-15,-3 0-352 0,0-2-64 0,0 1-11472 0</inkml:trace>
  <inkml:trace contextRef="#ctx0" brushRef="#br3" timeOffset="-131128.89">14842 13853 17503 0,'0'0'1552'0,"0"0"-1232"0,0 0-320 0,0 0 0 0,0 7 3312 0,1 4 592 15,1 2 128-15,4 3 32 0,-1 3-2544 0,0 3-512 16,2 3-112-16,0 1 0 0,1 3-464 0,1-1-96 16,3 5-16-16,0 1 0 0,0 1-320 0,2 3 0 15,-1 0 0-15,1 1-128 16,-1-1-1936-16,0-3-384 0,-1-5-80 0,-3-1-6688 0,-2-1-1328 0</inkml:trace>
  <inkml:trace contextRef="#ctx0" brushRef="#br3" timeOffset="-130766.08">14918 14289 23951 0,'0'0'1056'0,"0"0"224"0,-2-7-1024 0,1-3-256 15,1 1 0-15,0 0 0 0,1 1 1376 0,1 0 224 16,4 2 32-16,0-2 16 0,3 0-944 0,3 2-192 15,0 1-48-15,1 1 0 0,0 1-240 0,2 2-48 16,0 1-16-16,0 1 0 0,1 2 352 0,-2-1 64 16,1 0 0-16,-2-1 16 0,0 0-432 0,-1 0-160 15,-1-1 0-15,1-1 144 0,-2-1-144 0,2 0 0 0,-3-2 144 0,0-2-144 16,-1-1 0-16,0-2 0 0,-1 0 0 0,-2 0 0 0,-3 0-352 0,-2 0 16 16,-1 1 0-16,-1 0 0 0,-1-1 336 0,-1 1 0 15,-1 0 0-15,1 2 0 0,-1 1 576 0,5 5 48 16,-6-2 0-16,0 1 0 0,6 1 80 0,-7 3 32 15,1 3 0-15,1 3 0 0,1 2-192 0,1 2-32 16,3 4-16-16,1 1 0 0,2 1-176 0,0 1-48 0,-1-2 0 0,4 2 0 16,0-1-272-16,1 0 0 0,-1-1 0 0,2-3 0 31,1 0-272-31,1-2-176 0,1 0-16 0,-1-4-16 16,-2 0-1664-16,-1-2-336 0,-7-7-64 0,0 0-16 15,9 2 704-15,-9-2 128 0,8 0 16 0,-8 0 16 16,5-4-1376-16,-3-2-288 0</inkml:trace>
  <inkml:trace contextRef="#ctx0" brushRef="#br3" timeOffset="-130512.16">15353 14169 11967 0,'0'0'1072'0,"6"8"-864"0,1 3-208 0,0 2 0 16,3 2 3456-16,0 0 640 0,0 2 128 0,0 1 16 16,-1-2-1904-16,0 0-384 0,-1 1-80 0,-1-2-16 15,1 0-576-15,-1 1-128 0,-2-2-32 0,0-1 0 0,-1-2-592 0,0-2-112 16,0 1-32-16,-1-3 0 0,-3-7-64 0,0 0-32 15,0 0 0-15,0 0 0 0,0 0-64 0,0 0-16 16,0 0 0-16,0 0 0 0,-6-11-64 0,2 1-16 16,1-2 0-16,-1 2 0 0,1-3-128 0,3 0 0 15,0 2 144-15,1-4-144 0,1-2 0 0,0 0-288 16,3 0 48-16,2 0 16 31,1 0-1312-31,4 1-272 0,-1 3-48 0,1 0-16 16,-2 3-1264-16,2-1-256 0,0 4-64 0</inkml:trace>
  <inkml:trace contextRef="#ctx0" brushRef="#br3" timeOffset="-130411.91">15697 14211 19919 0,'0'0'880'0,"2"9"192"15,2 0-864-15,0-1-208 0,-1 0 0 0,-1 1 0 0,1 0 960 0,1-2 160 16,-1 1 32-16,0-1 0 0,1 0-704 0,-4-7-128 16,6 6-16-16,-6-6-7600 15,0 0-1536-15</inkml:trace>
  <inkml:trace contextRef="#ctx0" brushRef="#br3" timeOffset="-130079.85">15776 14025 6447 0,'0'0'272'0,"0"0"80"0,4-4-352 0,0-3 0 16,0 1 0-16,-4 6 0 0,0 0 4192 0,0 0 768 16,0 0 160-16,0 0 16 0,0 0-3376 0,3 8-672 15,-1 1-144-15,0 2-32 0,-1 2-576 0,0 4-112 16,2 4-32-16,-1 1 0 15,-2 2-192-15,3 2 0 0,0 1 0 0,0 3 0 16,1 0 0-16,2-1 0 0,0-4-128 0,3-2 128 16,0-1 0-16,3-2-128 0,0-3 128 0,0-3 0 15,-2-2-448 1,2-2 32-16,1-6 0 0,0 0 0 0,-1-2 208 0,-1-2 32 0,0-3 16 0,-1-1 0 16,-2-3 800-16,0-3 176 0,-2-3 16 0,0-1 16 15,-3-2 96-15,0 0 16 0,-2-3 0 0,1-1 0 0,-4 2-416 0,0-2-80 16,-2 1-16-16,-1-1 0 0,-1 2-192 0,-1 2-64 15,-3 2 0-15,3 0 0 0,-2-1-192 0,-1 4 0 0,-1 0 0 16,2 3 0 0,-1 1-704-16,3 1-16 0,0 4-16 0,7 2 0 15,-5-3-2624-15,5 3-528 0</inkml:trace>
  <inkml:trace contextRef="#ctx0" brushRef="#br3" timeOffset="-129768.59">16154 14160 27695 0,'-2'16'1216'0,"2"-6"272"0,0 2-1184 0,0 4-304 16,-2 1 0-16,1 2 0 0,-1 1 1104 0,-1-1 176 15,2 1 16-15,-2-2 16 0,3 0-432 0,1-3-96 0,2 0-16 0,0-4 0 16,0-2-576-16,1-1-192 0,-4-8 128 0,0 0-128 31,8 0-464-31,0-4-160 0,-1-3-16 0,0-2-16 0,0-4-336 0,-2-1-64 16,-1-3-16-16,1-1 0 0,-1-1 736 0,0-3 144 0,0 4 16 0,1-3 16 15,0 0 544-15,2 0 128 0,-1-1 0 0,4 1 16 16,-1-1 576-16,1 1 112 16,1 2 32-16,0 2 0 0,1 5 160 0,0 4 16 0,-2 3 16 0,1 4 0 0,-4 2-48 0,3 4-16 15,-1 3 0-15,0 4 0 0,-1 5-416 0,1 4-96 16,-1 2-16-16,1 1 0 0,-2 0-528 0,3 2-128 16,-1 2 0-16,0-1-16 15,0-1-1280-15,1-1-256 0,0-2-48 0</inkml:trace>
  <inkml:trace contextRef="#ctx0" brushRef="#br3" timeOffset="-128108.25">16969 14094 22111 0,'0'0'976'0,"-6"2"208"0,-1 2-944 0,1 0-240 0,0 5 0 0,3-2 0 15,0-1 1632-15,2 2 288 0,1 1 48 0</inkml:trace>
  <inkml:trace contextRef="#ctx0" brushRef="#br3" timeOffset="-127975.61">16993 14332 10127 0,'0'0'448'0,"0"0"96"0,-6 4-544 0,1 0 0 0,-1 1 0 0,6-5 0 16,0 0 3856-16,-2 7 672 16,2-7 128-16</inkml:trace>
  <inkml:trace contextRef="#ctx0" brushRef="#br3" timeOffset="-127407.03">17491 14180 9215 0,'0'0'816'0,"-4"8"-656"0,-1 3-160 0,1 4 0 15,0 2 4928-15,1 0 944 0,1-2 192 0,0 0 32 16,1-1-4560-16,0 0-896 0,-1-1-192 0,2-1-48 16,0-3-176-16,2-1-32 0,-2-8-16 0,1 7 0 15,-1-7-176-15,0 0 0 0,0 0-192 0,0 0 192 16,0 0-256-16,4-7 64 0,-2-2 0 0,2-4 16 15,0-4-192-15,1-3-32 0,1-2-16 0,-1-1 0 16,0-2 0-16,2 1 0 0,-1 0 0 0,1 0 0 0,0 2 416 0,0 1-160 0,0 2 160 16,0 0 0-16,1 2 0 0,0 3 0 0,-3 4 0 0,2 2 0 15,1 4 320-15,-1 3 160 0,-7 1 32 0,8 9 16 16,-1 0 144-16,-1 4 32 0,2 3 0 0,-1-1 0 16,0 1-304-16,1 1-48 0,0 0-16 0,0 0 0 15,-2 1-96-15,2 0-32 0,1 2 0 0,0-1 0 0,1 2 176 0,0 1 16 16,-1-2 16-16,2-1 0 0,-1 0-80 0,2-2-16 15,-2 1 0-15,2-6 0 0,-2-1-192 0,1-4-128 16,-1-1 128-16,1-3-128 0,-1-2 0 0,0-2 128 16,1-4-128-16,-2-2 0 0,-1-2 0 0,0-1 0 15,-1-1 0-15,1 1-128 0,-2-7 128 0,-3 4 0 16,0-4 0-16,-2 1-128 16,1 1 128-16,-2-1 0 0,-2 0 0 0,0 1 128 15,-2-1 32-15,0 2 16 0,0 1 0 0,0 2 0 16,0 3 336-16,4 8 80 0,0 0 16 0,0 0 0 15,-6-2-32-15,6 2-16 0,-6 4 0 0,3 2 0 16,0 3-400-16,2 4-160 0,1 3 128 0,1 2-128 0,3 2 0 16,1-2 0-16,0 2 0 0,3-1 0 0,3-1 0 15,0-1 0-15,1 0-192 0,1-1 192 16,0-2-1680-16,0-1-224 0,1-3-32 0,2-1-9648 0,0-3-1920 0</inkml:trace>
  <inkml:trace contextRef="#ctx0" brushRef="#br3" timeOffset="-127075.27">18183 14199 8287 0,'0'0'736'0,"0"0"-592"15,-7 4-144-15,4 3 0 0,-4-3 5728 0,3 2 1120 16,1 3 208-16,2-1 48 0,2 3-4800 0,2 0-960 16,0 2-192-16,2-2-32 0,3 2-608 0,1-3-128 15,1 2-32-15,2-3 0 0,-2-1-352 0,2-2 0 16,1 0 0-16,0-1 128 0,2-4-128 0,-2 2 0 15,-3-3 128-15,2-1-128 0,0-2 0 0,-1 3 0 0,-2-5 0 0,1-1 0 16,-3-1 0-16,1-2-192 0,0-1 192 0,0 0-192 16,-2 1 192-16,0-3 0 0,-1 2 0 0,-1 2-128 15,-2-3 128-15,1 2 0 0,-1 1 0 0,1 2 0 16,0-1 128-16,-3 7-128 0,0 0 128 0,0 0-128 0,0 0 336 16,0 0 0-16,0 0 0 0,5 7 0 0,-2 1 48 0,0 2 16 15,3 3 0-15,-1 0 0 16,0 0-400-16,2 2 0 0,-3-1 128 15,1-1-128-15,1-1-144 0,1 0-64 0,-1-1-16 0,2 0 0 32,0-2-2080-32,0-3-400 0,-2 0-96 0,2-3-7680 0,-1 0-1536 0</inkml:trace>
  <inkml:trace contextRef="#ctx0" brushRef="#br3" timeOffset="-126905.89">18622 13969 6447 0,'0'-8'576'0,"0"-3"-576"15,2 4 0-15,-1-1 0 0,0 1 6576 0,-1 7 1200 16,0 0 240-16,0 0 48 0,5 9-5760 0,1 4-1152 16,-1 6-224-16,1 3-48 0,2 0-576 0,1 5-112 15,2 1-32-15,0 4 0 0,0 0-160 0,-2 1 0 0,1 1 0 0,2 0 0 16,1-1-976-16,0-3-240 0,0 1-32 0,-1-1-16 16,-2-3-2224-16,1-2-448 0</inkml:trace>
  <inkml:trace contextRef="#ctx0" brushRef="#br3" timeOffset="-126573.6">18720 14302 10127 0,'0'0'448'0,"-3"-6"96"0,0-1-544 0,0 1 0 0,0-2 0 0,2 1 0 16,1 1 5248-16,1-1 960 0,1 0 176 0,2 0 32 15,1 2-4800-15,1 0-960 0,2 1-192 0,1 0-32 16,0 1-432-16,2 2 0 0,1 0 0 0,-1-1-176 15,1 0-144-15,1 0-16 0,0 1-16 0,0 0 0 16,-1-1-304-16,-2 1-64 0,1 1-16 0,-2-1 0 16,1-2 32-16,-2 2 16 0,-1 0 0 0,-1-2 0 15,-1-1-16-15,2 0 0 0,-1 0 0 0,1 2 0 0,1-2 320 0,0-3 64 16,-1 2 16-16,1 0 0 16,-1 0-96-16,-1-2-32 0,-1-1 0 0,1 2 0 15,-2 1-80-15,1-1-32 0,-5 6 0 16,5-4 0-16,-5 4-48 0,8-1-16 15,-2 1 0-15,1 3 0 0,-7-3 608 0,0 0 240 0,0 0-16 0,6 6 0 16,1 1-48-16,-1 1-16 0,1-1 0 0,-1 1 0 16,-6-8-528-16,7 7-96 0</inkml:trace>
  <inkml:trace contextRef="#ctx0" brushRef="#br3" timeOffset="-125804.08">19069 14198 27007 0,'0'0'1200'0,"0"0"240"0,2 9-1152 0,-2 0-288 0,0-9 0 0,1 9 0 0,0 2 1040 0,2 1 160 16,0-1 16-16,1 2 16 0,-1-2-128 0,1 2-16 16,0-4-16-16,0 1 0 0,0 0-656 0,0-3-128 15,-4-7-32-15,5 7 0 0,-5-7-256 0,5 6 160 16,-5-6-160-16,0 0 128 0,0 0 64 0,0 0 0 15,0 0 0-15,0 0 0 0,0 0 208 0,0 0 48 0,2-6 16 0,-1-3 0 16,-1 1 128-16,0-1 32 0,0-2 0 0,0 0 0 16,1-2-192-16,-1-2-48 0,0 1 0 0,0-3 0 15,0-3-384-15,0 1-176 0,-1-6 16 0,1 4 0 32,0 0-512-32,1 3-96 0,1 1-32 0,0 4 0 0,2 1-320 0,1 3-64 15,2 3-16-15,1 2 0 16,2 3-304-16,2 3-64 0,2 5-16 0,1 2 0 15,0-1 16-15,2 5 0 0,1 0 0 0,1-2 0 16,-1 0 416-16,0-1 96 0,-1-1 16 0,1 2 0 0,5-5 1040 0,-4 0 384 16,-2-3-16-16,0 0 0 0,0-2 192 0,-3-2 32 15,-1-2 16-15,-1 1 0 0,-3-1-32 0,-1 1-16 16,-2 0 0-16,-6 2 0 0,0 0 640 0,0 0 128 0,0 0 16 0,0 0 16 16,0 0-16-16,0 0-16 0,0 0 0 0,-10 0 0 15,0 3-368-15,0 1-64 0,1 1 0 0,2 2-16 0,-3 0-224 16,3 4-32-16,-1-2-16 0,1 1 0 0,2 1-224 0,1-3-32 15,2 1-16-15,0 0 0 0,2-1-208 0,2-2-128 16,-2-6 160-16,5 7-160 0,1-2 0 0,1-1 0 16,-1 1 0-16,2-1 0 0,-8-4 0 0,8 3 0 15,0-3 0-15,-8 0 0 16,8 1 0-16,-1 0 0 0,1-1 0 0,0 3 0 16,0-8 0-16,-2 2 0 0,0-1 128 0,0 0-128 15,1 0 0-15,-1 0 0 0,-1-2 128 0,1 2-128 16,-1 1 0-16,-5 3 0 0,6-4 0 0,-6 4 0 15,0 0 0-15,7 0 256 0,-7 0-32 0,0 0 0 16,5 6-416-16,0 0-96 0,-1 1-16 0,0 1 0 16,-1 1 144-16,-1-2 32 0,-2-7 0 0,4 8 0 15,-1 1-1200-15,1-3-224 0,1-1-48 0,1-3-9552 16,-6-2-1904-16</inkml:trace>
  <inkml:trace contextRef="#ctx0" brushRef="#br3" timeOffset="-125635.24">19784 13832 11967 0,'0'0'528'0,"0"0"112"16,0 0-512-16,0 0-128 0,0 0 0 0,0 0 0 0,0 13 5584 0,0 2 1088 15,1 8 224-15,3 0 32 0,0 3-4240 0,0 5-832 16,1 3-192-16,2 0-16 0,2 5-832 0,1 0-176 16,1 2-16-16,-1-2-16 0,1-1-608 0,2-2 0 15,0-1 0-15,2-1-13280 16,-2-1-2704-16</inkml:trace>
  <inkml:trace contextRef="#ctx0" brushRef="#br3" timeOffset="-125071.91">13258 14799 28671 0,'0'0'1280'0,"-7"3"256"0,-1-2-1232 0,0 3-304 0,1 1 0 0,-3 3 0 31,0 1 528-31,0 3 48 0,0 2 16 0,-1 7 0 15,0 2-48-15,3 4-16 0,2-3 0 0,2 4 0 0,1 0-352 0,5 2-176 16,-1-1 160-16,3 1-160 0,1 3 0 0,3-2 0 16,0 0 0-16,1-1 0 15,1 0-320-15,1-4-96 0,-1 0-32 0,1-1-9040 16,-2 1-1824-16</inkml:trace>
  <inkml:trace contextRef="#ctx0" brushRef="#br3" timeOffset="-124670.81">13117 15288 18431 0,'0'0'1632'0,"0"0"-1312"0,-2-7-320 0,1 1 0 16,1 6 2048-16,0 0 320 0,5-7 80 0,3 2 16 15,1 1-1776-15,3 2-368 16,1-4-64-16,3 5 0 0,2-1-256 0,0 2 144 16,2-2-144-16,-1 1 128 0,2 0-128 0,-1 1 0 15,-2 0 0-15,-1 0 0 0,-1 0 0 0,-2 1 0 16,-1 0 0-16,-3 3 0 0,-1-3 144 0,-2 5-144 15,-7-6 160-15,4 5-160 0,-3 4 144 0,-1 0-144 16,-2-2 128-16,-2 2-128 0,0 1 144 0,0 3-144 16,0 2 160-16,1-2-160 0,2 0 0 0,1 0 0 0,0-3 0 0,3 3 0 15,3 0 0-15,5-2 0 0,0-2 0 0,2-1 0 0,0-2 0 16,0-2-128-16,-1-1 128 0,0-1 0 0,0-4 208 0,-2-1 112 16,1-1 0-16,-2 0 16 0,-3-5 240 0,1 1 32 15,-2-1 16-15,-1 0 0 0,-3-1-192 0,-1-1-48 16,-1 1 0-16,-2-3 0 0,2 1 128 0,-3 0 0 15,-1 2 16-15,-2 1 0 0,-1-4 48 0,1 2 0 0,-3 1 0 0,1 1 0 16,-1-2-320-16,1 1-64 0,0 1-16 0,1-2 0 31,0 2-1712-31,3 1-352 0,2 2-64 0,3 6-13152 0</inkml:trace>
  <inkml:trace contextRef="#ctx0" brushRef="#br3" timeOffset="-124401.08">13685 15268 13823 0,'-1'10'1216'0,"1"0"-960"16,1 3-256-16,2 3 0 0,1-1 2912 0,-2 0 544 15,1-2 96-15,-1 0 32 0,0-2-1856 0,-1 1-352 16,0-4-80-16,1 0-16 0,-2-8-464 0,0 0-112 16,0 0 0-16,0 0-16 0,0 0-96 0,0 0-16 0,0 0 0 0,0 0 0 15,-4-7 160-15,0-2 32 0,0-3 0 0,1 1 0 0,2-5-144 0,0 2-32 16,-2-2 0-16,2 0 0 0,1-1-304 0,0 1-64 15,1-3-16-15,0 4 0 0,2-4-208 0,1 4 0 16,1 2 0-16,3 1 0 0,0-1 0 0,1 5 0 16,0-1-208-16,1 4 64 31,2 1-1264-31,-1 3-240 0,-1-1-48 0,1 4-16 16,0 1-1744-16,1 3-368 0</inkml:trace>
  <inkml:trace contextRef="#ctx0" brushRef="#br3" timeOffset="-123930.66">14028 15189 21183 0,'0'0'1888'0,"-4"6"-1504"16,-2 2-384-16,3 0 0 0,2 5 1680 0,-1 0 272 0,0 1 48 0,0 0 16 16,4-3-768-16,-1 1-160 0,-1-2-16 0,1 2-16 15,1 1-352-15,0-4-64 0,1-1 0 0,-1 0-16 16,-2-8-432-16,3 8-64 0,-3-8-128 0,0 0 176 15,0 0-176-15,0 0 160 16,0 0-160-16,0 0 160 0,0 0-160 0,0 0 0 16,0 0 144-16,0 0-144 0,4-8 0 0,0-1-240 15,0 0 48-15,-2-3 0 0,1 2 48 0,1-1 16 16,-1 1 0-16,0-3 0 0,0 1 128 0,1 1 0 16,0 4 0-16,1-2 0 0,-1 1 0 0,0 2-160 15,-4 6 160-15,6-2 0 0,-6 2 0 0,8 1 304 16,-8-1-48-16,9 5 0 0,2 2 256 0,-1 2 64 0,-1 1 0 0,-2 2 0 15,-2 1-64-15,2 2-16 0,0-1 0 0,-1-1 0 16,-1 0-496-16,0 0 0 0,2-1-176 0,-1-2 176 16,1-3 0-16,-1-2 0 0,-6-5 0 0,7 4 0 15,-7-4 0-15,8 1 0 0,-8-1 0 0,6-2 0 16,1-2 0-16,-2-3 0 0,-1-2 0 0,0-3 0 16,1-1 0-16,0 0 0 0,0-2 0 0,2 0 0 0,-1 0 0 0,-1 0 0 15,1 2 0-15,-1 1 0 0,0 1 208 0,0 2 112 0,1 2 32 0,-1 3 0 16,-5 4 640-16,8 0 128 0,-1 4 32 0,3 4 0 15,-1 4-384-15,0 2-80 0,0 3-16 0,0 4 0 16,1 2-320-16,2 1-64 0,-1-1-16 0,0-1 0 31,0 2-816-31,3-3-160 0,0-4-48 0,2-2-19472 16</inkml:trace>
  <inkml:trace contextRef="#ctx0" brushRef="#br3" timeOffset="-123243.9">15263 15098 21183 0,'-10'9'944'0,"7"-1"192"0,-1 5-912 0,1 1-224 0,-1 2 0 0,0-1 0 0,2 2 1472 0,2 0 256 15,0-5 64-15,1 1 0 0,2-1-1088 0,-1-2-192 16,2-1-64-16,0-1 0 0,-4-8-320 0,5 9-128 16,0-2 0-16,-5-7 144 0,7 4-144 0,-7-4 0 15,0 0 144-15,6 2-144 16,-6-2 192-16,8 0-16 0,-1-5-16 0,-1 0 0 16,0-3-32-16,0-1 0 0,-1 0 0 0,0-4 0 15,-1 1-128-15,2 0-224 0,-1-1 48 0,0 3 16 16,0 2 16-16,0 3 0 0,1-1 0 0,-6 6 0 15,0 0 144-15,7 2 176 0,4 3-48 0,-2 3 0 16,-1 1 496-16,1 3 80 0,-1-1 32 0,1 2 0 16,1 0-288-16,1 1-64 0,-1-4-16 0,2 2 0 0,0-5-32 0,1 1 0 15,-3-1 0-15,1-2 0 0,-2-1 96 0,0-1 16 16,-3-1 0-16,-6-2 0 0,8-2 80 0,-3-1 32 16,-5 3 0-16,0 0 0 0,4-5-240 0,0-2-64 15,-2-1 0-15,-1 3 0 0,-1-5-464 0,0 1-112 16,-1-2 0-16,2-1-16 31,0 1-2976-31,0-2-592 0</inkml:trace>
  <inkml:trace contextRef="#ctx0" brushRef="#br3" timeOffset="-123043.58">15725 14823 19343 0,'0'0'1728'0,"0"9"-1392"15,0 5-336-15,0 2 0 0,0 5 2944 0,0 2 528 16,-1 3 112-16,0 4 0 0,1 4-1568 0,-3 1-320 0,1 3-64 0,-1 4-16 15,0 1-656-15,1 4-128 0,-2-3-16 0,1 0-16 16,1-1-544-16,-1-2-128 0,0-3 0 0,1-6-128 16,-1-2 0-16,2-3-352 0,1-2 48 0,0-1 16 31,0-10-2832-31,0-1-560 0</inkml:trace>
  <inkml:trace contextRef="#ctx0" brushRef="#br3" timeOffset="-122595.39">16386 14902 24815 0,'0'0'1088'0,"0"0"256"0,0 0-1088 0,0 0-256 16,0 0 0-16,0 0 0 0,0 0 1184 0,0 0 176 16,7 0 48-16,-1 5 0 0,1 3 80 0,-2 4 32 0,0 2 0 0,1 4 0 15,-1 2-768-15,1 6-160 0,0-2-16 0,0 2-16 16,-1 1-320-16,1 0-64 0,-1 1-16 0,1-1 0 15,2 4-160-15,-1-3 0 0,-1-3 0 0,-1-2-176 16,-1-1-1680-16,1-4-320 0,-2-2-80 0,-2-2-7552 16,-1-2-1520-16</inkml:trace>
  <inkml:trace contextRef="#ctx0" brushRef="#br3" timeOffset="-122426.29">16325 15219 31103 0,'0'0'1376'0,"-4"-5"288"0,4 5-1344 0,-2-7-320 0,2 7 0 0,0 0 0 15,0-6 1648-15,1-2 256 0,3 1 48 0,1 2 16 16,2 1-880-16,2-1-160 0,2 4-32 0,4-2-16 16,0 2-592-16,5-1-112 0,1 1-32 0,2 1 0 15,2 0-272-15,1 0-64 16,2 0-16-16,2-2 0 16,2 0-2880-16,-2 1-576 0</inkml:trace>
  <inkml:trace contextRef="#ctx0" brushRef="#br3" timeOffset="-121994.35">17338 14920 33743 0,'0'0'1488'0,"0"0"320"0,0 12-1440 31,1 1-368-31,2 1 0 0,1 2 0 0,1 1 256 0,0 3 0 0,1-2-16 0,1 4 0 16,1 1 96-16,1 2 32 0,2 3 0 0,-1-2 0 15,1 2-16-15,0 1 0 0,1-2 0 0,-1 0 0 16,-2-5-352-16,0 0 144 0,0-1-144 0,-1-2 0 16,1 0 0-16,-3-3 0 0,0 0 0 0,-2-2 0 15,-2-2 0-15,-2-1-320 0,-1-2 32 0,-3-1 16 16,-1-2-320-16,-2-2-64 0,-1-1-16 0,-1-2 0 0,-1-1 288 0,1-1 48 15,0-3 16-15,-2-2 0 0,1-1 320 0,-2-2 0 16,2-3 0-16,-2-3 0 0,0 0 320 0,2-2 0 16,1-3-16-16,1 1 0 0,0-1 32 0,3 1 16 0,1 4 0 15,1 1 0-15,1 0 384 0,2 3 80 0,1-1 16 0,1 3 0 16,1 1-224-16,2 3-32 0,-5 5-16 0,11-2 0 31,2 2-368-31,1 0-64 0,0 0 0 0,3 0-128 0,2 2-128 0,-1 1-144 16,3-1-32-16,1 1 0 15,1 0-3072-15,1-2-608 0</inkml:trace>
  <inkml:trace contextRef="#ctx0" brushRef="#br3" timeOffset="-121793.65">18096 15121 39615 0,'0'0'1760'0,"0"0"352"0,0 0-1680 0,0 0-432 0,9-3 0 0,0 2 0 16,1 0 528-16,5 1 32 15,2 0 0-15,2 1 0 0,2-1-112 0,2 0-32 16,5 0 0-16,-2 0 0 0,-1 1-608 0,-1-1-112 16,0-1-16-16,1 1-16 15,-2 1-3568-15,-1 2-720 0</inkml:trace>
  <inkml:trace contextRef="#ctx0" brushRef="#br3" timeOffset="-121307.78">18493 14875 27871 0,'-13'-7'1232'0,"13"7"256"0,-9-4-1184 0,-1 0-304 0,-1 0 0 0,-1 1 0 15,-1-3 1824-15,-1 5 304 0,0-4 64 0,-3 2 16 16,-1 3-592-16,-2 1-112 0,-2 2-32 0,0 1 0 16,-2 3-1008-16,-1 2-208 15,-1 1-32-15,2 1-16 0,0 3-48 0,2 3-16 16,0 1 0-16,2 0 0 0,3 2-288 0,2 2-64 15,0 1-16-15,4 5 0 0,0 3 224 0,3 4 0 0,2 1 0 0,4 3 0 16,2 0 0-16,3 0 0 0,1 0-160 0,4-1 160 16,4-2 0-16,2 0 0 0,4-4-144 0,3-2 144 15,2-5-192-15,5-3 0 0,3-4 16 0,3-1 0 16,0-9-384-16,0-3-80 0,0-5 0 0,-3 0-16 0,-1-4 304 0,0-2 64 16,-3-3 16-16,-1-4 0 0,-1-3 144 0,-1-2 128 15,-3-2-192-15,-2-5 192 0,-2 1 0 0,-3-5 0 16,-1 0 160-16,-2-2-32 0,-2 0 112 0,-2-2 16 15,-4 1 16-15,0-1 0 0,-2 0-80 0,-2 1-32 16,-4 3 0-16,-3-3 0 0,-2 0-160 0,-5 1-224 16,0 1 48-16,-4 3 16 31,0-2-480-31,-2 3-80 0,-1 2-32 0,-2 3-15552 0</inkml:trace>
  <inkml:trace contextRef="#ctx0" brushRef="#br3" timeOffset="-120675.78">16539 14657 16575 0,'-10'0'1472'0,"-6"0"-1168"16,-2 0-304-16,-3 1 0 0,-3 2 2880 0,1-1 512 0,-1 2 96 0,0 2 32 16,-4 0-1792-16,2 3-336 0,0 3-80 0,1 0-16 15,1 3-768-15,0 5-144 0,1 3-48 0,0 5 0 16,3 2-336-16,3 2-128 0,2 4 0 0,4 0 0 15,3 2 128-15,3 0 0 0,2-2 0 0,4-1 0 16,3-1 0-16,5 0 0 0,6 3 0 0,3-6 0 16,4-2 0-16,3-2-128 15,3-2 128-15,4-3-128 0,-1-4 128 0,6-1-160 16,2-1 160-16,2-3-160 0,4-4 160 0,0-3 0 16,4 0 0-16,-4-5 0 0,-2-2 0 0,-1-6 192 15,-3-1-32-15,-2-3-16 0,-5-4 448 0,-3-2 96 16,-3-2 16-16,-3-2 0 0,-3-1 320 0,-3-2 64 15,-3 2 0-15,-2-1 16 0,-4-2-256 0,-4 1-48 16,-3 2-16-16,-2 1 0 0,-5 1-144 0,-1 0-16 0,-5 0-16 0,-2 1 0 16,-5-3-336-16,-2 1-64 0,-3-1-16 0,-5 1 0 15,-4 0-992-15,-4-1-208 16,-5-2-32-16,-2-2-16 0,-3-2-2656 0,-2-2-544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54:12.9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 3398 25967 0,'0'0'576'0,"0"9"112"0,1 4 16 0,2 2 32 0,0 2-592 0,4 1-144 16,0 3 0-16,-2 2 0 0,1 6 1280 0,1 3 208 16,-1 6 48-16,1 1 16 0,1 4-560 0,-2-1-112 0,1-4-32 0,-1-2 0 15,-1-2-480-15,-1-10-112 0,0-1 0 0,0-3-16 31,0-2 16-31,-1-2 0 0,-2-3 0 0,0-3 0 16,-1-1-64-16,0 0-16 0,-4-2 0 0,4-7 0 0,-7 1-32 0,0-3 0 16,1-5 0-16,-2-2 0 0,-1-2-144 0,-1-3 0 15,3-4 0-15,-4-4 0 0,1-6 0 0,-2-3 0 16,-1-4-192-16,0-4 192 16,1-3-512-16,2-2 32 0,1-5 0 0,2 0 0 15,3-1-96-15,3 2-32 0,1 1 0 0,4 6 0 0,2 1 352 0,5 6 64 0,2 5 0 0,2 2 16 16,1 4 176-16,4 3 0 0,2 3 0 0,-1 4 0 15,-2 4 0-15,1 3 224 0,-1 2-48 0,0 4-16 16,-1 2 128-16,-1 2 32 0,-2 2 0 0,-2 1 0 16,-1 3 192-16,-3 1 32 0,-2 4 16 0,-3-1 0 15,-4 0 208-15,-4 6 64 0,-5 2 0 0,-2 1 0 16,1 4-352-16,-3-5-64 0,-2 0-16 0,-1 3 0 0,-4-1-208 0,0 0-32 16,2-3-16-16,0 0 0 0,2-6-144 0,-1 0-192 15,2-2 32-15,0-4 16 16,2-1-1840-16,4-4-384 0,3-3-64 0,0-2-13264 15</inkml:trace>
  <inkml:trace contextRef="#ctx0" brushRef="#br0" timeOffset="184.97">2373 2940 27007 0,'6'-11'1200'0,"-6"11"240"0,3-5-1152 0,-3 5-288 0,6-3 0 0,1 0 0 0,-1 1 1568 0,-6 2 256 15,7 5 48-15,-2 5 16 0,2 6-624 0,-2 5-128 16,-1 4-32-16,-2 6 0 0,0 5-592 0,-2 4-128 0,0 3-32 0,1-3 0 16,0 3-352-16,-1-3 0 0,-1-3 0 0,1-5 0 31,1 1-1472-31,2 0-352 0,-2-5-80 0,2-2-8512 0,-1-3-1696 0</inkml:trace>
  <inkml:trace contextRef="#ctx0" brushRef="#br0" timeOffset="385.06">2652 2754 5519 0,'0'0'496'0,"0"0"-496"0,0 0 0 0,0 0 0 16,0 0 5904-16,-2 10 1088 0,4 5 224 0,0 2 32 16,2 5-4496-16,1 3-896 0,3 5-176 0,-1 6-32 15,-1 2-1104-15,2 2-224 0,0 3-32 0,1 2-16 0,-1 0-272 0,0 2 0 16,4 3 0-16,1-5-144 15,3-1-1760-15,0-4-336 0,-3-4-80 0,-1 0-7632 16,-4 0-1520-16</inkml:trace>
  <inkml:trace contextRef="#ctx0" brushRef="#br0" timeOffset="585.74">2461 3253 22111 0,'0'0'1968'0,"-2"0"-1584"0,-3 0-384 0,5 0 0 16,0 0 3312-16,0 0 576 0,0 0 112 0,0 0 32 16,0 0-1504-16,0 0-288 15,10-1-64-15,3-3-16 0,4 3-1168 0,1 0-224 16,2-5-64-16,1 2 0 0,3-1-400 0,3 1-96 16,0-1-16-16,2 1 0 15,-1-1-1152-15,4 1-224 0,-1 1-48 0</inkml:trace>
  <inkml:trace contextRef="#ctx0" brushRef="#br0" timeOffset="1904.75">3657 3040 6447 0,'0'0'576'0,"0"0"-576"0,-7-3 0 0,7 3 0 0,0 0 5424 0,0 0 976 0,0 0 192 0,0 0 32 15,0 0-4128-15,8-1-816 0,3-2-160 0,2 0-48 0,2 0-560 0,2-1-112 16,2 1-32-16,0-4 0 0,2 2-528 0,1 0-112 15,2 0-128-15,-1 0 176 0,-2-1-368 0,0 2-64 16,-2 4 0-16,1 0-16 16,-3 2-2512-16,-2 2-496 0,0 0-112 0</inkml:trace>
  <inkml:trace contextRef="#ctx0" brushRef="#br0" timeOffset="2121.16">3660 3414 25791 0,'0'0'2304'0,"0"0"-1856"15,0 0-448-15,0 0 0 0,0 0 2688 0,0 0 448 0,5-8 96 0,4 0 16 16,4 0-1360-16,3 2-272 0,2-3-48 0,3-2-16 16,1 2-784-16,1 1-144 0,2 0-48 0,0 2 0 15,1 1-320-15,3 2-80 0,2-2-16 0,1 4 0 31,1-2-1168-31,1 3-224 0,1 0-48 0,3 3-17760 0</inkml:trace>
  <inkml:trace contextRef="#ctx0" brushRef="#br0" timeOffset="6244.42">4967 3159 20271 0,'0'0'896'0,"0"0"192"0,0 0-880 0,0 0-208 0,15 3 0 0,-15-3 0 0,5-4 1984 0,3-2 368 15,2-1 64-15,0 1 16 0,3-2-1008 0,0 1-192 16,3 2-32-16,0-1-16 0,1-2-912 0,1 0-272 16,2 0 128-16,0 2-128 0,5-2 0 0,-1 1-240 15,-2 2 48-15,0 0 0 16,1 1-1952-16,2 1-384 0,-4 2-80 0</inkml:trace>
  <inkml:trace contextRef="#ctx0" brushRef="#br0" timeOffset="6451.58">5493 2684 31039 0,'0'0'688'0,"0"0"144"0,0 0 16 0,0 0 16 0,0 0-688 0,7 4-176 0,-5 6 0 0,-1 3 0 16,2 3 1232-16,1 2 224 0,-1 1 32 0,1 5 16 16,2 2-1120-16,-3 3-240 0,0-1-144 0,1 5 192 15,0-2-192-15,1 4-176 0,0 2 48 0,1-2 0 32,-1 0-864-32,1 1-160 0,1-4-48 0,-1-1-8848 0,1-2-1760 0</inkml:trace>
  <inkml:trace contextRef="#ctx0" brushRef="#br0" timeOffset="6799.12">5808 2879 19343 0,'0'0'1728'0,"0"0"-1392"0,-6 7-336 0,-1-1 0 15,-1 2 1776-15,2 4 272 0,-1 3 64 0,3 6 16 16,2 3-1184-16,0 3-240 0,2 4-64 0,2 2 0 15,0 1-480-15,5 0-160 0,3 1 0 0,3-4 0 16,3 2 0-16,2-2 0 0,0-2 0 0,2-3 0 16,-1-3 0-16,1-3-192 0,-3-4 192 0,0-6-192 0,-1-2 48 0,-1-3 16 0,0-5 0 0,-5 0 0 15,-1-5 384-15,-1-2 64 0,-2-2 32 0,0-4 0 16,-4-2 528-16,0-2 96 0,-4 0 32 0,-2-2 0 16,-1 0-176-16,-1-2-48 0,-3 0 0 0,-1-1 0 15,0 0-400-15,0 1-64 0,-3-1-32 0,-3 0 0 16,-1-2-288-16,1 1-272 0,1 0 48 0,2 3 16 31,0 1-1552-31,1 4-304 0,0 2-64 0,4 2-7392 16,2 3-1472-16</inkml:trace>
  <inkml:trace contextRef="#ctx0" brushRef="#br0" timeOffset="7268.19">6263 3046 3679 0,'20'0'160'0,"-14"0"32"0,-6 0-192 0,0 0 0 0,0 0 0 0,0 0 0 15,8 1 4288-15,-8-1 832 0,0 0 144 0,0 0 48 16,0 0-2496-16,-4 7-480 0,-1-1-96 0,1 0-32 16,1 0-1312-16,1 2-256 0,0 1-48 0,2 2-16 0,0 0-128 0,0 1-48 15,0 1 0-15,2-3 0 16,2 3-144-16,1 1-48 0,1-4 0 0,1 0 0 16,-1 1-208-16,2-2 128 0,0 0-128 0,1-4 0 0,0 2 0 0,0-2 0 0,-1-1 0 0,0-1 0 15,1-1 304-15,-1-1-48 0,-8-1 0 0,0 0 0 16,7 0-256-16,-7 0-256 0,0 0 64 0,0 0 0 15,0 0 192-15,0 0 0 0,-2-7 0 0,0-1 0 16,-4 1 0-16,1-1-256 0,0-1 64 0,0 2 0 31,-3-4-320-31,-1 2-64 0,0 0-16 0,-2-2 0 16,1 0-320-16,-1-1-64 0,1 2-16 0,1-2 0 16,2 3 160-16,3 2 48 0,2 2 0 0,2 5 0 0,0 0 512 0,0 0 96 15,8 3 32-15,3-1 0 0,4 5 352 0,-1 2 80 16,2 3 16-16,3 3 0 0,3 3 400 0,2 2 96 15,1 0 16-15,-3 0 0 0,-1 3 272 0,1-3 48 16,-1 3 16-16,0-3 0 0,-2 3 352 0,-2-4 80 16,-4 1 16-16,-4-1 0 0,-1 2-64 0,-4-1-16 0,-3 1 0 0,-1-1 0 15,-2 1-448-15,-5 1-96 0,-2 1-16 0,-3-1 0 16,1-1-224-16,-5-2-48 0,-1-3-16 0,0-1 0 16,-3 0-304-16,0-3-64 0,-3-3-16 0,3-2 0 15,-1-1-288-15,1-2 0 0,-1-2 0 0,2-1 0 16,0-1-1488-16,4-3-304 0,-1-4-64 15,3-2-19424-15</inkml:trace>
  <inkml:trace contextRef="#ctx0" brushRef="#br0" timeOffset="8200.16">7459 2424 20271 0,'-8'-4'896'0,"-4"2"192"0,11 2-880 0,-15 2-208 0,-5-4 0 0,2 4 0 16,-1-2 1920-16,-1 2 320 0,-1-2 80 0,1 2 16 15,-1 2-944-15,2 1-192 0,1-1-48 0,1 3 0 16,1-2-784-16,2 3-176 0,4 0-16 0,-1 1-16 16,0-1-160-16,2 1 192 0,-1 1-192 0,2 3 192 0,0 0-192 0,1 3 0 15,2-2 0-15,1 3 0 0,-1 1 0 0,4 2 0 16,-1-1 0-16,3 2 0 0,-3 2 352 0,2 0-16 15,0 2 0-15,0 1 0 0,1 0-544 0,0 3-112 16,0 1-32-16,0 3 0 0,0 0 352 0,0 4 0 16,0 0 0-16,0 2 0 0,0 1 0 0,0 0 0 0,-2-2 0 15,1 1 0 1,0 0 240-16,-1 0-48 0,1 2 0 0,2-4 0 16,2 1 80-16,0 3 16 0,-1-5 0 0,1 2 0 15,-2 0 32-15,3-2 0 0,1-2 0 0,0-3 0 16,1-3 32-16,1-1 16 0,0-3 0 0,-2-2 0 15,0-1-112-15,1-2 0 0,0-4-16 0,2-2 0 16,1-2-240-16,2 0 144 0,-1-6-144 0,3-1 128 16,1-3-128-16,2-1 0 0,1-2 0 0,1-2 0 0,2-5-240 0,1-2-80 0,2-1 0 0,-1 1-16 31,0-4-1808-31,1 2-352 0,0-2-80 0,-1-1-16 0</inkml:trace>
  <inkml:trace contextRef="#ctx0" brushRef="#br0" timeOffset="8415.91">7779 2821 20271 0,'0'0'896'0,"-2"-3"192"0,-4-4-880 0,6 7-208 16,0 0 0-16,0 0 0 0,0 0 3312 0,-6 0 608 15,6 0 128-15,-4 7 32 0,-1 2-2256 0,1 4-448 0,1 4-96 0,1 4 0 16,-1 1-992-16,2 5-288 0,-1 2 128 0,1 4-128 15,0 1 0-15,0-1 0 0,-1 4 0 0,2-4-192 32,-1 0-560-32,0 1-112 0,-1-1-32 0,2 0 0 0,0-7-1600 0,2-2-336 0,-2-1-64 15,2-6-10272-15</inkml:trace>
  <inkml:trace contextRef="#ctx0" brushRef="#br0" timeOffset="8631.56">7906 2723 18431 0,'-2'-21'1632'0,"2"12"-1312"0,0 0-320 0,0 1 0 16,0 1 2080-16,0 7 352 0,0 0 64 0,0 0 0 15,0 0-720-15,0 0-160 0,3 8-16 0,1 3-16 16,0 3-672-16,2 4-128 0,0 4-16 0,0 3-16 0,1 4-496 0,-1 1-80 16,2 1-32-16,0 3 0 0,0 2-144 0,1 0 0 15,2 3 0-15,0-1 0 0,-2-2 0 0,0 1-144 16,3-1 144-16,-2-1-208 15,1-1-1424-15,-1 0-288 0,-1-3-48 0,-1-2-7504 16,-1-3-1488-16</inkml:trace>
  <inkml:trace contextRef="#ctx0" brushRef="#br0" timeOffset="8816.66">7745 3070 29375 0,'0'0'1296'0,"0"0"272"0,0 0-1248 0,0 0-320 0,0 0 0 0,0 0 0 16,0 0 1312-16,6-6 208 0,-6 6 32 0,6-5 16 16,6 2-1024-16,1 0-208 0,1 0-32 0,2-2-16 15,0 1-288-15,2 1 0 0,3 1 0 0,2-1 0 32,1 0-3040-32,-1 1-560 0</inkml:trace>
  <inkml:trace contextRef="#ctx0" brushRef="#br0" timeOffset="8985.12">8306 2605 26895 0,'0'0'1184'0,"0"0"256"0,0 0-1152 0,0 11-288 16,0-1 0-16,0 3 0 0,1 0 1136 0,1 2 160 0,0 3 48 0,2 3 0 16,1 1-848-16,1 1-176 0,-1 1-16 0,1 3-16 15,2 2-784-15,0 1-144 16,1 1-48-16,1-1-8608 0,-2 0-1728 0</inkml:trace>
  <inkml:trace contextRef="#ctx0" brushRef="#br0" timeOffset="9169.73">8241 2811 11055 0,'-2'-10'976'0,"1"0"-784"0,0 0-192 0,0-1 0 16,-1 2 3760-16,2 1 704 0,3 0 144 0,1 1 16 15,1 2-3200-15,3 1-640 0,1 0-128 0,5 3-16 16,1 0-512-16,2 1-128 0,1 1 0 0,1 0 0 16,1 1-288-16,2 0-128 0,2 2-32 0,0-1-8192 15,1-1-1632-15</inkml:trace>
  <inkml:trace contextRef="#ctx0" brushRef="#br0" timeOffset="9701.48">8563 2286 30639 0,'-13'3'1344'0,"13"-3"304"0,-7 2-1328 0,7-2-320 0,0 0 0 0,0 0 0 0,0 0 912 0,0 0 112 15,7-2 32-15,2-2 0 0,3 0-528 0,2-1-96 16,2-2-32-16,1-1 0 0,1 0-592 0,0 2-112 0,2-1-16 0,-1 2-16 31,-1 1-528-31,-2-1-96 0,-3 4-32 0,-1-2 0 16,-2 3 416-16,-2 3 96 0,-8-3 16 0,0 0 0 0,0 0 464 0,5 8 0 0,-1 1 0 0,-2 1 0 15,0 1 304-15,-1 0 144 0,1-3 48 0,-1 4 0 16,0 1-240-16,2 1-32 0,1 2-16 0,1 1 0 16,0-3-208-16,2 6 0 0,-1 3 0 0,2 3 0 0,1 2 0 0,2 3 0 15,2 3-128-15,0 4 128 0,1 2 0 0,0 2 0 16,1 1 0-16,2 2 0 0,2 0 0 0,1 0 0 15,1 2 0-15,1 2 0 0,-1-3 0 0,0 1 0 32,-1 2 0-32,1 0 0 0,0-2 0 0,-3 0 0 0,-1-3 0 0,-2 2 0 0,-4-3 0 0,0-3 144 0,-1-2 16 0,-1-3 0 31,-2 1 448-31,-2-6 96 0,-1 0 0 0,0-2 16 16,-3 0 496-16,-1-4 112 0,0 0 16 0,-2 1 0 15,-4-3-480-15,0 0-96 0,-3-1 0 0,-2 0-16 16,-3 0 176-16,-3 1 32 0,-2-7 16 0,-4 2 0 0,0-1-192 15,-3-3-32-15,-3-1-16 0,1-2 0 0,-1-2-400 0,-1-1-80 16,0-2 0-16,1-3-16 0,0 0-240 0,3-2-256 16,0-2 48-16,3 1 16 15,2 0-2336-15,4 2-464 0</inkml:trace>
  <inkml:trace contextRef="#ctx0" brushRef="#br0" timeOffset="12889.4">1870 5283 17439 0,'0'0'768'0,"-6"-2"176"0,0-1-752 0,-2 2-192 16,0-1 0-16,-1 4 0 15,0-1 976-15,-2 2 176 0,0 1 16 0,-1-1 16 16,0 3 48-16,-1 0 16 0,-1 3 0 0,-2 0 0 16,-1 3-352-16,2-1-64 0,0 2 0 0,4 1-16 15,-1 2-304-15,3 4-64 0,1 8-16 0,3-2 0 16,2-1-256-16,3 2-48 0,3 6-128 0,2-2 192 15,3 0-192-15,3-5 0 0,4 0 0 0,2-3 0 16,2-4 128-16,2-3 0 0,0-7-128 0,1-4 192 0,0-5 176 0,1-5 16 16,-3-7 16-16,0-3 0 0,-2-4 336 0,-2-5 64 15,-4-6 16-15,-2-2 0 0,-2-4-48 0,-3-1-16 16,-4-4 0-16,-2-1 0 0,-2-1-240 0,-2 0-64 16,-1-2 0-16,-2 1 0 0,-3 0-80 0,-2 1-32 0,-1 1 0 15,0 2 0-15,-2 0-336 0,-1 8 0 0,3 5 0 0,1 3-192 16,1 2-1216-1,3 5-240-15,1 4-48 0,2 5-9456 0,0 4-1904 0</inkml:trace>
  <inkml:trace contextRef="#ctx0" brushRef="#br0" timeOffset="13220.61">2169 5536 26783 0,'0'0'1184'0,"0"0"240"0,0 0-1136 0,0 0-288 0,0 0 0 0,0 0 0 16,7-4 1376-16,-1-2 224 0,0-5 32 0,0-2 16 16,2 4-592-16,0-1-112 0,-2-6-32 0,1 3 0 15,-2-1-720-15,0-1-192 0,0 0 0 0,-1-1 0 16,-1 0 0-16,0 1 0 0,-3-1 0 0,0 0 0 0,-2 2 160 0,0 1-160 16,0 3 192-16,-2 1-192 0,-1 1 352 0,0 1-32 15,-1 2-16-15,0 4 0 0,6 1 48 0,-6 6 16 16,-1 5 0-16,2 2 0 0,0 1-112 0,0 4-32 15,2 3 0-15,2 3 0 0,1 2-16 0,1-3 0 16,0-2 0-16,2-1 0 0,1 2-208 0,1-4 0 0,3 2 0 16,4-2 0-1,-1-1 0-15,4-4 0 0,-1-5 0 0,2 2 0 16,-1 2-640 0,2-3-32-16,3 1 0 0,1-2 0 0,1-3-2624 0,0 1-528 0</inkml:trace>
  <inkml:trace contextRef="#ctx0" brushRef="#br0" timeOffset="13521.73">2753 5258 30575 0,'-19'2'1344'0,"7"-1"304"0,-3 0-1328 0,-4 2-320 0,-2 0 0 0,1 1 0 16,0-1 1008-16,3 3 128 0,0-2 16 0,3 2 16 15,-1 3-224-15,5-2-48 0,1 2-16 0,4 0 0 16,2 0-880-16,3 0 0 0,4 0-128 0,2 2 0 0,5 1-192 0,2-1-16 15,1 0-16-15,2-1 0 0,2 1 112 0,0-2 32 16,3-2 0-16,-2 1 0 0,-3-1 208 0,1-1 0 16,0 0-160-16,0 0 160 0,2 1 0 0,-4-1 192 15,-2 3-32-15,-4-1 0 0,-5 0 336 0,-2 1 64 16,0 0 16-16,0 3 0 0,-2 2 192 0,-3 2 32 16,-4-1 16-16,-2 4 0 15,-1-6-368-15,-2 2-80 0,0 2-16 0,-1-2 0 16,0-2-352-16,-1-3 0 0,-2 2 0 0,3-2-128 15,2 1-1904 1,0-3-368-16,1-3-80 0</inkml:trace>
  <inkml:trace contextRef="#ctx0" brushRef="#br0" timeOffset="13773.65">3116 5247 19343 0,'-12'-8'848'0,"6"8"192"0,-1 0-832 0,-2 3-208 0,-1 0 0 0,-1 3 0 16,-1-2 2752-16,-1 2 512 0,-1 3 112 0,1 3 16 16,0 2-1200-16,1 2-224 15,2 2-48-15,1-1-16 0,2 3-1136 0,3 1-240 16,2 1-32-16,2 0-16 0,0-1-128 0,2 0-32 16,3-2 0-16,3-2 0 0,1-1-320 0,1-3 0 15,-1 4 0-15,1-3 0 0,0-2 0 0,2-2 0 16,1-3 0-16,2-1 0 15,2 1-448-15,0-3-16 0,-2 1 0 0,2-4 0 16,0-3-1296-16,0-1-256 0,-3 0-48 0,-1 2-16 16,0 0-1088-16,-1-4-224 0</inkml:trace>
  <inkml:trace contextRef="#ctx0" brushRef="#br0" timeOffset="14058.41">3327 5333 23199 0,'7'18'1024'0,"-2"-8"224"0,3 4-992 0,-1 0-256 0,0 1 0 0,0 2 0 16,-1 2 1472-16,1-1 240 0,-1 0 48 0,1 2 16 16,-1-2-352-16,1 0-64 0,-2 1-16 0,0-1 0 15,-1-4-832-15,0-1-160 0,-2-1-32 0,1-3-16 16,-2-2 192-16,-1-7 32 0,0 0 16 0,0 0 0 16,0 0 272-16,0 0 48 15,0 0 16-15,0 0 0 0,-5-12-176 0,1-1-16 16,0-6-16-16,0 1 0 0,1-5-288 0,-1-1-48 15,0-2-16-15,1-2 0 0,2 1-192 0,1 3-128 16,0-4 160-16,0 4-160 0,2 0-224 0,2 2-144 16,0 4-16-16,1-2-16 15,2 3-1344-15,1 4-272 0,1-1-48 0,0 6-9456 16,1 7-1872-16</inkml:trace>
  <inkml:trace contextRef="#ctx0" brushRef="#br0" timeOffset="14205.65">3744 5412 4607 0,'-5'4'400'0,"0"4"-400"16,0 1 0-16,-1 4 0 15,1 0 5440-15,1 0 1024 0,2 0 192 0,2-1 32 16,2 0-4736-16,4 1-944 0,-1-3-192 0,1-2-48 31,1 1-2400-31,1 0-480 0</inkml:trace>
  <inkml:trace contextRef="#ctx0" brushRef="#br0" timeOffset="14991.94">3793 4956 12895 0,'-3'-8'1152'0,"-1"0"-928"16,3 2-224-16,-1-1 0 0,1 2 1776 0,1 5 304 15,0 0 64-15,0 0 16 0,0 0-1520 0,0 0-288 16,0 0-64-16,0 0-16 0,0 0-704 15,9 5-144-15,0 1-16 0,-1 1-16 0,0 2-960 16,-2 2-192-16,0 1-32 0,-1-1-16 0,-1 2-320 0,1 3-64 0,-1-2-16 0,1 2 0 0,-1 0 3392 0,1 1 672 16,1 2 144-16,-1 2 32 0,1 1 16 0,1 3 0 15,-3-2 0-15,2 6 0 0,1-1-320 0,-1 0-48 16,1 2-16-16,-2-2 0 0,-1 0-32 0,0 2-16 16,0 0 0-1,-2-5 0-15,1-2-624 0,0 0-128 0,-1-3-32 0,1 0 0 16,-2-3-192-16,0-1-64 0,1-6 0 0,-1-2 0 15,-1-8 64-15,0 0 0 0,0 0 0 0,0 0 0 16,0 0-512-16,0 0-128 0,0 0 0 0,0-9 0 16,0-7 0-16,1 0 0 0,1-2 0 0,0-1 0 31,-1-2-720-31,3 1-64 0,0 1-16 0,2 2 0 0,0 4 288 0,2 0 48 0,0 1 16 0,0 4 0 16,1 0 16-16,1 3 16 0,0 1 0 0,4 4 0 0,-1 0 272 0,1 0 144 15,0 3-160-15,2 1 160 0,0 0 0 0,-1 2 240 16,0 2-32-16,-1 4 0 0,-1-3 592 0,-1 1 112 15,-3 1 32-15,-3 2 0 0,-2 0 144 0,0 0 16 16,-3 4 16-16,-1-2 0 0,0-2-352 0,-2 2-80 16,-5-1-16-16,-1 2 0 15,1-2-352-15,-1-1-80 0,-1-2-16 0,0-2 0 16,-1 0-224-16,1-3 128 0,-1-3-128 0,2-2 0 16,0 1-256-16,0-2-128 0,-1-3-48 0,1-2 0 15,3-2-336-15,0-1-80 0,0 1-16 0,2-1 0 16,2-1-176-16,1 1-48 0,1 3 0 0,-1 5 0 15,4-7 416-15,0 2 80 0,3 0 16 0,0 2 0 0,2 0 368 0,2 2 80 16,1-2 128-16,2 2-208 0,2 1 208 0,1 0 0 0,2 0-160 0,3 0 160 16,2-4 0-16,-2-1 0 0,-1 0 0 0,-2-2 0 15,0-1 0-15,-1-1 0 0,0 0 0 0,0-2 0 16,-2-1 0-16,-2 0 0 0,2-1 192 0,-3 0-64 16,-3-1 96-16,-2 1 16 0,-1 0 0 0,-2-2 0 15,-1-2-32-15,-1 2 0 0,-2 0 0 0,-1 4 0 16,-1-1 272-16,-3 3 48 0,-3 2 16 0,-1 1 0 0,-2-1 96 0,-1 5 0 15,0 0 16-15,-1 2 0 0,0 2 48 0,2 3 0 16,2 3 0-16,1 2 0 0,1 3-272 0,1 3-48 16,2-2-16-16,3 4 0 0,1 2-112 0,2 3-32 15,2-1 0-15,0 1 0 0,3-1-96 0,3-3-128 16,0-2 176-16,2 0-176 0,1 1 0 0,0 1-192 16,1-2 0-16,0-3 0 15,-1-2-2000-15,3-4-400 16,1-1-80-16,2 0-13968 0</inkml:trace>
  <inkml:trace contextRef="#ctx0" brushRef="#br0" timeOffset="15292.57">4941 5308 28159 0,'0'0'1248'0,"0"0"256"0,-8-5-1200 0,0 0-304 0,-1 1 0 0,0 1 0 16,-1 0 1808-16,-2 2 304 0,-1-3 64 0,0 4 16 15,-1 4-976-15,-1-1-208 0,2 2-48 0,2 2 0 16,-1 2-768-16,1 4-192 0,2 0 0 0,1 0 0 15,3 1 0-15,1 2 0 0,2 1-144 0,3-3 144 16,3 0-192-16,1 2 192 0,3 0-208 0,2-1 80 16,2 2-176-16,2-4-16 15,2 2-16-15,1-2 0 0,-1-3 48 0,-1 1 16 16,2 0 0-16,-1 2 0 0,1-1 272 0,-2 1 0 16,1-1 0-16,-2 0 0 0,1-1 240 0,-3 0 144 15,-3 0 48-15,-3-1 0 0,-1-1 432 0,-1 0 96 16,-2 1 0-16,-2 1 16 0,-2-1 48 0,-2 2 0 15,-3-4 0-15,-4 2 0 0,-1 2-304 0,-2-2-48 0,0-1-16 0,-2 0 0 16,0-1-496-16,1 1-160 0,-2-1 0 0,0 1 0 16,-1 2-2864-16,-2-3-672 0</inkml:trace>
  <inkml:trace contextRef="#ctx0" brushRef="#br0" timeOffset="34288.18">6177 4965 11967 0,'0'0'528'0,"0"0"112"0,0 0-512 0,0 0-128 0,0 0 0 0,3 8 0 16,-1 1 4448-16,0 4 864 0,-1 5 160 0,1 5 32 0,2 3-3184 0,2 5-640 0,-4 5-128 0,1 6-16 31,1 1-960-31,0 4-192 0,-2 1-48 0,1 3 0 16,1-1-336-16,-2-1 128 0,0 2-128 0,-1-3 0 15,0-1 0-15,1-2 0 0,0-4 0 0,-1-3-128 32,1-3-1440-32,0-7-288 0,1-5-48 0,1-5-8320 0,0-3-1664 0</inkml:trace>
  <inkml:trace contextRef="#ctx0" brushRef="#br0" timeOffset="34488.71">6581 4832 23039 0,'0'0'2048'0,"0"0"-1648"0,0 0-400 0,4 9 0 16,0 3 2176-16,-1 1 336 0,-1 1 80 0,2 9 16 0,-1 4-688 0,2 4-128 16,-1 4-16-16,1 8-16 0,2 6-1200 0,0 0-240 15,-1-1-64-15,1 3 0 0,3 1-256 0,-1-1 0 16,0 0 0-16,1-1 0 16,3 1-1216-16,-1-3-320 0,-2-4-48 0,1-1-16 15,1-4-1216-15,-3-2-240 0</inkml:trace>
  <inkml:trace contextRef="#ctx0" brushRef="#br0" timeOffset="34667.14">6336 5440 14735 0,'-19'-3'640'0,"9"0"160"0,0 0-640 0,0-1-160 0,0-2 0 0,3 3 0 0,3-1 4928 0,4 4 960 16,0 0 192-16,5-7 48 0,4-1-4224 0,4 0-848 0,4 2-160 0,4-2-48 15,1-1-704-15,3-1-144 0,2-2 0 0,1 0 0 32,0 2-1168-32,1-2-192 0,1 2-48 0,1-1-9520 0,-1 2-1904 15</inkml:trace>
  <inkml:trace contextRef="#ctx0" brushRef="#br0" timeOffset="34853.89">7151 4676 17503 0,'0'0'1552'0,"0"0"-1232"16,0 0-320-16,0 0 0 0,1 8 3136 0,0 3 576 15,1 4 128-15,-1 3 0 0,2 4-2032 0,-1 4-400 0,2 3-96 0,1 3-16 16,1 1-784-16,-1 3-144 0,1 1-48 0,1-1 0 31,1 0-704-31,0-2-160 0,-1-4-32 0,1-2 0 16,0-3-2576-16,-1-2-528 0</inkml:trace>
  <inkml:trace contextRef="#ctx0" brushRef="#br0" timeOffset="35036.4">7074 4952 22111 0,'0'0'1968'0,"0"0"-1584"0,0 0-384 0,0 0 0 16,0 0 3136-16,0 0 528 0,0 0 112 0,0 0 32 15,0 0-1424-15,0 0-272 0,9 0-64 0,3 0-16 16,3-1-1152-16,4-1-240 15,-1 0-32-15,4 1-16 0,0-5-400 0,4 2-192 16,3 1 160-16,2-4-160 16,1 1-896-16,2 0-256 0,2 2-64 0</inkml:trace>
  <inkml:trace contextRef="#ctx0" brushRef="#br0" timeOffset="36469.56">1361 6607 33119 0,'-5'-4'1472'0,"0"-2"288"0,-2 4-1408 0,1 2-352 15,-1 1 0-15,-1 2 0 0,0-3 1104 0,1 2 160 16,-1 4 16-16,0 1 16 0,1 2-304 0,1 3-64 16,1 4-16-16,0 2 0 0,1 3-736 0,1 5-176 0,0 1 0 0,2 2 0 15,1-3-144-15,1 0-32 0,2-1 0 0,1 0 0 32,1-2-448-32,3-2-80 0,0-1-32 0,2-5 0 15,3 0-608-15,3-2-128 0,1-2-32 0,2-3 0 16,2-4-480-16,1-4-80 0,1 0-32 0,-3-2 0 15,0-5 48-15,-2-1 16 0,2 2 0 0,-3-6 0 16,-3-1 864-16,0-1 160 0,-2-3 48 0,-1 0 0 0,-2-2 960 0,-3 1 160 16,-1-1 48-16,-1 0 16 0,-1 2 1216 0,-3 3 240 15,-3 4 48-15,-1 1 16 0,-1 1-208 0,-1 2-64 0,-2 3 0 0,-1 0 0 16,-2 2-368-16,2 2-80 0,0 2 0 0,1 3-16 16,2 1-560-16,2 2-128 0,1 2 0 0,3 5-16 15,2-2-304-15,3 3 0 0,4 2 0 0,1-4 0 16,3 1-160-16,0 0 160 0,2-3-160 0,-1 0 160 15,-1-2 0-15,1 0 0 0,1-3-128 0,-2-4 128 16,-3-1 0-16,1-1 0 0,-2-5 0 0,0 1 0 0,-1-2 384 0,-2 0-16 16,-6 4-16-16,2-7 0 0,-2 1 272 0,-3-1 48 15,0-3 16-15,-1 1 0 0,-1 0-400 0,0-2-80 16,0 1-16-16,0-1 0 16,-2-2-1168-16,2 1-240 0,-2-2-64 0,2 1-13072 0</inkml:trace>
  <inkml:trace contextRef="#ctx0" brushRef="#br0" timeOffset="36754.99">1763 6785 1839 0,'0'0'160'0,"5"7"-160"15,1 6 0-15,0 1 0 0,-1 2 5248 0,1 1 1008 16,1 0 208-16,-2 0 32 0,0-1-3664 0,0 1-720 16,-1-1-160-16,0 1-32 0,0 0-784 0,0-1-176 15,0-3-16-15,0 0-16 0,0 0-672 0,0-5-256 0,0-3 176 0,1-1-176 16,-5-4 0-16,6-2 0 0,0-3 0 0,-1-1-160 15,0-4-96-15,2-1-32 0,-1-4 0 0,1-2 0 16,-1-2-48-16,1-2-16 0,-1-2 0 0,1-1 0 16,-1 2 96-16,1 0 32 0,1 0 0 0,-1 1 0 15,1 1 224-15,0 3 0 0,0 2 0 0,1 3 0 0,-3 1 128 16,1 5 80 0,-7 6 16-16,0 0 0 0,8 4-16 0,0 5 0 15,-2 7 0-15,1 2 0 0,-2 1-16 0,1 5-16 16,1 2 0-16,-1 3 0 0,4-2-176 0,-3 0 0 0,3 1 0 0,-3-3 0 31,1-3-2336-31,1-3-352 0,0 0-64 0</inkml:trace>
  <inkml:trace contextRef="#ctx0" brushRef="#br0" timeOffset="36941.87">2211 6402 26207 0,'0'0'1152'0,"0"0"256"0,3 8-1136 0,-1 2-272 15,1 4 0-15,2 3 0 0,-2 3 608 0,1 2 64 16,2 4 16-16,2 4 0 16,1 5 80-16,2 3 32 0,-1 3 0 0,0 2 0 15,1 0-608-15,-1-2-192 0,1 0 128 0,0-2-128 32,1 0-320-32,1-3-128 0,0-3-32 0,2-4-8640 0,-4-3-1728 0</inkml:trace>
  <inkml:trace contextRef="#ctx0" brushRef="#br0" timeOffset="37293.33">2192 6749 4607 0,'0'0'400'0,"0"0"-400"0,0 0 0 0,0 0 0 16,0 0 4352-16,0 0 800 0,2 7 160 0,5 1 16 16,-2 0-3552-16,4 0-720 0,3 1-144 0,2 1-16 15,2 0-480-15,1-1-96 0,1-3 0 0,1 1-16 0,2-2-304 0,3-1 128 16,1-2-128-16,-2 0 0 0,-1-2 144 0,0-2-144 15,1 0 0-15,-3-1 144 0,-1-1-144 0,-2 0 160 16,-3-1-160-16,-1 0 160 0,-1 1-32 0,-2-2-128 16,1-1 192-16,-5-1-64 0,-2-1 64 0,-1 0 0 15,-2 0 0-15,0-2 0 0,-1 0 64 0,-1-1 0 16,-2-1 16-16,-2 0 0 16,-1 1 496-16,-1 2 80 0,-1 2 32 0,-1 1 0 15,-1 3 208-15,-1 2 64 0,2 1 0 0,0 1 0 16,2 3-272-16,1 4-48 0,-1 2-16 0,4 3 0 15,0 4-480-15,2-1-80 0,1 2-32 0,2 1 0 16,2 5-224-16,3-1 0 0,-1 1 0 0,3-2 0 16,2 1-960-16,2-1-256 0,1-3-32 15,2-2-16-15,-2-3-2000 0,2-1-416 0</inkml:trace>
  <inkml:trace contextRef="#ctx0" brushRef="#br0" timeOffset="37625.75">2746 6773 17503 0,'0'0'768'0,"0"0"176"0,0 0-752 0,0 0-192 16,0 0 0-16,0 0 0 0,2 8 2512 0,1 1 480 15,-2 3 80-15,2 1 32 0,-2 0-1280 0,2 1-256 16,1 2-48-16,-1-3-16 0,3 2-928 0,-2-2-176 16,-2 0-32-16,2-3-16 0,3-1-160 0,-1-2-48 15,-1-3 0-15,-5-4 0 0,0 0-144 0,0 0 0 16,0 0 144-16,10 2-144 0,-1-4 0 0,-2-2 0 15,0-3 0-15,-2-1 0 0,-1-1 0 0,0-3 0 0,0-2-160 0,0-3 160 16,0-2-176-16,1-2 176 0,0 0-160 0,0 0 160 31,1-1-432-31,0 4 16 0,1-2 0 0,-1 4 0 0,1 2 272 0,-1 4 144 0,-1 3-160 0,-5 7 160 0,0 0 240 16,7 5 144-16,-1 4 16 0,0 6 16 0,-2 3 160 0,-1 2 16 16,0 3 16-16,0 2 0 0,-1 0-352 0,2-3-64 15,0 0 0-15,1 0-16 0,1-5-352 0,0 0-64 0,2-1-16 0,1-3 0 31,1-2-2896-31,1-3-592 0</inkml:trace>
  <inkml:trace contextRef="#ctx0" brushRef="#br0" timeOffset="37810.4">3244 6510 14735 0,'0'-21'1312'0,"0"15"-1056"15,0 6-256-15,0 0 0 0,0-6 2976 0,0 6 544 16,0 0 96-16,0 0 32 0,0 0-2352 0,6 11-464 15,1 1-80-15,-2 5-32 0,3 3 128 0,-2 4 32 16,-1 2 0-16,3 1 0 0,0 3-608 0,3 2-112 16,-4 2-32-16,2-1 0 0,1 0-272 0,0 0-64 15,0-2-16-15,0-2 0 16,-3-3-976-16,1-2-192 0,-1 1-32 0,-2-4-7584 0,-1-1-1504 0</inkml:trace>
  <inkml:trace contextRef="#ctx0" brushRef="#br0" timeOffset="37994.54">3177 6822 37311 0,'0'0'1664'0,"0"0"320"0,0 0-1584 0,0 0-400 0,0 0 0 0,0 0 0 16,0 0 1200-16,0 0 144 0,15 1 48 0,3 0 0 16,4-1-400-16,4-2-80 0,3-4-16 0,2-1 0 15,3-4-624-15,5-2-128 0,3 0-16 0,2-3-128 31,4 2-1296-31,2 1-368 0</inkml:trace>
  <inkml:trace contextRef="#ctx0" brushRef="#br0" timeOffset="38457.37">4324 6869 8287 0,'0'0'736'0,"0"0"-592"16,-3 7-144-16,0 1 0 16,3 3 4752-16,-1-5 928 0,-1 3 176 0,2 2 32 15,0-1-3760-15,3 3-752 0,0 0-160 0,0 2-16 16,3 0-816-16,-1 2-144 0,0-1-48 0,0 1 0 16,2 0-2240-16,-1-4-448 15,1-2-80-15,-1-1-32 0</inkml:trace>
  <inkml:trace contextRef="#ctx0" brushRef="#br0" timeOffset="38795.4">4374 6626 23551 0,'0'0'512'0,"0"0"128"0,0 0 0 0,0 0 16 0,0 0-528 0,0 0-128 0,0 0 0 0,8 7 0 16,0 4 128-16,2 1-128 0,2 2 192 0,0 2-64 15,-2 1-128-15,0 3 0 0,1-1 144 0,-1 3-144 0,-1 2 0 0,0 1 0 16,1 1 0-16,-1 0 0 0,-1-3 128 0,-1 2-128 15,-1 0 128-15,-1-4-128 0,-1-2 0 0,0-2 128 16,-2-1-128-16,1-6 0 0,-1-1 0 0,-2-9 128 16,0 0-128-16,0 0 0 0,0 0 128 0,4-6-128 15,0-7 160-15,0-3-160 0,-1-1 0 0,1-2-192 16,-2-5 16-16,2-2 0 16,0-1 176-16,4 1 0 0,-2-1 0 0,2 4-128 15,1 2 512-15,2 3 96 0,1 2 32 0,2 3 0 16,3 4 576-16,0 3 128 0,0 3 32 0,0 3 0 15,1 3 0-15,0 4 0 0,-1 5 0 0,0 5 0 0,-1 5-288 16,-1 3-48-16,2 2-16 0,-1 2 0 16,-2-2-576-16,2 2-112 0,0 0-16 0,-1-2-17344 15</inkml:trace>
  <inkml:trace contextRef="#ctx0" brushRef="#br0" timeOffset="39428.25">5970 6648 17503 0,'0'0'1552'0,"-8"3"-1232"0,-1-2-320 0,-2 3 0 0,0-1 1984 0,-1 2 352 15,-1 1 64-15,0 4 16 0,-2 3-912 0,2 1-176 16,2 8-48-16,-1 0 0 0,2 6-832 0,0-2-160 15,5 2-32-15,1-2-16 0,2-2-240 0,0-3 0 16,4-3 0-16,2-2 0 0,1-2 0 0,1-4 0 16,2-2 0-16,3-3 0 0,0 1 0 0,1-6 0 0,0-4 0 15,1-1 0-15,0-5 0 0,0-1 128 0,0-2-128 0,0-4 192 16,0-2-64-16,-1 1-128 0,-1-1 176 0,0-1-176 16,-2 3 240-16,-1-1-64 0,0 4-16 0,-2 1 0 15,-1 2 32-15,-2 2 16 0,-2 1 0 0,-1 8 0 16,0 0 384-16,0 0 80 0,0 0 16 0,0 0 0 0,0 0-448 0,-2 11-96 15,0 2-16-15,4 0 0 0,0 4-128 0,4-3-144 16,0 2 144-16,2-2-208 31,0-1-624-31,2 0-112 0,1-3-16 0,3-2-9168 0,3 0-1840 0</inkml:trace>
  <inkml:trace contextRef="#ctx0" brushRef="#br0" timeOffset="39760.11">6984 6544 12895 0,'-14'-8'576'0,"6"7"112"0,-1 1-560 0,-3 1-128 0,-1-3 0 0,-1 2 0 16,-2 1 4208-16,0 1 800 0,1 1 176 0,2 0 16 16,1 1-3216-16,3-2-656 0,4 2-128 0,1 1-32 31,0 2-912-31,4-7-256 0,0 0 0 0,6 9 0 15,5 0 0-15,2-2-256 0,2 0 48 0,4 3 0 0,1-3 208 0,4 2-192 16,-3 1 192-16,0-1-192 16,-2 0 192-16,-1-1 0 0,-1 2-160 0,-1-3 160 0,-2 0 0 0,-3 3 0 15,-6-4 0-15,-2 5 0 0,-2-2 272 0,-4 1-16 16,-2 1-16-16,-3 0 0 0,1 2 176 0,-4 2 32 16,-1-5 16-16,-1 2 0 0,-1 0-336 0,-2-3-128 0,-1-3 0 0,2-1 0 31,2-1-1760-31,2-1-448 0,3-3-96 0,3-1-12032 0</inkml:trace>
  <inkml:trace contextRef="#ctx0" brushRef="#br0" timeOffset="39997.82">7275 6681 6447 0,'0'0'576'0,"0"0"-576"16,0 0 0-16,-5 5 0 0,-1 2 3056 0,0-4 496 0,-1 3 96 0,2 2 32 15,0 1-2144-15,0 1-416 16,-1-1-96-16,3 2 0 0,0 0-480 0,0 1-96 0,3 1 0 0,3-4-16 15,1-1-240-15,2 0-32 0,1 0-16 0,1-2 0 32,1 1 176-32,1-3 48 0,1-3 0 0,-1-1 0 0,1-1 144 0,-1-2 48 15,-1-1 0-15,0-2 0 0,-1-3 96 0,-1 1 32 16,-2 0 0-16,-1 0 0 0,-2-1 176 0,0 1 32 16,-2-4 16-16,1 2 0 0,-2-2-400 0,-2 0-64 15,-1-1-32-15,-1 0 0 0,0 2-288 0,-1-1-128 16,1-1 128-16,0-1-128 15,0-1-1984-15,-2 2-496 0,2 0-80 0</inkml:trace>
  <inkml:trace contextRef="#ctx0" brushRef="#br0" timeOffset="40529.99">7490 6403 4607 0,'0'0'400'0,"0"0"-400"16,0 0 0-16,0 11 0 0,-1-1 3392 0,1 3 576 15,0 1 128-15,1 3 32 0,1 3-2096 0,1 2-432 16,-2-2-64-16,2 3-32 0,1 2-752 0,2 0-160 0,1 1-16 0,1-2-16 16,0 1-432-16,-1-3-128 15,4 1 0-15,-3-4 0 0,-1 1-192 0,1-3-128 16,0-2-48-16,1 0 0 16,0-8-464-16,2 0-80 0,-2-2-32 0,1-5 0 15,1-2-112-15,-2-2-32 0,0-5 0 0,0-1 0 0,0 1-304 0,-1 0-64 0,-3 0-16 0,1-3 0 16,-1 2 480-16,0-2 96 0,-1 0 0 0,-2-1 16 0,2-1 880 0,0 1 320 15,0-1-16-15,-1 1 0 0,-2-2 1488 0,0 4 288 16,1 0 64-16,-1 5 16 0,-1 6 224 0,0 0 48 16,0 0 16-16,0 0 0 0,0 0-832 0,0 0-160 15,0 9-48-15,0 2 0 16,0 2-448-16,1 3-112 0,2-3-16 0,1 1 0 16,0 3-448-16,1-1-112 0,-1 0-16 0,1-2 0 15,2 3-256-15,0-1 0 0,3-3 0 0,0-2 0 16,0-1 0-16,2-3 0 0,0-1 0 0,0-3 0 15,-1-1 0-15,0-4 0 0,-2-1-176 0,1-4 176 16,1-2-240-16,-1-1 64 0,-1-2 16 0,0 0 0 16,-1 2-16-16,1-5 0 0,1 2 0 0,-4 0 0 0,-2 0 176 0,-1 3 0 15,-1-3-144-15,1 4 144 0,-1 1 192 0,1 1 128 16,-6 2 0-16,3 5 16 0,0 0-336 0,0 0 144 16,0 0-144-16,0 0 0 0,-4 8 240 0,1 1-64 15,1 3-16-15,1 1 0 0,1-3-160 0,0 1 0 16,1-1 0-16,2 2 0 0,2-2-208 0,3 1-32 15,1-2 0-15,0-1 0 0,2-2-2224 0,0 1-448 16,4-6-96-16,-1-1-9920 0</inkml:trace>
  <inkml:trace contextRef="#ctx0" brushRef="#br0" timeOffset="40699.25">8210 6404 911 0,'1'-26'0'0,"0"16"0"15,-1 0 0-15,0-4 0 16,-1 4 5264-16,0 2 976 0,1 8 192 0,0 0 32 15,0 0-4080-15,0 0-816 0,0 0-160 0,2 15-48 16,1 2-224-16,2 3-48 0,0 3-16 0,2 1 0 16,-1 4-640-16,2 0-128 0,1 1-32 0,2 1 0 15,0 1-272-15,2 2 0 0,0 0-176 0,0-4 176 32,0 1-448-32,0 3 32 0,-1-4 0 0,0 1-9312 0,-2-3-1856 0</inkml:trace>
  <inkml:trace contextRef="#ctx0" brushRef="#br0" timeOffset="40999.75">8284 6729 16575 0,'-3'-6'1472'0,"1"-2"-1168"0,-1-4-304 0,0 2 0 31,-1-1 2752-31,2 1 480 0,1 1 96 0,1-2 32 0,0 5-1264 0,1-1-256 16,1 1-48-16,4 0-16 15,-1 2-2288-15,1 2-448 0,2 1-80 0,3-2-32 16,0 3 176-16,2 0 16 0,0 0 16 0,2 0 0 15,-1 3-464-15,2-3-80 0,-2 1-32 0,3 1 0 16,-1 1 352-16,-1 1 80 0,1 1 16 0,-2 3 0 0,-2 1 496 0,0 2 112 16,0-5 0-16,-3 6 16 0,0 0 368 0,0 1 208 0,0 2-16 0,-1 0-16 15,-3 0 960-15,0 2 192 0,1 0 32 0,-1 0 16 16,-4-1-128-16,2-1-32 0,-1 0 0 0,0-4 0 16,-1 0-688-16,0-3-144 0,-1-8-16 0,0 0-16 31,0 0-672-31,0 0-144 0,4-7-32 0,0-3-7872 0,-1-6-1568 0</inkml:trace>
  <inkml:trace contextRef="#ctx0" brushRef="#br0" timeOffset="41299.91">8644 6498 10127 0,'1'-14'448'0,"-1"14"96"0,1-5-544 0,1 0 0 15,-1-2 0-15,0 1 0 0,0-2 3472 0,2 1 592 0,1 2 112 0,-4 5 32 16,5-4-2992-16,-5 4-576 0,7-5-128 0,-7 5-32 16,0 0-336-16,6 6-144 0,-1 5 128 0,-1 2-128 31,-1 1 320-31,0 3-32 0,-2 3 0 0,1 1 0 0,1 1 32 0,1 1 0 15,0 1 0-15,0-1 0 0,2 1-112 0,0-1-16 16,0-2 0-16,2 1 0 0,2-2-192 0,1-1 144 16,-1 1-144-16,1-5 128 0,-1 1 128 0,0-3 32 15,1-3 0-15,1-2 0 16,-1-3 96-16,1-2 32 0,0-3 0 0,0-3 0 0,-2-2 256 0,-1-4 48 16,0-4 16-16,-1 0 0 0,1 0 96 0,-4-1 0 0,-1-1 16 0,-1 0 0 15,-3-1-176-15,-1-1-32 0,-3-1-16 0,-3 2 0 16,-1 1-64-16,-1-2-16 0,-1 1 0 0,-2 2 0 15,-1-1-544-15,-1 4 0 0,-1-1 0 0,1 0 0 32,1 0-1632-32,0 2-432 0,0 3-96 0,2 4-9216 0,4 0-1840 0</inkml:trace>
  <inkml:trace contextRef="#ctx0" brushRef="#br0" timeOffset="41631.3">9116 6451 23039 0,'6'10'2048'0,"1"-4"-1648"0,-1 3-400 0,1 3 0 16,-2 4 2064-16,1-1 336 0,1 6 64 0,-2-1 16 16,-1-1-496-16,0 2-112 0,0 0-16 0,0-2 0 0,0 1-1200 0,-2-3-240 15,1-1-48-15,1-2-16 0,0-4-352 0,0-2 0 16,1-1 0-16,1-3 0 0,-6-4 0 0,7-3-288 16,-2-1 48-16,0-4 16 0,-1-2-64 0,0-2-16 15,-1-4 0-15,-1 2 0 0,0-5 304 0,-2 2 0 16,0-3 0-16,0-2 0 0,0-2 0 0,0-2 0 15,-2-2 0-15,4-1 0 16,0 2-256-16,3 1-128 0,2 1-48 0,2 6 0 0,0 3 240 0,3 5 32 0,1 9 16 0,0 3 0 16,0 9 560-16,0 8 112 0,0 6 32 0,-1 7 0 15,-2 6 272-15,-1 7 64 0,3 7 16 0,-1 4 0 16,-2 3-352-16,1 4-80 0,-1-6-16 0,0-3 0 16,4 2-464-16,-1-6 0 0,-3-3 0 0,0-4 0 31,1-4-1664-31,-3-5-448 0,-1-3-64 0,-4-3-14768 0</inkml:trace>
  <inkml:trace contextRef="#ctx0" brushRef="#br0" timeOffset="41931.68">6899 7155 15663 0,'-14'3'1392'0,"0"0"-1120"16,1-3-272-16,2 0 0 0,2-3 4480 0,4 2 832 15,5 1 160-15,0 0 32 16,0 0-3776-16,14 6-768 0,6 1-160 0,6-1-32 16,8 1 128-16,5-1 0 0,5-1 16 0,7 1 0 15,4 0-192-15,5-3-32 0,6 1-16 0,7-4 0 16,7 0 96-16,1-7 32 0,1 1 0 0,4-5 0 15,6 2-96-15,2-1-32 0,1-3 0 0,0 0 0 16,1-2-480-16,0 1-192 0,2 2 176 0,-2 1-176 16,0 3-384-16,-5-1-160 0,-3 2-32 0,-4 2-16 15,-3-2-1968-15,-6 5-400 0,-6-1-80 0</inkml:trace>
  <inkml:trace contextRef="#ctx0" brushRef="#br0" timeOffset="42201.3">7359 7528 35935 0,'-16'3'3200'0,"16"-3"-2560"16,0 0-512-16,0 0-128 0,5 8 1104 0,9-3 208 16,7-1 32-16,9-2 16 0,9 2-848 0,7-6-192 15,6-1-16-15,9-3-16 16,8-5 432-16,9-1 96 0,7-1 16 0,3 0 0 15,-2-2-416-15,2 2-80 0,2 1-16 0,1 0 0 16,-1 0-320-16,-1 3 0 0,-6 3 0 0,-3-1 0 31,-6-2-1456-31,-5 3-352 0,-3 2-80 0,-9 1-10592 0,-6 1-2128 0</inkml:trace>
  <inkml:trace contextRef="#ctx0" brushRef="#br0" timeOffset="42396.77">7649 7595 16575 0,'-5'2'1472'0,"1"5"-1168"0,2-1-304 0,2-6 0 15,8 7 5136-15,7-1 976 16,4-2 192-16,9-1 32 0,5-3-4800 0,12-3-976 16,8-1-192-16,9-2-48 0,3-1 144 0,3-4 32 15,1-1 0-15,2 0 0 0,2 0-496 0,3 3 0 16,0-1 0-16,-3 2 0 15,-4 0-1232-15,-3 2-240 0,-3 2-64 0,-6-1-15712 16</inkml:trace>
  <inkml:trace contextRef="#ctx0" brushRef="#br0" timeOffset="42548.9">7637 7875 35007 0,'0'0'3120'0,"5"8"-2496"31,7 1-496-31,9 0-128 0,9-1 1408 0,12-2 272 0,10-2 48 0,12-4 16 16,10-4-592-16,9-2-128 0,6-7-32 0,8-3 0 31,6 2-1504-31,0-8-320 0,-3-2-48 0</inkml:trace>
  <inkml:trace contextRef="#ctx0" brushRef="#br0" timeOffset="68692.81">19294 968 26607 0,'0'0'2368'0,"0"0"-1904"16,1 10-464-16,0 1 0 0,-1 3 1440 0,2 4 192 16,-1 5 32-16,2 4 16 0,-1 0-528 0,-1 6-96 15,-2 5-32-15,1 3 0 0,0 5-624 0,0 1-128 16,1 0-16-16,-1 0-16 0,0 1-240 0,2-1 0 15,-1-4 128-15,2-5-128 32,-2-3-480-32,2-8-144 0,-1-3-16 0,1-5-16 15,1-2-1600-15,0-5-320 0,0-5-64 0,-4-7-6128 0,0 0-1216 0</inkml:trace>
  <inkml:trace contextRef="#ctx0" brushRef="#br0" timeOffset="68846.09">19527 899 11967 0,'9'-28'528'0,"-5"19"112"0,0-4-512 0,0 3-128 0,0 1 0 0,0 2 0 16,-4 7 2640-16,0 0 496 0,5 5 112 0,-1 6 16 16,0 3-1600-16,0 7-304 0,0 8-64 0,0 6-16 15,-1 5-816-15,1 5-160 0,0 4-48 0,0 1 0 16,0 2-256-16,0-1 0 0,1 4 0 0,-1 1 0 16,-1 1 0-16,1-1-176 15,0-3 0-15,-1-2-8400 16,1-1-1696-16</inkml:trace>
  <inkml:trace contextRef="#ctx0" brushRef="#br0" timeOffset="69061.83">19273 1385 21183 0,'0'0'1888'0,"0"0"-1504"0,0 0-384 0,0 0 0 15,0 0 3456-15,0 0 640 0,0 0 112 0,8 5 16 0,2-3-2272 0,4-1-464 16,5-1-80-16,2-1-32 0,3-5-928 0,1 1-176 16,2 0-32-16,2 0-16 0,2-2-224 0,1 1 0 15,0-2-192-15,1 4-12272 16,2 3-2448-16</inkml:trace>
  <inkml:trace contextRef="#ctx0" brushRef="#br0" timeOffset="69461.89">20191 1840 29711 0,'0'0'1312'0,"-6"7"288"0,1 2-1280 0,1-1-320 0,4-8 0 0,0 0 0 15,0 0 784-15,0 0 112 0,0 0 0 0,6-8 16 16,1-4-16-16,2-4-16 0,1-4 0 0,1-5 0 16,1-4-880-16,1-4-128 0,1-3-64 0,0-3 0 15,1-4 16-15,-1 0 0 0,2-1 0 0,-4 0 0 0,-3 1 176 0,0-1 0 16,0 0 0-16,-1 2 0 0,-3 3 0 0,2 2 0 31,-1 1 0-31,0 3 128 0,-1 5 32 0,1 3 16 16,2 0 0-16,0 4 0 0,-2 6 80 0,1 3 0 0,-1 5 16 15,1 5 0-15,0 6-16 0,0 7-16 0,2 6 0 0,1 7 0 16,-3 2-240-16,3 7 0 0,-3 4 0 0,4 2 0 16,-1 2 0-16,1 1 0 0,0-1 0 0,1 2 0 15,1-1-144-15,0-2 144 0,2 0-208 0,-2-4 80 16,0-3-432-16,-3-2-80 0,-1-1 0 0,0-3-16 16,-1 1-1744-16,-1-4-352 0,-3-1-64 0</inkml:trace>
  <inkml:trace contextRef="#ctx0" brushRef="#br0" timeOffset="69646.82">20294 1453 29487 0,'0'0'2624'0,"0"0"-2112"0,0 0-512 0,1 6 0 16,2 1 1920-16,2 1 256 0,1-2 64 0,2 2 16 15,3-1-208-15,3-1-32 0,3 1-16 0,4 1 0 16,2-5-1232-16,3 3-240 0,2-5-48 0,2 2-16 0,1-3-272 0,0 0-64 31,0 0-128-31,2-3 192 16,0 0-2272-16,1 2-464 0,-2 1-80 0</inkml:trace>
  <inkml:trace contextRef="#ctx0" brushRef="#br0" timeOffset="70732.69">21647 1303 24879 0,'0'0'2208'0,"0"0"-1760"0,0 0-448 0,0 0 0 15,0 0 704-15,0 0 48 0,0 0 16 0,0 0 0 0,0 0 768 16,12-1 176-16,1 5 16 0,1-3 16 0,2-2-896 15,2-1-176-15,3 1-32 0,2 0-16 0,3 3-96 0,2 0-16 16,0-1 0-16,4 0 0 0,0-1-176 0,3 0-32 31,2 0-16-31,-2 0 0 0,0 2-144 0,2 0-16 16,-1-1-128-16,1 2 192 0,-3 1-192 0,2 0 0 0,-1 0 0 16,1 1 0-16,-1 2 0 0,-1-4 0 0,-2 1 0 0,1 0 0 15,0-2 128-15,-5 0-128 0,-2-2 0 0,0-1 0 16,-2-2 0-16,-3 1 128 0,-2-2-128 0,-3 1 0 15,-4 1 0-15,-1-5 0 0,-3 0 0 0,-1-3 0 16,-2 0 128-16,-1 0-128 0,-3-3 0 0,-1 0 144 0,-4-4-144 0,-2 2 128 16,-1-2-128-16,-3 0 128 0,-3-4-128 0,-3 0 128 15,-1-2-128-15,0 1 128 0,0-1-128 0,-1 3 0 16,-3-3 144-16,2 6-144 0,-1 4 0 0,2 3 0 16,0 2-192-16,2 4 64 15,2 3-576-15,1 2-96 0,-1 3-32 0,4 5-10560 16,1 3-2112-16</inkml:trace>
  <inkml:trace contextRef="#ctx0" brushRef="#br0" timeOffset="71233.39">21880 1828 19343 0,'-19'-14'848'0,"11"10"192"0,0 0-832 0,0 2-208 0,2-1 0 0,1 2 0 16,-1-1 1632-16,6 2 288 0,0 0 48 0,0 0 16 15,0 0-640-15,4 8-112 0,1 4-16 0,3 4-16 16,3-1-688-16,0 6-144 0,1 0-32 0,3 1 0 0,-1 0-16 0,0 0-16 16,1-1 0-16,-1 0 0 0,-1 0-144 0,0-3-32 15,-1-1 0-15,-2-2 0 0,-1-4-128 0,2-2 192 16,-4-3-192-16,-1-4 192 0,-6-2-192 0,0 0 0 15,0 0 0-15,-2-9 0 0,-2-4-256 0,-1-1-96 16,-3 1-16-16,-2-4 0 31,-3-1-32-31,-1-2-16 0,-2-1 0 0,-1 0 0 16,0-1-64-16,-1-1-16 0,-3-5 0 0,0 1 0 16,0-2 16-16,0 1 0 0,2 1 0 0,2 3 0 0,1 4 480 0,5 2 128 0,3 4 16 0,2 3 0 15,3 2 1520-15,1 2 288 0,2 7 64 0,0 0 16 16,11-2-1648-16,2 2-384 0,2 1 0 0,5 2 0 0,2-1 800 15,3 4 160-15,2 0 48 0,2 2 0 0,2-3-96 16,3 0-16-16,4-1 0 0,2-1 0 0,-1-1-160 0,3 1-32 16,1-2-16-16,3 1 0 0,1-1-224 0,0-1-32 0,0 0-16 15,0 3 0-15,-2-2-416 0,1 0-224 0,-4-2 32 0,-1 0 0 32,-2 1-256-32,0-4-32 0,1 0-16 0,0-1 0 15,-1-2-2512-15,-1 1-496 0</inkml:trace>
  <inkml:trace contextRef="#ctx0" brushRef="#br0" timeOffset="71896.84">23928 1208 23839 0,'0'0'1056'0,"0"0"224"0,0 0-1024 0,0 0-256 0,0 0 0 0,0 0 0 16,0 0 1344-16,0 0 240 0,2 5 32 0,-1 5 16 15,2 4 96-15,-2 9 32 0,0 2 0 0,1 5 0 16,-2 6-1312-16,0 5-272 0,-2 3-48 0,1 6-128 16,1-1 208-16,-1-1-64 15,1-1-16-15,0-2 0 0,-2-9-128 0,2 10 0 16,2-3 0-16,0-5 0 15,1-5-464-15,1-5-176 0,0-6-48 0,1-5 0 16,0-5-3152-16,2-6-640 0</inkml:trace>
  <inkml:trace contextRef="#ctx0" brushRef="#br0" timeOffset="72096.89">24307 1090 17503 0,'0'0'1552'0,"0"0"-1232"16,0 0-320-16,0 0 0 0,0 0 1520 0,0 0 240 15,0 0 48-15,2 7 16 0,-1 2 96 0,2 3 32 16,-2 4 0-16,2 0 0 0,0 5-1232 0,-1 4-240 16,2 2-48-16,1 5-16 15,0 3-608-15,2 8-112 0,0 0-16 0,0-3-16 16,2 2 528-16,-1-8 128 0,-1 3 0 0,1-4 16 31,-1 1-832-31,1-1-160 0,-1-3-48 0,-1-4-13072 0</inkml:trace>
  <inkml:trace contextRef="#ctx0" brushRef="#br0" timeOffset="72265.75">24025 1432 33231 0,'0'0'1472'0,"0"0"304"0,0 0-1424 0,0 0-352 0,0 0 0 0,0 0 0 15,6 3 864-15,2-1 96 0,3 3 32 16,3-2 0-16,4 1-288 0,4-1-64 0,1 1-16 0,3-3 0 15,6 0-1568-15,2-1-304 0,-1 1-64 0,-2-2-14720 16</inkml:trace>
  <inkml:trace contextRef="#ctx0" brushRef="#br0" timeOffset="72534.52">24819 896 21183 0,'0'0'1888'0,"0"0"-1504"16,0 0-384-16,-1 11 0 0,-3-4 1824 0,1 5 288 15,2 1 64-15,1 4 16 0,1 3-1040 16,0 3-224-16,1 6-32 0,-1-2-16 0,2 6-880 0,0-3-336 16,3 0 16-16,-1-1-9056 15,0-1-1808-15</inkml:trace>
  <inkml:trace contextRef="#ctx0" brushRef="#br0" timeOffset="72713.02">24712 1128 22111 0,'0'0'1968'0,"0"0"-1584"0,0 0-384 0,1 7 0 15,-1-7 2128-15,9 4 352 0,3 1 64 0,0 0 16 16,2 2-1024-16,1-2-192 0,-2-1-32 0,1-2-16 16,4 2-1024-16,0 0-272 0,1 1 0 0,0-2-10592 15,2 1-2208-15</inkml:trace>
  <inkml:trace contextRef="#ctx0" brushRef="#br0" timeOffset="72997.87">25385 1429 32991 0,'-12'-5'1472'0,"5"5"288"0,-3 3-1408 0,-3 1-352 16,-1 0 0-16,-1 1 0 0,2-1 1664 0,-2 4 256 15,-2-1 48-15,-2 6 16 0,4 3-928 0,0 2-176 16,2 5-48-16,2 0 0 0,0 3-640 0,3 1-192 0,2-2 0 0,3-1 0 16,3 0 0-16,0 0 0 0,3-2 0 0,3 0-192 31,4-1-1280-31,1-1-256 0,4-3-48 0,2-2-9856 0,2 0-1968 0</inkml:trace>
  <inkml:trace contextRef="#ctx0" brushRef="#br0" timeOffset="74498.67">27353 1234 11967 0,'0'0'1072'0,"-2"10"-864"16,-4 2-208-16,1 2 0 0,-1 6 3840 0,1 0 704 0,-1 3 160 0,2 3 32 16,0 3-3200-16,2 3-624 0,-1 4-128 0,2 0-16 15,1-2-528-15,1 1-112 0,3-1 0 0,0 0-128 31,1-4-2816-31,1-4-656 0</inkml:trace>
  <inkml:trace contextRef="#ctx0" brushRef="#br0" timeOffset="74682.78">27241 1555 19343 0,'0'0'1728'0,"0"0"-1392"0,0 0-336 0,0 0 0 15,0 0 4240-15,0 0 784 0,0 0 160 0,9 0 16 16,2-2-3152-16,2 1-624 0,1 0-128 0,3-2-16 16,4-1-944-16,2-1-176 0,1 1-32 0,1 0-128 15,3 2-1536-15,2-5-432 0,-1 2-80 0</inkml:trace>
  <inkml:trace contextRef="#ctx0" brushRef="#br0" timeOffset="75467.81">28139 1775 13823 0,'-10'13'608'0,"3"-4"128"0,0-1-592 0,0 1-144 0,2-1 0 0,5-8 0 31,-4 12 3696-31,4-12 704 0,0 0 144 0,0 0 16 16,0 0-2528-16,0 0-512 0,5-10-112 0,6-1 0 16,0-7-1248-16,6-6-160 0,3-5-192 0,2-1 32 15,-1-4-224-15,2 1-32 0,2-7-16 0,0 1 0 0,-3-2 64 0,0-2 16 16,-1 0 0-16,0 1 0 0,-1 1 352 0,-4 1 0 16,-1-2-144-16,-2 5 144 0,0 0 0 0,-3 4 0 15,-3 1 0-15,-1 4 0 0,0 4 0 0,-1 5-192 0,-1 4 16 0,0 6 0 16,-4 9 176-16,0 0-160 0,0 0 160 0,9 18-160 15,-3 1 160-15,-1 6 224 0,-2 1-48 0,0 7-16 16,1 6 80-16,1 5 16 0,1 6 0 0,1 3 0 16,-1 6-96-16,4-2-16 0,1 3 0 0,2-4 0 15,-1-5-144-15,2-3 0 0,-2-2 0 0,0-7 128 16,0-1-432-16,-2-4-80 0,2-1-32 0,-2-7-9184 16,-1-6-1824-16</inkml:trace>
  <inkml:trace contextRef="#ctx0" brushRef="#br0" timeOffset="75630.6">28343 1522 22111 0,'0'0'1968'0,"0"0"-1584"0,0 0-384 0,0 0 0 16,0 0 1968-16,8-6 304 0,-1 0 64 0,3 2 16 0,0 0-1024 0,3 2-208 15,4 2-32-15,5 0-16 0,0-1-672 0,3-3-128 16,0-2-16-16,2 3-16 15,-1-1-1840-15,0-3-384 0,-1-1-64 0</inkml:trace>
  <inkml:trace contextRef="#ctx0" brushRef="#br0" timeOffset="75868.58">28892 901 33279 0,'0'0'1472'0,"0"0"320"0,0 0-1440 0,6 8-352 0,-6-8 0 0,5 9 0 16,-5-9 1264-16,8 7 176 0,0-3 32 0,2 2 16 16,2 2-464-16,0-1-112 0,1-3-16 0,1-2 0 15,3 1-896-15,-2-2-144 0,-1-1-48 0,2 0-16 16,-2 0-3296-16,0 0-656 0</inkml:trace>
  <inkml:trace contextRef="#ctx0" brushRef="#br0" timeOffset="76333.89">29210 772 17503 0,'0'0'1552'0,"-5"-7"-1232"15,-3-4-320-15,-1 1 0 0,-2-1 2752 0,1-2 480 0,-2 3 96 16,-4-2 32-16,-2 2-1136 0,-1-1-240 0,-2 2-32 0,1 1-16 15,1 2-1040-15,-5 2-224 0,-1 1-32 0,-1 6-16 16,0 2-624-16,-1 7 0 0,-1 7 0 0,1 5 0 16,0-5 0-16,3 5 0 0,5 2 0 0,0 8-128 0,2 4 128 15,2 1 0-15,3 0 0 0,4-3-128 0,3 2 128 16,5-4 0-16,5-1 0 0,4-5-128 0,3-2 128 16,6-1-192-16,5-4 192 0,7-4-192 0,1-5-16 0,8-3-16 15,4-3 0-15,0-3 0 0,0-6 96 0,0-1 128 16,-3-7-208-16,-2-1 80 15,-4-1 128-15,-3 0 0 0,-2 0 0 0,-4-3 0 16,-3-2 0-16,-4-2 0 0,-5 1 0 0,-2-3 128 16,-5-3-128-16,-2 1 128 0,-4 2-128 0,-2 3 128 15,-5-5-128-15,-1 3 0 0,0 3 0 0,-2-3 0 32,-4 0-1648-32,-2 1-240 0,0-3-48 0</inkml:trace>
  <inkml:trace contextRef="#ctx0" brushRef="#br0" timeOffset="77018.05">24854 860 23327 0,'0'0'1024'0,"0"0"224"0,0 0-992 0,0 0-256 0,0 0 0 0,0 0 0 16,0 0 1232-16,0 0 208 16,9 9 32-16,-15 4 16 0,2 5-272 0,0 2-64 15,0 2-16-15,1 3 0 0,1 1-688 0,-1 2-128 16,2 0-16-16,1 4-16 0,-1-4-112 0,-1-2-32 15,2 0 0-15,0-1 0 0,3 1-144 0,-1 0-144 16,0-3 144-16,-1 1-208 16,2 2-2560-16,-2-4-512 0</inkml:trace>
  <inkml:trace contextRef="#ctx0" brushRef="#br0" timeOffset="77240.6">24713 1199 21183 0,'-10'-6'944'0,"10"6"192"0,0 0-912 0,0 0-224 16,0 0 0-16,0 0 0 0,0 0 2848 0,0 0 528 0,0 0 96 0,5-3 32 16,2 0-1600-16,0 0-320 0,1 1-64 0,3 0-16 15,0 2-880-15,2-2-176 0,2 1-48 0,-1-1 0 16,-1 1-208-16,0 1-32 0,2-4-16 0,0 1 0 16,1 1-144-16,-1-1-144 0,1-1 144 0,0 2-208 31,-1 0-2352-31,0 0-480 0,-4 2-96 0</inkml:trace>
  <inkml:trace contextRef="#ctx0" brushRef="#br0" timeOffset="77657.56">24928 795 2751 0,'-9'-10'128'0,"4"8"16"0,5 2-144 0,-8-3 0 16,-1 2 0-16,-3 0 0 0,2 1 5744 0,2 0 1104 16,-1 1 240-16,-7 0 32 0,-1-1-4048 0,4 3-832 15,-1-2-144-15,-3 4-48 0,-2-3-1120 0,-2 4-224 16,-3 2-64-16,-1 2 0 16,2 5-496-16,1 2-144 0,0 2 0 0,1 7 0 15,1 0 0-15,1 4 0 0,2 4 0 0,2 3-128 16,4-1 128-16,1 3 0 0,4 2-144 0,3-2 144 15,5-1 0-15,3-3-144 0,5-1 144 0,5-2 0 16,3 1-160-16,5-3 160 0,3-7-128 0,3-3 128 16,4-3-160-16,-1-3 160 0,2-3-192 0,0-6 192 15,-1-5-240-15,-1-5 64 0,3-4 16 0,-3-7 0 0,-5-5 160 0,1-2 0 16,-2-3 160-16,0 0-160 0,-3-4 256 0,-1 0-32 0,-2-2-16 16,-4 1 0-16,-3 0 80 0,-2-1 16 0,-4 2 0 15,-2 0 0-15,-1-2-48 0,-4 3 0 0,-8 0 0 0,-1 3 0 16,-3-1-64-16,-2 5-32 0,-4 0 0 0,-8-4 0 31,2 7-560-31,1 2-112 0,-5 6-32 0,9 5-11008 16,2 4-2208-16</inkml:trace>
  <inkml:trace contextRef="#ctx0" brushRef="#br0" timeOffset="84398.75">19657 3260 20271 0,'-2'-4'1792'0,"-3"0"-1424"0,-1-2-368 0,1 2 0 0,5 4 2576 0,-6 1 448 16,-1 4 96-16,2 2 16 0,1 2-1328 0,1 4-256 16,1 5-48-16,1 6-16 0,-1 3-576 0,2 8-112 15,-1 7-32-15,0 7 0 0,1 9-400 0,0 3-96 16,-2 3-16-16,1 1 0 0,0-2-256 0,1 1 0 0,2 1 0 0,0-4-144 15,-1-4-1856 1,2-3-368-16,-1-10-80 0,1-6-13040 0</inkml:trace>
  <inkml:trace contextRef="#ctx0" brushRef="#br0" timeOffset="84699.72">20039 3273 32991 0,'0'0'1472'0,"0"0"288"0,-6 9-1408 0,-2 0-352 0,0 3 0 0,-1 1 0 16,0 3 960-16,-1 2 112 0,-3 4 16 0,-2 5 16 16,0 6-432-16,-1 5-96 0,-4 2 0 0,1 3-16 15,-1 4-560-15,2 0 0 16,-2-1 0-16,2-5 0 0,1 0 208 0,3-3-64 16,1-3-16-16,2-1 0 0,0-7 528 0,3-2 112 15,3-2 0-15,-1-2 16 0,3-5 0 0,0-2 0 16,2-2 0-16,2-2 0 0,3-2-432 0,1 0-96 15,2-4 0-15,3-1-16 0,6-3-240 0,2-2-192 16,1 0 48-16,5-2 0 16,3 0-432-16,1-3-64 0,-1 1-32 0,0-1 0 0,1-1-1888 15,1 1-368-15,-1 0-80 0,1 1-7920 0,-2-6-1584 0</inkml:trace>
  <inkml:trace contextRef="#ctx0" brushRef="#br0" timeOffset="84969.37">20278 3753 13823 0,'-12'2'1216'0,"6"2"-960"16,-2 0-256-16,-1 4 0 15,-2 2 2752-15,0 5 496 0,-4-2 96 0,4 2 32 16,0 2-1328-16,2 3-272 0,3 2-48 0,-1 0-16 16,2-1-768-16,1 1-160 0,1-2-16 0,3-1-16 15,2-2-528-15,1 0-96 0,1-2-128 0,2-4 176 16,0 0-384-16,2-3-80 0,0-3-16 0,1-3 0 16,1 0-192-16,1-4-32 0,-2 0-16 0,0-2 0 15,0-4 224-15,0 0 64 0,-1-5 0 0,-1 0 0 0,-2 0 256 0,1 1 0 16,1-1 128-16,-1 2-128 0,0-2 416 0,-1 1-16 15,0 1 0-15,-2 5 0 0,-2-2 544 0,-1 8 96 16,0 0 32-16,0 0 0 0,0 0-288 0,0 0-48 16,6 11-16-16,1 0 0 0,-1 2-544 0,2 2-176 15,3 2 0-15,-1 0 0 16,2 1-1056-16,1 1-320 0,1 1-64 0,5-1-14672 0</inkml:trace>
  <inkml:trace contextRef="#ctx0" brushRef="#br0" timeOffset="85116.5">20814 3780 36047 0,'0'0'1600'0,"0"0"320"0,-3-5-1536 0,3 5-384 0,0 0 0 0,3-8 0 16,1 0 1216-16,1 2 144 0,3-1 48 0,5 5 0 15,1-1-880-15,3 2-160 0,1-1-48 0,2 2 0 16,1 2-1648-16,1 0-336 0,1 1-64 0,1 1-15312 15</inkml:trace>
  <inkml:trace contextRef="#ctx0" brushRef="#br0" timeOffset="85331.82">20867 4012 26719 0,'-15'-6'1184'0,"8"6"240"0,1 1-1136 0,6-1-288 16,-6 3 0-16,6-3 0 0,0 0 4224 0,0 0 800 16,0 0 160-16,16 3 16 0,5 0-3360 0,2-2-688 15,5-2-128-15,2-2-16 0,1 1-880 0,3-2-128 16,1-1-128-16,0 1 128 16,-1-1-1632-16,1 1-224 0,-1-3-32 0,0 5-17872 15</inkml:trace>
  <inkml:trace contextRef="#ctx0" brushRef="#br0" timeOffset="86802.86">22653 3100 20895 0,'0'0'928'0,"-4"-7"192"0,-1 2-896 0,-1 1-224 15,-2 0 0-15,-1-1 0 0,-2-2 1344 0,1 2 240 16,0 1 32-16,-1 1 16 0,2-3 32 0,-3 2 0 16,-1-1 0-16,0 1 0 0,3 0-800 0,-2 1-160 15,-2 1-16-15,2 1-16 0,0 1-192 0,2 1-32 16,1 1-16-16,-1 4 0 0,3 0-240 0,-1 2-64 0,-1 0 0 0,0 1 0 16,-1 1-128-16,3 3 0 0,-2 3 0 0,1 1 128 15,1 0-128-15,1 0 0 0,-2 0 0 0,3 0 0 16,-1 1 0-16,2-2 0 0,1-1 0 0,0 1 0 15,0 2 0-15,2 3 0 0,0-1 0 0,-2 0 0 16,1 3 0-16,-2 3 0 0,-2 4 0 0,1 5 0 16,0 3 0-16,-2 2 0 0,1 1 0 0,-1 0 0 0,2 1 0 0,0-7 0 15,-3 2 0-15,2-1 0 0,2-2 0 0,-1-1 0 16,1-3 0-16,1-3 0 0,3-1 0 0,0 5 0 0,1-5 0 16,3-3 0-16,1-5 256 0,2-1-16 0,1 0-16 15,2-4 0-15,3-1 96 0,3-1 0 0,1 0 16 0,2-2 0 16,2-1-144-16,3-2-16 0,-1-1-16 0,2 1 0 15,0-2-160-15,1-3 128 16,3 0-128-16,-3-2 128 16,-2-2-1488-16,1-1-304 0,-1 2-64 0</inkml:trace>
  <inkml:trace contextRef="#ctx0" brushRef="#br0" timeOffset="87049.87">22799 3407 23039 0,'0'0'2048'0,"0"0"-1648"16,0 0-400-16,0 0 0 15,0 0 1312-15,0 0 176 0,0 0 48 0,0 0 0 16,0 0-256-16,3 8-64 0,2 6 0 0,-1 5 0 15,-3-8-752-15,2 8-144 0,-2 1-48 0,1 5 0 16,-2 4-144-16,1-2-128 0,0 1 192 0,-1-2-192 31,0 1-288-31,2 0-160 0,-1 0-48 0,0-4-14240 0</inkml:trace>
  <inkml:trace contextRef="#ctx0" brushRef="#br0" timeOffset="87234.9">23003 3243 23039 0,'0'0'2048'0,"0"0"-1648"16,0 0-400-16,0 0 0 0,0 0 2080 0,0 0 336 0,0 0 64 0,5 9 16 15,0 3-1024-15,0 3-208 0,2 4-48 0,2 2 0 16,-1 3-912-16,0 4-304 0,-2 2 160 0,2 1-160 16,1 3-288-16,-1 1-144 0,0 2-16 0,1-4-16 15,-3 0-2288-15,0-8-448 0,-1 1-80 0</inkml:trace>
  <inkml:trace contextRef="#ctx0" brushRef="#br0" timeOffset="87403.39">22892 3471 26719 0,'0'0'2368'0,"0"0"-1888"0,0 0-480 0,0 0 0 0,0 0 1584 0,0 0 208 15,8-4 64-15,2 2 0 0,3 0-944 0,3 2-176 16,0 0-32-16,2 0-16 16,5 2-3024-16,1-2-608 0</inkml:trace>
  <inkml:trace contextRef="#ctx0" brushRef="#br0" timeOffset="87572.53">23348 3137 26607 0,'0'0'1168'0,"0"0"256"0,0 0-1136 0,0 0-288 16,-1 8 0-16,1 1 0 0,-1 3 896 0,1-2 112 15,0 3 16-15,0 3 16 0,1 2-640 0,0 5-128 16,2-3-16-16,-1 6-9408 0,4 4-1856 16</inkml:trace>
  <inkml:trace contextRef="#ctx0" brushRef="#br0" timeOffset="87756.97">23320 3308 27695 0,'0'0'1216'0,"-4"-6"272"0,0-1-1184 0,1 1-304 16,2-1 0-16,2 1 0 0,2-2 1520 0,2 2 240 16,-1 0 48-16,-4 6 16 0,0 0-1184 0,9-1-256 31,1-2-32-31,3 3-16 15,2 0-1568-15,0 0-320 0,1 0-64 0,0 0-12528 0</inkml:trace>
  <inkml:trace contextRef="#ctx0" brushRef="#br0" timeOffset="88188.63">23540 2985 20271 0,'-4'-20'896'0,"4"14"192"0,1 1-880 0,1-1-208 0,2-2 0 0,-1 2 0 16,3-1 1600-16,-1 2 288 0,0 1 48 0,3 2 16 16,1 0-1120-16,-1 4-208 0,0 0-48 0,1 1-16 15,-1 1-560-15,3 2 0 0,0 1 0 0,-2-1 0 16,0 2-256-16,0 0-16 0,-1 2 0 0,0 0 0 16,1 0 80-16,-1 2 32 15,1-1 0-15,-1 3 0 0,-2 0 0 0,1 1 0 16,-1 2 0-16,1 3 0 0,1-3 160 0,-2 3 0 15,1 0 0-15,0 3 0 0,4-3 0 0,-2 3 0 16,1 0 0-16,2 3-128 0,3 4 128 0,-1 0 0 16,0 0 0-16,2 3-128 0,-1-2 128 0,2 4 0 15,-1-1 0-15,0 0 0 0,-1-3 0 0,1 1 0 16,-2-3 0-16,-1 1 0 0,2-1 544 0,-4-4 32 0,0 0 16 0,-1-3 0 16,-1 1 672-16,-2 1 128 0,-2-3 16 0,-1 0 16 15,0-2 48-15,-3 1 16 0,-2-1 0 0,-3 1 0 16,-2-3-336-16,-2-2-80 0,-1 5-16 0,-3-3 0 15,1-4-128-15,-2 0-32 0,-2 0 0 0,-1 1 0 16,1-3-320-16,-1-1-80 0,0-1-16 0,-1-1 0 0,-4 1-480 16,1-2-128-16,-1-2-16 0,2-4-21168 0</inkml:trace>
  <inkml:trace contextRef="#ctx0" brushRef="#br0" timeOffset="88889.6">24722 2930 25279 0,'0'0'1120'0,"0"0"224"0,6-5-1072 0,-10 0-272 15,1-2 0-15,-1 2 0 0,4 5 1440 0,-9-4 224 16,-1-3 64-16,-1 2 0 0,1 1-304 0,-2 2-48 16,0 0-16-16,1 2 0 15,-1 2-832-15,0 3-160 0,0-2-48 0,1 2 0 16,-1 0 0-16,0 0-16 0,-1 2 0 0,1 2 0 16,-1 6-112-16,0 0-32 0,0 2 0 0,2 2 0 15,0 3-160-15,1-1 0 0,1 1 0 0,1 3 0 16,0 1 0-16,3-3 0 0,1-1 144 0,0 0-144 0,1 0 224 15,2 0-32-15,0 0 0 0,-1 3 0 0,1 2-352 0,-2 9-80 16,1-2-16-16,-1-1 0 0,2-8 256 0,-3 4 0 0,0 4 0 0,-1 3 0 16,0 3 0-16,1 0 0 0,0 2 0 0,0-1 0 15,0 6 0-15,1-6 0 0,3-3 0 0,2-3 160 16,-1-2 96-16,3-2 32 0,0-5 0 0,1-3 0 16,0 0-64-16,1-2-16 0,-3-1 0 0,3-3 0 15,0 0-80-15,2-2-128 0,1-2 176 0,2-2-176 16,0-2 0-16,1-2 0 0,2 1 0 0,1-3-192 15,4-4-464-15,1-1-96 0,-1-1-16 0,2 0-10960 16,3-2-2208-16</inkml:trace>
  <inkml:trace contextRef="#ctx0" brushRef="#br0" timeOffset="89258.53">24904 3802 21183 0,'0'0'1888'0,"-4"0"-1504"0,4 0-384 0,0 0 0 16,-6 0 2192-16,1-2 368 0,5 2 80 0,0 0 16 0,0 0-1024 0,0 0-208 16,-4-4-32-16,3-2-16 0,1 0-832 0,4-2-160 15,1-2-48-15,2-2 0 0,1 0-336 0,-1-3 0 16,4-1 0-16,-1-2 0 0,-1-2-368 0,0 1 16 0,2-2 0 0,-1-1 0 16,1-1-32-16,-2 1 0 0,1-1 0 0,-1-2 0 15,1 2 64-15,0-7 16 0,-1 1 0 0,0-1 0 16,-1 0 304-16,-1 3-128 0,-2-1 128 0,-1 5 0 15,1 1 0-15,-1 5 0 0,0 1 0 0,-2 6 0 16,0 3 192-16,-2 7 32 0,0 0 16 0,0 0 0 16,0 0 144-16,1 13 48 15,0 4 0-15,3 5 0 0,0 6-160 0,0 1-16 16,1 4-16-16,2 1 0 0,1 5-240 0,1 4 0 16,2-2 0-16,1 2 0 0,0-2 0 0,-3-11-128 15,0 0 128-15,2-1-208 16,-1-2-1200-16,3-2-224 0,-1-1-48 0,-2 0-12544 0</inkml:trace>
  <inkml:trace contextRef="#ctx0" brushRef="#br0" timeOffset="89405.4">25095 3608 27647 0,'0'0'1216'0,"0"0"256"0,0 0-1168 15,0 0-304-15,2-5 0 0,0 0 0 0,2 1 1776 0,0-2 288 16,3 5 64-16,-1-1 16 0,3-2-992 0,3 2-192 0,4 0-32 0,2 0-16 15,-1-2-784-15,2 1-128 0,3-1 0 0,-1 1 0 32,1-1-2528-32,-1-2-384 0</inkml:trace>
  <inkml:trace contextRef="#ctx0" brushRef="#br0" timeOffset="89573.79">25426 3196 31967 0,'0'0'1408'0,"0"0"304"0,0 0-1376 15,0 0-336-15,0 0 0 0,8-3 0 0,-8 3 464 0,11-2 32 0,0-1 0 0,0 1 0 16,1-1-1360 0,2 2-272-16,0-1-48 0</inkml:trace>
  <inkml:trace contextRef="#ctx0" brushRef="#br0" timeOffset="90021.23">25542 2874 18431 0,'0'0'1632'0,"0"0"-1312"0,0 0-320 0,-6-5 0 16,6 5 1392-16,0 0 208 0,0 0 32 0,3-5 16 15,-1-3-128-15,3 3-32 0,2-1 0 0,5 1 0 16,1 2-816-16,1 1-160 0,0-2-48 0,1 1 0 15,-2 2-272-15,0 1-48 0,-2 4-16 0,-3-3 0 16,0 2-128-16,0-1 160 0,0 1-160 0,2 4 160 0,1 0 96 0,-4 1 0 16,0 0 16-16,-1-1 0 0,2 0-96 0,-1 0-32 15,1 1 0-15,-1 0 0 0,3-1-144 0,-3 4 0 16,1 1 0-16,5 7-176 16,2 2-224-16,-2 0-48 0,1 1-16 0,-5-5 0 15,0-1 0-15,2 3 0 0,-4 3 0 0,3 3 0 0,-1 1 144 0,0 2 16 16,1 2 16-16,1 1 0 0,0 0 160 0,4 2 128 0,-1 2-192 0,2 1 192 15,1 2 0-15,-2 3 0 0,0-5 192 0,-1 1-48 16,3-1-144-16,-1 1-176 0,-2-3 48 0,-2-1 0 16,-2 1 352-16,1-2 80 0,-2-2 16 0,0-2 0 15,-1 0 288-15,-2-2 64 0,-1 0 16 0,-1 0 0 0,-4-5 400 0,-1 1 64 16,-4 0 32-16,-2 3 0 0,-1 0 96 0,-3-1 32 16,-4 1 0-1,-3-1 0-15,0-2-208 0,-3 3-32 0,-1-1-16 0,1-4 0 16,-2 1-496-16,4-8-112 0,0-1 0 0,-1-1-16 15,1-2-608-15,0-1-112 0,1-1-32 0,0-1 0 32,0-1-3184-32,-6 2-640 0</inkml:trace>
  <inkml:trace contextRef="#ctx0" brushRef="#br0" timeOffset="90622.2">22277 4498 6447 0,'-16'-4'272'0,"8"6"80"0,-1 4-352 0,-1 0 0 0,0-3 0 0,3 1 0 15,-1 0 5232-15,8-4 976 0,0 0 192 0,0 0 32 16,0 0-4944-16,10 0-976 0,3 0-208 0,8 0-48 0,8 0-128 0,7 3-128 15,11-2 192-15,4 3-192 0,5 1 240 0,5-2-64 16,3-3-16-16,8 0 0 0,5 6 352 0,14-4 64 16,7-4 0-16,1 2 16 0,1 0-16 0,-2 2 0 15,7 3 0-15,8-1 0 0,-4-2-256 0,-7 2-64 16,-1 3-16-16,11-1 0 0,-2 1 32 0,1-6 16 16,-2 1 0-16,3-1 0 15,6 1 64-15,0 0 16 0,-8-4 0 0,4 2 0 16,-2-2-96-16,-4 1-16 0,-6-1 0 0,-6 1 0 15,-7-4 96-15,-25 3 16 0,2 1 0 0,2 0 0 16,3 1 272-16,-4 0 64 0,0 1 16 0,-3-1 0 16,-6-1-96-16,19 0-32 0,-4-2 0 0,-10 4 0 0,-2 6-400 0,-2-5-64 15,-3-3-128-15,-5 0 176 0,-7-1-176 0,-4 1 0 16,-6-1 0-16,-2 0 128 0,-5 2-128 0,-1 0-224 0,-4 3 48 0,-2-2 16 31,-6-1-2000-31,-1 0-400 0,-1 1-64 0,-3-1-32 0</inkml:trace>
  <inkml:trace contextRef="#ctx0" brushRef="#br0" timeOffset="91191.59">23626 5096 14735 0,'0'0'1312'0,"0"0"-1056"0,0 0-256 0,-4-4 0 16,-1-7 1280-16,0 2 192 0,-2-1 32 0,1 3 16 15,-1 2-128-15,1 1-32 0,-2-1 0 0,-1 0 0 16,-1-1-528-16,0 2-128 0,0 1 0 0,-2 1-16 16,0 4 368-16,0 0 80 15,-2 1 16-15,2 1 0 0,1-2-128 0,-1 3 0 16,0 2-16-16,-1 2 0 0,3 0-576 0,-1 3-112 15,1 1-32-15,1 3 0 0,0 1-288 0,-1 3 128 16,3 5-128-16,1 4 0 0,-1 2 160 0,3 2-160 16,0 1 128-16,0 0-128 0,0-1 256 0,1-6-48 15,-1-1 0-15,2 0 0 0,-1 1-80 0,1 4 0 16,0 5-128-16,1-4 192 0,-2-3-192 0,2-2 128 0,0 2-128 0,-1 1 0 16,1 0 192-16,1 0-48 0,1 0-16 0,2 6 0 15,0-4 160-15,-1-2 32 0,2-4 0 0,0-2 0 16,0-1 80-16,1-5 32 0,2-5 0 0,-1-1 0 15,3-3-160-15,2 0-16 0,1-1-16 0,1 0 0 0,1 1-240 0,2 2 0 16,2 0 0-16,-1-2 0 0,0-3 0 0,0-2 0 31,-2-1 0-31,2 1 0 16,2-1-272-16,0 0-160 0,-2-3-16 0,0-5-16 16,0-3-2704-16,-1-2-544 0</inkml:trace>
  <inkml:trace contextRef="#ctx0" brushRef="#br0" timeOffset="91409.28">23795 5305 16575 0,'0'0'1472'0,"0"0"-1168"16,0 0-304-16,0 0 0 0,0 0 3008 0,0 0 528 16,0 0 112-16,0 10 32 0,0 0-1808 0,0 4-352 15,3 5-80-15,0 4-16 0,1 6-864 0,-2 2-176 16,1 2-48-16,-2-2 0 0,-1-1-336 0,0 0 0 0,1-1 0 0,2 2 0 15,1 3-464 1,0-2-176-16,-2-12-16 16,1-2-16-16,-2-1-2064 0,2-1-400 0,2-3-96 0</inkml:trace>
  <inkml:trace contextRef="#ctx0" brushRef="#br0" timeOffset="91607.59">24012 5122 26719 0,'0'0'1184'0,"0"0"240"0,0 0-1136 0,-3 7-288 0,1 1 0 0,0 1 0 16,2 2 800-16,2 3 96 0,0 4 32 0,2 7 0 15,1 1-208-15,2 6-32 0,-1 1-16 0,1 1 0 16,-1 0-464-16,1-8-80 0,-1 3-128 0,4 2 176 0,-1 1-176 0,1 0 0 16,-1 2-192-16,0 1 192 15,2-1-1856-15,-3 0-256 0,-2-3-64 0,1-5-6144 16,-1-1-1216-16</inkml:trace>
  <inkml:trace contextRef="#ctx0" brushRef="#br0" timeOffset="91776.68">23858 5680 2751 0,'-6'-8'256'0,"0"0"-256"0,6 8 0 0,-4-4 0 15,-2-5 5376-15,2 0 1024 0,3 2 192 0,1 7 64 0,0 0-4288 0,6-5-864 16,-1-3-160-16,3 2-48 0,3 2-960 0,2-1-192 15,1-2-144-15,3 2 192 16,1 2-736-16,2 1-144 0,2 0-16 0,1 2-8272 0,3 0-1648 16</inkml:trace>
  <inkml:trace contextRef="#ctx0" brushRef="#br0" timeOffset="92123.97">24286 5755 12895 0,'0'0'1152'0,"0"0"-928"0,0 0-224 0,0 0 0 0,0 0 3152 0,0 0 592 16,0 0 112-16,0 0 32 0,0 0-1872 0,0 0-368 16,0 0-80-16,0 0-16 0,0 0-880 0,9-4-176 15,3 4-48-15,-1-5 0 0,0 0-448 0,-1-2 128 16,1-2-128-16,-1-4 0 0,2-4 0 0,-2-2 0 16,-2-5-192-16,1-1 192 0,-1-1-400 0,0-1 16 15,-3 1 16-15,3-7 0 0,0 1-80 16,-2 2-32-16,1 1 0 0,-2 3 0 0,-1 1 32 0,0 3 0 15,0 1 0-15,-3 6 0 0,1-5-128 0,1 3 0 0,1 0-16 0,0 4 0 16,0 3 208-16,1 3 32 0,-1 4 16 0,-4 3 0 16,8 7 592-16,-2 5 128 0,1 3 32 0,-1 6 0 0,0 4 288 0,0 4 48 15,1 1 16-15,-1-6 0 0,1 1-288 0,2 5-48 16,1 2-16-16,-1 1 0 0,0 1-416 0,2 0 128 0,-1 0-128 0,3 7 0 31,-2-14-320-31,-1-2-160 0,-1-2-32 0,0-1-8560 0,-2-5-1712 0</inkml:trace>
  <inkml:trace contextRef="#ctx0" brushRef="#br0" timeOffset="92277.8">24407 5513 32127 0,'0'0'1424'0,"0"0"304"0,0 0-1392 0,0 0-336 16,0 0 0-16,0 0 0 0,12 4 832 0,1-2 112 15,1 0 16-15,3-1 0 0,1 0-384 0,3 2-80 16,1 1-16-16,3-2 0 0,2-2-1872 0,1 0-368 0,0-6-80 0,0-1-12880 16</inkml:trace>
  <inkml:trace contextRef="#ctx0" brushRef="#br0" timeOffset="92694.18">24776 5105 17503 0,'-12'-7'768'0,"12"7"176"0,0 0-752 0,0 0-192 0,0 0 0 0,0 0 0 15,0 0 3056-15,0 0 576 0,0 0 112 0,12 1 32 16,1 3-2368-16,3 0-448 0,-1-1-112 0,2-3-16 16,-1-3-640-16,1 1-192 0,0 0 0 0,0 2 0 15,-2 2 0-15,0-1 0 0,-2 2 0 0,-3 0 0 0,2 3-160 0,-2-1 160 16,1 0-192-16,-2 2 192 0,-1 2-144 0,-1 1 144 15,1 1 0-15,-1 2-144 0,-1-2 144 0,1 2 0 16,-2-1 0-16,2 2 0 0,0 2 0 0,1 1 0 16,1 0 0-16,2 0 0 0,0 0 0 0,0-3 0 15,2 2 0-15,4 2-192 0,0 3 16 0,0 2 0 0,0 5 0 16,1-3 0-16,-1-2 176 0,6 7 0 0,-3-3-144 0,-3 0 144 16,-1 1 0-16,-2-3 0 0,-1 1 0 0,-3-1 0 15,-2-2 640-15,0-2 64 0,-4 0 0 0,-1 0 0 0,-2 0 384 0,-2-2 96 16,-1 1 16-16,-3-2 0 0,-2 0 80 0,-3 3 0 15,-3 1 16-15,0 2 0 0,-3-1-336 0,-1 1-80 16,-3-3-16-16,-1-2 0 0,-1-1-384 0,-2-1-80 16,1-4-16-16,-1-1 0 15,-1 0-384-15,3-2-192 0,1-2 0 0,3-7-14128 16,-2-6-2832-16</inkml:trace>
  <inkml:trace contextRef="#ctx0" brushRef="#br0" timeOffset="93526.67">19412 7949 26895 0,'36'-24'576'16,"-35"31"128"-16,1 8 32 0,2 4 32 0,2 5-608 0,0 3-160 0,1 3 0 0,0 4 0 0,1-3 736 0,1 5 112 0,1-4 32 0,-1 1 0 16,-2-2-384-16,1-1-80 0,0-4-16 0,-3-2 0 15,-1-5-160-15,-1-2-48 0,-2-3 0 0,0-1 0 16,1-3 32-16,-2-10 0 0,0 0 0 0,0 0 0 16,-7 0-224-16,-1-3 176 0,-1-1-176 0,-1-4 160 15,1-4-160-15,1-2 0 0,0-4 144 0,0-6-144 16,-1-3-192-16,1-3-96 15,-1-4-32-15,1-4 0 0,1-5-48 0,0-5-16 16,1-3 0-16,2-2 0 16,1-3-192-16,3 1-64 0,3 3 0 0,2 5 0 0,1 4 640 0,3 5 0 15,2 5 0-15,5 7 0 0,2 7 320 0,0 4 176 16,0 4 32-16,2 4 16 0,-1 5 352 0,1 4 64 16,-3 5 0-16,0 2 16 0,-1 3-336 0,-2 2-80 15,-2 3-16-15,-3 2 0 0,-3 5-32 0,-1 2 0 0,-6 3 0 0,0 1 0 16,-3 1-512-16,-1-1 0 0,-2 0 0 0,-1-3-144 15,1-1-2032-15,-3-2-384 16,0-6-96-16</inkml:trace>
  <inkml:trace contextRef="#ctx0" brushRef="#br0" timeOffset="93711.25">19930 7148 28559 0,'0'0'2544'0,"0"0"-2032"0,0 10-512 0,0 4 0 16,-1 3 1600-16,-2 3 240 0,0 2 32 0,1 5 16 15,-2 5-656-15,1 4-128 0,2 3-16 0,0 4-16 0,-1 3-816 0,1 2-256 16,-2 0 160-16,2 1-160 16,0-1-976-16,0-1-288 0,1 0-48 0,1-3-9568 15,0-4-1920-15</inkml:trace>
  <inkml:trace contextRef="#ctx0" brushRef="#br0" timeOffset="93942.24">20153 7415 28671 0,'0'0'1280'0,"0"0"256"0,0 0-1232 0,0 0-304 0,0 0 0 0,0 0 0 0,-8-3 1488 0,2 3 240 15,-1 3 64-15,-1 1 0 0,-1 2-320 0,-3 2-64 31,-1 4-16-31,-4 0 0 0,-1 6-1008 0,0 3-192 0,1 1-32 0,-1 1-16 16,-1 1-144-16,2-1 0 0,2-1 0 0,0 2 0 16,4-1 0-16,3-2 0 0,1-1 0 0,5-2 0 31,3 0-1040-31,4-1-192 0,3-2-48 0,3-2 0 16,2-3-2144-16,1-2-432 0</inkml:trace>
  <inkml:trace contextRef="#ctx0" brushRef="#br0" timeOffset="94263.45">20294 7580 3679 0,'0'0'160'0,"0"0"32"0,-11 2-192 0,1 0 0 15,-1 2 0-15,2 1 0 0,0 2 5440 0,0 3 1056 16,1 0 208-16,2 1 32 0,-1 0-4464 0,2 0-896 0,1 1-176 0,1 1-48 31,3 2-816-31,3 0-160 0,2-2-48 0,0-1 0 16,1-3-128-16,0-1 0 0,2-6 144 0,0 2-144 15,0-4 0-15,1 0 0 0,0-2 0 0,0-2 0 0,0-5 0 0,0-2 0 0,3 1-160 0,-2-4 160 0,1-1-304 0,-1 1 48 16,-1-4 16-16,1-1 0 0,-1 1 240 0,0 0 0 31,-1-3-160-31,-2 5 160 0,-1 1 0 0,1 2 0 16,-3 1 128-16,1 4-128 0,-4 8 832 0,0 0 64 0,0 0 32 0,0 0 0 16,0 0-96-16,0 12 0 0,0 1-16 0,2 4 0 15,-1 1-496-15,3 3-112 0,2 0-16 0,1-2 0 31,1 0-1088-31,1-1-208 0,4 1-48 0,0 1-16 16,0-2-2064-16,1-1-416 0,16 9-64 0,-8-14-32 0</inkml:trace>
  <inkml:trace contextRef="#ctx0" brushRef="#br0" timeOffset="94410.59">20816 7483 24879 0,'0'0'2208'0,"0"0"-1760"16,0 0-448-16,6-6 0 15,0 4 1856-15,2-2 272 0,2 3 64 0,3-2 16 16,3 0-1328-16,1 2-272 0,1 0-48 0,3-1-16 31,1 2-1520-31,1 0-304 0,-3 0-64 0,0 2-12768 0</inkml:trace>
  <inkml:trace contextRef="#ctx0" brushRef="#br0" timeOffset="94594.93">20861 7707 11967 0,'0'0'1072'0,"0"0"-864"0,0 9-208 0,1-1 0 16,4-2 5872-16,3 0 1120 0,1-3 240 0,6-1 32 15,3-4-5008-15,4 0-992 0,4-2-208 0,3-1-32 16,-2-2-816-16,1 1-208 0,0-1 0 0,1 1-18544 16</inkml:trace>
  <inkml:trace contextRef="#ctx0" brushRef="#br0" timeOffset="95011.81">21908 7613 36159 0,'-12'-5'1600'0,"12"5"336"0,0 0-1552 0,0 0-384 16,0 0 0-16,0 0 0 0,0 0 0 0,0 0 0 15,0 0 0-15,0 0-176 0,9 0 432 0,3-2 96 0,3 1 16 0,2 1 0 16,2 1-368-16,1-1 0 0,1-1 0 0,3 0 0 31,1 1-416-31,-1 0-160 0,1-4-16 0,0-1-10064 0,-4-3-2016 0</inkml:trace>
  <inkml:trace contextRef="#ctx0" brushRef="#br0" timeOffset="95196.4">22412 7184 26719 0,'0'0'2368'0,"-4"5"-1888"0,0 6-480 0,0-1 0 15,1 4 1232-15,-3 5 160 0,0-1 16 0,-1 7 16 16,2 1-400-16,0 4-64 0,0 1-32 0,1 2 0 16,1 1-512-16,2 1-96 0,1 3-32 0,1-1 0 15,3 1-576-15,1-1-112 0,2-3-32 0,1-2 0 16,1-3-2240-16,1-4-448 0,3-6-80 0,2-3-8976 0</inkml:trace>
  <inkml:trace contextRef="#ctx0" brushRef="#br0" timeOffset="95465.45">22683 7477 10127 0,'0'0'896'0,"0"0"-704"0,-5-2-192 0,0-3 0 16,5 5 3200-16,-5 0 592 0,-2 2 128 0,2 2 32 15,1 3-2160-15,1 4-448 0,2 2-64 0,2 4-32 16,3 0-704-16,0 3-144 0,0-2-16 0,3 2-16 0,1-2-368 16,2-1 0-16,2-4 0 0,1 0 0 0,1-1 160 0,2-1-32 15,-1 0-128-15,0-3 192 0,-2-6 192 0,-2-2 48 31,1-2 0-31,-1-2 0 0,-2-1 64 0,-1-2 16 0,-3-2 0 0,-1 0 0 16,-2-3-64-16,-3 0-16 0,-2-1 0 0,0 3 0 16,-4 1-48-16,-1-2 0 0,0-2 0 0,-2 0 0 15,-3-1-528-15,0 0-112 0,-1 2-32 0,0 1 0 32,1 1-2192-32,2 1-432 0,0 1-96 0,3 3-5808 0,2 1-1168 0</inkml:trace>
  <inkml:trace contextRef="#ctx0" brushRef="#br0" timeOffset="95828.35">23056 7540 19983 0,'0'0'880'0,"0"0"192"0,0 0-864 0,0 0-208 0,0 0 0 0,-2 9 0 15,-4 3 1760-15,1-3 304 0,-1 0 64 0,-1-1 16 32,-1-2-544-32,2 2-128 0,-1 1 0 0,1-3-16 15,-1-2-400-15,7-4-80 0,-5 2-16 0,5-2 0 16,0 0-432-16,0 0-80 0,-3 7-32 0,3-7 0 0,0 0-416 0,0 0 0 15,8 2 0-15,0 1 0 16,0-3-784-16,1-3-96 0,1-3-16 0,0 2 0 16,-3 4-784-16,-7 0-176 0,7-1-16 0,-2-5-16 15,-1-4 64-15,-1 5 16 0,-3 5 0 0,0 0 0 0,2-8 1168 0,-2 8 256 0,0 0 32 0,0 0 16 16,7 2 784-16,1 2 144 0,1 3 48 0,2-1 0 16,1 1 288-16,1 1 64 0,3-2 16 0,0 3 0 15,-2 3 144-15,0 1 16 0,2 0 16 0,-2 2 0 16,-2-1 96-16,-2 2 0 0,-1 0 16 0,-2 1 0 15,-2 2 240-15,-2-1 32 0,-3 1 16 0,-3 1 0 16,-2 0-352-16,-2 0-64 0,-2-3-16 0,-1 3 0 0,-2-4-496 0,-1-1-96 16,-2-2-32-16,-1 2 0 0,-1-1-352 0,1 0-176 15,-1-3 160-15,0-2-160 16,0-3-880-16,-1-3-272 0,3-3-48 0,2 0-16 16,1-5-2240-16,3-4-464 0</inkml:trace>
  <inkml:trace contextRef="#ctx0" brushRef="#br0" timeOffset="96044.55">23692 7094 26719 0,'0'0'2368'0,"0"0"-1888"0,-1 9-480 0,0-1 0 0,0 2 1856 0,-1 4 256 15,0 1 64-15,-2 5 16 0,-3 3-560 0,1 6-112 0,-1 5-32 0,1 2 0 16,-2 2-832-16,3 4-160 0,1 1-48 0,1-1 0 15,2 3-448-15,-1 1 0 0,2-2 0 0,3-2 0 32,0-6-240-32,1-3-144 0,0-4-16 0,1-5-16 15,1-1-2688-15,1-5-544 0,-1-3-96 0</inkml:trace>
  <inkml:trace contextRef="#ctx0" brushRef="#br0" timeOffset="96329.31">23948 7209 29599 0,'0'0'640'0,"0"0"144"0,0 0 32 0,0 0 16 0,0 0-656 0,0 0-176 0,0 0 0 0,-8 4 0 15,-2 2 2048-15,-1 6 368 0,1 2 80 0,-2 2 0 0,-2 2-1072 0,-1 2-208 16,1-1-64-16,0 5 0 0,-1-1-208 0,2 1-48 16,-1-1-16-16,1 1 0 0,0-1-240 0,1-1-32 15,2 2-16-15,1-1 0 0,0 1-352 0,1-2-80 16,1-3-16-16,3 2 0 0,2-4-144 0,0 0 0 15,4-1 0-15,2-2 0 16,3 1-496-16,1-2-16 0,1 1-16 0,3-6 0 31,1-2-1312-31,3-1-256 0,-1-2-48 0,4-2-16 0,0 1-608 0,2-2-128 0,-1-2-32 0,2 0-6816 0,-1-2-1376 0</inkml:trace>
  <inkml:trace contextRef="#ctx0" brushRef="#br0" timeOffset="96666.92">24222 7526 4607 0,'-15'2'400'0,"8"1"-400"16,-6-1 0-16,-2 2 0 0,-2 2 4816 0,0 1 880 16,2 4 192-16,0-1 16 0,2 5-3264 0,0 0-656 15,2 1-128-15,1 1-16 0,4 0-768 0,2-2-160 16,1 4-16-16,3-2-16 0,2-2-656 0,3 1-224 0,1-4 144 0,4-1-144 16,0-4-192-16,3-1-112 0,3 0-16 0,1-4-16 15,0-2-224-15,-1-1-32 0,1-3-16 0,0-2 0 16,-2-4 112-16,-1 1 32 0,0-1 0 0,-2-1 0 15,0-2 208-15,-4 0 32 0,-2 0 16 0,-1 0 0 0,-1 0 208 0,-1 1 0 16,-2 1 0-16,-1 0 0 0,0 2 592 0,0 1 16 16,0 8 0-16,0 0 0 0,0-5 400 0,0 5 80 15,0 0 0-15,0 0 16 0,0 8 16 0,0 4 0 16,2 1 0-16,-1 1 0 16,0 0-352-16,2 3-80 0,-1-1-16 0,4 1 0 15,-1 0-384-15,0 1-80 0,3 0-16 0,0 2 0 16,-1-3-192-16,3-1-240 0,1-1 48 0,4 1 16 31,0-2-2656-31,2-1-544 0,15 7-96 0,1-8-32 0</inkml:trace>
  <inkml:trace contextRef="#ctx0" brushRef="#br0" timeOffset="103101.08">25426 1386 18143 0,'0'0'800'0,"3"-7"160"0,0-1-768 0,-2 0-192 0,-1-2 0 0,0 2 0 16,0 0 1632-16,-1 1 288 0,-2 3 48 0,3 4 16 16,0 0-368-16,-7 2-64 0,0 3-16 0,0 3 0 15,-1 1-304-15,-1 4-64 0,-1 3-16 0,-1 4 0 0,0 1-176 0,0 4-32 16,1 1-16-16,-1 4 0 0,0-1-400 0,0 0-80 15,1-1 0-15,1 2-16 0,1-2-304 0,3-2-128 16,2 2 128-16,2-2-128 0,-1-2 0 0,2-3 0 16,2-3 0-16,2-2 0 15,1-2-1408-15,3-1-256 0,2-1-48 0,0-4-16 32,3-3-1920-32,-1 0-384 0,10-1-64 0,-5-5-32 0</inkml:trace>
  <inkml:trace contextRef="#ctx0" brushRef="#br0" timeOffset="103470.36">25653 1516 24815 0,'0'0'1088'0,"-6"0"256"0,-3 0-1088 0,-1 0-256 0,1 1 0 0,0 4 0 16,0-1 1312-16,-1 2 208 0,-1 2 32 0,2 1 16 16,0 3-800-16,0 2-144 0,1 3-48 0,0 2 0 15,3-2-720-15,0 1-160 0,1 0-16 0,1 2-16 16,1-5 336-16,0 1 0 0,2 0 0 0,2-6 0 15,-2-1 256-15,1-1 128 0,0 1 32 0,-1-9 0 32,0 0-672-32,8 0-128 0,0 0-16 0,1-2-16 0,0-5 416 0,2 0 0 15,-1 0 0-15,0-2 0 16,1-2 0-16,-2-3 0 0,-1 2 0 0,0 2 0 0,-1-3 0 0,1 0 0 16,-1-3 0-16,-1 3 0 0,0 1 288 0,-3 2 96 15,1 1 0-15,0-1 16 0,0 3 240 0,-4 7 32 16,1-6 16-16,-1 6 0 0,0-5-128 0,0 5-32 0,0 0 0 15,0 0 0-15,0 0-112 0,-5 9-32 0,-1 3 0 0,1 1 0 16,-1 3-160-16,1 1-32 0,1-2-16 0,-1 4 0 16,1-5-176-16,0 2 0 0,2-1 0 0,0 1 0 15,4-1-176-15,0 1-64 0,1-3-16 0,1-1 0 16,0-3-2624-16,2 0-512 0,2 0-128 16,1-4-9968-16</inkml:trace>
  <inkml:trace contextRef="#ctx0" brushRef="#br0" timeOffset="103870.83">25911 1577 16575 0,'0'0'736'0,"0"0"160"0,0 0-720 0,-6 2-176 0,-3 2 0 0,-2 0 0 16,1 1 2384-16,-1 2 448 0,1 2 96 0,0 0 16 16,-1 2-1664-16,2 0-320 0,-1 1-64 0,-1 0 0 0,5 0-656 0,0-2-240 15,4 3 176-15,1 1-176 0,-1 1 0 0,2-2 0 16,0-3 0-16,3 1 0 0,-1 2 128 0,2-6-128 15,-4-7 0-15,7 10 0 0,1-3 0 0,1 0 0 16,1-2 0-16,1-4-160 0,0-2-64 0,0-3-16 16,-1-2 0-16,2-3 0 0,-2-3 240 0,1 0-192 15,-2-1 192-15,0 1-192 0,0-3 192 0,0 0 0 0,-1 2 0 0,0 2 0 16,-1-2 0-16,-2-2 0 0,-1 2 0 0,-3 4 0 16,2-1 432-16,-1 2 128 0,-2 3 16 0,0-2 16 15,0 7 224-15,0 0 32 0,0 0 16 0,0 0 0 16,-6 0-96-16,-1 3 0 0,1 1-16 0,-1 2 0 15,-1 5-384-15,2 2-80 0,-1 2-16 0,1 3 0 16,-2 3-32-16,1 1-16 16,1 2 0-16,-1 1 0 0,1-2 80 0,2 1 16 15,-3-1 0-15,5-3 0 0,2 3-64 0,1-2-16 0,2-3 0 16,1-1 0-16,1-2-240 0,1-2 0 0,1-4 0 0,2-3 0 16,1 2 0-16,2-3 0 15,0-1 0-15,0-3 0 16,-1-2-320-16,1 1-176 0,0-2-16 0,0 0-16 15,-5 1-2672-15,3 0-512 0,-1-3-128 0</inkml:trace>
  <inkml:trace contextRef="#ctx0" brushRef="#br0" timeOffset="104165.16">26124 1204 23951 0,'0'0'2128'0,"0"0"-1696"0,0 0-432 0,0 0 0 15,0 0 1664-15,2 8 240 0,1 3 48 0,4 1 16 16,2 3-752-16,2 3-128 0,3 1-48 0,1 6 0 0,2 4-656 0,1 2-144 16,3 3-32-16,0 0 0 0,-3 2 432 0,-1 1 64 15,-1-1 32-15,-2-2 0 0,-1-1 256 0,-2-1 48 0,-3-3 16 0,-3 0 0 16,-3 1-176-16,0 1-48 0,-4-1 0 0,-3-4 0 15,-3 0-400-15,-2 2-96 0,-1 2-16 0,-4 0 0 16,-5-2-320-16,1 0 0 0,-1-2 0 0,2-1-20544 16</inkml:trace>
  <inkml:trace contextRef="#ctx0" brushRef="#br0" timeOffset="112160.24">20378 7471 14335 0,'0'0'640'0,"0"0"128"0,0 0-624 0,0 0-144 0,0 0 0 0,0 0 0 0,0 0 1504 0,0 0 272 16,0 0 48-16,0 0 16 0,0 0-32 0,6-5 0 16,-12 2 0-16,-1-1 0 0,-3 2-400 0,-1-1-64 0,2 4-32 0,-3 1 0 15,-1 0-544-15,0 2-96 0,0 1-32 0,-2 2 0 16,2 3-448-16,0 2-192 0,0 0 176 0,2 1-176 15,0 2 0-15,2 2 0 0,1-2 0 0,2-1 0 32,2 0-832-32,1-3-176 0,2 1-16 0</inkml:trace>
  <inkml:trace contextRef="#ctx0" brushRef="#br0" timeOffset="117665.46">26853 7240 23951 0,'0'0'2128'0,"4"16"-1696"16,-17-14-432-16,-3 0 0 0,-1 0 1024 0,0 2 112 0,0 1 16 0,0 1 16 15,0-1-144-15,3 1-48 0,1 5 0 0,1 1 0 31,2-1-528-31,-1 4-128 0,1 2 0 0,2 1-16 0,3 0-304 0,1 2 0 0,-1 0 0 0,5 1 0 16,1-1 0-16,3 1 0 0,4-4 0 0,1 0 0 16,1-2 0-16,2-2 256 0,1-4-16 0,4 2-16 15,2-5 176-15,1 0 48 16,0-4 0-16,-2 0 0 0,-3-2 64 0,0-4 32 16,-2-4 0-16,1-3 0 0,1-4 112 0,-2-2 32 15,0 0 0-15,-3-5 0 0,-2 1-176 0,-2-3-48 16,-2-3 0-16,-2 0 0 0,-1-2-192 0,-1-1-32 15,0 0-16-15,-1 3 0 0,-2 2-224 0,-1-3 0 16,-2 1 0-16,0 2 0 16,-1-2-448-16,-1 1-192 0,-1 1-48 0,1 2 0 0,0-1-2000 0,3 5-416 15,-1 0-80-15</inkml:trace>
  <inkml:trace contextRef="#ctx0" brushRef="#br0" timeOffset="117965.55">27076 7277 11967 0,'0'0'528'0,"0"0"112"0,6 9-512 0,2-1-128 0,1 2 0 0,-1 0 0 16,-3-2 3392-16,-5-8 640 0,5 4 128 0,-5-4 16 16,0 0-1888-16,0 0-384 0,0 0-80 0,8 3-16 15,-8-3-976-15,8 0-208 0,-2-4-48 0,1 1 0 16,-3-5-240-16,0 2-48 0,0-2-16 0,-2 0 0 16,1 2-48-16,0-5-16 0,-1 0 0 0,-1-1 0 15,1 3-208-15,-2-3 144 16,0 2-144-16,0 2 128 0,-2-1 80 0,1 5 16 15,1 4 0-15,0 0 0 0,-6 4 320 0,0 5 64 16,1 2 16-16,0 4 0 0,0 3-304 0,0 4-48 16,-1-2-16-16,2-1 0 0,2 1-128 0,1-2-128 15,1-1 144-15,2-1-144 0,1-1 0 0,1 0 0 16,1-2 0-16,0-3 0 16,2 2-304-16,3 0-144 0,2-3-48 0,2 0 0 0,3-1-2912 0,0-3-592 15</inkml:trace>
  <inkml:trace contextRef="#ctx0" brushRef="#br0" timeOffset="118266.06">27645 7101 23951 0,'0'0'2128'0,"0"0"-1696"0,-11-8-432 0,3 5 0 16,1 1 1664-16,-4-2 240 0,0-2 48 0,1 4 16 15,10 2-144-15,-12 1-32 0,0 0 0 0,3 5 0 16,1 0-992-16,4 1-208 0,0 2-32 0,2 0-16 15,-2 0-320-15,0 3-64 0,1 0-16 0,2 1 0 16,1 0-144-16,1 0 0 0,1 0 144 0,0-3-144 16,4 2 0-16,-1 0 144 0,0-1-144 0,1 0 0 0,2-2 176 0,0 1-176 15,0 1 160-15,0-1-160 0,-2 1 192 0,1-1-64 16,-1 2-128-16,0-4 192 0,-3 1-192 0,0 0 128 16,-3-1-128-16,-1 1 0 0,-2-3 176 0,1 2-176 15,-1 1 192-15,-2-2-192 0,-2-1 144 0,-1 1-144 16,-1 1 0-16,0-1 144 15,-1 1-544-15,-1-1-112 0,2 1-32 0,-1-3 0 0,-1 0-2576 0,1-1-512 16,2 0-96-16</inkml:trace>
  <inkml:trace contextRef="#ctx0" brushRef="#br0" timeOffset="118629.43">27953 7119 20959 0,'0'0'928'0,"0"0"192"0,0 0-896 0,0 0-224 15,-10 0 0-15,2 0 0 0,-1-1 1728 0,-2 3 320 16,5 2 48-16,-3 1 16 0,-1 1-304 0,1 1-48 15,1 2-16-15,1 3 0 0,-1 1-560 0,0 2-112 16,0 0-32-16,2 1 0 0,0-2-272 0,3 2-64 16,0 0-16-16,2-2 0 0,2-1-192 0,2 0-48 0,0 1 0 0,3-1 0 31,1 0-160-31,4-1-32 0,-1 0-16 0,3-2 0 16,3-1-240-16,-2 2 176 0,-1-5-176 0,0-2 160 0,0 0-160 15,1 0-176-15,0-4 48 0,0 0 0 16,-1 0-1408-16,-1-1-256 0,-4-2-64 0,0 2-16 15,-8 1-2128-15,6-5-416 0</inkml:trace>
  <inkml:trace contextRef="#ctx0" brushRef="#br0" timeOffset="118966.95">28149 7222 6447 0,'0'0'576'0,"0"0"-576"0,0 0 0 0,0 0 0 15,3 9 3968-15,1 3 704 16,-1-3 128-16,0 3 16 0,-1 3-2304 0,1-2-464 16,-1-1-80-16,4 2-32 0,0-1-608 0,-1 0-128 15,-1 2-32-15,-1-5 0 0,-1 1-480 0,2-2-112 16,0-1 0-16,-4-8-16 0,0 0-240 0,0 0-64 16,0 0 0-16,0 0 0 0,0 0 48 0,0 0 0 15,0 0 0-15,0 0 0 0,3-6 16 0,0-3 0 0,-1 1 0 0,-1-3 0 16,1-2 0-16,-1-2 16 0,-1 0 0 0,1-4 0 15,1-1-144-15,0-1-16 0,0 0-16 0,-1 1 0 16,0 1-160-16,2 0 0 0,-1 3 0 0,2 0 0 16,-1 0-144-16,2 4-64 0,0 2-16 0,2-3 0 31,1 5-704-31,-2 2-144 0,-6 6-16 0,0 0-16 0,12 0-2224 16,-2 0-448-16,-10 0-96 0,12 1-16 0</inkml:trace>
  <inkml:trace contextRef="#ctx0" brushRef="#br0" timeOffset="119098.08">28469 7142 16175 0,'0'0'704'0,"-4"15"176"0,2 2-704 0,-3 1-176 16,-6-1 0-16,5-2 0 0,2 4 320 0,1-6 16 15,3 0 16-15,5 0 0 0,2-1-352 0,-2-2-192 16,-5-10 32-16</inkml:trace>
  <inkml:trace contextRef="#ctx0" brushRef="#br0" timeOffset="119857.77">28575 6965 16575 0,'-3'-16'1472'0,"1"-2"-1168"16,-1-5-304-16,2-1 0 0,-1 1 2048 0,1 1 336 15,0-1 80-15,0 5 16 0,1 3-1408 0,1 1-288 16,1 4-48-16,-2 10-16 0,0 0-720 0,0 0 0 15,0 0 0-15,0 0 0 32,0 0-576-32,0 0-64 0,0 0-16 0,0 0 0 15,12 7-432-15,-3 3-96 0,-1 3-16 0,-1 1 0 16,-1 2 608-16,-1 1 112 0,1 1 32 0,-2 0 0 0,-1-1 448 0,3-2-144 0,-2-2 144 0,-1 1 0 16,1 0 416-16,2 1 160 0,-4 2 48 0,1-4 0 15,-1-1 528-15,1 1 96 0,-2 2 32 0,1 0 0 0,0-2-160 0,1 1-32 16,-2-1 0-16,0 0 0 0,1-1-512 0,-2-1-96 15,0 1-32-15,0-12 0 0,-2 15 0 0,1-5-16 16,1-10 0-16,0 0 0 0,-1 12-160 0,1-12-16 16,0 0-16-16,0 0 0 0,0 0-240 0,0 0 0 15,0 0 0-15,6-13 0 16,1-2-480-16,-1 2-192 0,2 0-32 0,0 0-16 16,0 0-704-16,2-2-144 0,1 2-32 0,-1 1 0 15,1 1 576-15,-2 5 128 0,-1 2 0 0,-8 4 16 0,11 4 880 0,1 2 288 0,0 3 0 0,-1 3 0 16,0 1 544-16,-1 2 96 0,-2-2 32 0,-1 1 0 15,-1 2 64-15,-2 1 0 0,-3 1 16 0,-1-3 0 16,-1-2-64-16,-2-1-16 0,0-1 0 0,-3-1 0 16,0 1-224-16,-3 0-48 0,-2-4-16 0,1 1 0 15,-2-2-272-15,2-1-48 0,-1-1-16 0,0-2 0 16,-3-4-144-16,3 0-48 0,0-4 0 0,4 0 0 16,-1-2-144-16,2 0 0 0,6 8 0 0,-2-13 0 15,-1-1-416-15,3 1-112 0,3 1-32 0,2 3 0 16,-2 0 112-16,5 2 32 0,2 5 0 0,2-3 0 0,-1 3 192 15,4 0 32-15,-2 4 16 0,2-2 0 0,4-2 176 0,0 2-128 16,1 0 128-16,1 2-128 0,1 2 128 0,0-1 0 16,0-2 0-16,-1-2 0 15,0-3 0-15,-2 1 0 0,0 3 0 0,-1 0 128 16,-4-4 48-16,1 2 16 0,-1-1 0 0,0-1 0 16,1-2-192-16,-4-2 192 0,-3 0-192 0,-8 8 192 15,0 0-64-15,0 0-128 0,7-10 192 0,-7 10-64 16,0-11 240-16,0 11 32 0,-9-4 16 0,-2 0 0 15,-1 2 80-15,-1-1 16 0,-1 3 0 0,0 4 0 16,-3 1 16-16,2 3 16 0,1 1 0 0,4 4 0 0,0-1 16 0,1 2 0 16,0-1 0-16,5 0 0 0,4 4-80 15,4 0-16-15,1-2 0 0,2 0 0 0,2-4-304 0,3-1-160 0,5-1 160 0,-2 0-160 16,2-2-192-16,3 1-128 0,1-3-16 0,1 0-16 31,1-1-672-31,1-1-128 0,-1-1-16 0,-2-2-16 0,-1-2-1552 0,-1-1-304 16,1-1-64-16,-2-1-11392 0</inkml:trace>
  <inkml:trace contextRef="#ctx0" brushRef="#br0" timeOffset="120136.56">29434 7071 21071 0,'-8'-9'928'0,"8"9"208"0,0 0-912 0,-8 5-224 16,-1 1 0-16,9-6 0 15,-10 4 912-15,10-4 144 0,-8 7 32 0,3 1 0 16,5-8-256-16,-3 11-64 0,3-11 0 0,4 12 0 15,1 0-512-15,3-3-128 0,0 0 0 0,2 3-128 16,1 2 368-16,-1 0-48 0,-1 1 0 0,0-1 0 16,-1 0 272-16,0 2 48 0,0-2 16 0,0 1 0 15,-2-6 640-15,0 3 128 0,-6-12 32 0,3 17 0 0,3-3-192 0,-4 0-48 16,-2-1 0-16,0 0 0 0,0-13-272 0,-2 13-64 16,-4-1-16-16,-1 0 0 0,-5-3-320 0,-2 1-64 15,-2-1-16-15,0-1 0 0,-1-1-464 0,3-3 0 16,0-2-176-16,2 1-13424 0,3-2-2688 15</inkml:trace>
  <inkml:trace contextRef="#ctx0" brushRef="#br0" timeOffset="135299.18">30636 7047 22175 0,'-4'-8'976'0,"0"2"208"0,0 1-944 0,4 5-240 0,-9-4 0 0,-1 0 0 16,-2-1 480-16,-1 3 48 0,0 1 16 0,0 2 0 16,0 3 608-16,0-1 128 0,1 3 32 0,0 3 0 0,1 3-352 15,0-1-80-15,3 2-16 0,2 0 0 0,1 0-352 0,1 1-80 16,0 2-16-16,3-3 0 0,2-2-256 0,3 3-160 15,1-3 192-15,1 1-192 0,1 0 160 0,1-3-160 16,-8-9 128-16,13 6-128 0,0 1 0 0,0-3 128 16,1-3-128-16,1 0 0 0,-2-1 0 0,1-1 0 15,0-4 0-15,-1 0 0 0,2 1-160 0,-2-3 160 16,-2-2-208-16,1 1 80 0,-1-1-64 0,2 0-16 0,1 1 0 16,-1-4 0-16,-4 1 208 0,-2 2 0 15,-7 9-160-15,6-10 160 0,-6 10 0 0,0 0 128 0,0 0 0 0,0 0 0 16,-8 0 128-16,8 0 32 0,-6 8 0 0,-1 3 0 15,1-6-288-15,1 3 128 0,1 2-128 0,1-1 0 16,3 2 0-16,0-11 0 16,4 11 0-16,-1 1 0 15,-1-1-512-15,3-1-176 0,3-2-16 0,1 0-9024 16,1-4-1792-16</inkml:trace>
  <inkml:trace contextRef="#ctx0" brushRef="#br0" timeOffset="135515.07">30980 7067 24239 0,'-5'-13'1072'0,"5"13"224"16,-6-6-1040-16,-1 3-256 0,-1-1 0 0,2 1 0 15,-2 2 1536-15,-1 1 256 0,0 1 64 0,2 4 0 0,1 3-576 0,2 1-128 16,4-9 0-16,-3 11-16 0,2-1-736 0,3 1-144 16,5 0-16-16,1-2-16 0,-1 0-224 0,1 1 0 15,0 0 0-15,1-1 0 0,0 0 0 0,3 2 0 16,0-5-128-16,2 2 128 15,1-1-832-15,0-2-48 0,1-1-16 0,-1-2 0 16,0 2-1776-16,0-4-352 0,1 2-80 0</inkml:trace>
  <inkml:trace contextRef="#ctx0" brushRef="#br0" timeOffset="135664.31">31253 7103 15135 0,'0'0'672'0,"0"0"144"0,-7 9-656 0,7-9-160 15,-4 12 0-15,2 4 0 0,-2-3 816 0,1 4 128 16,1-3 16-16,-1 2 16 0,0-1-224 0,2-2-48 16,1-13-16-16,5 15 0 0,3-6-2144 15,-8-9-416-15</inkml:trace>
  <inkml:trace contextRef="#ctx0" brushRef="#br0" timeOffset="135832.26">31285 6968 23551 0,'-10'-21'1040'0,"5"9"224"0,-2 0-1008 0,2 2-256 0,0-1 0 0,1 4 0 16,1-4 608-16,3 11 80 0,-6-8 16 0,6 8 0 16,0 0-352-16,0 0-64 0,0 0-16 0,0 0 0 15,0 0-2704-15,0 0-560 0</inkml:trace>
  <inkml:trace contextRef="#ctx0" brushRef="#br0" timeOffset="136060.16">31482 6938 13295 0,'0'0'576'0,"0"0"144"0,0 0-576 0,-8 13-144 0,-2 1 0 0,1 2 0 16,0-3 800-16,0 4 128 16,-1 1 32-16,3 3 0 0,1 0 256 0,1 0 48 15,0-1 16-15,2 1 0 0,1-3-320 0,2 1-48 16,2-1-16-16,2-2 0 0,0-3 208 0,1 0 48 16,1 0 0-16,0-3 0 0,2-3-64 0,4-2 0 15,-1-2 0-15,0-2 0 0,-11-1-64 0,12-4-32 16,-1-3 0-16,0 0 0 0,-1-4-144 0,-1-3-16 15,-1-4-16-15,-1-2 0 0,-1-1-176 0,-1 0-16 16,-2-1-16-16,0-1 0 0,-1-5-192 0,-1 2-32 0,-1-4-16 0,0 4 0 16,0 0-368-16,-1 3 0 0,0-1 0 0,-2 3 128 31,1 3-2016-31,-1 4-400 0,-1 3-80 0,0 3-8848 0,-1 3-1776 0</inkml:trace>
  <inkml:trace contextRef="#ctx0" brushRef="#br0" timeOffset="136228.1">31686 7119 18431 0,'0'0'1632'0,"0"0"-1312"15,0 14-320-15,0 1 0 0,0 0 800 0,-2-2 96 16,2-13 0-16,-2 13 16 0,-1 2-672 0,0-4-240 16,3-11 144-16,0 0-144 0,6 12 0 0,-6-12-256 15,0 0 48-15,0 0-9344 16</inkml:trace>
  <inkml:trace contextRef="#ctx0" brushRef="#br0" timeOffset="136364.66">31855 6951 14735 0,'0'0'1312'0,"3"-9"-1056"16,-3 9-256-16,2-10 0 15,-2 3-480-15,0 7-160 0,3-9-16 0,-3 9-5232 0</inkml:trace>
  <inkml:trace contextRef="#ctx0" brushRef="#br0" timeOffset="136532.59">31988 6776 11967 0,'-3'18'1072'0,"1"-3"-864"0,-1 2-208 0,-1 5 0 15,0 1 976-15,0 2 160 0,1-2 16 0,-1 3 16 16,1 3 272-16,0-1 48 0,2 0 16 0,0 2 0 15,-2 0-384-15,2-2-80 0,1-2-16 0,0 0 0 0,0-4-720 0,1 0-160 16,-1-2-16-16,0-2-7680 16,0-6-1536-16</inkml:trace>
  <inkml:trace contextRef="#ctx0" brushRef="#br0" timeOffset="136701.24">31902 7075 17503 0,'3'-11'1552'15,"-1"2"-1232"-15,2 1-320 0,-4 8 0 0,5-9 1520 0,-5 9 240 16,0 0 48-16,0 0 16 0,11 0 128 0,-1 4 32 16,-10-4 0-16,13 8 0 0,-2 2-1472 0,0-1-304 15,1-2-48-15,0 1-16 0,0-2-352 0,1 3-80 16,0-1-16-16,0 1 0 16,0-2-2128-16,0-1-416 0,0 0-96 0</inkml:trace>
  <inkml:trace contextRef="#ctx0" brushRef="#br0" timeOffset="136861.26">32251 7099 15663 0,'0'0'688'0,"0"0"144"15,0 0-656-15,0 0-176 0,0 0 0 0,0 0 0 0,-9 7 1344 0,3-1 224 0,6-6 48 0,-9 12 16 16,-1 0-848-16,1 1-160 0,0-1-48 0,4 1 0 16,5-2-256-16,1 0-64 0,-1-11-16 0,0 13 0 31,0-13-1344-31,4 10-272 0</inkml:trace>
  <inkml:trace contextRef="#ctx0" brushRef="#br0" timeOffset="136989.43">32341 7172 11967 0,'0'0'528'0,"-9"12"112"0,-5 0-512 0,1 5-128 0,-3 8 0 0,-2 5 0 16,-3 5 5408-16,-1 0 1056 0,-3 0 192 0,2 0 64 15,3-3-3920-15,1 3-784 0,-1-5-160 0,3 2-16 0,1 1-1264 0,3 1-256 16,3-4-64-16,-1 2-13056 15,2 0-2624-15</inkml:trace>
  <inkml:trace contextRef="#ctx0" brushRef="#br0" timeOffset="137700.1">26046 8779 6447 0,'0'0'272'0,"0"0"80"0,0 0-352 0,0 0 0 0,0 0 0 0,0 0 0 15,0 0 2160-15,0 0 352 0,0 0 80 0,0 0 16 16,0 0-560-16,0 0-128 0,0 0 0 0,-2 9-16 15,1 0-352-15,-2 1-64 0,0 3-16 0,-1 2 0 16,0 0-864-16,0 2-176 16,3 3-48-16,-1-5 0 0,2 2-384 0,3 0 0 0,-1-2 128 0,2-2-128 15,0 0 0-15,1-2 0 16,2 1 0-16,1-3 0 0,1-2 0 0,0-1 0 16,0-3 0-16,0-2 0 0,-1-2 160 0,0-2 0 15,0-1 0-15,0-1 0 0,-2-3 240 0,-1 1 48 16,-2-4 16-16,0 1 0 0,-3-1-256 0,-2-3-48 0,-2 0-16 0,-1-1 0 15,-1-2-144-15,-2 0 0 0,-1 2 0 0,-2-1 0 16,-1 0-192-16,2 2 0 0,1 1-16 0,-5-4 0 31,-2 3-192-31,4 3-48 0,2 2 0 0,3 4 0 16,7 5-1472-16,0 0-320 0,0 0-48 0,0 0-16 0</inkml:trace>
  <inkml:trace contextRef="#ctx0" brushRef="#br0" timeOffset="137935.63">26459 8423 10127 0,'-10'-13'448'0,"3"5"96"0,-2-1-544 0,1-1 0 16,-1 1 0-16,9 9 0 0,0 0 2368 0,0 0 384 16,0 0 64-16,-5 12 0 0,2 4-1152 0,3 6-224 15,1 5-48-15,3 7-16 0,3 8-656 0,-1-11-128 0,-2 7-16 0,1 4-16 16,1 3-240-16,-1 2-32 0,1 0-16 0,2-4 0 15,-1-2-272-15,1-2 160 0,-1-3-160 0,3-6 128 16,0-1-128-16,-1-4 0 16,-1-4 0-16,-2-3-176 15,0-5-928-15,-2-1-192 0,-1-3-48 0,-3-9-9872 0</inkml:trace>
  <inkml:trace contextRef="#ctx0" brushRef="#br0" timeOffset="138063.57">26425 8822 11055 0,'1'-8'976'0,"3"-3"-784"0,1 2-192 0,1 1 0 15,-1 1 2768-15,4 1 512 0,-1 4 112 0,2 2 0 16,2 0-2064-16,2 1-432 0,2 4-64 0,2-2-32 16,2 2-544-16,1 2-96 0,3 0-32 0,4 1-7968 15,-1 1-1600-15</inkml:trace>
  <inkml:trace contextRef="#ctx0" brushRef="#br0" timeOffset="138399.44">27545 8735 23615 0,'-9'-11'1040'0,"0"4"224"15,-3 1-1008-15,-1-1-256 0,-1 1 0 0,-2 2 0 0,-2-3 1360 0,-1 6 240 16,1 4 32-16,1 3 16 0,0 5-304 0,2 2-48 16,0 2-16-16,4 1 0 0,3 2-720 0,4 0-160 15,3-1-16-15,3 0-16 0,3-4-368 0,3 0 0 16,0-2 0-16,2-2 128 0,2-1 0 0,1-2 16 15,0 1 0-15,0-6 0 0,3-1-144 0,0-1 160 16,1-2-160-16,-1-1 160 0,0-4-160 0,-2-1-192 0,-2 0 32 0,0-1 16 16,-3-1 144-16,-1-2 0 0,-2 0 0 0,1-2 0 15,-1 0 0-15,0 1 0 0,-2 0 0 0,-2 2 0 16,-1 3 128-16,-1 9 0 0,0 0 0 0,0 0 0 16,0 0 384-16,0 0 64 0,0 0 32 0,0 0 0 15,2 13-464-15,0 0-144 0,1 0 0 0,1 1 0 16,1-1 0-16,2 1 0 0,-1 0 0 0,2 0 0 15,0 0-176-15,4 1-144 0,2-1-16 0,0 0-16 16,-2-1-2512-16,0-2-496 0,1-2-96 0</inkml:trace>
  <inkml:trace contextRef="#ctx0" brushRef="#br0" timeOffset="139199.91">28252 8589 13823 0,'0'0'1216'0,"0"14"-960"15,-3-1-256-15,2 2 0 0,-2 2 2896 0,2 3 544 16,-2 1 96-16,2 1 32 0,-2 1-1504 0,2-3-288 16,0-1-64-16,2 1-16 0,0-2-560 0,3-2-112 15,0-2-32-15,1-2 0 0,2-4-688 0,-7-8-144 16,10 6-32-16,-10-6 0 0,11 0 0 0,-11 0-128 0,11-2 192 0,0-2-64 15,-3-4-128-15,-2-1-144 0,-1-3 144 0,2 0-208 16,1-5-48-16,-2-1 0 16,1-2 0-16,-2 2 0 0,-1-3-32 0,2 2-16 15,2-2 0-15,1-3 0 0,-1 1 96 0,1 2 16 0,2 0 0 0,0 6 0 16,2 0 192-16,-2 5-176 0,-5 5 176 0,-6 5-160 16,0 0 160-16,10 5 192 0,-3 8-32 0,-1 1-16 15,-3 2 144-15,1 3 32 0,0 4 0 0,-1-1 0 16,0-1 32-16,-1-2 16 0,1-2 0 0,1-1 0 15,0-1-112-15,-1 0-32 0,1-3 0 0,2-2 0 16,-6-10-48-16,11 4-16 0,-11-4 0 0,11 2 0 16,-11-2-32-16,12-3 0 0,-2-4 0 0,0-1 0 15,-1-4-128-15,1 2 0 0,-3-2 144 0,1-1-144 0,0-2 0 0,1-2-208 16,0-2 16-16,0 1 16 0,-2-1-32 0,2-1-16 16,0-1 0-16,0 2 0 31,0-1-272-31,-1 3-48 0,-1 4-16 0,-2 0 0 0,0 3 208 0,-5 10 32 0,0 0 16 0,0 0 0 15,0 0 32-15,0 0 0 0,2 13 0 0,-1 1 0 16,0 2 272-16,2-3 0 0,-1 5 0 0,2-1 0 16,2-1 0-16,1-1 0 0,1-6 128 0,3 0-128 15,-2 1 0-15,4-4-160 0,-2-2 0 0,3-1 0 16,0-5-528-16,0 1-96 0,1 0-32 0,-1-3 0 16,-1 1 48-16,0-3 0 0,-3-3 0 0,0 2 0 0,-4 0 608 0,1 1 160 15,-1-2 0-15,1-1 0 0,-4-1 128 0,0 0 48 16,0 3 16-16,-1-2 0 0,-2 9 160 0,2-11 32 15,-4 2 16-15,2 9 0 0,0 0-144 0,0 0-48 0,0 0 0 0,0 0 0 16,-9-1-208-16,1-2 128 0,8 3-128 0,-7 8 0 16,0 2 288-16,2 1-32 0,1-1-16 0,4 1 0 15,0-11 16-15,8 13 16 0,2 0 0 0,3-3 0 16,0-2-80-16,3-3-32 16,-2-4 0-16,1 2 0 0,-2 0 224 0,-2-3 32 15,0-3 16-15,-11 3 0 0,0 0 224 0,5-8 48 16,-1 0 16-16,-5-1 0 0,-5 0-48 0,-1 3-16 15,-7-3 0-15,-2 1 0 0,-4-1-320 0,0 1-64 0,2-1-16 0,0 1 0 16,-3 0-400-16,2 0-96 0,-2 2-16 0,2-1 0 31,4 2-1808-31,3 0-368 0,2-1-80 0,3 0-12416 0</inkml:trace>
  <inkml:trace contextRef="#ctx0" brushRef="#br0" timeOffset="139562.34">29184 8284 11055 0,'0'0'480'0,"8"-7"112"0,-6-3-464 0,-2 10-128 16,5-9 0-16,-5 9 0 0,0 0 4384 0,0 0 864 16,0 0 160-16,0 0 32 0,0 0-2992 0,4 13-592 15,-2 4-128-15,-4 3-32 0,0 2-1056 0,0 5-224 16,1 5-32-16,-2-1-16 0,1-1-96 0,-1-3-16 16,3-2 0-16,2-3 0 0,1-1-128 0,1 0-128 15,2 1 192-15,0-5-192 0,1-1 160 0,0-3-160 16,3-1 128-16,0-3-128 0,0-3 160 0,3 1-160 0,0-3 192 0,1-2-192 15,-4-2 192-15,2-2-64 0,-2-2 0 0,2-3-128 16,-2 2 0-16,1-2 0 0,-1 0 0 0,-2-4 0 16,0-2 0-16,0 1 0 15,-1 1 0-15,1-2 0 0,0 1 0 0,-1-1 0 16,-2-1 0-16,-1-1 0 0,0 1 0 0,-3 2 0 16,-1 3 0-16,-3 1 0 0,-1 2 176 0,4 6 80 0,-6-4 0 0,-2 5 16 15,0 6 112-15,0 2 32 0,-1 2 0 0,1 2 0 16,1 3-112-16,0-2-32 0,2 5 0 0,1-1 0 15,0 2-272-15,3-1 128 0,1 1-128 0,2-1 0 16,2-2 0-16,2 0 0 0,0 0 0 0,3 0-192 16,2-5-1072-16,2-1-208 0,1 0-32 15,4-1-16-15,0-2-1680 0,2-3-320 0,0-2-80 0</inkml:trace>
  <inkml:trace contextRef="#ctx0" brushRef="#br0" timeOffset="139738.28">29734 8533 20271 0,'0'0'896'0,"0"0"192"0,0 0-880 0,0 0-208 0,0 0 0 0,-11 6 0 15,2 0 1488-15,0 3 256 0,0 0 48 0,1 3 16 16,0 2-144-16,3 2-16 0,0 4-16 0,2-2 0 16,2-2-1088-16,2-2-224 0,3-2-32 0,2 1-16 0,-1-3-272 0,1 2-304 15,2 0 64-15,1-3 16 16,2-3-1824-16,-1 1-352 0,0 1-80 0,1-3-9616 15</inkml:trace>
  <inkml:trace contextRef="#ctx0" brushRef="#br0" timeOffset="140130.12">29894 8622 22911 0,'0'0'1024'0,"0"0"192"0,0 0-960 0,0 0-256 0,0 0 0 0,0 0 0 15,-8 7 752-15,8-7 96 0,-7 9 32 0,1 1 0 16,2 3-112-16,2-4-32 0,2-9 0 0,0 13 0 15,1-1-496-15,2-1-112 0,-3-11 0 0,6 11-128 16,1-2 144-16,-1-1-144 0,-6-8 0 0,0 0 144 16,12 7-16-16,-2-3-128 0,-10-4 192 0,12 2-64 15,-12-2-128-15,15-4 160 0,-1-2-160 0,-1 1 160 16,-1 1-480-16,-1 0-112 0,0-3-16 0,-1-2 0 16,1-1-304-16,-5 1-64 0,-6 9-16 0,5-8 0 0,2-1 528 0,-7 9 112 15,0-11 0-15,0 1 16 16,0 10 176-16,0 0 128 0,0 0-128 0,-5-8 176 15,-3 3 528-15,8 5 128 0,0 0 0 0,0 0 16 16,0 0-128-16,0 0-16 0,-3 9-16 0,3-9 0 16,0 0 80-16,3 14 0 0,-3-14 16 0,0 13 0 15,3 0-16-15,0-1 0 0,-3-12 0 0,8 13 0 16,0-1-320-16,0-2-80 0,0-2-16 0,1 0 0 16,0 0-224-16,-1-2-128 0,-8-6 128 0,0 0-128 0,9 9 0 0,1-2 0 15,3-2-160-15,-1-1 160 16,-12-4-864-16,13-1-64 0,2-1-16 0,-4 0 0 15,-11 2-1968-15,12-7-400 0,0-5-80 0</inkml:trace>
  <inkml:trace contextRef="#ctx0" brushRef="#br0" timeOffset="140529.94">30429 8309 26783 0,'0'0'1184'0,"0"0"240"0,-8 12-1136 0,1 1-288 0,2 4 0 0,-3 1 0 15,-1 0 736-15,0 3 96 0,-1 4 0 0,2 1 16 16,1 0 672-16,3 0 128 0,1-1 16 0,1 0 16 16,2-2-976-16,3 2-192 0,1-2-32 0,2 0-16 15,2-6-240-15,0-2-48 0,1-2-16 0,1 2 0 16,2-2-16-16,0 0 0 0,0-5 0 0,1-2 0 16,1-2-144-16,0-1 0 0,-1-3 144 0,2-2-144 15,0 0 0-15,1-2 0 0,0-3 0 0,-1 1 0 16,-2-6-400-16,2 0 0 0,0 1 0 0,-2-3 0 31,-2-1-208-31,1-1-32 0,2-2-16 0,0 1 0 0,-2 0 32 0,-4 1 16 16,-3-1 0-16,-1 0 0 0,0 3 128 0,-3 1 32 0,-3-1 0 0,-2 6 0 15,4 8 256-15,-9-1 192 0,-2 1-208 0,1 1 80 16,-2 3 544-16,3 2 112 0,1 4 32 0,1 0 0 0,-2 2-16 0,4-2 0 16,0 3 0-16,5 0 0 0,4 3 128 0,1 5 32 15,2 0 0-15,0-2 0 0,1-1-432 0,4 1-80 16,2-2 0-16,2-1-16 0,-2 1-176 0,6-1 0 15,3-3 0-15,1-1 0 16,-3-3-1472-16,1 0-256 0,1-2-64 0,1-2-8304 16,-2-1-1648-16</inkml:trace>
  <inkml:trace contextRef="#ctx0" brushRef="#br0" timeOffset="140897.79">27965 9327 26719 0,'-21'-2'2368'0,"10"4"-1888"0,4 5-480 0,7-7 0 15,0 0 1312-15,20 10 160 0,9-2 48 0,8-3 0 16,7-5-528-16,9-4-96 0,7-1-32 0,12 0 0 16,13-1 592-16,9-2 112 0,9 0 32 0,6-5 0 15,7-2-256-15,8 0-32 0,6-3-16 0,6 1 0 0,2 0-208 0,3 0-64 16,4-2 0-16,3 1 0 0,5 3-496 0,-6 0-96 16,-9 2-32-16,-5 3 0 0,-3 3-240 0,-13 1-160 15,-9 2 192-15,-10 1-192 0,-11 6 0 0,-7-1-352 16,-9 4 48-16,-3 0 16 15,-7 1-1312-15,-3-1-272 0,-5 1-48 0,-7 1-16 16,-7 1-1008-16,-5 0-192 0</inkml:trace>
  <inkml:trace contextRef="#ctx0" brushRef="#br0" timeOffset="141430.25">26080 9935 12895 0,'5'-18'1152'0,"-3"10"-928"0,2-1-224 0,3 0 0 0,-1-3 704 0,1-1 80 16,-1 0 32-16,1 2 0 0,1 0-176 0,-4-1-16 15,-2 1-16-15,0 2 0 0,-2 3 688 0,-2 1 144 16,0-1 32-16,-4 4 0 0,6 2-256 0,-9 0-64 15,-1 0 0-15,-2 4 0 0,3 4-512 0,0 2-96 16,0 7-32-16,0 2 0 0,-1 2-192 0,1 4-32 16,2 0-16-16,1 1 0 0,2 0-272 0,3 0 128 0,1-2-128 0,1-4 0 15,3 0 176-15,2-3-176 0,1-4 160 0,2-1-160 16,3-2 256-16,1-3-32 0,0-5-16 0,-1-2 0 16,0-1 160-16,1-3 16 15,-1-3 16-15,-2 0 0 0,-1-2-144 0,-2-2-16 16,-2 1-16-16,0-2 0 0,-5 0-64 0,0-1-16 15,-1-1 0-15,-3 2 0 16,-1-1-464-16,-1 0-112 0,1 3-16 0,0-6 0 16,-3 2-1680-16,2 1-352 0,0 0-64 0,4 1-9408 0</inkml:trace>
  <inkml:trace contextRef="#ctx0" brushRef="#br0" timeOffset="141630.16">26394 9841 14735 0,'5'14'640'0,"-1"-4"160"0,1 3-640 0,2 3-160 0,0 1 0 0,0 3 0 15,-4 0 2704-15,0 0 512 0,1 3 112 0,-1-1 0 16,0-1-1408-16,-2-2-272 0,-1-2-64 0,1-3-16 16,1-1-736-16,-1-2-128 0,-1-11-48 0,0 0 0 15,2 6-80-15,-2-6-32 0,0 0 0 0,0 0 0 16,0 0 80-16,3-7 16 0,0-8 0 0,-1 1 0 16,1 0-384-16,-1-6-64 0,1 3 0 0,1-6-16 15,0-2-176-15,0 0 0 0,1 0 0 0,0 3 0 0,3 1-208 0,1 3-128 16,0-2-32-16,6 0 0 15,0 4-2352-15,2 6-480 0,0 3-80 0,-4 2-32 0</inkml:trace>
  <inkml:trace contextRef="#ctx0" brushRef="#br0" timeOffset="142031.97">27132 10232 8287 0,'1'24'736'0,"-1"-11"-592"0,1 1-144 0,2 4 0 15,-1 4 4288-15,1 1 816 0,2 1 160 0,1 1 48 16,-1 1-3136-16,1-2-640 0,2-2-112 0,-1-3-16 16,-1-2-192-16,1-2-48 15,-1-4 0-15,-1 0 0 0,3-3-592 0,-3-3-128 0,-5-5-32 0,0 0 0 16,0 0-16-16,0 0 0 0,0 0 0 0,2-7 0 16,-2-2-16-16,-2-1-16 0,0-3 0 0,-2-3 0 15,0-1-368-15,0-2 144 0,-1-2-144 0,0-4 0 16,1-4-160-16,0-2-144 0,0-2-16 0,0-2-16 15,1-4-1648-15,1-18-320 0,-1 5-64 0,6 9 0 16,2 6 896-16,3 7 176 0,1 1 32 0,0 15 16 0,1-2 736 0,2 5 128 16,3 2 48-16,0 2 0 15,2 7 912-15,0 0 192 0,-1 3 48 0,-1 3 0 0,1 2 192 0,-2 0 32 16,9 14 1072-16,-13-8-1280 0,-2 2-32 16,-3 0-16-16,-4 1 0 0,-2-2-352 0,-3 2-80 15,-1 0-16-15,-3-3 0 0,-1 3-144 0,0-2-16 16,-2-2-16-16,1-2 0 15,0 0-1120-15,0-3-208 0,3 0-48 0,0-3-13968 0</inkml:trace>
  <inkml:trace contextRef="#ctx0" brushRef="#br0" timeOffset="142363.51">27653 9971 23551 0,'0'0'1040'0,"0"0"224"0,-9-2-1008 0,1 2-256 15,0 0 0-15,-1 4 0 0,3 2 1472 0,-1 2 256 16,1 1 64-16,-1 3 0 0,-1 1-576 0,2 3-96 16,1-3-32-16,2 1 0 0,3 2-704 0,3-5-160 15,-2 1-32-15,2-4 0 0,-1-2 64 0,-2-6 0 0,4 11 0 0,-4-11 0 16,5 5 16-16,4 2 16 0,-9-7 0 0,8 2 0 16,-8-2-16-16,0 0 0 0,13-2 0 0,-1-2 0 15,-4-2 0-15,1 1 0 0,1-1 0 0,-2-3 0 16,-4-2-144-16,1 1-128 0,2-2 144 0,-1 2-144 15,0-3 128-15,-1 2-128 0,-1-2 0 0,0 3 144 16,0 1-144-16,-4 9 0 0,0-11 144 0,0 11-144 16,0 0 0-16,0 0 0 0,0 0 0 0,0 0 0 15,0 0-192-15,0 0-16 0,0 0 0 0,-2 12 0 16,1 0 16-16,1-2 0 0,1 0 0 0,2 1 0 16,-3-11-512-16,2 12-80 0,-2-12-32 0,0 0 0 15,6 7-2768-15,3 1-576 0,-9-8-96 16,17 3-32-16</inkml:trace>
  <inkml:trace contextRef="#ctx0" brushRef="#br0" timeOffset="142579.41">27896 10001 23839 0,'0'0'1056'0,"0"0"224"0,0 0-1024 0,7 11-256 16,1-2 0-16,-3 1 0 0,1-2 1616 0,0 0 288 16,-1 0 48-16,1 0 16 0,-6-8-480 0,5 10-80 15,-5-10-32-15,6 11 0 0,0-4-736 0,-6-7-160 0,0 0-32 0,0 0 0 16,0 0 80-16,0 0 16 0,0 0 0 0,0 0 0 15,0 0-112-15,0 0-32 0,0 0 0 0,0 0 0 16,-10-4-256-16,10 4-144 0,-6-7 160 0,2-4-160 31,1 3-240-31,3 8-144 0,0-10-16 0,3 2-16 16,0-2-720-16,1 2-144 0,1 0-16 0,1 2-16 0,2-1-736 0,0 0-160 0,1-2-32 0,-1 3-11056 16</inkml:trace>
  <inkml:trace contextRef="#ctx0" brushRef="#br0" timeOffset="142744.21">28229 9713 19583 0,'0'0'864'0,"12"-6"176"0,-3-2-832 0,0 1-208 0,-9 7 0 0,10-3 0 15,-10 3 2176-15,0 0 384 0,7 3 64 0,0 8 32 16,-2 2-1104-16,0 5-208 0,-1 3-64 0,0 4 0 16,-1 2-832-16,-1 2-160 0,1 0-32 0,0-1-16 15,-2 1-240-15,3 1 0 0,0 1 0 0,-2 0 0 16,1-2-1360-16,-1-3-320 0,1-2-64 15,0-7-11888-15</inkml:trace>
  <inkml:trace contextRef="#ctx0" brushRef="#br0" timeOffset="142888.15">28248 9970 12895 0,'-3'-12'576'0,"3"12"112"0,1-10-560 0,1 2-128 15,0-2 0-15,5 2 0 0,1 3 4640 0,-1-1 896 16,1 3 176-16,3-3 48 0,0 4-4272 0,5 3-848 15,1 2-160-15,4 1-32 16,0-1-2880-16,3 3-576 0</inkml:trace>
  <inkml:trace contextRef="#ctx0" brushRef="#br0" timeOffset="143164.25">29038 9936 15663 0,'-17'3'688'0,"5"2"144"32,-1-2-656-32,0 3-176 0,1 5 0 0,2-2 0 0,1 1 2832 0,3 2 544 0,1 1 96 0,3 0 32 15,2 0-1872-15,2 1-368 0,5-1-80 0,3 0-16 16,2-1-656-16,2-3-128 0,3-1-16 0,0 0-16 16,1 0-160-16,-1-2-16 0,-1 1-16 0,2-5 0 0,0 1-16 0,-2-3 0 15,-3-1 0-15,-1-1 0 0,-4-2 32 0,-8 4 0 16,6-10 0-16,-1 0 0 0,-1-3-176 0,0-2 0 15,-4 0 0-15,-1-4 0 0,-4 1-144 0,-2-1-64 16,-1-4-16-16,-1 4 0 16,-1 1-1760-16,-1 2-336 0,4 3-80 0</inkml:trace>
  <inkml:trace contextRef="#ctx0" brushRef="#br0" timeOffset="143431.31">29459 9725 29599 0,'-9'-16'1312'0,"3"12"272"0,6 4-1264 0,-9-3-320 0,9 3 0 0,0 0 0 16,-9-2 896-16,9 2 112 0,-9 3 16 0,3 3 16 16,2 6-16-16,2 1 0 0,1 1 0 0,1 6 0 15,0 0-768-15,3 3-256 0,1 3 160 0,1 2-160 16,0-1 0-16,2 2 0 0,2 1 0 0,1-3-176 15,3-1 176-15,-1 0 0 0,-2-1 0 0,1 0 0 16,-1-5-464-16,-2 1-16 0,-3 0 0 0,-1-1 0 16,0-2-2080-16,-4-2-400 0,-3-6-96 0,-1-2-9504 15</inkml:trace>
  <inkml:trace contextRef="#ctx0" brushRef="#br0" timeOffset="143585.72">29357 10034 14735 0,'-1'-10'1312'0,"-1"-1"-1056"0,1 1-256 0,2 1 0 16,3-4 3776-16,0 3 704 0,3 4 144 0,2 1 32 15,1-1-2544-15,2 3-512 0,0 0-112 0,2 2-16 16,2 1-688-16,2 4-144 16,2-2-16-16,2 2-16 15,1 0-992-15,2-1-192 0,1 1-32 0,2-1-16 16,0 1-1248-16,1 0-256 0,-2-1-48 0,1-1-11968 0</inkml:trace>
  <inkml:trace contextRef="#ctx0" brushRef="#br0" timeOffset="144299.1">30579 9921 21823 0,'0'0'960'0,"0"0"208"0,0 0-928 0,0 0-240 16,0 0 0-16,0 0 0 0,-6-7 2000 0,6 7 368 15,-9-5 64-15,0 4 0 0,0-2-736 0,0 6-160 0,9-3-16 0,-10 6-16 16,-1 1-592-16,1 2-112 0,-1 2-32 0,2 0 0 16,0-5-320-16,4 5-80 0,1 2-16 0,1-1 0 15,3-12-224-15,-1 9-128 0,1-9 128 0,0 0-128 16,0 0 0-16,6 10 0 0,-6-10 0 0,11 7 0 15,-1-3-144-15,-10-4 0 0,11 0 0 0,-1 0 0 16,-10 0 144-16,11-4-160 0,-4-2 160 0,3-1-160 16,-1 0-64-16,1-2-16 0,-1 0 0 0,-1 1 0 15,-1 0-16-15,-1 2 0 0,1-1 0 0,-7 7 0 0,0 0 256 0,0 0 0 16,0 0 0-16,0 0 0 0,0 0 128 0,0 0 128 16,-4 11 32-16,4-11 0 0,-3 11 0 0,2 1 0 15,1-2 0-15,1 2 0 16,3-1-288-16,0-1 0 0,-4-10 0 0,8 13 0 15,1-2-528 1,4-2-64-16,3-3-16 0,-1-2 0 0,-2-1-3024 0,2-3-592 0</inkml:trace>
  <inkml:trace contextRef="#ctx0" brushRef="#br0" timeOffset="145024.31">31070 9792 27119 0,'0'0'1200'0,"-2"10"256"0,-1 0-1168 0,0 2-288 16,-1 1 0-16,2 1 0 0,-1 2 960 0,1-2 144 16,-1-2 32-16,0 3 0 0,1-2 272 0,1 0 64 31,1-13 16-31,0 13 0 0,0-13-864 0,2 13-176 0,2 0-48 0,0-3 0 16,-4-10-240-16,6 8-160 0,-6-8 192 0,0 0-192 15,0 0 192-15,12 3-64 0,-12-3 0 0,12-6-128 16,-2 0 0-16,1-2 0 0,1 3 0 0,-2-3-192 15,-2-1 0-15,0 1 0 0,2-5 0 0,0 3 0 16,0-2-96-16,1 0-16 0,2-1 0 0,-1 1 0 16,-3 1-16-16,2 0 0 0,-1 2 0 0,-1-1 0 15,-2 3 320-15,-7 7 0 0,0 0 176 0,0 0-176 16,10-3 640-16,-10 3 0 0,0 0 16 0,8 4 0 16,-8-4 32-16,0 0 0 0,0 0 0 0,0 0 0 0,6 10-272 15,1-4-48-15,-2 3-16 0,0-2 0 0,-5-7-224 0,0 0-128 16,0 0 128-16,0 0-128 0,0 0 0 0,13 1 128 15,-2-1-128-15,-1-1 0 0,1-3 0 0,-1 0 0 16,-1-3-192-16,0 0 64 16,-1-3-320-16,0 1-64 0,-1 1-16 0,-1 2 0 15,-6 6 64-15,11-7 16 0,-4 4 0 0,-7 3 0 0,0 0 256 0,8-7 48 16,-8 7 16-16,0 0 0 0,0 0 128 0,0 0-160 16,0 0 160-16,0 0-160 0,0 0 160 0,9 1 0 15,-9-1 0-15,0 0 128 0,0 0-128 0,7 9 128 16,-3 2-128-16,0-1 128 0,-4-10 112 0,4 12 16 15,-2 1 16-15,2-4 0 0,-4-9-144 0,7 12-128 0,-1-3 144 0,3-2-144 16,2-1 0-16,-1-1 0 16,2-2 0-16,0-1 0 0,1 0 0 0,0-2-336 0,-2-3 48 0,1 2 16 15,0 0 32-15,-2-2 16 0,-1-1 0 0,1-1 0 16,-10 5 224-16,10-4-192 0,-2-3 192 0,-8 7-192 16,8-9 192-16,-3 0 0 0,-4 0 0 0,0-1 0 15,-1 10 0-15,0 0-144 16,0 0 144-16,0 0-128 0,0 0 128 0,0 0-160 15,0 0 160-15,0 0-160 0,0 0 160 0,0 0 0 16,0 0 0-16,0 0 0 0,0 0 0 0,-1 10 0 16,1-10 0-16,3 10 128 0,-3-10 96 0,6 11 32 0,-6-11 0 15,8 10 0-15,0-2 176 0,0-1 32 0,-8-7 16 0,0 0 0 16,10-2 0-16,-10 2 0 0,12-4 0 0,-12 4 0 16,0 0-160-16,6-7-16 0,-6 7-16 0,3-9 0 0,-3-1-288 15,-1 1 160-15,-1 0-160 0,-2 0 128 0,-2-1-128 0,2-2-256 16,1 1 64-16,1 1 16 15,-1 0-880-15,2-3-176 0,0-4-48 0,2 1 0 16,2 0-2800-16,2-1-560 0</inkml:trace>
  <inkml:trace contextRef="#ctx0" brushRef="#br0" timeOffset="145394.44">31912 9480 23951 0,'0'0'2128'0,"0"0"-1696"0,0 0-432 0,0 13 0 0,-1-1 2160 0,0 3 336 0,1 1 80 0,-2 1 16 16,0 0-1248-16,-1 0-240 0,2 2-48 0,-2 1-16 15,-1 1 0-15,2 4 0 0,1-1 0 0,-1-2 0 16,1-7-640-16,1 2-128 16,0 2-16-16,3 0-16 0,-1-1-80 0,2-1-16 15,1 1 0-15,0-6 0 0,1 0-144 0,0-3 192 16,2 1-192-16,0-1 192 0,-2-1-192 0,2-1 0 0,0-1 144 16,1-3-144-16,-9-3 0 0,14 0 0 0,0-2 0 0,-1 1 0 15,-3-2-192-15,0 0 0 0,0-4 0 0,-1 0 0 16,-2 1-112-16,1-3-16 0,1-2-16 0,-1 0 0 15,-1-2 144-15,-1 1 16 0,0 1 16 0,-4 1 0 0,1 0 160 0,-2 1 0 16,-1 9 160-16,0-11-160 0,0 11 320 0,0 0-16 16,-5-9-16-16,5 9 0 0,0 0 16 0,-9-1 0 15,0 5 0-15,1-1 0 0,1 4-128 0,1 1-32 16,-1 1 0-16,2 3 0 0,0 2-144 0,1 0 0 16,1-1 0-16,2 0 0 0,1 0 0 0,3-1 0 15,-3-12 0-15,7 15-176 31,4-5-1472-31,1-2-288 0,1 0-64 0,2-3-9472 0,3 0-1904 0</inkml:trace>
  <inkml:trace contextRef="#ctx0" brushRef="#br0" timeOffset="145548">32410 9772 17503 0,'0'0'1552'0,"-6"-4"-1232"0,-2 0-320 0,8 4 0 0,-9 4 3936 0,0 0 736 16,-2 4 128-16,1 1 48 0,-3 1-4016 0,0 2-832 15,1 2 0-15,2 2-256 0,2-2 496 0,4 2 96 16,3-3 32-16,2 0 0 0,2 0-240 0,2-1-128 16,-5-12 128-16,12 10-128 15,2 2-512-15,2-5-192 0,0-1-16 0,3 1-9472 0,-1-6-1904 0</inkml:trace>
  <inkml:trace contextRef="#ctx0" brushRef="#br0" timeOffset="145895.97">32590 9848 16575 0,'0'0'1472'0,"0"0"-1168"16,0 0-304-16,0 0 0 16,-7 11 2112-16,0 1 352 0,0-5 80 0,7-7 16 15,-6 7-768-15,6-7-160 0,0 0-32 0,-4 12 0 16,4-12-432-16,0 0-80 0,4 12-32 0,-4-12 0 16,6 12-736-16,-6-12-160 0,11 5-32 0,-11-5 0 15,13 4-128-15,-1-2 0 0,-2-3 0 0,1 0 0 16,-1-2-192-16,0 2-64 0,1-2 0 0,-11 3-16 15,10-6-64-15,-1-1-16 0,-1 1 0 0,-8 6 0 0,8-8-32 0,0 1 0 0,-8 7 0 16,9-8 0-16,-3 2 384 0,-6 6-144 0,4-7 144 0,-4 7 0 16,0 0 272-16,0 0 176 0,0 0 16 0,0 0 16 15,0 0 416-15,0 0 64 0,-4 10 32 0,4-10 0 16,0 0-224-16,-2 11-32 0,1 1-16 0,1-12 0 16,1 13-480-16,-1-13-112 0,4 10 0 0,1 1-128 15,-5-11 0-15,8 9 0 16,-8-9-192-16,12 9 48 15,-2-2-320-15,-1-1-64 0,-9-6-16 0,11 7 0 16,0-3-432-16,-11-4-96 0,12 0-16 0</inkml:trace>
  <inkml:trace contextRef="#ctx0" brushRef="#br0" timeOffset="146296.41">33017 9584 17503 0,'0'0'768'0,"0"0"176"0,0 0-752 0,-4 8-192 0,-1 2 0 0,-1 2 0 0,1 1 3008 0,0 3 576 16,1 1 128-16,0 2 0 0,0 2-2032 0,0 1-400 16,2-3-96-16,0 2-16 0,2 1-272 0,2 1-48 15,2-2-16 1,1-4 0-16,0 0-384 0,3-1-64 0,0-3-32 0,1 0 0 16,1 0-96-16,2-2-32 15,1 0 0-15,1-3 0 0,2-1-224 0,-7-4 0 0,1-2 128 0,2 1-128 16,0-2-128-16,1 0-80 0,0-3-16 0,0 0 0 31,0 0-160-31,8-8-16 0,-5 2-16 0,-5-1 0 0,0-1 16 0,-5 1 0 0,-2-1 0 0,-4 1 0 16,-2-2 0-16,-1 2 0 0,-1-1 0 0,-1 2 0 0,-2 0 400 0,1 2 0 15,-1 2 144-15,7 5-144 0,-10 0 624 0,1 4 16 16,0 1 0-16,-1 2 0 0,1 2 192 0,2 1 64 16,0 4 0-16,2-1 0 0,1-2 128 0,4 4 48 15,1-1 0-15,4 2 0 0,5 1-448 0,1-2-96 16,2 3-16-16,4 1 0 0,3-1-384 0,-1 0-128 15,1-1 0-15,1 0 0 16,-2-1-416-16,3-1-144 0,2 0-16 0,-2-2-16 0,-1 1-1584 0,-1-3-320 16,-4-1-64-16</inkml:trace>
  <inkml:trace contextRef="#ctx0" brushRef="#br0" timeOffset="146829.13">26767 10690 19343 0,'-11'-3'1728'16,"1"2"-1392"-16,2 0-336 0,7-1 0 0,1 2 1968 0,0 0 320 0,19 0 64 0,10-1 16 16,9 0-192-16,6 2-48 0,2 0 0 0,3 3 0 15,5 1-512-15,4 3-96 0,4-1-32 0,4-1 0 16,3-1-592-16,3 1-128 0,0-4-32 0,-1 0 0 15,-2-1-48-15,6-1-16 0,3 0 0 0,1 0 0 0,4 0-352 0,-3 0-64 16,-1 1 0-16,-2-1-16 16,-3 3-848-16,0-2-160 0,-1 4-48 0,-1-2 0 15,-2 1-1696-15,-7-4-352 0,-10 0-64 0</inkml:trace>
  <inkml:trace contextRef="#ctx0" brushRef="#br0" timeOffset="194730.72">7709 11054 13823 0,'-3'-12'1216'0,"1"-1"-960"0,-1 0-256 0,0 1 0 0,1 2 1248 0,1 0 208 16,1 1 32-16,0 1 16 0,0 2-928 0,0 6-192 15,0 0-48-15,0 0 0 0,0 0 368 0,9 4 80 0,2 4 16 0,2 6 0 16,0 7 32-16,2 5 0 0,0 7 0 0,2 6 0 16,3 4 0-16,-2 2 0 0,2 5 0 0,-2-2 0 15,-1 0-448-15,0-1-64 0,-3-2-32 0,-1-4 0 16,-1-2 96-16,-3-2 32 0,-1-4 0 0,0-5 0 16,-4-3 32-16,0-3 0 0,0-1 0 0,-2-3 0 15,-3-1-144-15,-2-5-32 0,-1-4 0 0,-2-4 0 0,-3-4 48 0,-2-3 16 16,0-1 0-16,-3-2 0 0,1-7-96 0,0-3-32 15,0-4 0-15,0-4 0 0,-1-2-208 0,0-7 0 0,-1-5 0 0,4-1 0 16,-1-8-192-16,3-2-128 0,1-8-16 0,1 1-16 31,2 0-176-31,4 0-48 0,1-1 0 0,4 2 0 0,2 4 320 0,3 6 64 0,4 3 16 0,3 4 0 32,1 4 176-32,4 6-192 0,4 3 192 0,2 4-192 0,0 5 192 0,2 3 0 15,-2 3 0-15,0 5 128 0,-3 3 192 0,0 5 32 16,-2 3 16-16,-2 2 0 0,-4-1 320 0,0 2 64 15,-2 3 16-15,-3 3 0 0,-6 1 160 0,-4 5 32 16,-2 0 16-16,-4 3 0 16,-4 3-144-16,-4 0-48 0,-2 3 0 0,-4 0 0 0,-3 0-448 0,-2-3-80 15,-1-1-32-15,2-2 0 0,-2-5-224 0,0 0 0 0,5-4 0 0,0-3-160 32,2-3-1488-32,2-2-288 0,2-3-64 0,2-4-15232 0</inkml:trace>
  <inkml:trace contextRef="#ctx0" brushRef="#br0" timeOffset="194930.81">8457 10441 23039 0,'0'0'2048'0,"0"0"-1648"0,0 0-400 0,0 8 0 16,-1 2 1536-16,1 6 208 0,0 3 48 0,0 6 16 15,1 4-272-15,-1 5-64 0,0 2-16 0,2 6 0 0,-1 2-880 0,1 3-192 16,-3 1-16-16,1 2-16 0,0 1-352 0,1-2 144 16,-2-2-144-16,2-4 0 15,3-5-896-15,2-4-272 0,-4-4-64 0,2-4-8752 16,0-5-1760-16</inkml:trace>
  <inkml:trace contextRef="#ctx0" brushRef="#br0" timeOffset="195168.67">8753 10067 21183 0,'0'0'944'0,"1"9"192"0,-1 4-912 0,0 8-224 0,2 2 0 0,-1 7 0 16,0 4 2880-16,2 8 512 16,2 3 128-16,0 9 0 0,1 3-1856 0,-1 3-384 15,1 4-80-15,5 1-16 0,-1 0-896 0,2 1-288 16,0 1 160-16,1-5-160 15,0-5-320-15,1-4-160 0,-1-3-32 0,0-3 0 16,-2-7-2064-16,-2-4-432 0,-1-5-64 0,-2-4-10080 0</inkml:trace>
  <inkml:trace contextRef="#ctx0" brushRef="#br0" timeOffset="195300.26">8618 10896 12895 0,'-21'-17'1152'0,"13"12"-928"16,0 1-224-16,2 1 0 0,-1 0 5888 0,2 1 1120 15,5 2 224-15,0 0 64 0,0 0-4432 0,0 0-880 16,12 0-192-16,6-3-16 16,4 2-1008-16,4-2-208 0,5-2-48 0,5 1 0 15,1-2-384-15,5 0-128 0,4 1 0 0,1 1-20992 16</inkml:trace>
  <inkml:trace contextRef="#ctx0" brushRef="#br0" timeOffset="203162.29">9834 10951 19343 0,'-8'-7'848'0,"0"2"192"0,0 1-832 0,2-3-208 0,1 2 0 0,1-1 0 16,0-1 2384-16,1-1 432 0,2-1 96 0,4 1 16 16,2 1-1264-16,4-1-240 15,3 0-48-15,2 1-16 0,2 1-592 0,1-1-128 16,1-1-32-16,3 2 0 0,1 1-320 0,1 1-64 15,1 0-16-15,1 1 0 0,-2 3-208 0,3 0 0 16,-1 0 0-16,0 0 0 16,-1 2-1760-16,0 0-400 0,-2 1-80 0,-2-3-12272 0</inkml:trace>
  <inkml:trace contextRef="#ctx0" brushRef="#br0" timeOffset="203362.87">9882 11090 25791 0,'0'0'1152'0,"0"0"224"0,0 0-1104 0,0 0-272 0,0 0 0 0,5 7 0 16,3-4 2096-16,3 1 352 0,2-1 80 0,2-2 16 16,2-1-1248-16,4-1-240 0,1-2-48 0,3-1-16 15,4 1-704-15,1-3-144 0,1 2-16 0,-1-2-128 31,0 1-1488-31,-1-2-416 0,-1 1-80 0,0 0-13312 0</inkml:trace>
  <inkml:trace contextRef="#ctx0" brushRef="#br0" timeOffset="203863.52">11056 10941 11967 0,'0'0'1072'0,"-2"10"-864"16,4 4-208-16,-1 4 0 0,0 4 3248 0,0 3 592 16,2 4 128-16,1-1 32 15,1 1-2016-15,3 2-384 0,1 2-96 0,0 0-16 16,0-3-848-16,0-3-192 0,1-1-16 0,-1-1-16 15,0-3-256-15,-3-3-160 0,1-3 192 0,-3-2-192 16,0 0 256-16,-2-4-48 0,-2-10-16 0,0 6 0 16,0-6 64-16,0 0 0 0,-6 3 0 0,-1-4 0 15,1-4 16-15,-2-2 16 0,0 1 0 0,0-8 0 16,0-1-112-16,1-5-32 0,-1-2 0 0,0-3 0 0,0-2-144 0,2-6-144 16,-2-1 144-16,4-1-208 15,3-4-560-15,2 3-96 0,2-1-32 0,2 1 0 16,3 0 208-16,1 4 48 0,1 2 0 0,4 4 0 0,3 2 400 0,2 3 96 15,-2 3 16-15,1 4 0 0,1 3 128 0,1 4 0 16,0 1 128-16,-1 5-128 0,-1 2 560 0,-1 5 32 0,-1-1 16 16,-3 3 0-1,-1 2 208-15,-3 3 32 0,-3 1 16 0,0 2 0 0,-2 2-224 16,-3-2-64-16,-1 1 0 0,-3 3 0 0,-1 0-208 0,-1 1-48 16,-3-1-16-16,-1-1 0 0,-1-2-304 0,1 0 0 15,-2-1 128-15,1-2-128 16,-1-1-1408-16,1-2-320 0,-1-5-80 0,2-1-13776 15</inkml:trace>
  <inkml:trace contextRef="#ctx0" brushRef="#br0" timeOffset="204064.13">11611 10248 24879 0,'0'0'2208'0,"0"0"-1760"15,5 8-448-15,-1 5 0 0,0-2 1344 0,-1 9 192 16,-1 3 48-16,-1 3 0 0,-1 4-240 0,0 3-64 16,-1 4 0-16,0 2 0 0,-2 2-704 0,1 4-128 15,-1-2-48-15,0 0 0 0,1 1-400 0,-1 2-176 16,-1-1 16-16,0 0 0 16,2-4-2448-16,-2-1-480 0,-1-4-112 0</inkml:trace>
  <inkml:trace contextRef="#ctx0" brushRef="#br0" timeOffset="204368.26">11915 10295 30815 0,'0'0'1360'0,"0"0"288"0,0 0-1328 0,0 0-320 0,0 0 0 0,0 0 0 16,0 0 992-16,-6 11 128 0,0 3 32 0,-3 4 0 15,-3 3-176-15,-1 5-16 0,-3-2-16 0,-1 6 0 16,-1 2-496-16,0 2-112 0,-2 0-16 0,3 1 0 15,0-3 224-15,2 2 32 0,-1-1 16 0,3-1 0 16,3 0-352-16,2-4-80 0,0-3-16 0,3-1 0 16,2-2-144-16,3-1 0 15,2-3 0-15,1-1 0 0,4-4 0 0,3-4 0 16,2 0 0-16,3-1 0 16,-1-3-464-16,3 0 16 0,1-2 16 0,3 0 0 15,1-2-1424-15,0 0-272 0,0-2-64 0,2-2-8464 0,-1-1-1696 0</inkml:trace>
  <inkml:trace contextRef="#ctx0" brushRef="#br0" timeOffset="204665.39">12247 10644 12895 0,'-14'-6'1152'0,"7"4"-928"15,-1 1-224-15,-2 2 0 0,-2 2 3584 0,1 1 688 16,-2 0 128-16,-2 2 16 0,1 3-2048 0,2 3-432 16,0 1-80-16,2 3 0 0,-1 1-560 0,4 0-96 15,0 1-32-15,3-1 0 0,2 0-944 0,0 0-224 16,4 2 0-16,2-3 0 15,-1 0 0-15,3-2-192 0,0-2 48 0,1-2 16 16,1-2 128-16,-1-2 0 0,1 0 0 0,0-4 0 16,0 1 0-16,1-2 0 0,0-2 0 0,2-2 0 15,-4-3 0-15,0-2 0 0,-1-4 0 0,1 1 0 16,2-1 0-16,-2 1 0 0,-1-4 0 0,-1 0 0 16,0 2 0-16,1-1 0 0,-1 0 0 0,0 1 0 15,0 0 128-15,1 2-128 0,-1 3 128 0,-1 2-128 0,-4 6 672 0,0 0 64 16,0 0 16-16,0 0 0 0,6 8-112 0,1 2 0 15,1 2-16-15,-1 2 0 0,0-1-320 0,2 0-64 16,4 3-16-16,3-4 0 0,-2 1-224 0,3 1 0 0,1 0 0 0,2 1 0 31,1 0-2576-31,1 0-416 0,1-2-80 0</inkml:trace>
  <inkml:trace contextRef="#ctx0" brushRef="#br0" timeOffset="208153.89">13420 10546 26783 0,'0'0'1184'0,"0"0"240"0,0 0-1136 0,0 0-288 16,0 0 0-16,0 0 0 0,0 0 1328 0,0 0 208 16,0 0 32-16,0 0 16 0,8 19-192 0,-5-10-48 15,0 1 0-15,-1 5 0 0,2 3-800 0,1 1-160 0,0 5-48 0,1 2 0 16,0 4-336-16,-1 1 0 0,-1 2 0 0,0-1 128 15,-1 0-304-15,1 0-48 0,1-1-16 0,1-1 0 32,-2 0-2336-32,0-2-480 0,0-5-80 0</inkml:trace>
  <inkml:trace contextRef="#ctx0" brushRef="#br0" timeOffset="208354.09">13332 10832 33279 0,'0'0'1472'0,"0"0"320"0,0 0-1440 0,0 0-352 0,0 0 0 0,0 0 0 16,0 0 1600-16,0 0 240 0,10 0 48 0,3-3 16 15,2-1-432-15,3 0-64 0,4 2-32 0,3-1 0 0,-2-1-784 0,3 0-144 16,3 2-48-16,2-3 0 0,1-1-400 0,2 1 0 16,1-1 128-16,1 0-128 15,3 4-2272-15,2-5-480 0</inkml:trace>
  <inkml:trace contextRef="#ctx0" brushRef="#br0" timeOffset="209370.78">14869 10299 25391 0,'0'0'1120'0,"-1"-8"240"0,1 1-1088 0,0 7-272 16,0 0 0-16,0 0 0 0,0 0 1392 0,0 0 208 15,0 0 64-15,0 0 0 0,5 8-320 0,0 5-64 0,0 3-16 0,0 6 0 16,-1 3-688-16,0 3-144 0,1 5-32 0,-1 4 0 16,-1 2-224-16,1 2-48 0,-1 1-128 0,0 0 192 15,0-2-192-15,0 2 0 0,1-3 0 0,1 0 0 16,0-1-2432-16,0-4-368 15,0-4-80-15</inkml:trace>
  <inkml:trace contextRef="#ctx0" brushRef="#br0" timeOffset="209671.16">15235 10619 28271 0,'0'0'1248'0,"-5"-2"272"0,-4 2-1216 0,0 0-304 0,9 0 0 0,-7 2 0 15,2 5 1024-15,-1 2 160 0,-1 3 32 0,2 3 0 0,1 5-464 0,3 3-96 16,-1 2-16-16,5 4 0 0,-1 0-512 0,4-1-128 16,2 1 0-16,2 0 0 0,2-1 0 0,1-2 0 15,0-1 0-15,1-5 0 0,3-5-160 0,0-2 160 16,1-5 0-16,1-3-144 0,-1-2 144 0,-1-4 0 16,-2-5 0-16,0 0 0 0,-4-4 368 0,0-2 48 15,-3-3 16-15,-1 1 0 0,-1-3 176 0,-2-1 32 0,-3-2 16 0,-2-2 0 16,-2 3-336-16,-1-2-80 0,-4-3-16 0,0 2 0 15,-1 3-224-15,-1-1 176 0,-2 2-176 0,-1-3 160 16,0 1-560 0,0 3-112-16,-1 3-32 0,3 2 0 0,2 2-1888 15,3 5-368-15,-1 2-80 0</inkml:trace>
  <inkml:trace contextRef="#ctx0" brushRef="#br0" timeOffset="210124.73">15822 10733 21183 0,'-11'-8'1888'0,"11"8"-1504"0,-6-3-384 0,-2 2 0 0,-5 0 2160 0,0-1 352 15,0 0 80-15,0 2 16 0,0 1-1216 0,0 2-240 16,0 1-64-16,0 1 0 0,1 3-432 0,3 2-80 16,1 1-32-16,4 0 0 0,2-2-544 0,2 3 0 15,1 0 0-15,4 0 0 0,2-1 0 0,1-3 0 16,-1 0-192-16,2 0 192 0,2-2 0 0,-1-2 0 15,2 0-128-15,-2 0 128 0,1-1-144 0,-2-1 16 16,0 0 0-16,-2-4 0 16,-2-3-64-16,-5 5 0 0,0 0 0 0,4-5 0 15,-2-4 192-15,1 1-128 0,-2 1 128 0,-1 1-128 16,-1-1-16-16,-2 1 0 0,1-3 0 0,-2 2 0 16,-1 2-496-1,-1 0-112-15,0 0-16 0,2-1 0 0,1 1-176 0,3 5-32 16,0 0-16-16,0 0 0 0,0 0 480 0,0 0 80 0,7 5 32 0,1 3 0 0,1 0 560 0,3 6 112 15,1 1 32-15,2 3 0 0,1 1 512 0,2 2 96 16,0 3 32-16,2 2 0 0,0-3 272 0,-1 3 64 0,-3 0 16 0,-2 1 0 16,-1-1 160-16,-4 0 16 0,-2-4 16 0,-5 0 0 15,-2 0-176-15,-4-1-32 0,-2-1-16 0,-3-2 0 16,-2-1-256-16,-2-2-48 0,-2-4-16 0,-5 1 0 16,2-2-480-16,-2-2-80 0,1-3-32 0,-2-1 0 15,-3-4-352-15,2 0 0 0,3-5-192 0,1-3 64 16,1-4-2288-16,1-6-448 0</inkml:trace>
  <inkml:trace contextRef="#ctx0" brushRef="#br0" timeOffset="211125.91">16911 10460 17503 0,'0'0'1552'0,"0"0"-1232"0,0 0-320 0,-4 4 0 0,4-4 2640 0,0 0 480 16,0 0 80-16,0 0 32 16,0 0-1312-16,0 0-272 0,0 0-48 0,0 0-16 15,5-6-1008-15,1 0-192 0,2 0-32 0,1-2-16 16,0-2-96-16,2-2-32 0,-3-2 0 0,2-3 0 16,2-3-80-16,0 1 0 0,-1-2-128 0,1-1 192 15,-2-3-192-15,1 0 0 0,-2 0 128 0,-1 2-128 16,1 1 0-16,0-2-128 0,-2-2 128 0,-1 3-208 15,1-1-144-15,0 1-32 0,-1-1 0 0,-2 2 0 0,0 5 160 0,-2 0 32 16,1 4 0-16,-1 3 0 0,1 3 192 0,-3 7 0 16,0 0 0-16,0 0 0 0,0 0-160 0,5 12 160 15,2 4-160-15,-1 3 160 0,1 5-128 0,1 0 128 16,-1 4 0-16,2 2-144 0,2 4 144 0,-1-1 0 16,2 3-144-16,0-1 144 0,0 0-368 0,-2-1 0 15,2 1 0-15,-3-4 0 16,-1-4-2512-16,-1-5-496 0</inkml:trace>
  <inkml:trace contextRef="#ctx0" brushRef="#br0" timeOffset="211294.46">17141 10300 28847 0,'-9'-14'1280'0,"7"7"256"0,-1-1-1216 15,0 0-320-15,1-1 0 0,-1 3 0 0,3 6 1584 0,0 0 256 0,5-5 48 0,2 1 16 16,1-3-1200-16,1 2-256 0,5 1-32 0,0 0-16 15,2 0-400-15,1-1-176 0,1 1 16 0,1 1 0 32,-1 1-2400-32,0-1-496 0,-1 1-80 0</inkml:trace>
  <inkml:trace contextRef="#ctx0" brushRef="#br0" timeOffset="211456.84">17405 9927 30927 0,'0'0'672'0,"0"0"144"0,0 0 16 0,9-5 64 0,-4-2-720 0,3 1-176 0,1-2 0 0,1 1 0 16,3 2 464-16,3 0 64 0,1 1 16 0,1 2 0 16,2 2-832-16,1-3-160 0,0 3-48 0,1 3-8944 15,0-2-1792-15</inkml:trace>
  <inkml:trace contextRef="#ctx0" brushRef="#br0" timeOffset="211926.26">17698 9616 16575 0,'0'0'1472'0,"0"0"-1168"16,10-2-304-16,1-2 0 0,-2-1 800 0,0 0 96 15,3 2 32-15,1 2 0 0,1 1-240 0,-1 0-48 16,-1-3-16-16,0 2 0 0,-1 1-432 0,1 0-192 16,0 0 160-16,-2 1-160 0,1 2 0 0,-1 1-336 15,1 1 48-15,-2 3 16 32,-1 2-208-32,-1 2-32 0,1 0-16 0,0 1 0 0,0 0 528 0,0 0 128 0,-2 0 0 0,1 0 16 15,-2 3 768-15,1-2 160 0,1 0 16 0,1 2 16 16,0 1-896-16,1 2-208 0,2 1 0 0,2 1 0 15,1 1-448 1,-3 3-112-16,1 2-16 0,1 3 0 0,1 1 16 16,1 1 0-16,-2-1 0 0,0 2 0 0,0-3 432 0,0 2 128 0,0 2 0 0,-1 0 0 0,-2-3 336 0,1-1 176 15,-4-1 48-15,1 0 0 0,-3-1 912 0,-2 0 192 16,-3-4 48-16,0 3 0 0,-1-3 176 0,-3-2 32 16,-3-2 16-16,-2-2 0 0,-4 1-336 0,0-3-64 0,0 0 0 0,-1 0-16 15,-5-4-544-15,1-1-96 0,-1 0-32 0,-1-2 0 16,-1-1-464-16,2-2-112 0,0-2-16 0,0-1 0 31,-2-1-576-31,1-2-112 0,2 0-16 0,1 0-16 16,0 2-2608-16,3-1-528 0</inkml:trace>
  <inkml:trace contextRef="#ctx0" brushRef="#br0" timeOffset="212458.1">16489 10840 18431 0,'0'0'1632'0,"3"9"-1312"0,1-3-320 0,4 3 0 16,5 1 2448-16,5-1 432 0,4 0 64 0,6-3 32 15,2 1-2080-15,2-1-432 16,2 0-80-16,5-2 0 0,2-1 928 0,2 1 192 0,2-2 32 0,5 0 16 0,2 1-208 0,7-1-64 15,3 2 0-15,3-2 0 0,1-2-480 0,0-2-96 32,3 2-32-32,2-2 0 0,2-1-464 0,0-1-80 15,0 0-128-15,-6-1 176 0,-3 0-176 0,-4 0 0 0,-2-1-192 0,-5 4 192 32,-1-2-688-32,-4 1-16 0,-3 1 0 0,-4-2 0 15,-1 0-2624-15,-7 1-512 0</inkml:trace>
  <inkml:trace contextRef="#ctx0" brushRef="#br0" timeOffset="212997.28">17011 11257 18431 0,'0'0'816'0,"0"0"160"0,0 0-784 0,0 0-192 0,0 0 0 0,0 0 0 0,0 0 2384 0,0 0 432 0,0 0 96 0,0 0 16 15,0-4-1040-15,0 4-208 0,-4-5-32 0,0 1-16 16,0 0-784-16,0 0-144 0,-1 0-48 0,-1 2 0 15,-5-2-400-15,1 1-64 0,-3 0-32 0,0 2 0 16,1 1-160-16,-1 1 192 0,-2 2-192 0,1 1 192 16,-3 1-192-16,2 3 0 0,-1-2 144 0,2 2-144 15,-1-1 128-15,2 1-128 0,3-1 128 0,-1 3-128 0,1 0 0 0,1 2 0 16,1 1 0-16,1 0 0 0,4 1 0 0,-1 0-128 16,1 0 128-16,2-1-128 0,-1 4 128 0,2-2-128 15,-1 2 128-15,0 1-128 0,1 2 128 0,1-1 0 16,0 1 0-16,1-2 0 0,-1 3 0 0,0 3 0 15,2-1 0-15,0 2 0 0,0 0 272 0,0 2 48 16,0 2 0-16,-1-1 0 16,2 0 96-16,0-1 32 0,-1-1 0 0,1-1 0 15,0-3 64-15,-1-1 0 0,1-1 16 0,2-2 0 16,0-1-256-16,2-3-48 0,2-1-16 0,2 0 0 16,0-4-208-16,1-1 0 0,-1-3 0 0,1-2 0 15,1-3-400-15,2 0-128 0,-1-3-32 0,1 1 0 16,-2-5-1920-16,1-2-384 0,-2-1-80 0</inkml:trace>
  <inkml:trace contextRef="#ctx0" brushRef="#br0" timeOffset="213175.67">17302 11407 23951 0,'0'0'2128'0,"0"0"-1696"0,0 0-432 0,0 0 0 15,0 0 2096-15,-6 5 336 16,1 3 64-16,0 1 0 0,0 4-1248 0,0 0-256 15,1 4-48-15,0 3-16 0,0 0-304 0,0 4-64 16,0 1-16-16,1 1 0 0,1 1-544 0,0 3 0 16,2-4-160-16,0 2 160 15,2-1-1920-15,0-1-256 0,1-1-48 0,1-3-7648 16,0-3-1536-16</inkml:trace>
  <inkml:trace contextRef="#ctx0" brushRef="#br0" timeOffset="213377.97">17364 11386 15663 0,'-1'-17'1392'16,"2"8"-1120"-16,1 1-272 0,-1 2 0 0,0 0 3008 0,-1 6 560 16,0 0 96-16,0 0 32 0,0 0-1696 0,0 0-336 15,7 7-64-15,-2 3 0 0,-1 3-512 0,0 4-80 0,1 4-32 0,0 3 0 16,2 2-592-16,0 2-128 0,0 1-32 0,1 0 0 16,0-1-224-16,-1 1 0 0,1-2 0 0,0 0 0 46,0-1-416-46,1 0-128 0,0 0-32 0,0-3 0 16,-1-3-2624-16,-1-2-512 0</inkml:trace>
  <inkml:trace contextRef="#ctx0" brushRef="#br0" timeOffset="213529.62">17332 11712 21183 0,'-3'-7'1888'0,"0"1"-1504"15,3 6-384-15,-1-7 0 0,0 0 2656 0,2 0 464 16,-1 3 80-16,4-2 32 0,1-2-1776 0,3 1-368 0,2 1-64 0,2 0 0 15,0 0-832-15,0-1-192 0,2 1 0 0,2-1 0 16,1 0-1536-16,1 0-368 0,1 1-64 16,1 0-12240-16</inkml:trace>
  <inkml:trace contextRef="#ctx0" brushRef="#br0" timeOffset="213861.36">17698 11728 10127 0,'-4'20'448'0,"4"-10"96"0,3 0-544 0,-2 4 0 0,0 1 0 0,1-5 0 15,-1 0 4400-15,1 0 768 0,1-1 144 0,1-1 48 16,-1-1-3056-16,1 0-592 0,1-1-128 0,0 0-32 16,-5-6-768-16,6 4-144 0,2-4-48 0,0-2 0 15,1 0-256-15,0-5-48 0,-1-2-16 0,1-3 0 16,0-2-272-16,1-3 0 0,-1-1 0 0,-1-3 0 16,-2-1 0-16,1-2 0 0,0-1 0 0,0 1 0 0,-2-1 0 0,2-1 256 15,0 1-48-15,0-2-16 16,-2 1-576-16,2 1-112 0,-2 3-16 0,1 1-16 15,2 0 48-15,-1 5 16 0,-2 5 0 0,-1 0 0 0,1 2 192 0,0 3 32 16,-5 6 16-16,0 0 0 0,0 0 224 0,6 11 0 16,-1 4-160-16,0 3 160 0,0 4 0 0,0 3 0 15,1 1 0-15,-1 3 0 16,1 1 0-16,1 1-144 0,1 0 144 0,0 0 0 16,-1 1-400-16,2-4 16 0,-1 0 16 0,0-1-9488 15,0-3-1888-15</inkml:trace>
  <inkml:trace contextRef="#ctx0" brushRef="#br0" timeOffset="214014.97">17861 11669 16575 0,'0'0'736'0,"0"0"160"0,-3-7-720 0,3 1-176 0,2 1 0 0,0-2 0 15,2 1 3776-15,1 2 704 0,2 1 160 0,2-2 32 16,3 1-3040-16,1 1-608 0,1 3-112 0,2 2-16 15,1 0-896-15,1 1-128 0,0 2-64 0,3-4 0 16,1 1-1776-16,0-1-352 0,1 2-80 0</inkml:trace>
  <inkml:trace contextRef="#ctx0" brushRef="#br0" timeOffset="214462.57">18152 11188 15663 0,'0'0'1392'0,"0"0"-1120"0,0 0-272 0,0 0 0 0,0 0 3792 0,0 0 704 16,0 0 144-16,0 0 32 0,0 0-3408 0,10 5-688 15,1-1-128-15,3-1-16 0,3-3-240 0,1 1-64 16,2 1 0-16,-1 1 0 0,1-2-128 0,-1 3 0 16,-2-1 0-16,-1-1 0 0,-2 1 0 0,-1 0-144 0,0-1 144 0,-1 2 0 15,0 3-160-15,-3-1 160 0,0 2-128 0,-1 0 128 16,0 1-128-16,-2 1 128 0,1 0-128 0,-1 0 128 15,-1 2-128-15,2-1 128 0,-1 2-128 0,2-1 128 16,-3 0-240-16,3 1 48 0,0 0 0 0,3 4 0 31,-1-1-368-31,2 1-64 0,-1 1-16 0,1 4 0 0,1-1 256 0,0 4 32 16,0 1 16-16,0 1 0 0,0 3 496 0,0 0 96 16,2 1 32-16,-2 1 0 0,0-2 624 0,0 0 128 15,-3-2 32-15,-1-2 0 0,-1-1 176 0,-1-4 32 16,-2 1 16-16,-1-4 0 0,-3 1 48 0,-3-1 0 15,-4-4 0-15,-1 1 0 0,-4-2 16 0,-2 0 16 0,-3 0 0 16,0 0 0-16,-5-2-416 0,-2 3-96 0,1-4-16 0,1 0 0 16,2-1-512-16,-1-1-96 0,-2 0-32 0,3-3 0 15,3-1-784-15,2-1-144 0,-1-2-48 0,5 0-14288 16,1-2-2864-16</inkml:trace>
  <inkml:trace contextRef="#ctx0" brushRef="#br0" timeOffset="-212975.92">16757 9678 17503 0,'0'0'768'0,"0"0"176"0,0 1-752 0,-8-1-192 0,1-1 0 0,0 0 0 16,-1-1 1552-16,0-1 288 15,0 0 48-15,0 0 16 0,0 1-1136 0,2-1-240 16,-1 2-32-16,1 0-16 0,6 1-352 0,-5 0-128 15,-1-2 0-15,1 1 0 0,1 0 160 0,0 1-160 16,4 0 160-16,0 0-160 0,-5-3 592 0,-3 2 32 16,2 1 0-16,-1 0 0 0,7 0-96 0,-6 2-16 15,1 2 0-15,-1 1 0 0,0 2-288 0,1 1-64 16,2 4-16-16,2 1 0 0,2 3 16 0,0 3 0 0,1-1 0 0,0 3 0 16,1 1 32-16,1 0 16 0,1 2 0 0,0-1 0 15,-2 1 112-15,-1 0 0 0,1 2 16 0,0 1 0 16,-2-1-128-16,0 0-16 0,-1 0-16 0,-1 2 0 0,0 2-176 0,-2 3 128 15,0-2-128-15,1 2 128 0,-3-1-128 0,1 1 0 16,-2 0 0-16,3-3 128 0,0-2-128 0,0 0 0 16,1-2 0-16,0-1 0 0,1 1 144 0,1-4-144 0,3-3 160 0,2 1-160 15,-1 1 416-15,2-4-16 0,1 2 0 0,3-2 0 32,3 3-96-32,2-1-32 0,2 2 0 0,0-1 0 0,0-1-96 0,-1-3-32 0,1 0 0 0,0-2 0 15,0-2 0-15,2-1 0 0,-1 0 0 0,-1-3 0 16,0-2-144-16,0 1-144 0,1-2 144 0,1-1-17072 31</inkml:trace>
  <inkml:trace contextRef="#ctx0" brushRef="#br1" timeOffset="-192990.77">22679 12514 11967 0,'-2'-4'1072'0,"-1"0"-864"0,1-1-208 0,11-15 0 0,-9 20 3008 0,0 0 544 0,0 0 112 0,0 0 32 15,0 0-2032-15,-2 8-416 16,0-2-80-16,1 5-16 0,-1-2 160 0,2 3 32 16,0 3 0-16,2 2 0 0,-2 3-512 0,1-5-112 15,1 6-16-15,1-1 0 0,0 3-512 0,-1 1-192 16,1-1 144-16,1 1-144 15,0-2-1696-15,0 4-416 0,-3-3-96 0,0 1-12032 0</inkml:trace>
  <inkml:trace contextRef="#ctx0" brushRef="#br1" timeOffset="-192837.52">22689 12297 20271 0,'0'0'896'0,"-2"-6"192"0,1-1-880 0,1 2-208 16,0 5 0-16,0 0 0 0,0 0 0 0,0 0 0 15,12 0 0-15,-1 0 0 16,5 3-384-16,2 1 48 0,-1-2 0 0,3 1-5424 16,2-3-1072-16</inkml:trace>
  <inkml:trace contextRef="#ctx0" brushRef="#br1" timeOffset="-192637.36">23155 12167 911 0,'12'-21'0'0,"-7"11"0"0,0-5 0 0,2 2 0 0,-3-4 0 0,-3 2 0 15,-1-2 5344-15,-1 1 992 0,-3-2 192 0,-3 1 32 16,0 1-3712-16,-2-1-736 0,-1 7-160 0,0 1-32 0,-2 2-576 0,1-2-112 15,0 5-16-15,2 4-16 0,-1 1-400 0,0 6-80 16,1 5-16-16,1 2 0 0,1 8-416 0,0 4-96 16,5 7 0-16,-1 5-16 0,2 5-176 0,2 4 0 15,3 2 0-15,2 2 0 0,1 1 0 0,1 0 0 16,1-2 0-16,0-3 0 0,-1-9-256 0,1-1 64 16,3 2 0-16,-3-1 16 0,0-2-592 0,-1-3-128 0,1-3-32 0,-3-2 0 15,0-1-1696-15,-1 4-352 0,-3-4-64 16,0-4-9392-16</inkml:trace>
  <inkml:trace contextRef="#ctx0" brushRef="#br1" timeOffset="-192490.48">22987 12690 15663 0,'-5'-34'1392'0,"4"19"-1120"16,-1 0-272-16,2-2 0 0,-1 4 3216 0,4 2 592 0,1 0 112 0,1 2 32 16,1 1-1584-16,2 1-304 0,3 1-64 0,2 0-16 15,1 4-960-15,8-3-192 0,-1-1-32 0,4 2-16 16,1 1-608-16,1-1-176 0,1 0 0 0,0 0 0 31,2-3-2096-31,1 2-480 0,3 0-112 0</inkml:trace>
  <inkml:trace contextRef="#ctx0" brushRef="#br1" timeOffset="-191967.75">24387 12072 12895 0,'-4'-11'1152'0,"3"6"-928"0,1-3-224 0,0-1 0 0,0-1 2160 0,0-1 384 16,3 1 80-16,-2-2 0 0,-1 2-512 0,-1-5-96 0,-1 2-32 0,0 4 0 15,-2-3-480-15,0 3-96 0,0 0-32 0,-2-4 0 16,-1 4-416-16,2 4-96 0,0 1-16 0,-1 1 0 16,6 3-464-16,-7-1-80 0,-1 1-32 0,1 3 0 15,1 2-272-15,1 1 0 0,-1 2 0 0,2-1 0 16,2 3 0-16,-2 2 0 0,-1 0 0 0,1 1 0 16,0 1 0-16,0 2 0 0,0 2 0 0,0 3 0 0,1 0 0 0,0 1 0 15,-1 1-128-15,0 3 128 0,0 2 0 0,0-1 0 16,1 2 0-16,1 3-144 0,-1-2 144 0,-1 3 0 15,0 1 0-15,2 1 0 0,-4-1 0 0,1 1 0 16,0 3 0-16,-1-2 128 0,-1 1 16 0,3-1 16 16,-1 1 0-16,1-3 0 0,0-2 32 0,1 0 16 15,1-2 0-15,1-2 0 16,-1-2 192-16,2-1 48 0,2 0 0 0,0-4 0 16,1-2 48-16,2 0 16 0,1-1 0 0,1-3 0 15,0 0-256-15,-1-3-32 0,3 1-16 0,3-2 0 0,1-2-80 16,0-2 0-16,1-3-128 0,2-1 192 0,1-2-192 0,2-1 0 15,2-1 128-15,0-5-128 16,-1 2-304-16,-1 0-96 0,1-2-32 0,-1 1 0 16,2-2-2256-16,0 2-464 0,0-2-96 0</inkml:trace>
  <inkml:trace contextRef="#ctx0" brushRef="#br1" timeOffset="-191604.4">24704 12701 19343 0,'0'0'1728'16,"0"0"-1392"-16,-2 7-336 0,-2-2 0 0,1 2 2480 0,2-1 416 16,-1 2 96-16,4 0 16 0,2 0-1728 0,0-2-320 15,2-1-80-15,2-1-16 0,1-1-432 0,1-2-96 16,3-2-16-16,1 1 0 0,-3-7-192 0,2-2-128 16,0-2 128-16,-1-4-128 0,0-2 0 0,-2-1 128 15,1-3-128-15,-1-1 0 0,-1-3-160 0,0-1-96 0,-1 1-32 0,0-3 0 16,-2-2 32-16,1-2 0 0,1-2 0 0,0 1 0 15,-2-1 128-15,1 0 128 0,-3-3-192 0,3-12 192 0,0 1 0 16,-1 7 0-16,0 7 0 0,-2 4 0 0,-3 5 0 0,1 8 0 16,0 7 0-16,-2 10 0 0,0 0 336 0,0 0 32 15,5 12 0-15,-2 0 0 0,-1 7 32 0,2 6 16 16,0 4 0-16,0 6 0 0,1 3-48 0,2 3-16 16,-1-2 0-16,3 3 0 15,3 1-352-15,0 0 0 0,0-2 0 0,-1-4 128 16,1 0-400-16,-2-5-80 0,1 0-16 0,-1-2 0 31,-3-3-2032-31,-1 0-416 0,1-3-64 0</inkml:trace>
  <inkml:trace contextRef="#ctx0" brushRef="#br1" timeOffset="-191451.59">24949 12634 15663 0,'-5'-2'1392'0,"-1"0"-1120"0,6 2-272 0,0 0 0 16,0 0 4752-16,0 0 896 0,0 0 176 0,0 0 48 15,0 0-4272-15,5-4-832 0,3 0-192 0,2-1-16 16,2-2-560-16,2 1 0 0,4-2 0 0,11-3 0 16,0 2-1856-16,-2 1-496 0,-1 1-80 0</inkml:trace>
  <inkml:trace contextRef="#ctx0" brushRef="#br1" timeOffset="-191267.05">25253 12108 26719 0,'0'0'2368'0,"0"0"-1888"0,0 0-480 0,0 0 0 16,0 0 1232-16,13-4 160 0,0-2 16 0,3 1 16 16,1 1-1168-16,1 0-256 0,0 1 0 0,2 1 0 15,-1-2-2064 1,2 0-352-16</inkml:trace>
  <inkml:trace contextRef="#ctx0" brushRef="#br1" timeOffset="-190804.41">25492 11782 23199 0,'0'0'1024'0,"0"0"224"0,0 0-992 0,0 0-256 15,0 0 0-15,11 0 0 0,-11 0 752 0,12-4 96 16,0-2 32-16,1 1 0 0,1 5-496 0,1-3-112 16,0 0-16-16,1 2 0 0,-1 1-256 0,4 0-256 15,-1 4 64-15,-1-4 0 16,-1-1-512-16,-1 1-112 0,2 4-16 0,-3-3 0 0,0 3 400 0,-3-2 80 0,-11-2 16 0,13 3 0 16,-2 4 336-16,-3-1 0 0,-8-6 0 0,6 7 0 15,1 2 0-15,0 2 0 0,1 3 0 0,0 1 0 16,1-4-256-16,2 4 0 0,-1 3 16 0,0 5 0 31,1 1-656-31,-2 4-144 0,0-3-32 0,2 2 0 0,-4 2 608 0,3 3 112 0,-1 0 32 0,1 3 0 16,0 1 512-16,2 3 96 0,0 3 32 0,1 0 0 0,4-4 320 0,-7-7 80 15,0 4 16-15,0 3 0 0,3-3-320 0,0 2-64 16,0 0-16-16,4 12 0 0,-3-5 80 0,-2-6 16 16,-3-6 0-16,-4 0 0 0,-1-4 736 0,-4 0 160 15,0-4 16-15,-4 0 16 0,-1-5 592 0,-3 2 112 0,-2-1 32 16,-2-1 0-16,-1-2-352 0,0-1-64 0,1-2-16 15,-5 1 0 1,-2-4-496-16,-1 0-96 0,-1-3-32 0,10-2 0 16,-4 1-416-16,-7 1-96 0,3-2-16 0,6-2 0 15,-2-1-384-15,2-1-128 0,2 2 0 0,0 0 0 16,2 0-1456-16,-1 4-336 0,3 1-80 0</inkml:trace>
  <inkml:trace contextRef="#ctx0" brushRef="#br1" timeOffset="-189572.37">26931 12383 23039 0,'0'0'2048'0,"0"0"-1648"0,0 0-400 0,0 0 0 0,10 12 1088 0,-3-8 144 0,3 1 32 0,2-4 0 0,1-3-432 0,3-1-96 16,5 1-16-16,2-1 0 0,3-1-240 0,3 0-48 16,1 0-16-16,0-2 0 15,1 1-2256-15,0-2-448 0,-2-1-80 0</inkml:trace>
  <inkml:trace contextRef="#ctx0" brushRef="#br1" timeOffset="-189387.65">26997 12585 23039 0,'0'0'2048'0,"0"0"-1648"15,0 0-400-15,4 8 0 0,4 3 1920 0,0-2 320 16,1 0 48-16,3-3 16 0,2 1-1568 0,3-2-304 16,1-1-64-16,3 0-16 0,1-4-224 0,4 1-128 15,3-1 128-15,2-1-9824 16,2-2-1952-16</inkml:trace>
  <inkml:trace contextRef="#ctx0" brushRef="#br1" timeOffset="-188802.67">28288 12008 5519 0,'0'0'240'0,"0"0"64"0,-3-9-304 0,1 0 0 0,2 9 0 0,-5-10 0 16,-2 4 4864-16,2-3 896 15,0-4 192-15,-2 4 48 0,-1-2-3824 0,2 2-752 16,-5-1-144-16,1-1-48 0,0 2-400 0,-1 1-96 15,-5 0-16-15,1 2 0 0,-1-1-272 0,1 2-48 16,-1 1-16-16,2 2 0 0,-1 2-64 0,3-2-32 16,2 1 0-16,1 1 0 0,9 0-288 0,-12 4 0 15,0-1 0-15,12-3 0 0,0 0 0 0,-9 6 0 16,1 2 0-16,8-8-144 0,-5 9 144 0,3 1-160 0,0 2 160 0,2 1-160 16,0-1 160-16,3 1 0 0,0 3 0 0,2 1 0 15,1 0 0-15,2 1 0 0,-3 3 0 0,1 0 0 16,-1 5 0-16,0 0 0 0,-1 0 0 0,0 1 0 0,-2 1 0 0,1 0 0 15,-2 3 0-15,-1 3 0 0,-1 3 288 0,-2-10-16 16,0 2 0-16,-4 5 0 0,-1 1 256 0,2 3 48 16,-2 1 16-16,0 0 0 0,-1 0-288 0,1-2-64 0,2-2-16 0,-1-1 0 15,1-2-96-15,0 0-128 0,1-4 176 0,2 0-176 16,3-2 256-16,0 0-48 0,2-4-16 0,0-2 0 16,4-3 48-16,0-2 0 0,1 0 0 0,-1-4 0 15,1-2 16-15,2 2 0 0,1-3 0 0,2-3 0 16,0-1-96-16,1-2-16 0,-2 1 0 0,4-3 0 15,0 0-144-15,2-3 128 16,3 1-128-16,0 0 128 0,-1 2-128 0,1-2-144 16,-1 1 144-16,7-1-208 15,-4 0-2112-15,-3 0-432 0,-1 1-64 0,-6-2-13568 0</inkml:trace>
  <inkml:trace contextRef="#ctx0" brushRef="#br1" timeOffset="-186105.65">28670 12304 10127 0,'0'0'896'0,"8"-7"-704"16,-9-7-192-16,-1 1 0 0,4 4 3136 0,-1-2 608 0,0 3 112 0,-1 8 32 15,0 0-1968-15,4-7-384 0,-4 7-64 0,8-4-32 16,-8 4-448-16,0 0-96 0,12-4 0 0,-12 4-16 16,0 0 128-16,0 0 16 0,7 10 16 0,-3 5 0 15,-4 3-128-15,-1 3-16 0,-3 2-16 0,-1 6 0 16,0 5-384-16,0-2-80 0,-1 4-16 0,1-1 0 16,-1-1-272-16,0 1-128 15,2 1 128-15,2-4-128 0,1-1 0 0,-1-4-304 16,2-1 48-16,2-6 16 15,0-2-2304-15,2-3-464 0,-4-15-80 0</inkml:trace>
  <inkml:trace contextRef="#ctx0" brushRef="#br1" timeOffset="-185929.88">28884 12123 20271 0,'0'0'1792'0,"0"0"-1424"15,0 0-368-15,0 0 0 0,0 0 1920 0,0 0 304 16,0 0 64-16,0 0 16 0,0 0-912 0,2 11-176 15,1 6-48-15,0 3 0 0,-1 5-592 0,1 5-112 16,-2 5-16-16,2 1-16 0,-1 1-432 0,1 6 0 16,1 0 0-16,0-3 0 15,1-1 0-15,-2-1 0 0,-1-1-144 0,1-2 144 32,1-8-1680-32,1-1-240 0,2 0-32 0,-4-5-11184 0</inkml:trace>
  <inkml:trace contextRef="#ctx0" brushRef="#br1" timeOffset="-185766.34">28747 12594 13823 0,'-7'-15'1216'0,"5"8"-960"16,2 7-256-16,-1-11 0 0,-2 1 4032 0,3 10 752 0,1-9 144 0,-1 9 48 15,2-10-3072-15,-2 10-624 0,6-11-112 0,3 2-16 16,3 0-816-16,1 3-144 0,0 2-48 0,3-1 0 31,-1 3-1504-31,4 0-304 0,-1-1-64 0,0 3-12688 0</inkml:trace>
  <inkml:trace contextRef="#ctx0" brushRef="#br1" timeOffset="-185429.14">29147 12660 27583 0,'0'0'1216'0,"-5"10"256"0,0 1-1168 0,5-11-304 0,0 14 0 0,0-14 0 16,0 0 1312-16,0 0 208 0,0 0 32 0,0 0 16 15,0 0-720-15,10 0-144 0,1-4-16 0,0-4-16 16,1-4-528-16,0-3-144 0,-2-5 0 0,1-1 0 16,-1-3 0-16,1-1-256 0,0-1 32 0,-2-2 16 15,-1 0-96-15,0-2-16 0,-1-2 0 0,0 2 0 16,0-1 320-16,-1-1-160 0,-2 0 160 0,2 4-128 0,-1 4 128 0,-1 3 0 16,1 2 0-16,0 4 0 0,0 6 0 0,1 1 0 15,-6 8 0-15,0 0 0 0,0 0 176 0,0 0 16 0,10 11 0 0,0 1 0 16,-2 3-192-16,-1 5 0 0,-2 3 144 0,1 5-144 15,1 2 0-15,0 2 0 0,0 3 0 0,0 1 0 16,-2-4 0-16,2-1 0 0,-1 1-160 0,2-4 160 31,-2 0-624-31,-2-2-16 0,-1 0 0 0,1-1 0 16,-2-3-2304-16,1-3-480 0</inkml:trace>
  <inkml:trace contextRef="#ctx0" brushRef="#br1" timeOffset="-185266.33">29249 12478 14735 0,'0'0'1312'0,"0"0"-1056"0,0 0-256 0,0 0 0 15,0 0 4656-15,0 0 864 0,0 0 176 0,9-5 48 16,0 1-4464-16,3 2-880 0,2 2-176 0,4 0-32 16,5 2 48-16,0 0 16 0,1 2 0 0,0-1 0 15,1-1-1280-15,2-1-256 0,3 0-64 0</inkml:trace>
  <inkml:trace contextRef="#ctx0" brushRef="#br1" timeOffset="-184765.37">29516 12065 25679 0,'0'0'1136'0,"0"0"240"0,7-9-1104 0,-2-1-272 15,0 1 0-15,4 1 0 0,3-3 1088 0,1 2 144 16,1-1 48-16,1-2 0 0,2-1-448 0,0 1-64 16,0-1-32-16,-1-1 0 0,1-2-608 0,-1 1-128 15,0-1 0-15,-1 0 0 0,0-1 0 0,-1 2-160 16,0-1 160-16,1 2-128 0,0-2-176 0,-3 3-16 0,-7 0-16 0,2 1 0 16,-2 4-48-16,-5 8 0 0,0 0 0 0,0 0 0 15,0 0 80-15,0 0 16 0,0 0 0 0,0 0 0 16,3 12 96-16,-2 0 32 0,-1 1 0 0,1 1 0 15,-1 6-16-15,3 1 0 0,-1 1 0 0,2 3 0 16,0 1 176-16,0-2 0 0,0 2-144 0,0 4 144 16,0 3 0-16,1 1 0 15,-1 1-144-15,1 3 144 0,2 0 0 0,1 0 128 0,1-1-128 16,0 0 192-16,1-2-192 0,2 4 0 16,4-1 128-16,-1 0-128 0,0-2 0 0,0-3 0 0,1-2 128 0,-3 2-128 15,-1-2 0-15,-3 2 128 0,-4-1-128 0,2-2 0 16,-1-2 416-16,-1-2-16 0,-1-4 0 0,-2 0 0 15,-4 0 512-15,2-1 112 0,0 1 0 0,-5-4 16 16,-7-3 176-16,1-2 16 0,-2-1 16 0,-3-2 0 0,-1 0-16 0,-5 0 0 16,-4-1 0-16,-2 0 0 0,0-3-128 0,-1 0-16 15,0-1-16-15,3 1 0 0,1 2-368 0,6-1-80 16,-1-5-16-16,3 0 0 0,3 1-480 0,1-1-128 16,1 3 0-16,12-5 0 15,0 0-2480-15,0 0-512 0</inkml:trace>
  <inkml:trace contextRef="#ctx0" brushRef="#br1" timeOffset="-159517.12">22438 14078 13823 0,'0'0'1216'0,"-9"1"-960"0,-3 2-256 0,2 2 0 0,1 4 5152 0,1 3 992 16,0 2 192-16,2 3 32 0,-1 2-4384 0,3 4-896 0,2 4-160 0,0 6-32 15,4 4-208-15,0 0-48 0,1 1 0 0,1 1 0 16,0 0-480-16,1-2-160 16,1-4 0-16,1 0 0 0,-1-5 0 0,1-1-144 0,-2-1-16 0,0-2 0 31,1-2-1440-31,-1-1-304 0,1-3-48 0,-2-2-9248 0,-1-2-1856 0</inkml:trace>
  <inkml:trace contextRef="#ctx0" brushRef="#br1" timeOffset="-159338.54">22364 14531 2751 0,'-3'-7'256'0,"1"-2"-256"15,-2-2 0-15,1 0 0 0,1 0 6400 0,-1 2 1248 16,2 1 240-16,-1 2 48 0,1-1-4480 0,1 7-912 16,1-6-176-16,-1 6-48 15,6-5-1040-15,0-1-224 0,1 2-32 0,2 2-16 16,1 1-688-16,2 1-144 0,0 0-32 0,1 0 0 15,2-2-144-15,1 4-192 0,0 1 32 0,-1 1 16 16,1-1-1568-16,0 0-304 0,-1-1-64 16,1-2-16-16,-2-2-1184 0,1 0-240 0,-4 1-64 0,0-4-8752 15</inkml:trace>
  <inkml:trace contextRef="#ctx0" brushRef="#br1" timeOffset="-158869.22">22673 14177 10127 0,'5'-17'896'0,"-2"13"-704"0,-3 4-192 0,5-5 0 15,-5 5 3424-15,8-1 656 0,-8 1 128 0,8 1 16 16,-8-1-1504-16,6 14-304 0,-2 5-64 0,1 5-16 15,2 4-704-15,-2 3-144 0,-1 2-16 0,0-1-16 16,-2 0-688-16,1 0-144 0,2 0-32 0,-2-2 0 16,-1-2-352-16,1-3-80 0,-2-5-16 0,2-2 0 0,0-3-144 0,1 1-192 15,-2-3 32-15,1-1 16 16,-2-3-320-16,2-3-64 0,-3-6-16 0,0 0 0 16,0 0-400-16,0 0-80 0,7-2 0 0,-1-2-16 15,-1-6 144-15,-1-2 48 0,0-1 0 0,0 0 0 0,0-2 480 0,-1 1 112 16,3 0 0-16,-2 2 16 0,-1-4 576 0,3 5 112 15,-2 0 32-15,1 3 0 16,0 2 256-16,2 3 48 0,-7 3 16 0,9 3 0 16,0 2-112-16,1 3-32 0,1 1 0 0,-1 3 0 15,2 1-160-15,0 1-48 0,1 0 0 0,0 1 0 16,0-2-32-16,2 0-16 0,1 1 0 0,1 2 0 16,-1-3-240-16,2 0-160 0,0-3 192 0,2-1-192 15,0-2 0-15,-1-4 0 0,-1 0 0 0,-1-3-144 0,-1 0-112 16,-2-3-32-16,-1-3 0 0,-1 0 0 0,-2-2 80 0,-2-1 16 15,-2-2 0-15,0 1 0 0,-2-2 192 0,-2 1 0 0,-1-1 0 0,-1 0 0 16,-1-1 0-16,-3-3 160 0,-1-2-160 0,-1 1 192 16,-2 3 128-16,-1 0 16 0,-1 1 16 0,1-1 0 15,0 1 368-15,0 4 80 0,1 12 16 0,0 1 0 16,2 2-176-16,1 5-16 0,2 4-16 0,2 0 0 16,1 0-400-16,2 2-80 15,2 2 0-15,3-1-128 0,2-1 0 0,1-2 0 16,2 1 0-16,1 0-144 15,0-2-1712-15,2-1-352 0,-1-1-64 0,2-2-10224 16,-1-3-2048-16</inkml:trace>
  <inkml:trace contextRef="#ctx0" brushRef="#br1" timeOffset="-158537.9">23464 14431 16575 0,'0'0'1472'0,"0"0"-1168"0,0 0-304 0,-2 10 0 16,0 1 3136-16,0 2 576 0,0 0 128 0,1 3 0 15,0 1-2032-15,1 1-400 0,0 0-96 0,0-2-16 0,0 0-480 0,1-1-112 16,2 1 0-16,1-2-16 0,1-1-512 0,-1 0-176 16,0-5 0-16,0 0 144 0,0-3-144 0,1-1-256 15,-5-4 64-15,0 0 16 16,8-4-304-16,-1-1-64 0,-1-3-16 0,-1 0 0 16,0-2 112-16,3-2 32 0,-2-1 0 0,0 0 0 0,-1-2 416 0,0-1 0 0,0-1 0 0,2-3 0 15,2-6 256-15,0 5 128 0,0 6 16 0,0 1 16 16,2 0 448-16,-2 5 96 0,0 0 0 0,1 4 16 15,1 4 352-15,-1 3 64 16,-1 5 16-16,2 3 0 0,-2 6-400 0,0 2-80 16,0 3-16-16,-1-1 0 0,-1-7-336 0,-1 4-80 15,2 3-16-15,-2 1 0 0,1-1-480 0,2-1 0 16,0-3 0-16,2-2-14448 16,3 2-2832-16</inkml:trace>
  <inkml:trace contextRef="#ctx0" brushRef="#br1" timeOffset="-157668.1">24758 14484 26495 0,'-3'10'1168'0,"0"2"240"0,-1-2-1120 0,3 2-288 15,0 1 0-15,2-3 0 0,-2 2 800 0,3 4 96 16,2 5 32-16,0 2 0 0,2 2 64 0,-1 2 16 16,1 2 0-16,1 0 0 15,-1-2-592-15,1-1-112 0,-1 1-32 0,1-3 0 16,-1-5-272-16,0-3 160 0,-1-4-160 0,-1 0 128 15,-2-2-128-15,0-2 192 0,-2-8-192 0,0 0 192 16,0 0 48-16,0 0 16 0,-2-7 0 0,1 2 0 16,-2-5-256-16,1-3 0 0,-2-7 0 0,0-2-160 15,0-3-384-15,1-4-80 0,1-2-16 0,-1 2 0 16,2-1-304-16,-2-3-64 0,1-7-16 0,0 0 0 16,1 1-16-16,5-1-16 0,1 2 0 0,2 6 0 0,1 1 544 0,1 4 128 0,0-1 0 0,0 2 16 15,3 4 656-15,1 4 128 0,2 5 32 0,0 6 0 16,0 2 624-16,-2 5 128 0,-3 5 16 0,0 2 16 15,0 3-144-15,-3 2-16 0,-1 4-16 0,-2 3 0 16,-1 3-224-16,-2 2-64 0,-1-2 0 0,-1-1 0 16,0-5-352-16,-1 0-80 0,0 3-16 0,-2 0 0 0,-3 1-320 0,1-3 0 15,-1-2 0-15,-1-2 0 16,-1-1-2240-16,1 0-448 0,1-2-112 0</inkml:trace>
  <inkml:trace contextRef="#ctx0" brushRef="#br1" timeOffset="-157483.41">25137 14116 17503 0,'0'0'1552'0,"0"0"-1232"0,0 0-320 0,8 1 0 0,-8-1 2976 16,8 5 544-16,-2 3 96 0,-1 5 32 0,-2 0-2112 0,-3 6-400 15,-1 1-96-15,-1 1-16 0,1 5-400 0,0 4-96 16,1 0-16-16,-2-1 0 0,1 0-512 0,0 2-256 0,0 3 32 0,-2 9 0 31,2-9-2896-31,1-2-576 0</inkml:trace>
  <inkml:trace contextRef="#ctx0" brushRef="#br1" timeOffset="-157298.84">25382 13962 13823 0,'1'8'1216'0,"-1"-2"-960"16,0-6-256-16,2 16 0 0,-1 6 3648 0,-1 2 704 16,1 2 128-16,-1-1 16 0,0 6-2880 0,2 1-576 15,0 2-112-15,1-4-32 0,-1 3-560 0,2 0-112 16,2-4-32-16,-1 1 0 16,0 0-1664-16,0 2-320 0,2 0-80 0,-1 5-11344 0</inkml:trace>
  <inkml:trace contextRef="#ctx0" brushRef="#br1" timeOffset="-157114.33">25233 14362 34271 0,'0'0'1520'0,"-1"6"304"0,1-6-1456 0,0 0-368 0,0 0 0 0,0 0 0 16,9-6 752-16,2 2 80 0,2 2 0 0,4-2 16 15,2-3-352-15,2 2-80 0,0 1-16 0,1 0 0 31,3-1-2192-31,1 1-448 0</inkml:trace>
  <inkml:trace contextRef="#ctx0" brushRef="#br1" timeOffset="-156935.83">25810 14345 33167 0,'0'0'2944'0,"0"0"-2352"0,0 0-464 0,0 0-128 16,0 0 1216-16,8 0 240 0,-1 0 32 0,5 0 16 16,2 0-944-16,1-2-192 0,2-2-48 0,0-1 0 15,1 1-1760-15,1 0-352 0,2 1-80 0,0 1-16 16</inkml:trace>
  <inkml:trace contextRef="#ctx0" brushRef="#br1" timeOffset="-156766.58">25941 14426 22111 0,'0'0'1968'0,"0"0"-1584"0,0 0-384 0,0 0 0 16,0 0 3216-16,9 2 560 0,1-2 128 0,3 1 0 0,4 1-3136 0,0 2-624 16,1-1-144-16,1 0 0 15,5-1-2480-15,1 2-496 0</inkml:trace>
  <inkml:trace contextRef="#ctx0" brushRef="#br1" timeOffset="-156365.25">26614 14489 13823 0,'4'26'1216'0,"-1"-12"-960"0,1 6-256 0,2 6 0 0,1 1 2992 0,0 5 544 16,0-1 112-16,2-1 32 0,-2-3-1760 0,-1-6-336 15,1 0-80-15,-1-2-16 0,-1 1-464 0,2 0-80 16,-3-6-32-16,1 2 0 0,0-6-560 0,0 4-112 0,-2-5-32 0,-3-2 0 16,0-7-16-16,0 0 0 0,0 0 0 0,0 0 0 15,-9-3 32-15,0-4 0 0,0-7 0 0,-1-1 0 16,0-3-96-16,1-2 0 0,0-6-128 0,0-1 192 31,1-3-512-31,4 0-96 0,-1-4-32 0,3 8 0 16,1-3-832-16,2-4-192 0,2 2-16 0,2-2-16 0,0 1-160 0,3 2-48 0,1 3 0 0,7-6 0 0,1 6 1360 0,0 4 352 15,-1 5 0-15,-1 2 0 0,1 5 1216 0,1 3 336 16,0 4 80-16,0 3 16 0,0 3-128 0,-2 5-32 16,-2-1 0-16,-2 3 0 0,-3 2-512 0,-3 2-96 15,-3 4-32-15,0-3 0 0,-4 3-288 0,0 1-64 16,-1 2-16-16,-1 1 0 0,-1 0-304 0,-4 0-176 16,-3-1 192-16,-1 1-192 15,1-5-976-15,1-2-304 0,0-1-64 16,1-2-10144-16,1-6-2016 0</inkml:trace>
  <inkml:trace contextRef="#ctx0" brushRef="#br1" timeOffset="-156196.28">27129 13884 23039 0,'0'0'2048'0,"0"0"-1648"0,0 0-400 0,1 13 0 16,-2 1 2016-16,0-2 320 0,-3 2 64 0,0 5 16 15,-1 3-656-15,-2 4-128 0,-1 4-32 0,1 2 0 16,-1 5-944-16,1 1-192 0,-1 2-32 0,1 2-16 16,-1-6-416-16,1 2-176 15,1-1 16-15,0-2-11296 16,1-1-2272-16</inkml:trace>
  <inkml:trace contextRef="#ctx0" brushRef="#br1" timeOffset="-155895.95">27321 14048 30575 0,'0'0'1344'0,"-6"5"304"0,1 2-1328 0,-1 1-320 16,-3 1 0-16,0-1 0 0,-2 1 1408 0,1 4 192 16,-2 0 64-16,-1 1 0 0,0 3-288 0,-2 3-48 15,1 2-16-15,0-3 0 0,-1 1-448 0,2 0-96 16,0 0 0-16,0-3-16 0,3 3-288 0,1-4-48 0,1-1-16 0,1 0 0 15,2-2-400-15,1 1 0 0,3-4 128 0,4-2-128 16,-2-1 0-16,3-1-176 0,2 1 48 0,2-1 0 31,1-1-608-31,0-3-112 0,2 0-32 0,2 0 0 16,1 3-2160-16,3-1-432 0,1-3-96 0,3 0-11456 0</inkml:trace>
  <inkml:trace contextRef="#ctx0" brushRef="#br1" timeOffset="-155595.95">27591 14246 17503 0,'-12'-6'1552'0,"12"6"-1232"16,-8-3-320-16,0 2 0 0,-1-3 3200 0,-1 3 592 0,-3-1 112 0,0 2 32 15,0 2-1712-15,1 3-352 0,0 3-64 0,2 5-16 16,-1 2-832-16,2 0-160 0,1 2-32 0,2 1-16 16,-1 1-496-16,3 0-80 0,0-2-32 0,3 0 0 15,5-2-144-15,0 1 128 0,1-3-128 0,3-3 128 0,1-2-128 0,3-1 0 16,1-1 0-16,0-2 0 0,-1-4 0 0,1-1 0 15,-2-2 0-15,1-2-176 0,-1 0 32 0,-2-2 0 32,0-2 0-32,-1-1 0 0,-1-2 16 0,1 0 0 0,-1 1 0 0,-2 1 0 15,0-1 128-15,-1 0 0 0,0 1 0 0,0 1 0 16,0 1 0-16,-2-1 0 0,1 1 128 0,-2 1-128 16,-1 7 496-16,0 0 16 0,0 0 16 0,0 0 0 15,0 0 128-15,10 7 32 0,0 2 0 0,-1 3 0 16,-1 2-128-16,0 4-32 0,0-2 0 0,6 11 0 15,2-3-400-15,-5-8-128 0,2-1 0 0,8 6 0 16,0-1-2416-16,0-2-528 0</inkml:trace>
  <inkml:trace contextRef="#ctx0" brushRef="#br0" timeOffset="-148539.18">5121 15323 9215 0,'0'0'400'0,"1"-6"96"0,1-3-496 0,-2 9 0 0,0 0 0 0,0 0 0 16,0 0 3728-16,0 0 656 0,0 0 128 0,0 0 32 16,0 0-2080-16,-2 9-416 0,0 4-64 0,-1 2-32 15,-1 8-752-15,-1 5-160 0,0 2-16 0,0 5-16 0,-2 3-512 0,2 0-112 16,-2 0 0-16,2-2-16 0,0 1-128 0,-2-3-32 15,1-2 0-15,1-6 0 0,1-2-208 0,0-3 176 16,1-6-176-16,1-4 160 0,-1-2-32 0,3-9 0 16,0 0 0-16,0 0 0 0,0-8 0 0,3-6-128 15,0-7 192-15,3-4-64 0,0-4-128 0,1-3 0 16,1-5 0-16,-1-2 0 16,0-3 0-16,1-1 0 0,0-2 0 0,-1-1 0 15,1-5 0-15,0 3 0 0,0 1 0 0,1 4 0 16,0 7 0-16,-1 0 0 0,0 5 0 0,0 8 0 15,-2 3 0-15,1 7 0 0,-2 1 0 0,0 7 0 16,-5 5 0-16,5 7-176 0,0 6 176 0,1 9-192 16,-4 8 16-16,1 9 0 0,2 4 0 0,2 7 0 15,-1 3 176-15,2 2-160 0,1 1 160 0,1-1-160 0,2-6 160 0,3-2 0 16,-1-5 0-16,0-4-128 0,1-6 128 0,-1-4 0 16,-1-4 160-16,-1-7-160 0,-1-4 304 0,1-4-48 15,0-2 0-15,0-6 0 0,-1-5 352 0,1-6 64 0,0-4 16 0,0-5 0 16,-1-8 16-16,0-2 0 0,-2-1 0 0,0-5 0 15,-1 0-400-15,-2-3-80 0,-2-2-16 0,0-1 0 16,-1 2-208-16,-2 0 0 16,-2-1 0-16,1 0 0 15,0 0-1408-15,-2 4-208 0,0 2-48 0,-1 4-16 16,2 1-1872-16,1 6-368 0</inkml:trace>
  <inkml:trace contextRef="#ctx0" brushRef="#br0" timeOffset="-148338.97">5908 15069 27407 0,'0'0'1216'0,"0"0"256"0,0 0-1184 0,0 0-288 0,0 0 0 0,0 0 0 0,0 0 1360 16,0 0 224-16,-1 9 32 0,-1 4 16 0,0 1-144 0,1 9-16 31,0 0-16-31,-2 7 0 0,-1 0-912 0,0 4-176 15,2 4-48-15,-2 2 0 0,2 3-320 0,1-2 0 0,0 0 0 16,-1 1 128 0,2 0-544-16,2-3-96 0,-2-3-32 0,1-4 0 15,0-5-2256-15,2-3-448 0,2-5-80 0</inkml:trace>
  <inkml:trace contextRef="#ctx0" brushRef="#br0" timeOffset="-148123.28">6088 14975 16575 0,'0'-16'1472'0,"0"16"-1168"16,-1-7-304-16,1 7 0 0,0 0 3184 0,0 0 576 16,0 0 112-16,0 0 32 0,0 7-2304 0,0 5-464 15,0 4-96-15,1 2-16 0,2 4-224 0,-2 6-48 0,1 2-16 0,0 2 0 16,1 9-464-16,1-1-80 0,0 2-32 0,0 1 0 16,1 0-160-16,1 0 0 0,1 0 0 0,-1-3 0 15,0-3-576-15,0-1-112 0,1-2-16 0,-1 0 0 16,-2-3-1984-16,-1 1-416 0,-1-4-80 0</inkml:trace>
  <inkml:trace contextRef="#ctx0" brushRef="#br0" timeOffset="-147938.79">5925 15498 25967 0,'-17'-16'1152'0,"10"10"240"0,0 0-1120 0,-1 0-272 0,2-1 0 0,-1 2 0 16,3 0 1088-16,4 5 144 0,0 0 48 0,0 0 0 15,6-4-544-15,1 3-96 0,2 1-32 0,2 0 0 0,-1 0-608 0,2 0 0 16,2 1 0-16,1-1 0 16,0 3-448-16,4-2-48 0,2 0-16 0,-1 1-13456 15</inkml:trace>
  <inkml:trace contextRef="#ctx0" brushRef="#br0" timeOffset="-147700.75">6438 15390 31551 0,'0'0'1408'0,"-7"6"272"0,1 2-1344 0,-3 1-336 0,-1 3 0 0,1 2 0 15,2 4 976-15,-1 1 128 0,0-4 32 0,1 4 0 16,3-1-416-16,2 0-80 0,1-1 0 0,1-1-16 0,1-2-480 0,1-1-144 16,2 0 0-16,2-2 0 0,0-2 0 0,3 0 0 0,2-5 0 15,-1 1 0-15,2 0 0 0,-2 0 0 16,2 1 0-16,0-1 0 0,-2-4 0 0,1 0-144 0,0-1 16 0,1 0 0 31,0-1-384-31,1 0-80 0,0-3-16 0,0 1 0 16,-1-3-640-16,-2-1-128 0,2 1-32 0,-2-1-12864 0</inkml:trace>
  <inkml:trace contextRef="#ctx0" brushRef="#br0" timeOffset="-147538.28">6659 15360 12895 0,'0'0'576'0,"0"0"112"0,0 0-560 0,-1 6-128 15,-2 1 0-15,1 2 0 0,-1 3 4912 0,2 3 944 16,-2 3 192-16,2 3 32 16,-2 1-3456-16,2 3-688 0,0 0-144 0,1 4-16 15,0-1-896-15,2 5-176 0,0 1-48 0,-1 4 0 16,0-2-528-16,2 3-128 0,1-2 0 0,0 1 0 16,1-1-1744-16,2 0-384 0,-2-2-80 0</inkml:trace>
  <inkml:trace contextRef="#ctx0" brushRef="#br0" timeOffset="-147022.33">4614 14361 27007 0,'0'0'1200'0,"0"0"240"0,0 0-1152 0,0 0-288 16,0 0 0-16,4 9 0 0,0 3 992 0,0-2 144 15,1 6 16-15,0 1 16 0,2 4 32 0,0 1 0 16,0 1 0-16,1 0 0 0,1 4-896 0,0 0-176 16,0 1-128-16,-1-2 144 15,1-3-576-15,0 1-112 0,-2-2-32 0,-1 0-9680 16,1-1-1952-16</inkml:trace>
  <inkml:trace contextRef="#ctx0" brushRef="#br0" timeOffset="-146853.45">4584 14579 31503 0,'0'0'1392'0,"0"0"288"0,0 0-1344 16,0 0-336-16,0 0 0 0,0 0 0 0,8-2 464 0,2-1 32 31,1 1 0-31,0 1 0 0,2-3 48 0,3 0 16 0,2 0 0 15,2 0 0-15,1 0-560 0,1 2 0 16,0-2 0-16,0 0 0 16,-1-1-2144-16,-1 0-384 0,-1-2-80 0</inkml:trace>
  <inkml:trace contextRef="#ctx0" brushRef="#br0" timeOffset="-146537.25">4800 14229 14735 0,'-14'-6'1312'0,"-4"-1"-1056"16,-3-3-256-16,-3-2 0 0,2 2 2544 0,-3-2 448 15,-1 2 80-15,-1 4 32 0,1 1-1280 0,1 4-256 16,0 5-48-16,2 5-16 0,-1 4-816 0,1 4-176 16,1 4-16-16,1 2-16 0,3 6-480 0,2 1 0 15,3 1 0-15,4 4-160 0,2 1 160 0,5 1 0 0,2 4 0 0,4 0 0 16,3 0 0-16,7-2 0 0,2-1 0 0,4-2-128 16,2 0 128-16,4-6 0 0,6-3 0 0,3-4 0 15,4-4 0-15,3-5 0 0,1-5 0 0,1-4 128 16,0-2 16-16,-1-3 16 0,0-5 0 0,-4-4 0 15,-3-3 416-15,-4-3 64 0,-3-1 32 0,-2-5 0 0,-2-1 368 16,-3-5 80 0,-5 1 16-16,-4 0 0 0,-5-2 16 0,-3-1 0 0,-5 2 0 15,-2 0 0-15,-5-1-512 0,-3 0-80 0,-5 0-32 0,-2 0 0 16,-2 1-272-16,-5 1-64 0,-2-3-16 0,-4 3 0 31,-4 1-1536-31,-3 2-304 0,-5 1-64 0</inkml:trace>
  <inkml:trace contextRef="#ctx0" brushRef="#br0" timeOffset="-145835.45">4500 16855 22463 0,'0'0'992'0,"3"10"208"0,-2 2-960 0,2 3-240 0,0 1 0 0,2 4 0 15,0 4 1312-15,2 2 224 0,0 1 32 0,1 2 16 16,0-2-432-16,1-1-64 0,0 0-32 0,-1 0 0 0,1-1-480 0,-2-3-112 16,-2-1-16-16,-1-1 0 0,1-3-192 0,-1-3-64 15,0-2 0-15,-3-2 0 0,-2-2 16 0,1-8 0 16,-5 5 0-16,-1-2 0 0,6-3 16 0,-7-3 0 15,-3-3 0-15,1-5 0 0,-1-2-368 0,1-4-80 0,1-4-16 0,0-2 0 32,0-3-672-32,1-6-144 0,0-4-32 0,0-3 0 15,2-3-16-15,0 0-16 0,2-1 0 0,2 2 0 16,2-2 512-16,3 4 96 0,2 2 32 0,0 6 0 0,2 3 1072 0,1 5 224 0,1 3 32 0,2 5 16 16,0 2 160-16,0 4 16 0,-1 2 16 0,0 4 0 15,2 3 0-15,-1 4 0 16,-2 3 0-16,-2 2 0 0,-2 3-192 0,0 3-32 15,-3 4-16-15,0-1 0 0,-2 4-336 0,1 4-64 16,-2-1-16-16,-3 0 0 0,-1-1-400 0,0 1 0 16,0 0 0-16,0-2-176 15,1 0-2192-15,-1-3-432 0,0-1-80 0</inkml:trace>
  <inkml:trace contextRef="#ctx0" brushRef="#br0" timeOffset="-145634.72">4877 16387 26719 0,'0'0'2368'0,"0"0"-1888"16,0 0-480-16,2 10 0 0,-2 1 2000 0,0 1 304 15,-2 1 64-15,2 2 16 16,0 4-1280-16,0 0-256 0,0 5-48 0,0-1-16 16,-1 3-528-16,0 4-96 0,-2 0-32 0,0 4 0 15,2 2-320-15,-2 5-64 0,1 1 0 0,-1-3-16 31,1 1-2992-31,0-2-576 0</inkml:trace>
  <inkml:trace contextRef="#ctx0" brushRef="#br0" timeOffset="-145396.45">5001 16519 31551 0,'0'0'1408'0,"0"0"272"0,0 0-1344 0,0 0-336 0,0 0 0 0,0 0 0 16,0 0 1280-16,-6 8 192 0,0 1 48 0,0 1 0 15,-2 2-608-15,0 2-112 0,0 3-32 0,1-1 0 0,-1 2-384 16,0 3-64-16,0 1-32 0,0 1 0 0,-1 0-112 16,0 0-32-16,0-2 0 0,1 1 0 0,2-4-144 0,-1 1 0 15,0-2 144-15,4 2-144 0,0-5-192 0,2 0-96 16,1-3-32-16,2 0 0 16,2-2-2304-16,3-1-448 0,1-2-112 0,2-5-11552 15</inkml:trace>
  <inkml:trace contextRef="#ctx0" brushRef="#br0" timeOffset="-145064.75">5268 16739 13823 0,'0'0'608'0,"-5"3"128"0,-3-3-592 0,-2 1-144 0,-4 0 0 0,0 2 0 16,3-1 2784-16,-1 4 528 0,-2 0 96 0,2 2 32 0,-1 1-1808 0,2-2-352 15,2 3-80-15,3 3-16 0,1 0-784 0,1-1-144 16,0 1-48-16,2 0 0 0,1 0 0 0,4-1 0 15,-1-2 0-15,4-1 0 0,0 0-208 0,2-2 144 16,0-2-144-16,0-1 128 0,-8-4-128 0,11 0 128 0,1-4-128 16,0-2 128-16,1-4-128 0,-1 0 0 0,-2 0 0 0,0-3 0 31,-2 0 128-31,-1 0-128 0,-2-1 0 0,0 3 128 0,2 2-128 0,-2-3 192 16,-2 3-192-16,-1 1 192 0,2 3 400 0,-4 5 96 15,0 0 16-15,0 0 0 0,0 0 208 0,0 0 48 16,7 4 16-16,-1 1 0 0,1 1-272 0,0 4-64 15,3 1-16-15,1 2 0 0,4 2-304 0,-1-1-48 16,0 0-16-16,2 2 0 16,1-2-864-16,2 1-176 0,4-2-48 0,0-3-17088 0</inkml:trace>
  <inkml:trace contextRef="#ctx0" brushRef="#br0" timeOffset="-144146.58">6084 16622 25967 0,'0'0'1152'0,"0"0"240"0,-5 11-1120 0,5-11-272 16,-6 2 0-16,6-2 0 0,0 0 592 0,0 0 64 16,0 0 16-16,0 0 0 0,0 0 208 0,9 4 32 15,0-3 16-15,3 0 0 16,3 1-432-16,2 0-96 0,3-2-16 0,1 0 0 16,1 0-224-16,3 0-160 0,-1 0 192 0,2 0-192 15,-3 0-224 1,-1 1-160-16,0 2-16 0,-2 1-14064 0</inkml:trace>
  <inkml:trace contextRef="#ctx0" brushRef="#br0" timeOffset="-143977.25">6180 16812 32015 0,'0'0'1408'0,"0"0"320"0,0 0-1392 0,-3 7-336 0,3-7 0 0,4 7 0 15,2-1 0-15,4-1 144 0,1-1-144 0,6 0 0 16,2-4 128-16,3 0-128 0,2 0 0 0,5 0 0 31,2 0-1568-31,3 0-416 0,0-3-96 0</inkml:trace>
  <inkml:trace contextRef="#ctx0" brushRef="#br0" timeOffset="-143629.54">7151 16653 23951 0,'2'-16'1056'0,"-2"10"224"0,-1 1-1024 0,0-6-256 0,0 1 0 0,-2-2 0 15,-5-2 1376-15,0 2 224 0,1 1 32 0,-3 2 16 16,0 3-256-16,-2 2-48 0,-2 0-16 0,0 4 0 16,-3 4-496-16,0 2-112 0,1 5-16 0,-1 2 0 15,0 3-384-15,3 1-96 0,1-1-16 0,2 1 0 16,2 0-208-16,4 0 0 0,2 2 0 0,6-6 0 0,1-3 0 0,4 0 0 16,1 0 0-16,4-4 0 0,-1-3-128 0,1-2-80 31,0-2-16-31,2-2 0 15,2-1-288-15,0-2-64 0,-1-5-16 0,1 0 0 16,-2 0-240-16,2-3-32 0,-1-1-16 0,-2 4 0 0,-2-1 432 0,-1 2 64 0,-2-1 32 0,-3 2 0 16,-1 0 1312-16,-1 2 272 0,-4 7 48 0,0 0 16 0,0 0-1024 0,0 0-272 0,0 0 0 0,0 0 0 31,-1 8 736-31,-2 4 48 0,1 4 16 0,-1 3 0 0,2 1-416 0,-2 4-64 16,1 2-32-16,-2 3 0 0,0 2-288 0,1 1-144 15,2-1 16-15,2 0 0 16,-1 1-2128-16,2 0-432 0,-2-2-64 0</inkml:trace>
  <inkml:trace contextRef="#ctx0" brushRef="#br0" timeOffset="-143498.04">7405 16988 29535 0,'0'0'1312'15,"0"0"272"-15,0 0-1264 0,0 0-320 0,0 0 0 0,3 8 0 16,-3-8-288-16,5 5-112 0,3-1-32 0</inkml:trace>
  <inkml:trace contextRef="#ctx0" brushRef="#br0" timeOffset="-143096.95">7636 16605 23951 0,'0'0'2128'0,"0"0"-1696"0,0 0-432 0,0 0 0 0,0 0 2576 0,0 0 432 15,8-4 96-15,2 0 16 0,2-1-2160 0,2-1-416 16,2 3-96-16,1-4 0 0,1 3-192 0,2 2-16 16,-2-1-16-16,0 3 0 0,-1 3-224 0,-1-2 0 15,-2 1 0-15,-2 1 0 0,-2 4 0 0,-1-1-128 16,-2 2 128-16,-2 1-208 31,-4 0-176-31,-1 3-16 0,-2 2-16 0,-1 1 0 0,1 0-96 0,-2 0 0 0,-3 0-16 16,1 0 0-16,-2-2-48 0,0 0 0 0,0-4 0 0,2 1 0 15,2 1-128-15,1-4-16 16,3 3-16-16,3-3 0 0,-1 0-96 0,5-2 0 16,1-2-16-16,3-2 0 0,4 2 272 0,2-2 48 0,1 2 16 0,1 2 0 0,1-1 512 0,1 1 320 15,0 1-32-15,-2 2-16 0,0 3 912 0,-2-2 176 16,-2 1 48-16,-2 2 0 0,-2 0 240 0,-2-2 48 0,-3 1 16 0,-1-1 0 16,-3 0-48-16,-2 1-16 0,-4-1 0 0,-1 1 0 15,-2-1-496-15,-2 1-80 0,-3-2-32 0,-2 0 0 16,-3-1-560-16,0-1-112 0,-1 1-32 0,1 0 0 31,1-1-880-31,1-2-176 0,-1 0-48 0,0-1-19456 0</inkml:trace>
  <inkml:trace contextRef="#ctx0" brushRef="#br0" timeOffset="-129342.81">8193 15615 15711 0,'2'-2'704'0,"-2"2"128"0,3-2-656 0,2 0-176 0,-1-1 0 0,1-1 0 15,-1 0 1296-15,3 2 240 16,-1-2 32-16,3 1 16 0,-1 2-352 0,1-2-64 15,0 1-16-15,2-1 0 0,0 0-240 0,1 1-48 16,1-1-16-16,2-1 0 0,0 4 144 0,5-2 32 16,2 0 0-16,4 2 0 0,-1-1-320 0,1 2-48 15,3 3-16-15,2-2 0 0,-3 1-272 0,2 3-64 16,0-2-16-16,2 0 0 0,0-3-32 0,1 3 0 16,-2-4 0-16,0 2 0 0,5 2 16 0,-2-1 0 0,-1 1 0 0,1 0 0 15,0 0-32-15,3 0-16 0,-1-1 0 0,-1 1 0 16,-1 0 0-16,0-2 0 0,-1 0 0 0,-1 1 0 15,0-6-32-15,-1 2 0 0,-1 0 0 0,1-1 0 16,-2 2 16-16,-2 0 0 0,-1 0 0 0,1-2 0 16,0 0 112-16,-2 1 0 0,-1 0 16 0,1 1 0 15,1 0-64-15,-2 0-16 0,-1 0 0 0,1 0 0 0,-1 1-128 0,2 0-128 16,-2 3 144-16,-2-4-144 0,0 0 240 0,1 0-48 16,0 2-16-16,1 0 0 0,-4 1-16 0,2-3 0 15,0 0 0-15,1 2 0 0,3 2-160 0,-2-1 128 0,2 1-128 0,0 0 128 16,0 0-128-16,1 0 0 0,0-2 0 0,2 1 0 15,1-2 0-15,0-1 128 0,-1 0-128 0,0-1 0 16,-2-1 224-16,1 1-32 16,2 1-16-16,-2 0 0 0,-1-1-176 0,1 1 192 15,0 0-192-15,0 0 192 0,1 1-192 0,-1 2 0 16,2-1 0-16,-1 2 0 0,2-1 0 0,2 1 0 16,0 2 0-16,0-3 0 0,-1 1 0 0,0 0 0 15,-2 0 0-15,-2 0 0 0,1 1 0 0,-1-4 128 16,-1 2-128-16,0-1 0 0,-1 1 0 0,0-2 0 15,-2-1 0-15,2 0-176 16,0-1-320-16,1-2-64 0,-4 1-16 0,1-1 0 0,2-1-1680 16,0 0-352-16,-2 0-64 0,1 0-13936 0</inkml:trace>
  <inkml:trace contextRef="#ctx0" brushRef="#br0" timeOffset="-129073.61">10976 15304 11055 0,'0'0'480'0,"-5"5"112"0,-2-1-464 0,2 1-128 0,5-5 0 0,-1 6 0 15,1-6 3408-15,2 10 672 0,5-3 128 0,3 3 16 16,5-1-3312-16,3 1-656 0,3 2-256 0,2 2 176 16,3 3-176-16,3-1 0 0,1-2 0 0,1 3 128 0,-3 1-128 0,-2 1 0 15,-2-4 0-15,0 2 0 0,-6 0 0 0,-3 0 160 16,-2 3-160-16,-6-2 160 0,-3 1 1056 0,-2 2 192 15,-2 1 64-15,-4 3 0 0,-4-1-112 0,-3 0-16 16,0 1 0-16,-4 1 0 0,-2-1-768 0,2 0-144 16,0-2-48-16,2 1 0 15,0-2-864-15,2 0-176 0,-1-1-48 0</inkml:trace>
  <inkml:trace contextRef="#ctx0" brushRef="#br0" timeOffset="-128071.73">8792 15059 16527 0,'0'0'720'16,"3"-7"176"-16,-1 0-720 0,1 1-176 0,0-1 0 0,-3-2 0 0,-2-1 1376 0,1-3 240 15,-3 1 48-15,0 0 16 0,-2 1-96 0,-1 0-32 16,-1 1 0-16,-2 1 0 0,-2 2-400 0,-1 5-64 16,1-2-32-16,-1 4 0 0,-1 1-176 0,1 3-48 15,0 4 0-15,0 2 0 0,1 2-576 0,1 1-128 16,0 0-128-16,1 3 176 0,1 0-176 0,2 3 0 15,0-2 0-15,4 0 0 0,0 0-160 0,3 1 160 16,1 0 0-16,4-4-144 0,2 1-48 0,2-3 0 16,0-2 0-16,0-2 0 15,3 0-448-15,-1-4-112 0,0-4-16 0,2-4 0 0,0-2 368 0,2-3 64 0,0 0 16 0,0-3 0 16,-4-2 320-16,1-2 0 0,-1-1 0 0,-2 1 0 16,0 0 0-16,-1 0 0 0,-4 2 0 0,1 0 0 15,0 0 0-15,-1 4 0 0,-1 0 0 0,-2 1 128 0,-1-1 64 16,0 3 16-16,0 0 0 0,0-1 0 0,-1 3 32 0,1 5 0 15,0 0 0-15,0 0 0 0,0 0-240 0,0 0 176 16,0 0-176-16,0 0 160 0,0 0-160 0,0 0 0 16,3 8 0-16,1 1 0 0,2 0 0 0,-1 0 0 0,0 0 0 0,2-1 0 15,-1 0 0-15,2 1 0 0,0-4 0 0,1 1 128 16,0-3-128-16,0 0 128 0,-1-2-128 0,0-3 128 16,0-2 32-16,-1-3 0 0,-1-3 0 0,-1-2 0 15,-1-1 32-15,0-3 0 16,-2-2 0-16,0 0 0 0,-4-2-48 0,0 1 0 15,-4-2 0-15,-1 0 0 0,-4 2-144 0,-2 0 192 16,-3 2-192-16,-2 3 192 0,-3 1-192 0,-3 1 0 16,-4 3 144-16,-1 1-144 0,-2 2 160 0,0 2-32 15,0 4-128-15,-1 4 192 0,-4 4 176 0,2 3 16 16,3 5 16-16,2 2 0 0,3 7-112 0,2 1-32 16,4 7 0-16,1 2 0 0,5 1-32 0,4 4-16 0,0 0 0 0,5 2 0 15,4-2-32-15,2-1-16 0,3-1 0 0,4-5 0 16,4-3-160-16,3-3 0 0,4-4 144 0,4-3-144 15,6-3 0-15,2-4-192 0,2-4 32 0,-1-2 0 16,1-3-1504 0,-1-2-288-16,2 1-64 0,-1-6-13216 0</inkml:trace>
  <inkml:trace contextRef="#ctx0" brushRef="#br0" timeOffset="-127670.7">9438 14942 26719 0,'0'0'1184'0,"0"0"240"0,-2 11-1136 0,2 2-288 16,3 5 0-16,0 3 0 0,0 0 768 0,3 2 80 16,-1 2 32-16,1 1 0 0,1 2-544 0,1-2-96 15,1 1-32-15,0-1 0 0,1-4-32 0,-2-1-16 16,-1-3 0-16,-1 1 0 0,1-6-32 0,-3-2 0 15,0-1 0-15,-2-4 0 0,-2-6 160 0,0 0 32 0,0 0 0 0,0 0 0 16,-9-1 32-16,0-2 16 0,1-3 0 0,0-5 0 16,0-1-192-16,1-1-48 0,-1-3 0 0,0-4 0 0,0-2-320 15,2-4-80-15,-1-6-16 0,2 1 0 16,1-5-736-16,0-2-128 0,3 0-48 16,1 2 0-16,2 2 48 0,2 2 0 0,2 4 0 0,0 3 0 0,6 1 928 0,1 6 224 15,0 4 0-15,0 3 0 16,1 4 704-16,-1 3 160 0,2 4 32 0,-4 4 0 15,1 2-16-15,-1 5 0 0,-2-2 0 0,-2 2 0 16,-1 5 80-16,-2-2 32 0,-3 3 0 0,-2 2 0 16,-2 1-480-16,-1 3-80 0,-1-3-32 0,-2 3 0 15,1 0-400-15,-1-3-144 0,-3-2 0 0,1-2 0 32,0-2-1680-32,1-2-336 0,0 1-64 0</inkml:trace>
  <inkml:trace contextRef="#ctx0" brushRef="#br0" timeOffset="-127507.7">9736 14584 19343 0,'0'0'1728'0,"0"-7"-1392"0,0 7-336 0,0 0 0 31,0 0 2288-31,0 0 384 0,0 0 80 0,3 10 0 0,-2 1-1424 0,0 6-304 16,1 2-48-16,-1 4-16 0,-1 3-608 0,0 4-128 15,0 0-32-15,0 0 0 16,1-4-576-16,1 4-112 0,0 0-16 0,1 0-9088 15,-2-8-1824-15</inkml:trace>
  <inkml:trace contextRef="#ctx0" brushRef="#br0" timeOffset="-127323.6">9882 14357 28095 0,'0'0'1248'0,"0"0"256"0,0 0-1200 0,3 9-304 0,-1 2 0 0,1 0 0 15,1 4 448-15,0 2 48 0,1 2 0 0,2 6 0 0,-1 2-208 0,2 3-32 32,-2 2-16-32,4 2 0 0,-3 1-384 0,1 1-80 15,1 1-16-15,-1-1-8720 0,-1-1-1760 0</inkml:trace>
  <inkml:trace contextRef="#ctx0" brushRef="#br0" timeOffset="-127154.48">9787 14796 16575 0,'-4'-16'736'0,"4"16"160"0,0-10-720 0,1 1-176 16,2 0 0-16,1 1 0 0,2 2 2512 0,2 1 480 15,1-1 80-15,3 2 32 0,-1 2-2112 0,0-2-416 16,2 0-96-16,3 1-16 0,1 0-464 0,1-1-240 16,0 1 32-16,1-1-12672 0</inkml:trace>
  <inkml:trace contextRef="#ctx0" brushRef="#br0" timeOffset="-126969.64">10058 14663 32255 0,'0'0'704'0,"0"0"160"0,0 0 32 0,13 6 0 0,-5-6-720 0,2 0-176 16,4-2 0-16,1 1 0 0,3 0-128 0,3-1-64 0,1 0-16 0,-1-1 0 31,0 2-2400-31,-1-2-464 0,16 1-112 0,-11 3-16 0</inkml:trace>
  <inkml:trace contextRef="#ctx0" brushRef="#br0" timeOffset="-126807.2">10183 14841 28383 0,'-11'5'1264'0,"11"-5"256"0,0 0-1216 0,0 0-304 15,0 0 0-15,0 0 0 16,0 0 864-16,0 0 112 0,7 0 32 0,4 0 0 16,2-4-528-16,1 0-96 0,1-1-32 0,0 0 0 31,1 0-976-31,2-1-192 0,0 1-32 0,3-1-8496 0,0-1-1712 0</inkml:trace>
  <inkml:trace contextRef="#ctx0" brushRef="#br0" timeOffset="-126506.56">10594 14416 28559 0,'0'0'1264'0,"-8"2"272"0,-2 2-1232 0,-2 3-304 0,-1 1 0 0,0 2 0 15,1 4 960-15,0-1 144 16,1 4 32-16,2-2 0 0,2 2-592 0,3 1-112 0,3-2-32 0,2-1 0 16,0 0-400-16,2-4 0 0,2 1 0 0,3-4 0 0,0-2-240 15,1-2-16-15,2-2-16 0,-1-1 0 0,0-1 80 0,1-3 32 16,-1 2 0-16,1-6 0 0,-2 1 160 0,0-1 0 15,0 1 0-15,-1-1 0 0,0-2 0 0,0 1 0 16,-1 2 0-16,-1-1 128 0,-6 7 192 0,0 0 64 16,0 0 0-16,0 0 0 0,0 0 368 0,0 0 80 15,5 10 0-15,-3 1 16 16,0 0-240-16,-1 2-48 0,3 1-16 0,-2 0 0 16,1 2-544-16,0 1 0 0,3 1 0 0,-1 2 0 31,-1 2-1920-31,3-2-272 0,1-1-64 0,0-1-12704 0</inkml:trace>
  <inkml:trace contextRef="#ctx0" brushRef="#br0" timeOffset="-126368.77">10846 14794 25791 0,'0'0'2304'0,"0"0"-1856"16,0 0-448-16,0 0 0 0,-4 5 1200 0,4-5 144 0,0 0 16 0,0 0 16 15,0 0-1200-15,0 0-176 0,0 0-176 0,0 0-13376 16</inkml:trace>
  <inkml:trace contextRef="#ctx0" brushRef="#br0" timeOffset="-125990.09">10971 14461 28271 0,'0'0'1248'0,"0"0"272"0,0 0-1216 0,0 0-304 16,2-6 0-16,2-1 0 0,3 2 0 0,-1 3 0 0,2-4 128 0,1 2-128 15,2 2 192-15,0-1 0 0,1 2-16 0,0 1 0 16,-2-3 16-16,1 3 0 0,-2 0 0 0,-1 3 0 16,0-3 240-16,-1 0 48 0,0 3 16 0,-7-3 0 15,4 5-160-15,0 0-16 0,-4-5-16 0,2 6 0 16,-2-6-304-16,0 8 128 0,-1-1-128 0,0-1 0 16,-2 1 144-16,-1-2-144 0,0 0 0 0,4-5 144 0,-4 7-320 0,4-7-64 15,-2 6-16-15,2-6 0 16,0 9-272-16,1-2-64 0,3 1-16 0,2-2 0 15,1 1 32-15,3-1 0 0,3 3 0 0,2-2 0 0,-1 1 352 0,2 1 80 0,1-3 16 16,1 2 0-16,-1 1 528 0,-1 1 112 0,-1 0 32 0,1-1 0 16,-3 0 416-16,-3 2 96 0,-1-1 16 0,-2 2 0 31,-3-2 480-31,0 2 112 0,-4 1 0 0,-1 0 16 0,-3 0-336 0,-3 0-64 16,-1-1 0-16,-1 0-16 0,-1-1-624 0,-1 1-112 15,1-2-16-15,-2 1-16 0,-1-6-320 0,0 2-176 16,3-2 192-16,-1-1-192 15,2-2-1648-15,0 1-432 0,-1-2-96 0</inkml:trace>
  <inkml:trace contextRef="#ctx0" brushRef="#br0" timeOffset="-124934.89">12778 15145 18255 0,'0'0'800'0,"0"0"176"0,-8-3-784 0,0 0-192 0,-1 1 0 0,-1-1 0 15,-1-3 976-15,-1 0 160 0,-1 0 16 0,0-1 16 16,0 2 80-16,-1 1 16 0,-2 2 0 0,2-2 0 16,-2 1-608-16,2 3-112 15,0 3-32-15,1 2 0 0,1 1-320 16,0 2-64-16,-1 1 0 0,1 3-128 0,1 1 0 0,1 4 0 15,3 0 0-15,-1 3 0 0,1-1 0 0,2 2 0 16,1 1 0-16,2 2 0 0,-1-1-128 0,2 2 128 16,1 0 0-16,1 1-144 0,0 2 144 0,1 4 128 15,-2-2-128-15,0 4 176 0,0 2 80 0,-2 2 0 16,0 2 16-16,0 2 0 0,-2 2 160 0,1 1 16 0,-1-2 16 0,0 0 0 16,1 0-160-16,1-3-48 0,0-1 0 0,2-2 0 15,0-2 0-15,2-4-16 16,1-2 0-16,1-3 0 0,2-4 336 0,0-2 80 0,4-5 16 0,1 0 0 15,1-4-192-15,1 1-32 0,1-3-16 0,0 0 0 0,1-5-144 0,0 2-32 16,2-1 0-16,2 0 0 0,0 0-256 0,2 0 0 16,0-2 128-16,1 1-128 0,1-3-192 0,2-1-80 15,0-1-32-15,0-2-10960 16,0-1-2208-16</inkml:trace>
  <inkml:trace contextRef="#ctx0" brushRef="#br0" timeOffset="-124465.18">13052 15497 25791 0,'0'0'1152'0,"0"0"224"0,-7 1-1104 0,7-1-272 16,-5 6 0-16,0 4 0 0,-1 1 1936 0,1 2 336 16,0 4 64-16,0 7 16 0,1 4-1408 0,0 6-288 15,0 0-48-15,0 1-16 0,1 1-432 0,2-3-160 16,0 0 0-16,2-4 144 0,-1-3-144 0,0-7 0 0,3 0 0 0,-1-4 0 15,0-3 0-15,-1-4 0 0,-1-8 0 0,0 0 0 16,0 0 0-16,6-8 0 0,0-1 0 0,0-7 0 16,1-2 0-16,1-4 0 0,-2-4 0 0,2-2 0 15,0 0 0-15,-2-2 0 0,-1-4 0 0,1 0 0 16,-2-1 0-16,0 0 0 0,-1-1 0 0,0 4 0 16,0 2-320-16,-1 1 0 15,1 6 0-15,-1 4 0 16,0 6-96-16,-1 5-16 0,-1 8 0 0,0 0 0 0,3 8 128 0,-2 7 32 0,0 5 0 0,1 5 0 15,0 5 80-15,-1 2 0 0,2 3 16 0,2 1 0 16,3-2 176-16,-1-1 0 0,0-3 0 0,3-3-128 16,0-3 256-16,0-5 64 0,1-3 16 0,-1-3 0 15,1-4 304-15,-1-3 48 0,-1-2 16 0,0-4 0 16,-1 0 240-16,0-5 48 0,-1-1 16 0,-1-2 0 0,-1-7-368 0,2 1-80 16,-1-2-16-16,1 1 0 0,-2-5-272 0,0 2-144 15,1 0 160-15,0-3-160 16,1 0-528-16,-1 3-208 0,-1-2-32 0,-1-2-16 15,0 0-3120-15,1 0-608 0,7-24-128 16,-3 12-7120-16</inkml:trace>
  <inkml:trace contextRef="#ctx0" brushRef="#br0" timeOffset="-124333.58">13557 15314 27007 0,'0'0'1200'0,"0"7"240"16,0 3-1152-16,0 2-288 0,0 2 0 0,2 4 0 15,-2 3 928-15,0 0 128 0,-2 3 32 0,1 2 0 0,1 2-480 0,0 2-96 16,0 2 0-16,0 0-16 31,1 2-1232-31,1-1-240 0,-2-2-48 0,1-2-16 0</inkml:trace>
  <inkml:trace contextRef="#ctx0" brushRef="#br0" timeOffset="-124149.02">13653 15137 17503 0,'0'0'768'0,"0"0"176"0,0 0-752 0,-2 9-192 16,1 4 0-16,1 5 0 0,0 2 3280 0,1 3 624 16,2 3 128-16,1 3 32 0,1 1-2912 0,1 4-592 15,2 2-112-15,1 1-32 0,1 3 16 0,0 2 0 16,2 1 0-16,-1 0 0 31,0-1-1904-31,1-2-384 0,-2-1-80 0,0-2-7328 0,0-5-1456 0</inkml:trace>
  <inkml:trace contextRef="#ctx0" brushRef="#br0" timeOffset="-123986.28">13664 15576 20271 0,'-8'-8'896'0,"8"8"192"0,0 0-880 0,0 0-208 0,0 0 0 0,0 0 0 15,0-6 2240-15,2-1 384 0,2 1 96 0,2-1 16 16,3 1-2288-16,4-1-448 0,-1 1 0 0,1 2-8912 15,1-1-1712-15</inkml:trace>
  <inkml:trace contextRef="#ctx0" brushRef="#br0" timeOffset="-123763.47">14018 15618 7359 0,'0'0'656'0,"-7"4"-528"15,1 2-128-15,-1 1 0 0,0 2 4432 0,1 1 864 16,-1 1 160-16,1 2 48 0,1-1-3648 0,2-1-736 0,1 0-144 0,2-1-16 16,-3-1-384-16,4-1-80 0,-1-8-16 0,5 8 0 15,2-2-48-15,2 0-16 0,1-1 0 0,1-4 0 16,-1 2-192-16,1-2-32 0,1 0-16 0,-2-1 0 16,-1 0-176-16,0-1 0 0,2 1 0 0,-1 1 0 15,-1 1-1920-15,2-2-272 0,-1-2-48 0,-1 0-16 0</inkml:trace>
  <inkml:trace contextRef="#ctx0" brushRef="#br0" timeOffset="-123600.55">14203 15587 35183 0,'0'0'1552'0,"0"0"336"0,-4 5-1504 0,0 3-384 0,0 1 0 0,0 4 0 16,1 2 128-16,1 6-128 15,-1 0 160-15,1 3-160 0,2 2 688 0,-2 0 32 16,2 1 16-16,2-1 0 0,-1-1-608 0,2-2-128 15,-2-3 0-15,1 0 0 16,2-2-1168-16,-1-1-176 0,0-2-48 0,0-2-9040 16,1-2-1792-16</inkml:trace>
  <inkml:trace contextRef="#ctx0" brushRef="#br0" timeOffset="-123415.72">14467 15203 28559 0,'0'0'1264'0,"0"0"272"0,0 0-1232 0,0 0-304 16,-1 11 0-16,0-2 0 0,-2 5 1344 0,2 0 192 16,1 3 64-16,0 3 0 15,2 3-1216-15,4 1-224 0,0 1-160 0,2 1 192 32,2 1-960-32,-2 2-176 0,0 1-32 0,0 0-13440 0</inkml:trace>
  <inkml:trace contextRef="#ctx0" brushRef="#br0" timeOffset="-123262.46">14437 15480 10127 0,'-17'-15'896'0,"12"9"-704"15,-1-5-192-15,2 4 0 0,1 0 5056 0,3 0 992 16,0 7 192-16,4-6 32 0,1 1-4480 0,2 0-896 16,1-1-176-16,3 4-32 0,4-4-688 0,4 3 0 15,3-3 0-15,2 4 0 16,-3-3-2000-16,0-1-384 0,-2 1-80 0</inkml:trace>
  <inkml:trace contextRef="#ctx0" brushRef="#br0" timeOffset="-122830.35">14685 14969 21183 0,'0'0'944'0,"0"0"192"0,0 0-912 0,0 0-224 0,0 0 0 0,0 0 0 15,5-4 1984-15,2-2 336 0,1 1 80 0,1 0 16 16,2-2-1904-16,3 0-384 0,0 0-128 0,0 2 0 16,1 1 0-16,-1 0-320 0,-1 2 64 0,-1 0 16 31,-2 2-240-31,1 3-48 0,-2 2-16 0,0 2 0 0,-3 0 224 0,0 2 32 0,-1 1 16 0,0 3 0 0,-1 4-16 0,1 2 0 16,-1 5 0-16,1 0 0 0,2 2 288 0,2 1-192 15,0-1 192-15,3 4-160 0,1 0 160 0,2 1-160 16,4 1 160-16,0 1-160 15,1 0-384-15,2 1-80 0,-1 2-16 0,0 3 0 16,-1 5 32-16,0 1 0 0,1 2 0 0,1 0 0 0,0 4 416 0,-1-2 192 16,-4-1-192-16,-1-5 192 15,-2-2 624-15,-1-1 240 0,-1-2 48 0,-2-3 16 0,-1-2 608 0,-2-3 112 0,-2-2 16 0,-2 0 16 16,-3-1-240-16,-2-2-48 0,-2 0-16 0,-1-3 0 16,-3-1-240-16,-1-2-48 0,-1 0-16 0,-4-2 0 15,-2-1-208-15,-1-3-32 0,0 1-16 0,-1-3 0 16,-1-2-384-16,3-2-80 0,-4-3-16 0,2 0 0 15,-1-4-544-15,3-2-112 16,0 0-32-16,2-2 0 16,2 0-2992-16,4-3-608 0</inkml:trace>
  <inkml:trace contextRef="#ctx0" brushRef="#br0" timeOffset="-122630.33">15611 15688 27647 0,'-6'-2'2448'0,"6"2"-1952"0,0 0-496 15,0 0 0-15,0 0 2528 0,0 0 416 16,10-2 64-16,1 2 32 0,4-4-2528 0,9 2-512 0,1-3 0 0,-7 3-208 31,3 0-48-31,11 0 0 0,-5 2 0 0,-2 2 0 16,-3 0-2272-16,-8 0-464 0</inkml:trace>
  <inkml:trace contextRef="#ctx0" brushRef="#br0" timeOffset="-122461.18">15695 15918 30399 0,'0'0'2704'0,"0"0"-2160"0,0 0-544 0,0 0 0 16,0 0 2416-16,0 0 368 0,0 0 80 0,10 6 16 15,4-1-2304-15,4-3-448 0,6-4-128 0,16-3 0 16,3-3-1088 0,-13 2-256-16</inkml:trace>
  <inkml:trace contextRef="#ctx0" brushRef="#br0" timeOffset="-121798.28">16581 15060 28671 0,'-21'-8'1280'0,"12"7"256"0,-2 1-1232 0,0 1-304 0,-4 2 0 0,0-3 0 15,-2 1 448-15,-3 2 48 0,3 2 0 0,0 3 0 0,1 2 16 0,2 3 0 16,1 1 0-16,1 5 0 0,1-1-512 0,0 3 0 15,1 4 0-15,-1-2 0 0,1 2 0 0,1 1 0 16,1 1 0-16,0-1-160 0,0 3 160 0,2 1 0 16,1 1 0-16,1 1 0 15,1-1 0-15,0 0-128 0,2 2 128 0,0-1 0 16,0 0 0-16,1-1 0 0,1 0 0 0,-1 0 0 16,-1-1 240-16,1 0 16 0,0-1 16 0,0-2 0 15,-2-2 240-15,4 0 32 0,0-2 16 0,2 0 0 16,1-4 128-16,3-1 16 0,1-1 16 0,2-4 0 15,-2 2-336-15,3-2-64 0,2 0 0 0,0 0-16 16,1 0-304-16,-1-4 0 0,2 0 128 0,0-1-128 0,3 0 0 0,-1-3-192 16,-1-4 16-16,0-2 16 15,0-2-624-15,0-3-128 0,1-3-32 0,0-3 0 16,-1-1-2384-16,0-3-464 0</inkml:trace>
  <inkml:trace contextRef="#ctx0" brushRef="#br0" timeOffset="-121360.08">16787 15427 23039 0,'0'0'2048'0,"0"0"-1648"0,-4 8-400 0,-1 3 0 0,-1-1 2112 0,1 4 352 16,0 5 64-16,0-1 16 0,-1 4-1456 0,1 4-272 16,1 3-64-16,2 0-16 0,-1-1-336 0,1 2-64 15,-2-4-16-15,2 0 0 0,2-3-192 0,0-4-128 0,0-3 128 0,2-3-128 16,-1-3 144-16,0-3-144 0,-1-7 192 0,0 0-192 15,0 0 192-15,8-7-64 0,0-3 0 0,1-5-128 16,-2 0 144-16,-1-5-144 0,-1-2 0 0,-1 0 144 16,1-3-144-16,1 2 0 0,-3-1 0 0,0 1-176 15,0-5 176-15,-1 2-160 0,0 0 160 0,-1 1-160 16,0 5 160-16,1 1-128 0,-2 4 128 0,1 3-128 0,1 2 128 0,0 3-192 16,-2 7 192-16,0 0-192 0,0 0 32 0,2 7 0 15,1 4 0-15,0 4 0 0,-1 0 160 0,2 2 0 16,0 5-144-16,1 2 144 0,0 1 128 0,2 1 80 15,-1 0 32-15,2-3 0 0,0 1 240 0,1-2 48 16,0-3 16-16,0-2 0 0,1-2 96 0,0-5 32 16,0-1 0-16,0-6 0 15,-3-3 160-15,4-3 48 0,-1-3 0 0,2-3 0 16,-2-3-320-16,1-1-64 0,-2-3-16 0,0-1 0 16,-1-1-480-16,0 0 0 0,0-3 0 0,-2 3 0 15,1-2-1312-15,-2-1-304 0,-1-1-64 0,0 1-16 16,0-5-2016-16,-2 1-384 0</inkml:trace>
  <inkml:trace contextRef="#ctx0" brushRef="#br0" timeOffset="-121228.85">17256 15241 20271 0,'0'0'1792'0,"-1"10"-1424"0,1 2-368 0,0 1 0 16,0 2 2112-16,-2 0 336 0,4 3 80 0,-2 1 16 16,0 0-624-16,0 2-112 0,-2 1-16 0,2 3-16 15,0 4-896-15,2 1-176 0,-2 2-48 0,0 2 0 16,0-4-496-16,1 0-160 15,2-2 0-15,-1-5 0 16,2-3-1184-16,1-3-352 0,1-4-64 0,0-4-8768 16,1-5-1776-16</inkml:trace>
  <inkml:trace contextRef="#ctx0" brushRef="#br0" timeOffset="-121060.09">17419 15216 18431 0,'0'0'816'0,"0"0"160"16,0 0-784-16,0 0-192 0,0 0 0 0,0 0 0 0,3 8 3264 0,-1 5 592 15,1 0 128-15,1 4 32 0,0 3-2416 0,0 3-496 16,1 3-80-16,0 4-32 0,1 0-608 0,1-1-112 16,1 1-16-16,0 4-16 0,1-4-240 0,0 1-256 15,0-1 48-15,-1 0-10736 16,-3 1-2160-16</inkml:trace>
  <inkml:trace contextRef="#ctx0" brushRef="#br0" timeOffset="-120912.86">17396 15618 27647 0,'-10'-13'1216'0,"6"8"256"0,1-1-1168 0,0 0-304 15,2-1 0-15,1 1 0 0,1-1 2096 0,4 1 352 16,2-3 80-16,2 2 16 0,1 1-2032 0,2 2-512 16,1 1 0-16,3 2 0 15,2 1-1856-15,3 4-480 0,1 1-96 0</inkml:trace>
  <inkml:trace contextRef="#ctx0" brushRef="#br0" timeOffset="-120496.91">17734 15678 14735 0,'0'0'1312'0,"0"0"-1056"16,0 0-256-16,0 0 0 0,0 0 2544 0,7-7 448 16,1 2 80-16,1 1 32 0,1 0-1744 0,1 2-336 15,-1-1-80-15,2 2-16 0,1-1-416 0,-1 4-64 16,1-1-32-16,1 2 0 15,-1 1-416-15,0-1 0 0,0 3 0 0,-1-1 0 16,-2 1 144-16,0 1-144 0,-4 1 160 0,-1 1-160 16,-2 1 448-16,-2 2-16 0,-2 0 0 0,-2 1 0 15,1 0 112-15,-2 0 32 0,0 0 0 0,-1 0 0 16,-1-3-448-16,2 1-128 0,1-5 0 0,3-6 0 16,0 0-160-16,0 0-144 0,0 0-16 0,0 0-16 15,0 0-320-15,0 0-64 0,0 0-16 0,7 0 0 0,3-2 480 0,-3-2 112 16,4 1 16-16,-1 1 0 0,1-1 304 0,0 0 64 15,1 1 16-15,1 0 0 0,-1 1 544 0,0 1 112 16,-2 0 32-16,-1 1 0 0,0 1 432 0,-1 0 96 16,-8-2 0-16,7 6 16 0,-3 0-336 0,-2 2-64 15,-1 0 0-15,-1 1-16 0,-2 1-624 0,-2 1-128 16,-1-1-32-16,-2 1 0 0,-1-2-160 0,-1 0-128 0,-3-1 144 0,1-1-144 16,-2 0-1008-16,0-2-288 0,-2-3-64 0,0-1-11248 15,-1-2-2240-15</inkml:trace>
  <inkml:trace contextRef="#ctx0" brushRef="#br0" timeOffset="-120059.14">17961 14975 9215 0,'0'0'400'0,"0"0"96"0,-5-3-496 0,5 3 0 0,-1-3 0 0,1 3 0 15,1-6 5440-15,3 0 976 0,1-1 208 0,3-1 32 16,2-1-5072-16,2 2-1024 0,0-3-208 0,2 4-32 0,2 1-320 0,0 2 0 16,1-2 128-16,-2 4-128 0,0-3 0 0,-1 2 0 15,1 1 0-15,1 1 0 0,-2 1 0 0,1 2 0 16,-2 1 0-16,0 1 0 0,-1 0 0 0,-2 2 0 16,-1-1 0-16,0 3 0 0,0 2-128 0,2 1 128 15,1-1 0-15,-1 4-144 0,1-2 144 0,1 1 0 16,1-4 0-16,1 5 0 15,0 0-176-15,0 4 0 0,0 2 0 0,8 9 0 16,-4-3-400-16,-5-5-64 16,1 2-32-16,-1 2 0 0,0 4 288 0,1 0 48 0,-2 0 16 0,1 1 0 0,2 3 320 0,0 0 0 15,-1 2 0-15,1-2 0 0,-1 3 0 0,2 2 0 16,-1-4 0-16,-3-1 0 0,-1 0 0 0,-2 0 0 16,-1 1 192-16,-2-3-64 0,-2 2 528 0,-1-1 112 15,-3-2 0-15,-1-1 16 0,-1-1 432 0,-2-2 96 0,2-1 16 0,-4-4 0 16,-2-2 16-16,0-2 16 0,-3-1 0 0,-1-1 0 15,-5-2-336-15,-1-1-64 0,-2 0 0 0,-2-2-16 16,1-3-128-16,-2-1-32 0,-2 0 0 0,1-1 0 16,2 2-592-16,2-1-192 0,2-2 128 0,1 0-128 31,3 2-2384-31,4 1-544 0</inkml:trace>
  <inkml:trace contextRef="#ctx0" brushRef="#br2" timeOffset="-96702.75">8581 16506 14735 0,'-3'-3'1312'0,"3"3"-1056"0,0 0-256 0,0 0 0 0,25-9 1152 0,-22 18 192 16,1 0 16-16,1 2 16 0,1 0-800 0,4 1-144 15,0 1-48-15,3 0 0 0,3 0 512 0,3 0 112 16,3 2 16-16,2-2 0 0,-1 2-224 0,1 1-32 0,-1 0-16 0,2 0 0 15,1 1 80-15,2 0 32 0,0 2 0 0,4 0 0 16,-3 1-160-16,3 1-16 0,0-1-16 0,0 4 0 16,-2 1-256-16,0-1-48 0,0 1-16 0,0 1 0 0,0 2-16 0,-2-4 0 15,0 1 0-15,-1-1 0 0,2-1 112 0,-1-1 0 16,1 0 16-16,1 2 0 0,-1 1-80 0,-1-2-32 16,1 1 0-16,2-1 0 0,-1-1-96 0,0-1-32 15,-1 0 0-15,-2 0 0 0,-1 1 16 0,-1-1 0 0,-1 0 0 0,-1-2 0 16,1-3 16-16,-3 1 16 0,-2 0 0 0,1 0 0 15,-1-2-48-15,-1 2-16 0,1 0 0 0,-1 0 0 16,-1-1 32-16,1 1 0 0,-1-3 0 0,0 2 0 16,-1-3-48-16,-1 1 0 0,1 2 0 0,0 0 0 15,1-2-64-15,-3 0 0 0,0 1-128 0,-1-1 192 16,0 0-192-16,0-1 0 16,0 0 128-16,0 0-128 0,-1 0 0 0,0 2 0 15,1-2 0-15,-3 0 0 0,0 0 0 0,-1-1 0 16,-2-3 0-16,3 0 0 15,-4 0-384-15,3 0-112 0,0 0-16 0,0 0-16 16,2 0-1376-16,-1-1-272 0,-1-1-48 0,1-1-16 16,0 1-1024-16,0-3-224 0</inkml:trace>
  <inkml:trace contextRef="#ctx0" brushRef="#br2" timeOffset="-96440.14">10302 17543 22175 0,'-14'-5'976'0,"14"5"208"0,-8 0-944 0,0 1-240 16,8-1 0-16,-8 3 0 16,0 2 704-16,3 3 112 0,1 1 16 0,3 2 0 15,1-1-384-15,1 3-64 0,3 3 0 0,4-1-16 16,0 2-368-16,2-1 0 0,3 2 0 0,3 2 0 16,2-1-128-16,2 0 128 0,-2 0-128 0,-1 1 128 15,0-1 0-15,-2 1 272 0,0-1-32 0,-2-2-16 16,-1 3 544-16,-2-4 128 0,-2-1 0 0,-3 0 16 15,-2-1 416-15,-3 2 80 0,-7-2 0 0,-1 2 16 0,-1-2-304 0,-3 2-64 16,-2-2-16-16,-3 2 0 0,-4-5-592 0,-1-2-128 16,-1 1-32-16,-1-7 0 15,-2 1-1504-15,-1-5-320 0,-3-9-48 0,0-5-14624 0</inkml:trace>
  <inkml:trace contextRef="#ctx0" brushRef="#br2" timeOffset="-95970.8">9881 16855 15663 0,'0'0'1392'0,"0"0"-1120"0,-4-4-272 0,-1 0 0 16,-2 2 1472-16,1-1 256 0,-3 2 32 0,-2 1 16 16,-2 0 192-16,-1 4 32 0,-2 0 16 0,0 5 0 15,1-2-800-15,1 5-176 0,-1 3-16 0,1 0-16 0,1 2-576 0,1 0-112 16,3 0-32-16,1 0 0 0,2-3-160 0,2 1-128 16,2-2 144-16,4-3-144 0,2 1 0 0,2-5 0 15,-6-6 0-15,11 4 0 0,-1-1 0 0,2-5 0 16,-1-3 0-16,2 1 0 0,2-4 0 0,-1 1 128 15,0-1-128-15,1-5 0 0,-3 2 0 0,-1 0 0 16,0-3 128-16,-2 3-128 16,-1-1 0-16,-3 2 128 0,0-1-128 0,-1 2 0 15,-1 1 176-15,-1 2-176 0,-2 6 192 0,0 0-192 0,0 0 544 0,0 0 0 16,0 0 0-16,0 0 0 0,0 0-96 0,0 0-32 16,0 0 0-16,0 10 0 0,0 3-256 0,0-2-160 15,2 0 192-15,0 4-192 0,2-2 0 0,1-3 0 16,0 2 0-16,2 0 0 15,0-3-320-15,0 1-80 0,1-1-16 0,0-1 0 16,1-3-3072-16,-1-1-608 0</inkml:trace>
  <inkml:trace contextRef="#ctx0" brushRef="#br2" timeOffset="-95637.04">9911 16652 11967 0,'-5'-8'1072'0,"-2"0"-864"0,1 0-208 0,-2-1 0 15,0-5 2544-15,-1 1 464 0,0 0 80 0,-3 1 32 32,-2 0-1072-32,-2 3-224 0,2-1-32 0,-2 3-16 0,0 2-1024 0,1 4-208 15,-1 1-32-15,0 5-16 0,-1 3 432 0,1 5 96 16,-3 4 0-16,1 6 16 0,-2-2-848 0,2 5-192 15,3 3 0-15,0 2 0 0,2 2 208 0,3-2 48 16,5 1 0-16,1 4 0 0,1-2-128 0,3 1 0 16,3-1-128-16,3-3 192 0,3 0-64 0,4 1-128 15,3-4 176-15,2 0-176 0,4-4 128 0,2-1-128 0,1-3 0 0,-3 1 0 16,3-5 208-16,-1-2-64 0,1-1-16 0,-1-2 0 16,-2-2-128-16,-1-1 0 0,-2 1-160 0,1-3 160 31,-5-2-592-31,1 0-32 0,-2 0 0 0,-1-1-9968 0,-1-1-2000 0</inkml:trace>
  <inkml:trace contextRef="#ctx0" brushRef="#br2" timeOffset="-95201.45">9805 16658 14687 0,'0'0'320'0,"0"0"64"0,3-6 0 0,-1-2 48 0,2 0-432 0,0-1 0 0,0 1 0 0,0-1 0 15,0 1 752-15,0 0 64 0,0 3 16 0,-4 5 0 16,0 0-304-16,6-5-48 0,1 1-16 0,-7 4 0 16,8 0-208-16,0 3-32 0,-8-3-16 0,9 2 0 0,0 2 16 0,0 3 0 15,0 0 0-15,-1 3 0 0,-2-1 352 0,1 1 80 16,-2 2 16-16,-1 1 0 0,0 1 160 0,0 1 48 15,-3-1 0-15,0-1 0 0,-1 0-208 0,0 3-32 16,-1-6-16-16,0 0 0 0,-2 1-352 0,2-2-64 16,0-1-16-16,1 0 0 15,-3-2-1440-15,3-6-288 0</inkml:trace>
  <inkml:trace contextRef="#ctx0" brushRef="#br2" timeOffset="-94707.29">9856 16699 19583 0,'0'0'432'0,"0"0"80"0,0 0 32 0,0 0 0 0,0 0-544 15,5 6 0-15,3 2 0 0,-1 1 0 0,-1 1 960 0,1 2 96 16,1 1 16-16,-2 2 0 0,1-2 16 0,0 1 16 16,-1 2 0-16,-1-3 0 0,0 1 96 0,0 2 16 0,-2-3 0 0,-1 0 0 15,0 0-464-15,-2 0-96 0,0-1-16 0,-2-1 0 16,0 0-304-16,-1-1-64 0,-1-1-16 0,0 2 0 15,2-3-256-15,-1 2 0 0,1-1 0 0,-1 0 0 32,2-1-832-32,1 0-160 0,0 0-32 0,1 1-8704 0,2-1-1744 0</inkml:trace>
  <inkml:trace contextRef="#ctx0" brushRef="#br2" timeOffset="-94354.15">9880 17253 11055 0,'0'0'480'0,"0"0"112"0,0 0-464 0,0 0-128 0,0 0 0 0,0 0 0 16,0 0 2880-16,0 0 576 0,0 0 96 0,0 0 32 16,5 7-1632-16,1-1-320 0,-6-6-64 0,9 4-16 15,2-2-368-15,1 0-80 16,1-2-16-16,-2 0 0 0,1-2-448 0,1 0-112 15,0-2-16-15,0-2 0 0,2 1-512 0,0-4 0 16,2 0 0-16,1 0 0 16,-1 1-2416-16,0 0-592 0</inkml:trace>
  <inkml:trace contextRef="#ctx0" brushRef="#br2" timeOffset="-93536.59">10492 17098 7359 0,'0'0'656'0,"0"0"-528"0,0 0-128 0,0 0 0 15,0 0 1664-15,0 0 288 0,0 0 64 0,0 0 16 16,0 0-512-16,4 6-112 0,0 1 0 0,1-1-16 16,1 3-80-16,0-1-16 0,2 4 0 0,-2 0 0 0,0 1-144 0,-1 1-16 15,0 0-16-15,2 1 0 0,-2-2-352 0,0 0-80 16,-2 0-16-16,-1 0 0 0,1 0-240 0,-1-4-48 15,0 0-16-15,-1-1 0 0,-1-8-176 0,0 0-48 16,0 0 0-16,0 0 0 0,0 0 32 0,0 0 0 0,-6 0 0 0,-1-3 0 16,2-1-176-16,0-2 192 0,-2-1-192 0,2-3 192 15,0-2-192-15,-1-2-272 0,3-2 64 0,-1-2 16 16,0-3-512-16,1-1-80 0,2-4-32 0,-1 0 0 16,2-4-208-16,2 2-64 0,-2 2 0 0,2 3 0 31,2 1 496-31,2 1 80 0,-1 1 32 0,1 3 0 0,1 3 768 0,1 2 160 15,-1 3 16-15,3 3 16 0,-1 2 336 0,1 1 64 16,-1 3 16-16,0 3 0 0,0-1-16 0,-1 5 0 16,-1 2 0-16,-1 1 0 0,1 2-176 0,-1 1-48 0,0 0 0 0,-4 1 0 15,-2 2-272-15,0 1-48 0,-1 0-16 0,-2 1 0 16,-2-1-320-16,0-2-160 0,0 0 16 0,-2 0 0 31,1-1-1968-31,-1 0-400 0,1-5-80 0</inkml:trace>
  <inkml:trace contextRef="#ctx0" brushRef="#br2" timeOffset="-93335.7">10735 16766 26367 0,'0'0'1168'0,"2"-6"240"0,0-1-1120 0,-2 7-288 0,1-6 0 0,-1 6 0 16,0 0 736-16,0 0 96 0,0 0 0 0,0 0 16 15,5 8 32-15,-1 2 0 16,0 3 0-16,0 4 0 0,0 3-592 0,1-1-112 15,-2 5-32-15,-1-1 0 0,1-1-400 0,0 3-64 16,-1 0-32-16,2-2 0 16,0 1-2304-16,0-3-464 0,0-2-80 0</inkml:trace>
  <inkml:trace contextRef="#ctx0" brushRef="#br2" timeOffset="-93150.53">10893 16637 12895 0,'0'0'1152'0,"0"0"-928"0,0 0-224 0,0 0 0 0,-4 6 3504 0,1 1 656 0,2 5 128 0,-1 0 16 15,4 3-3088-15,0 4-640 16,4 2-112-16,0 2-16 0,1 3-192 0,-1-1-16 16,2 0-16-16,0-1 0 0,-2 0-224 0,2 1 0 15,0-2 0-15,0-1 0 16,1 2-1600-16,0-1-320 0,-1 1-64 0</inkml:trace>
  <inkml:trace contextRef="#ctx0" brushRef="#br2" timeOffset="-92965.66">10797 16928 27071 0,'0'0'1200'0,"0"0"240"0,-4-6-1152 0,4 6-288 15,-2-7 0-15,2 7 0 0,0 0 1328 0,0 0 208 16,4-8 32-16,2 2 16 0,2 2-752 0,1 1-128 15,3-1-48-15,1 3 0 0,3 0-464 0,1 1-192 0,0-3 128 0,0 2-128 32,-1 1-1600-32,1 0-416 0,2-2-80 0</inkml:trace>
  <inkml:trace contextRef="#ctx0" brushRef="#br2" timeOffset="-92796.21">10999 16876 10527 0,'0'0'464'0,"0"0"112"0,0 0-576 0,0 0 0 0,11 3 0 0</inkml:trace>
  <inkml:trace contextRef="#ctx0" brushRef="#br2" timeOffset="-92301.89">10989 17176 3679 0,'0'0'320'0,"0"0"-320"0,-5 4 0 0,5-4 0 15,-5 4 5632-15,5-4 1072 0,0 0 208 0,0 0 32 16,0 0-4448-16,0 0-880 0,0 0-176 0,0 0-32 16,0 0-704-16,7 0-144 0,1-2-32 0,3 0 0 15,0-2-528-15,2 0 0 0,2 1 0 0,0-2 0 16,-2 4-1760-16,-1-3-352 0,0 1-80 0</inkml:trace>
  <inkml:trace contextRef="#ctx0" brushRef="#br2" timeOffset="-92132.92">10993 17401 24879 0,'0'0'2208'0,"0"0"-1760"0,0 0-448 0,0 0 0 0,0 0 1760 0,0 0 272 16,0 0 48-16,0 0 16 0,0 0-1520 0,10 0-320 15,1 0-48-15,2-2-16 0,0-5-192 0,3 2 176 16,0-2-176-16,3 0-9792 15,0-1-2048-15</inkml:trace>
  <inkml:trace contextRef="#ctx0" brushRef="#br2" timeOffset="-91694.75">11341 16995 34143 0,'0'0'1520'0,"0"0"304"0,0 0-1456 0,0 0-368 15,0 0 0-15,7-3 0 16,-1 0 144-16,2 1-144 0,1-1 192 0,0 2-192 16,4 1 448-16,0 1-32 0,0 2 0 0,0-1 0 15,-1 2-416-15,0 0 128 0,-2 3-128 0,-1-3 0 16,-1 2 0-16,-1 1 0 0,-1-1 0 0,-2 2 0 16,-1 0 0-16,-2 2 0 0,0-2 0 0,-1 1 0 15,-2 2 0-15,-2 0 0 0,0 1 0 0,0 0 0 16,-1 0-192-16,1-2-128 0,0-1-32 0,0 0 0 15,0-1-176-15,0 0-48 0,-1-2 0 0,2 2 0 16,2 1-64-16,1-1-32 0,0-8 0 0,0 0 0 0,0 0 544 16,3 9 128-16,2-4 0 0,0 1 0 0,2-2 256 0,3 0 96 15,2 1 16-15,1 1 0 16,1 1 176-16,1-1 32 0,-1-2 16 0,0 3 0 0,1-1 240 0,-2 1 32 16,-2-1 16-16,0 1 0 0,-2 1 160 0,-3-1 48 0,-3 1 0 0,-3 1 0 15,-1 1-32-15,-5 1 0 0,-1 2 0 0,-4 2 0 16,-3-1-224-16,-2 0-32 0,-1-1-16 0,-1 0 0 15,0-1-592-15,0 0-192 0,-1-2 128 0,2-1-128 16,2-1-352-16,0-3-128 0,2-1-32 0,3-1-20160 16</inkml:trace>
  <inkml:trace contextRef="#ctx0" brushRef="#br2" timeOffset="-89395.57">11683 18118 21535 0,'2'-6'960'0,"19"1"192"0,-21 5-928 0,8-3-224 0,-2-4 0 0,1 7 0 16,2 2 1024-16,-1 3 144 0,0-2 48 0,1 4 0 0,-1 4-112 0,-1 2-16 15,3 3 0-15,-4 0 0 0,1 4-496 0,-2-6-96 16,0 3-32-16,0 0 0 0,-1 2-224 0,0-1-48 16,-3 0-16-16,2 2 0 0,-3-2-176 0,-1 4 0 15,-1-2 144-15,1-6-144 0,0-2 0 0,0-3 144 0,1-9-144 0,0 0 0 16,0 0 0-16,0 0 0 0,0 0 0 0,-2-9 0 31,2-4-384-31,0 0-48 0,0-8 0 0,0 0 0 0,0-1 224 0,2 0 32 16,0-2 16-16,1 1 0 0,-1-2 160 0,1 0 0 15,2-2 0-15,2 5 0 0,-1 1 0 0,2 2 224 16,-1 4-48-16,2 3-16 0,0 0 256 0,0 4 48 16,0 2 16-16,0 2 0 0,-1 4 16 0,-8 0 0 15,8 8 0-15,-2 4 0 0,0 2-96 0,-3 2-16 16,4 2 0-16,-3 1 0 0,-2 4-192 0,0-4-64 0,0 1 0 0,1-2 0 15,0-1-128-15,1-4 192 0,-1-3-192 0,1-2 192 16,0-1-192-16,-4-7 0 0,0 0 0 0,0 0 0 16,7-3 0-16,-2-3 0 0,-1-5 0 0,0 1 0 15,0-3 0-15,0-2 0 0,-2 0 0 0,2-1 0 16,0-1 144-16,0-1 0 0,-1-3 0 0,-1 0 0 16,2 2-16-16,0-1-128 15,0 2 192-15,0-1-64 0,0 5 48 0,0 2 0 16,0 2 0-16,-1 3 0 0,-3 7-176 0,0 0 0 15,0 0 144-15,0 0-144 0,7 8 128 0,-2 7-128 0,-1 2 128 16,1 2-128-16,2 3 0 0,-2 2 0 0,0-2 0 16,2-1 0-1,-1-3-368-15,1-1-80 0,1-1-32 0,1-2 0 16,-1-4-176-16,-1 0-48 0,1-4 0 0,0-3 0 0,-8-3 128 0,7 0 32 0,-1-2 0 0,1 1 0 16,2-3 32-16,0-2 16 0,-1-4 0 0,0 0 0 15,-1-3 288-15,2-7 48 0,1 1 16 0,-4 2 0 0,-1 0 144 0,-1 0 0 16,0 1 0-16,0 2 0 0,-3 0 0 0,-1 2 0 15,0 2 0-15,0 3 0 0,0 7 0 0,0 0 0 16,-6 0 128-16,6 0-128 0,-4 8 224 0,1 4-32 16,3 2 0-16,2 3 0 0,-1 1 16 0,2 0 0 0,0 1 0 0,5-1 0 15,4-1-208-15,1 0 128 0,1-2-128 0,2-2 0 16,1 1 320-16,0-8-48 0,0 1 0 0,0-5 0 16,0-1 272-16,-5-1 48 0,-1-2 16 0,0-2 0 15,-2 0 256-15,-1-5 48 0,-2 0 16 0,-1-3 0 16,-3-1-288-16,0-7-64 15,0 4-16-15,-4-3 0 0,-2 2-272 0,-1 0-48 16,-1-1-16-16,-2 1 0 0,-3 2-224 0,1-1 0 16,-2 0 0-16,-1 2-160 15,0 3-400-15,1 1-80 0,1 2 0 0,0 3-16 16,2 2-1280-16,3 3-256 0,6 0-48 0,0 0-16 16,4 7-1264-16,3 1-240 0</inkml:trace>
  <inkml:trace contextRef="#ctx0" brushRef="#br2" timeOffset="-89141.49">12697 18000 23087 0,'5'13'1024'0,"-5"-13"208"0,0 0-976 16,3 6-256-16,-1 3 0 0,0 1 0 0,-2-10 1808 0,-2 7 320 16,-3 1 64-16,1 0 16 0,-1-1-960 0,0-1-192 15,-2 1-32-15,-1 0-16 0,3 4-560 0,-1-2-96 16,-2-4-32-16,1-1 0 0,1-4-192 0,1 1-128 16,-1 2 128-16,6-3-128 15,0 0 0-15,0 0 128 0,0 0-128 0,0 0 0 16,0 0 0-16,0 0 0 0,7 3 0 0,2-5 0 15,0-3 0-15,2 2-128 0,2 6 128 0,-2 0 0 16,2-6 0-16,0 3 304 0,0 4-48 0,-1 2-16 16,-3 2 304-16,2-1 64 0,-3-2 16 0,-2 2 0 15,-1 2 80-15,-1 1 32 0,-2 1 0 0,-2-2 0 0,0 0-208 16,-3 0-32-16,-1 0-16 0,0-2 0 0,-1 0-304 0,0 1-176 16,-1 0 192-16,1 0-192 15,0-2-752-15,5-6-256 0,0 0-48 0,0 0-16 16,0 0-1888-16,-4-1-384 0,4 1-80 0</inkml:trace>
  <inkml:trace contextRef="#ctx0" brushRef="#br2" timeOffset="-88925.38">12895 17800 23039 0,'-3'-22'2048'0,"3"16"-1648"16,0 6-400-16,0 0 0 0,3-7 2240 0,-3 7 384 15,5-1 64-15,-5 1 0 0,5 2-1344 0,1 4-256 16,2 1-64-16,-2 6-16 0,-1 0-512 0,2 6-112 15,1 9 0-15,-2 0-16 0,3 2-240 0,-2-2-128 16,1 2 128-16,-1 2-128 0,0-5 0 0,1 2 0 0,0 1 0 0,1-3 0 16,-1 2-704-16,2 3-176 15,-2-3-16-15,-2-4-16 0,-2-2-592 16,0-3-112-16,0-6-32 0,-1-2 0 0,-3 0-608 16,0-3-128-16,0-9-32 0</inkml:trace>
  <inkml:trace contextRef="#ctx0" brushRef="#br2" timeOffset="-88793.8">13006 18246 4607 0,'-9'-5'400'0,"5"-6"-400"0,-3-8 0 0,1-2 0 0,-2 3 3744 0,3 1 672 0,-2 0 128 0,2 4 16 15,1 1-2000-15,2 3-416 0,-1 4-80 0,3 5-16 16,0 0-576-16,0 0-112 0,0 0-16 0,10-2-16 16,1 2-832-16,1 0-176 0,-1 2-16 0,2-1-16 15,2 0-288-15,0 2 0 0,0-3 0 0,-1 0-10144 16,0-3-2016-16</inkml:trace>
  <inkml:trace contextRef="#ctx0" brushRef="#br2" timeOffset="-88607.52">13216 17795 11055 0,'0'0'976'0,"-2"-6"-784"15,1 0-192-15,1 6 0 0,0 0 4800 0,0 0 896 16,0 0 192-16,4 9 48 0,1 1-3728 0,1 4-736 0,-1 2-160 0,1 4-32 16,1 6-480-16,-2-5-96 0,-1 5-32 0,1 2 0 15,2 0-672-15,-1 2 0 0,1 2 0 0,-1 0 0 16,1 1-1856-16,3 7-336 0,3-4-80 0,-2-5-16 31,-4-2-1648-31,3-6-336 0</inkml:trace>
  <inkml:trace contextRef="#ctx0" brushRef="#br2" timeOffset="-88455.24">13447 18113 5519 0,'0'0'496'0,"5"-6"-496"0,-1-7 0 0,0 1 0 15,-1 1 5120-15,3 5 912 0,-1 3 192 0,1 2 48 16,-6 1-3536-16,6 0-704 0,-1 0-144 0,0 3-32 15,0 3-880-15,1 1-176 0,-1-1-32 0,1 3-16 16,-1 3-576-16,1 1-176 0,-1 1 0 0,0 2 0 16,0 0-1152-16,2-1-320 0,1 0-80 0,1-2-16 15,0-2-1888-15,1 1-384 0</inkml:trace>
  <inkml:trace contextRef="#ctx0" brushRef="#br2" timeOffset="-88270.28">13685 18078 11967 0,'3'-17'528'0,"-1"9"112"0,2 0-512 0,0 2-128 0,-4 6 0 0,4-5 0 15,-4 5 4848-15,0 0 928 0,0 0 192 0,8 5 48 16,-2 4-3472-16,-3 5-688 0,0 6-144 0,-2 5-32 0,-1 2-416 16,1 3-96-16,-2 4-16 0,-2 1 0 0,1 2-544 0,-1-7-112 15,-1 0-32-15,2 2 0 0,-2 2-464 0,1 1 128 16,0 2-128-16,1-3-13456 16,1-4-2736-16</inkml:trace>
  <inkml:trace contextRef="#ctx0" brushRef="#br2" timeOffset="-87506.85">14486 17856 28559 0,'0'0'1264'0,"-6"-1"272"0,1 2-1232 0,0 1-304 15,1 0 0-15,1 3 0 0,0 3 544 0,1 3 48 16,1 2 16-16,1 8 0 0,0 3 0 0,-1 1 0 16,-1 2 0-16,4 3 0 0,0 2-272 0,1 0-48 15,-2 1-16-15,0-3 0 0,-1-4-96 0,0-3-32 0,2-3 0 0,-1-3 0 16,2-3-16-16,-1-2-128 0,0-3 192 0,-2-9-64 15,0 0 0-15,0 0 0 0,3-6 0 0,3-3 0 0,-1-3-128 0,-1-4 0 16,-2-2 0-16,1 0 0 0,-2-1 0 0,2 0 0 16,1-1-192-16,-2-1 192 0,-2 1-240 0,2-3 80 15,0 1 16-15,0 0 0 0,3-1 144 0,-1 0-160 16,-2 1 160-16,1 3-160 0,-2 2 160 0,1 2 0 0,0 4-144 0,1 4 144 16,-3 7-192-16,0 0 16 0,5 8 16 0,0 5 0 15,0 4-96-15,2 4 0 0,0 2-16 0,0 6 0 16,1 2 272-16,1 1-128 0,0-1 128 0,1 1 0 15,1 1 240-15,1 1 144 0,1-1 48 0,1-2 0 16,1-4 160-16,-2-2 48 0,0-4 0 0,1-3 0 16,-1-5 64-16,0-2 32 15,0-5 0-15,0-3 0 0,-2-5 224 0,-1-4 64 16,-1-3 0-16,0-4 0 0,-1-3-320 0,-1-3-64 16,-2-5-16-16,0-2 0 0,-1-1-368 0,-1-3-80 15,-2-3-16-15,0-3 0 16,-1-1-1104-16,0-2-208 0,-1 1-64 0,0-1-11456 15,-1 2-2304-15</inkml:trace>
  <inkml:trace contextRef="#ctx0" brushRef="#br2" timeOffset="-87337.33">15080 17762 32415 0,'1'13'1440'0,"1"-2"288"0,-1-1-1376 0,-1 5-352 15,0 3 0-15,-1 0 0 0,1 7 1008 0,0 0 128 16,-2 2 16-16,4 0 16 15,-1 3-320-15,2 7-64 0,-1-2-16 0,1-5 0 16,2 4-768-16,-1-1 0 0,0-2 0 0,0-1 0 31,0-3-3152-31,1-2-592 0</inkml:trace>
  <inkml:trace contextRef="#ctx0" brushRef="#br2" timeOffset="-87137.25">15224 17696 6447 0,'-7'-13'576'0,"6"6"-576"16,1-2 0-16,2 4 0 0,-2 5 6192 0,0 0 1120 16,3 0 240-16,1 4 32 0,0 4-5408 0,0 5-1088 0,1 4-224 0,0 5-32 15,2 3-384-15,-1 5-80 0,2 4-16 0,2 2 0 16,-1 5-352-16,1-1 128 0,-1-1-128 0,1-2 0 16,-1 3-176-16,0-1-96 0,2-1-32 0,-2-4 0 15,-1-2-3056-15,1 0-608 0</inkml:trace>
  <inkml:trace contextRef="#ctx0" brushRef="#br2" timeOffset="-86968.76">15164 18101 23951 0,'-3'-9'2128'0,"-1"-2"-1696"0,-1 0-432 0,1 3 0 15,4 8 2752-15,0 0 448 0,0 0 112 0,0 0 16 16,0-8-2000-16,2 2-400 0,4-1-80 0,2 4-16 15,3-3-640-15,2 2-192 0,2 0 0 0,-1-1 0 16,0 1-256-16,2 0-128 0,2 2-32 0,0-1 0 16,1 3-2144-16,0-1-448 0,0 1-64 0</inkml:trace>
  <inkml:trace contextRef="#ctx0" brushRef="#br2" timeOffset="-86737.28">15568 18032 26495 0,'-8'11'1168'0,"4"-6"240"0,-3-1-1120 0,2 2-288 0,-1 7 0 0,-1 2 0 0,3 0 1152 0,0 2 160 16,0 0 32-16,3 2 16 0,-1-4-400 0,0 2-96 15,2-6-16-15,2 0 0 0,0 5-400 0,3-3-96 16,1-3-16-16,0 0 0 0,-6-10-48 0,11 3-16 16,-1 4 0-16,0-1 0 0,2 0-144 0,0 2-128 15,1-2 144-15,0 1-144 0,-1-6 0 0,-1 0 0 0,2-2 0 0,0 0 0 31,1 1-512-31,-1-6-112 0,1-3-16 0,0 3 0 16,1 4-1904-16,-2-3-384 0</inkml:trace>
  <inkml:trace contextRef="#ctx0" brushRef="#br2" timeOffset="-86568.38">15804 17972 23039 0,'-2'9'2048'15,"0"-1"-1648"-15,0 8-400 0,0 3 0 0,-1-3 2352 0,2 5 384 16,0 0 80-16,1 2 0 0,-2 2-1056 0,2 8-224 15,0-1-32-15,0 0-16 0,0-2-784 0,0-3-144 16,2 4-48-16,-2-1 0 0,1 0-368 0,0-1-144 16,1 0 0-16,0-3 144 15,2-7-544-15,0-2-112 0,-1-4-32 0,-3-5-11168 16,1 0-2224-16</inkml:trace>
  <inkml:trace contextRef="#ctx0" brushRef="#br2" timeOffset="-86305.55">15710 17360 18431 0,'0'0'1632'0,"0"0"-1312"0,2 6-320 0,0 1 0 16,-1-1 2240-16,3 5 368 15,-1 0 80-15,0 4 0 0,0 3-656 0,2 3-144 16,2 1-32-16,1 3 0 0,-2 1-1424 0,1 0-304 16,-1 1-128-16,-1 1 128 0,1-1 96 0,-1 0 16 15,0 2 0-15,2 0 0 16,-1-3-1744-16,-1-1-352 0,0-3-64 0,-1-3-12112 0</inkml:trace>
  <inkml:trace contextRef="#ctx0" brushRef="#br2" timeOffset="-85835.97">15669 17640 3679 0,'-5'-7'320'0,"0"-3"-320"16,0 2 0-16,0 3 0 0,1 0 6192 0,4 5 1168 16,0 0 224-16,0 0 48 0,0 0-5072 0,0 0-1008 15,6-6-208-15,3 4-32 0,2-3-688 0,0 3-144 16,0-2-32-16,3 2 0 0,3-1-320 0,0 1-128 0,0 2 0 0,-1 0 0 16,-1 1 0-16,1-1-160 0,1 0 0 0,0 0 0 31,0-3-672-31,-2 1-128 0,0-1-16 0,-1-1-16 15,-2-2-336-15,-2-1-64 0,-1 1-16 0,-1-4 0 16,-1 0 320-16,-2-2 64 0,-1 1 16 0,-1-2 0 16,-2-3 352-16,-1 0 64 0,-1 1 16 0,-2-2 0 0,-2-2 576 0,-3 1 0 15,0 1 0-15,-4 0 192 0,-1-4 512 0,-1 1 128 16,-3-1 0-16,-1 0 16 0,-1-1 240 0,0 2 32 16,-3 3 16-16,0 4 0 0,-1 5-112 0,4 3-32 15,1 4 0-15,-1 5 0 0,1 5-608 0,2 4-112 16,0 4-16-16,0 4-16 0,2 5-240 0,2 2 0 15,0 5 0-15,6 2 0 0,2 3 0 0,4 1 0 0,2 0 0 0,6 0 0 16,2-1 0-16,4-1 0 0,-1-5 0 0,1 1 0 16,2-8 0-16,1-3 128 0,1-3-128 0,1-3 0 0,1-4 144 15,-1-4-144-15,1-2 128 0,-2-3-128 0,0-5 1088 0,1-4 128 16,-2-5 16-16,-2-2 16 0,0-2-272 0,-1-2-48 16,-1 0-16-16,-1 0 0 0,0-4-176 0,-3-1-32 15,-3-4-16-15,-1 2 0 0,-1-2-320 0,-1 1-64 16,-3 1-16-16,0-1 0 15,0 1-288-15,-3 0 128 0,-1-1-128 0,-2 3 0 32,-3-2-992-32,0 1-304 0,-2 1-64 0,-2 2-17920 0</inkml:trace>
  <inkml:trace contextRef="#ctx0" brushRef="#br2" timeOffset="-85235.46">16858 17978 11967 0,'0'0'1072'0,"-2"10"-864"0,-1 4-208 0,2 2 0 15,2 4 3648-15,2-4 672 0,1 4 144 0,-2 0 16 16,1 4-2480-16,1 0-496 0,2-3-96 0,1 0-32 15,1 9-320-15,-1-4-64 0,3 1-16 0,-3-1 0 16,1 0-528-16,0-1-96 0,-1-3-32 0,-2-1 0 0,0-3-128 0,-1-1-16 16,0-5-16-16,-2-2 0 0,1-2 0 0,-3-8 0 15,0 0 0-15,0 0 0 0,-1-4-160 0,-2-2 160 16,-1-2-160-16,-1-4 160 0,1-4-416 0,0 0-96 0,0-4-16 16,-1 0 0-1,0 0-80-15,0-8 0 0,-1-4-16 0,1-5 0 16,1 1-400-16,2-6-80 0,0-9-16 0,1 4 0 15,1 3-32-15,1 3-16 0,2 6 0 16,1 6 0-16,1 2 816 0,0 11 192 0,2 1 0 0,1 4 0 0,0 5 320 0,2 2 128 16,0 4 0-16,2 4 16 0,1 1 400 0,0 3 80 15,0 2 16-15,0 3 0 0,3 2-208 0,-4-2-48 16,-2 2 0-16,0 5 0 0,0 1-288 0,-4-2-64 16,-2-3-16-16,-3 4 0 0,1 3-64 0,-4 7-16 15,0-4 0-15,-3-5 0 0,-2-5-256 0,-1 2 0 0,3 3 0 0,-2-3 0 31,0-5-2240-31,-1-3-512 0,0-4-112 0</inkml:trace>
  <inkml:trace contextRef="#ctx0" brushRef="#br2" timeOffset="-84734.79">17195 17858 15663 0,'0'0'688'0,"8"9"144"0,-1 4-656 0,3 1-176 16,1 2 0-16,-2-2 0 0,-1 2 2896 0,1 2 560 15,0-4 96-15,1 5 32 0,0 0-1488 0,-1-1-304 0,-1 1-48 16,1 4-16-16,-1 2-928 0,0-3-192 0,-3-10-32 0,0 3-16 16,-2 4-272-16,-1-8-48 0,-2-11-16 0,0 0 0 15,0 0-32-15,0 0 0 0,-1 10 0 0,1-10 0 16,0 0 256-16,-6-6 32 0,-1-4 16 0,2-4 0 0,-2-6-496 16,2 0 0-16,0-2-128 0,1-5 128 0,-1-3-352 15,2 0 32-15,4-1 16 0,1 2 0 16,0 0-176-16,2 8-32 0,1 2-16 0,2-2 0 0,-2 1 240 0,3 3 48 15,1 4 16-15,0 3 0 0,0 2-144 0,3 0-16 16,0 2-16-16,-2 6 0 0,1 2 400 0,-1 4 0 0,1 2 0 0,0-1-128 16,2 2 128-16,2 1 0 0,0-1 128 0,1 0-128 15,-2 0 0-15,2 1 128 0,1 0-128 0,-1 0 0 16,1-6 0-16,-2 2 144 0,3 1-144 0,-2-1 0 16,-2 2 0-16,-2-1 0 0,-3-2 0 0,0-2 0 15,-1-2 304-15,1-2-48 0,0-1-16 0,-1 1 0 16,-4-6 272-16,1 2 48 15,-2-1 16-15,0-2 0 0,-3 0-64 0,1-1 0 16,-1-1 0-16,1 0 0 0,-3 0-512 0,-2 0 0 16,-2 0 0-16,0 3 0 0,-1-1 240 0,0 3 144 15,-1 2 16-15,-1 0 16 0,0 6 208 0,-2 0 32 0,2 3 16 0,0 3 0 16,0 3-304-16,1 1-64 0,1 3-16 0,2 1 0 16,1 3-288-16,3 1 0 0,4 0 0 0,0 0 0 15,3-3 0-15,2 2 0 0,1-2-176 0,1-1 176 16,2-3-1344-16,1 2-176 0,0-3-16 0,3-3-16 15,4 0-1824-15,1-4-352 0,0-2-80 0</inkml:trace>
  <inkml:trace contextRef="#ctx0" brushRef="#br2" timeOffset="-84233.41">17997 17897 12895 0,'0'0'576'0,"-4"-5"112"0,-2-2-560 0,1 0-128 0,0-2 0 0,0 2 0 16,0-1 3136-16,-1 1 608 0,0 2 112 0,-1-2 32 15,2 4-2032-15,5 3-416 0,0 0-80 0,0 0-16 16,0 0-448-16,0 0-112 0,0 0-16 0,1 7 0 16,2 2-352-16,1 2-80 0,2-2-16 0,1 1 0 15,1 1 80-15,0 2 16 0,-1-3 0 0,1 2 0 0,1 0 112 0,-1 0 32 16,-1-1 0-16,-2 0 0 0,-1 0-80 0,-2-1-16 16,-2 0 0-16,-1 0 0 0,-2 1-80 0,0-1-32 15,-3-2 0-15,0 1 0 0,-2 0-176 0,0 1-48 0,0-4 0 16,2-1 0-16,-1 0-128 0,1-1 0 0,-1-1 0 0,1 0 0 15,-1 0 0-15,7-3 0 0,0 0-160 0,0 0 160 16,0 0-256-16,0 0 32 0,0 0 16 0,0 0 0 16,0 0-32-16,9 7 0 0,2-4 0 0,2 1 0 0,1-3 240 0,1 1 0 15,0 1 0-15,1-3-144 0,1 0 144 0,0 0 0 16,0-5 0-16,0 4 0 0,-2-3 0 0,2 1 0 16,1-4 0-16,-1-2 0 0,-1 0 0 0,0-1 0 15,-2-2 0-15,0 0 0 0,-1-2 0 0,-1 1 0 16,-1-4 0-16,-4 1 0 15,-1 2 0-15,-2 1 0 0,-4-3-144 0,-2 2 144 16,-3 1 0-16,-1 0 0 0,-5 0 0 0,2 4 0 16,0 1 208-16,0 3-32 0,-3 1-16 0,2 3 0 15,2 4 192-15,0 0 32 0,0 4 16 0,2 2 0 16,0 2-112-16,2 4-32 0,2 0 0 0,2 2 0 16,2 0-256-16,4 0 128 0,1 1-128 0,3-2 0 15,-1 0 0-15,2-2-256 0,2 0 32 0,2 0 0 16,0-3-688-16,2 0-144 0,-2-2-32 0,-1-3 0 15,-1 0-1296-15,-1-6-272 0,-2 0-48 0,-1-4-16 16,2 1-288-16,-3-2-64 0,-2-4-16 0</inkml:trace>
  <inkml:trace contextRef="#ctx0" brushRef="#br2" timeOffset="-83932.94">18476 17884 6447 0,'0'0'576'0,"4"-6"-576"0,1 0 0 0,-5 6 0 0,0 0 4288 0,0 0 768 15,0 0 128-15,6 6 48 0,-2 4-2352 0,-2 1-448 16,1 2-112-16,-2 3-16 0,-1 2-672 0,0 1-144 15,0-1-16-15,0 1-16 0,0-2-672 0,3-1-128 16,1 0-16-16,-1 1-16 0,0-6-496 0,0 1-128 16,1-3 0-16,-2 2 0 0,2-4-128 0,0 0-112 15,-4-7-16-15,0 0 0 16,0 0-208-16,0 0-48 0,7-4-16 0,0-3 0 16,1 0 0-16,0-3 0 0,1-4 0 0,0 0 0 15,0-2-160-15,-1 1-16 0,1-8-16 0,3-4 0 16,0 2 32-16,-2 4 16 0,-2 2 0 0,0 2 0 0,-2 4 672 0,0 2 128 0,-1 4 16 0,-5 7 16 15,5-10 1152-15,-5 10 224 0,0 0 64 0,0 0 0 16,0 0-560-16,0 0-96 0,5 15-32 0,-2-3 0 0,-3 1-656 0,1 3-128 16,-1 3-128-16,1 0 192 0,1 1-192 0,0 2 0 15,1-1 0-15,2 6 0 32,2-2-1728-32,1-7-336 0,2-3-64 0</inkml:trace>
  <inkml:trace contextRef="#ctx0" brushRef="#br2" timeOffset="-83701.19">19092 17507 30399 0,'0'0'1344'0,"0"0"288"0,-6 10-1312 0,1 5-320 16,0 4 0-16,4 3 0 0,-1 4 1280 0,4 3 192 16,-1 2 48-16,3 3 0 0,0 2-960 0,2 1-192 15,3 2-48-15,2 1 0 0,-2-1-320 0,1-2 144 0,2 0-144 0,0-3 0 31,-2 0-384-31,-1-6-176 0,1-1-32 0,-3 0-16 16,0-2-2016-16,-3-3-416 0,-3-3-80 0,0-6-9296 0</inkml:trace>
  <inkml:trace contextRef="#ctx0" brushRef="#br2" timeOffset="-83547.83">18981 17854 24879 0,'0'0'2208'0,"-7"-4"-1760"0,7 4-448 0,0 0 0 15,0 0 3808-15,0 0 672 0,0 0 144 0,0 0 32 16,0 0-2592-16,16 6-512 0,4 0-96 0,2-3-32 16,1-1-432-16,5-2-96 15,3-2 0-15,3-1-16 0,1 1-656 0,4-2-224 0,1-1 144 0,5-1-144 16,2-2-2192-16,-6 0-528 0</inkml:trace>
  <inkml:trace contextRef="#ctx0" brushRef="#br1" timeOffset="-80496.11">6714 14525 19343 0,'0'0'848'0,"0"0"192"0,0 0-832 0,0 0-208 16,0 0 0-16,8-10 0 0,2 6 2496 0,0-5 448 0,0 0 80 0,2-2 32 15,2 1-1456-15,3-1-272 0,1 0-64 0,3-1-16 16,0-1-224-16,2-3-64 0,3 2 0 15,2-2 0-15,-1-2-288 0,3 0-64 0,0-2-16 0,2 1 0 16,-3-1-16-16,1-1-16 0,0-1 0 0,2 0 0 16,2 0-352-16,1 1-64 0,1 1-16 0,1-2 0 15,1 1-128-15,1-1 0 0,1 1 144 0,-1-1-144 0,-2-1 0 0,-1-1 0 16,1 2 0-16,-2 1 0 0,-4 0-256 0,-1 2-64 16,-2 1 0-16,-2 1-16 15,-1 0-2288-15,-3 1-448 0,-3 4-80 0</inkml:trace>
  <inkml:trace contextRef="#ctx0" brushRef="#br1" timeOffset="-80273.98">7641 13677 31503 0,'0'0'688'0,"0"0"144"0,0 0 16 0,0 0 48 0,0 0-704 0,0 0-192 0,12-2 0 0,0 0 0 0,-2-4 224 0,4 1 16 16,3 4 0-16,5-3 0 0,1 0 0 15,1 0 0-15,2-1 0 0,1 0 0 0,3 3-240 0,-3 1 0 0,-1 1 0 0,-3 0 0 16,-2 0 0-16,0 4 0 0,-4 5 0 16,-4-1 0-16,-2 1 816 0,-4 4 64 0,-1 4 16 0,-1 3 0 15,-4 2 368-15,0 1 80 0,-2 2 0 0,0 1 16 16,0 2-576-16,-2-2-112 0,0-2-32 0,1 1 0 16,0 1-480-16,2-2-160 0,0 2 0 0,0-1-12896 31,2-1-2656-31</inkml:trace>
  <inkml:trace contextRef="#ctx0" brushRef="#br1" timeOffset="-74837.13">9230 13300 20271 0,'0'0'896'0,"0"0"192"0,-1 8-880 0,0 2-208 0,-1 3 0 0,2 1 0 0,0 3 2432 0,0 2 448 15,0-1 96-15,0 3 16 0,2 0-1712 0,-1 1-352 16,2 1-64-16,-3 1-16 0,1-2-576 0,0-3-112 16,1 0-32-16,0-2 0 0,-1-4-128 0,2-2 128 15,1 0-128-15,-1-3 128 0,-3-8-128 0,0 0 0 16,0 0 0-16,0 0 0 0,0 0-272 0,3-8 16 0,1-4 0 0,0-2 0 31,-1-3-32-31,1 1 0 0,0-3 0 0,0-1 0 16,0-1 288-16,-1 2 0 0,1-4 0 0,0 4 144 0,-1 2-144 15,1 3-176-15,0 1 48 0,-2 1 0 0,0 4 256 16,-1 2 48-16,-1 6 16 0,0 0 0 0,0 0 352 0,0 0 80 16,3 10 16-16,0 2 0 0,1-1-416 0,0 4-80 15,0 0-16-15,0 1 0 0,0 0 64 0,0 1 0 16,0-3 0-16,0 2 0 0,0-3-192 0,0 0 0 0,-1-3 0 0,3-1-176 15,-6-9 176-15,0 0 0 0,0 0 128 0,0 0-128 16,0 0 272-16,8-1-16 0,-2-4 0 0,1-4 0 16,-2-4-64-16,0-3 0 0,0-1-16 0,0-1 0 15,1-2-176-15,-2 1 0 0,-2-1 0 0,1 0 0 16,-1-2 0-16,1 4 0 0,0-1 0 0,-2 4 0 16,0 3 0-16,-1 3 0 0,0 2-224 0,0 7 80 0,0 0 320 0,0 0 64 15,0 0 16-15,0 0 0 0,0 0 0 0,-1 9 0 16,1 1 0-16,1 3 0 0,0-1-400 0,2 2-80 15,0 3-16-15,2-3 0 0,-1 2 80 0,0 1 16 16,-2 0 0-16,2-1 0 0,0-3-192 0,1-2-48 16,1-1 0-16,-2-1 0 0,-1 0 80 0,1-1 16 15,-4-8 0-15,0 0 0 32,0 0-96-32,7 0-32 0,1-7 0 0,-1 1 0 15,3-2-128-15,-1-1-32 0,-3-3 0 0,-1-2 0 0,-1-3 240 0,0 0 32 0,0 0 16 0,1 1 0 16,1 3-208-16,-2 3-32 0,-2-1-16 15,-1 3 0-15,-1 8 288 0,0 0 64 0,0 0 16 0,0 0 0 0,0 0 336 0,-1 12 64 16,1 1 16-16,1-1 0 0,1 0 112 0,2 2 32 16,1 3 0-16,4 1 0 0,0-2 192 0,3-1 64 0,1 0 0 0,1-2 0 15,2-3-208-15,-2-2-48 0,1-1 0 0,0-2 0 16,0-1 64-16,-2-2 0 0,-2 0 0 0,0-4 0 16,-3-3 80-16,-3-1 32 0,0-2 0 0,-1-1 0 15,-3-3-144-15,-1 3-32 0,-2 1 0 0,-4 0 0 16,0-4-384-16,-3 2 0 0,-2 0 128 0,-2-1-128 31,-1-1-640-31,-2 3-144 0,-2 3-48 0,1-1 0 16,0 2-1648-16,2 0-336 0,0-2-64 0,3 2-10496 0</inkml:trace>
  <inkml:trace contextRef="#ctx0" brushRef="#br1" timeOffset="-74535.92">9925 13325 11055 0,'0'0'480'0,"0"0"112"0,0 0-464 0,0 0-128 0,0 0 0 0,0 0 0 16,-8 1 3424-16,1 1 672 0,-3 1 128 0,1 1 16 16,0 1-2512-16,0 0-496 0,0 1-96 0,1-2-32 0,2-1-752 0,-1 3-160 15,2-1-16-15,5-5-16 0,0 0-160 0,0 0 0 16,0 0 0-16,0 0 0 0,0 0-208 0,2 6 80 16,2 1 128-16,3-1-208 0,2 0 208 0,3-1 0 0,1 0-160 0,1 2 160 15,2-3 0-15,1 1 0 0,2 0 0 0,-2 0 0 16,-1-1 0-16,-2-1 208 0,-2 1-16 0,-2-2-16 15,-2 2 288-15,0 3 64 0,-8-7 16 0,0 0 0 16,0 6 32-16,-1 2 0 0,-3 1 0 0,-1-2 0 16,-3-1-384-16,-1 1-192 0,-2 3 192 0,1-2-192 31,1-2-1520-31,0 0-400 0,-1-4-96 0,4 2-11600 0</inkml:trace>
  <inkml:trace contextRef="#ctx0" brushRef="#br1" timeOffset="-74350.79">10130 12973 31327 0,'-11'-6'2784'0,"11"6"-2224"0,0 0-560 0,-3 9 0 0,-1 2 1152 0,1 2 112 16,2 0 16-16,-1 4 16 0,1 2-816 0,4 4-160 16,2 4-48-16,4-1 0 0,4 4-128 0,1 0-16 15,2 0-128-15,0 1 192 16,1 1-576-16,0-1-112 0,-2-1-16 0,0 0-16 31,-2-1-2352-31,0-2-448 0,9 23-112 0,-9-14-16 0</inkml:trace>
  <inkml:trace contextRef="#ctx0" brushRef="#br1" timeOffset="-74187.95">10207 13331 31215 0,'0'0'1376'0,"0"0"288"0,0 0-1328 0,0 0-336 15,0 0 0-15,0 0 0 0,0 0 752 0,0 0 80 16,8-5 0-16,2 4 16 0,0-3-480 0,5 2-112 16,-1 1 0-16,3 1-16 0,-1 0-240 0,2 0 0 15,0 0-144-15,1 0 144 16,-4 0-3136-16,2 0-512 0</inkml:trace>
  <inkml:trace contextRef="#ctx0" brushRef="#br1" timeOffset="-72831.09">11680 12979 3679 0,'-1'-8'320'0,"-1"3"-320"0,0 0 0 0,2 5 0 0,0 0 5888 0,0 0 1120 16,0 0 224-16,17 2 32 0,-19 13-5072 0,1 4-1008 16,2 5-208-16,1 1-32 15,0-1-368-15,2 2-80 0,0 2-16 0,1 0 0 16,1 0-480-16,-2 1 128 0,-1-5-128 0,1 1 0 15,0 0 0-15,0-3 128 0,-1-1-128 0,-1-2 0 16,2-3 160-16,0-3-160 0,-1-4 160 0,-1-2-160 16,-2-7 0-16,0 0 0 0,0 0 0 0,7-7 0 15,-1-4 0-15,0-4 0 0,-1-3-128 0,-1-3 128 16,0-2-192-16,0-3 192 0,0-3-192 0,1 1 192 0,-1 1 0 0,0 1 0 16,1-3 0-16,-1 6 0 0,0 2-256 0,-2 3 64 15,1 1 16-15,-1 4 0 0,2 2-144 0,0 4-48 0,-4 7 0 0,0 0 0 16,0 0 48-16,9 3 0 0,0 4 0 0,1 2 0 15,-1 3 192-15,1 2 128 0,1 2-160 0,-1-1 160 16,-1 1 0-16,3 1 0 16,0-3 0-16,-1 2 0 0,1-3 432 0,-1-1 16 15,-2-3 16-15,-2 0 0 0,-1-2 240 0,-6-7 64 16,0 0 0-16,0 0 0 0,0 0 256 0,4-7 48 16,-2-1 16-16,1-2 0 0,-1-2-368 0,0-5-64 15,-2-1-16-15,-2-2 0 0,0 2-464 0,-1-2-176 16,1 0 0-16,-1-1 144 15,0 0-496-15,1 0-96 0,-1 1-32 0,1 4 0 16,0 0-2048-16,4 2-416 0,0 2-64 0,1 0-12032 0</inkml:trace>
  <inkml:trace contextRef="#ctx0" brushRef="#br1" timeOffset="-72699.53">12152 12832 20959 0,'0'0'928'0,"3"9"192"0,-2 4-896 0,0 1-224 0,2 2 0 0,-2 1 0 0,0 0 1520 0,1 2 256 16,-4 4 48-16,1 1 16 0,0 1-608 0,-1 2-112 0,2 2-32 0,2-1 0 15,-1-2-832-15,2-2-256 0,1-1 128 0,0-4-128 32,-1-2-1728-32,3-4-432 0,-1-4-80 0,3-5-9584 0</inkml:trace>
  <inkml:trace contextRef="#ctx0" brushRef="#br1" timeOffset="-72530.21">12278 12911 19231 0,'2'-23'848'0,"-1"12"176"0,0 0-816 0,-1-1-208 15,3 2 0-15,0 2 0 0,0 0 2288 0,1 4 400 16,-4 4 96-16,0 0 16 0,8 4-992 0,0 5-192 16,-1 4-32-16,-1 4-16 0,-1 4-768 0,2 1-160 15,-1 1-16-15,2 1-16 0,1 2-400 0,0 1-80 16,0 3 0-16,1 0-128 0,-3 2 0 0,1 2-192 0,0-4 0 0,0 0 0 31,0-4-2688-31,-2 0-512 0,-1-2-128 0</inkml:trace>
  <inkml:trace contextRef="#ctx0" brushRef="#br1" timeOffset="-72372.83">12311 13271 13823 0,'-21'-16'608'0,"13"9"128"0,0-5-592 0,1 0-144 0,-1 0 0 0,1 2 0 0,2-6 4080 0,1 3 784 16,2 2 144-16,0-1 48 0,4 1-2816 0,2 1-544 16,1 1-112-16,3 1-32 0,2 0-1200 0,3 3-352 15,3-1 144-15,2 2-144 16,3 2-864-16,1 2-240 0,-3 2-48 0,1 2-14480 0</inkml:trace>
  <inkml:trace contextRef="#ctx0" brushRef="#br1" timeOffset="-71997.84">12587 13129 24879 0,'0'0'2208'0,"0"0"-1760"16,0 0-448-16,0 0 0 15,0 0 1888-15,7 3 288 0,1 1 64 0,1-2 16 16,1 2-992-16,2 0-208 0,1-1-32 0,1-1-16 16,2 3-688-16,-2-1-144 0,1 2-32 0,-2-4 0 15,-2 3-144-15,0 1 0 0,-3-1 0 0,-3 0 0 0,-5-5 128 0,3 9-128 16,-3 2 0-16,-2-1 128 0,-2 0-128 0,0 1 0 16,-2-2 0-16,-1 0-176 0,1-1-176 0,-1 1-32 15,-2-5-16-15,3 1 0 16,-1 0-608-16,2-2-112 0,5-3-32 0,0 0 0 15,0 0 48-15,0 0 0 0,0 0 0 0,0 0 0 0,0 0 640 0,9 5 128 0,2 2 16 0,2 1 16 16,0-2 608-16,2 1 112 0,2 0 32 0,0 3 0 16,1 0 592-16,-1-1 128 0,-1-1 32 0,-2 0 0 15,-2 1 304-15,-3 0 64 0,-2 0 16 0,-2-1 0 16,-1 1-80-16,-4 0-16 0,-4 2 0 0,-4-1 0 0,-2 0-416 0,-2 1-96 16,-5-2-16-16,0 1 0 0,-1 1-544 0,0 1-112 15,-1-5-32-15,1 1 0 16,0-3-1616-16,0-1-320 0,-1-1-64 0</inkml:trace>
  <inkml:trace contextRef="#ctx0" brushRef="#br1" timeOffset="-71296.63">13529 13197 25919 0,'0'0'1152'0,"1"12"224"0,0 1-1104 0,2 4-272 16,-1-2 0-16,1 6 0 0,-2 3 768 0,2-1 112 15,0 0 16-15,1 1 0 0,-2 1 16 0,1 1 16 16,-1 1 0-16,2-2 0 0,1-2-448 0,-2 0-96 0,-2-4 0 0,2-3-16 16,-2-3-48-16,2-4 0 0,-2-1 0 0,-1-8 0 15,0 0-48-15,0 0-16 0,0 0 0 0,0 0 0 16,0 0-256-16,0 0 0 0,-6-4 128 0,0-3-128 15,1-2-240-15,0-3-96 0,0-2-32 0,1 0 0 32,-3-6-48-32,2-2-16 0,0-5 0 0,0-3 0 15,1-2-464-15,-1-2-112 0,1 1-16 0,1-4 0 16,2 1-272-16,0-1-64 0,1 3-16 0,2 2 0 0,2 2 800 0,1 4 144 16,3 3 48-16,1 4 0 0,0 2 768 0,2 4 144 15,0 5 48-15,1 1 0 0,0 4 256 0,-3 4 64 16,2 4 16-16,-4 6 0 0,0-1 224 0,-1 4 32 15,-2 3 16-15,0 1 0 0,-1 2-432 0,-2-3-96 16,-1 3-16-16,0-2 0 0,-1 0-320 0,1 0-64 0,-4 1 0 0,1-4-16 16,1 1-240-16,0-2-288 0,1-1 64 0,0-1 16 15,-1-2-2544-15,1 0-512 16,1-10-112-16</inkml:trace>
  <inkml:trace contextRef="#ctx0" brushRef="#br1" timeOffset="-70765.45">13810 13252 23551 0,'7'9'2096'0,"-1"5"-1680"0,-2 0-416 0,3 2 0 16,-1 0 1296-16,-1-2 176 0,-1 0 48 0,0 1 0 16,0-4-352-16,1 0-64 0,-3-3-16 0,-2-8 0 15,2 7-640-15,-2-7-128 0,0 0-16 0,0 0-16 0,0 0 32 0,0 0 16 16,-5-2 0-16,-1-5 0 0,-1-4-48 0,1-2-16 15,-2-4 0-15,3 0 0 0,1-2-272 0,1-1-304 16,-1-5 64-16,1 0 16 16,-3 0-144-16,2 1-16 0,1 0-16 0,2 3 0 15,1 2-16-15,1 2 0 0,2 2 0 0,2 4 0 16,2 1-160-16,2 4-48 0,3 1 0 0,-1 3 0 0,1 2 304 0,2 2 64 0,1 0 16 0,3 2 0 16,3 1 240-16,1 2 0 0,-2 0-160 0,-2-1 160 0,0 2 0 15,-1 1 0-15,-1-1-144 0,-2 1 144 0,-1-1 0 0,-2 0 0 16,-5-1 0-16,1 0 0 0,-1-2 128 0,1 0 0 15,-7-5-128-15,7 3 192 0,-7-3 16 0,0 0 0 16,8 3 0-16,-8-3 0 0,0 0 0 0,7 0 0 16,-1-6 0-1,1 1 0-15,-6-3-208 0,2-1 128 0,-1-3-128 0,2 2 0 16,0-3 0-16,0 1-160 0,-3 1 0 0,1 0 0 16,0 1-16-16,1 2 0 0,-3 3 0 0,0 5 0 15,0 0 176-15,0 0 128 0,0 0-128 0,0 0 176 16,-5 2 272-16,1 3 64 0,0 3 16 0,0 1 0 15,-1 2 672-15,1 1 128 0,4 1 16 0,0 0 16 16,-1 1-480-16,2 0-112 0,1 2 0 0,2 0-16 0,2-2-560 0,-1 0-192 16,0 1 144-16,1-2-144 0,4-3 0 0,-1 2 0 15,1 0 0-15,2-2 0 16,0-1-1280-16,1-1-224 0,-2 1-48 0,2-2-16 16,-2-5-1440-16,2 3-304 0</inkml:trace>
  <inkml:trace contextRef="#ctx0" brushRef="#br1" timeOffset="-70195.39">14586 13151 3679 0,'0'0'160'0,"0"0"32"0,0 0-192 0,0 0 0 0,0 0 0 0,0 0 0 16,0 0 4048-16,0 0 768 0,0 0 160 0,0 0 16 16,0 0-4048-16,0 0-816 0,0 0-128 15,0 0 0-15,0 0 0 0,0 0 272 0,0 8-16 0,-1-1-16 16,1-7 1168-16,-2 9 256 0,1 0 32 0,0-1 16 0,2 2-272 0,0 0-48 16,1 2-16-16,-1 0 0 0,0 0-752 0,1-1-160 15,-2-1-16-15,0 0-16 0,0 0-112 0,-2 1-32 16,0-1 0-16,-1 1 0 0,-1-1-64 0,-1 1-16 15,-3-2 0-15,0-2 0 0,0 0-208 0,1-2 176 16,-2 0-176-16,-1-1 160 0,1 0-160 0,0-1 0 16,9-3 0-16,-8 1 128 15,1-1-128-15,0-2 0 0,2-2 0 0,2 0 0 16,3 4-336-16,0 0 0 0,1-7 0 0,-1 7 0 16,8-5 32-16,1 1 16 0,1 1 0 0,3 1 0 0,1 1 288 15,0-2-192-15,1 2 192 0,0-1-160 0,1 1 160 0,2-2 0 16,0 6 0-16,2-4 0 0,0-4 0 0,-4 1 0 15,1 1 0-15,0-1 0 0,-1-1 0 0,0-2 0 16,-1 1 0-16,1-1 0 0,-2 1 128 0,-2 1-128 0,-2-2 128 0,-2 1-128 16,-3-4 128-16,-1 4-128 0,-1-1 160 0,-3 1-160 15,-1-1 256-15,-2 2-64 0,-2-1 0 0,-2 0 0 16,0 2 368-16,-4 1 64 0,3-1 16 16,-1 2 0-16,-1 1-128 0,-1 2 0 0,2 2-16 15,1 1 0-15,2 1-160 0,1 3-16 0,-1 1-16 0,4 3 0 16,0 1-128-16,2 0-32 15,2 1 0-15,2 2 0 0,1-2-144 0,3 2 0 16,1-1-160-16,3-1 160 16,1-5-432-16,1-3 16 0,-1 1 0 0,3-1 0 15,-1 1-2144-15,0-2-448 0,-1-4-64 0,0 2-11488 0</inkml:trace>
  <inkml:trace contextRef="#ctx0" brushRef="#br1" timeOffset="-69840.96">15050 13184 11967 0,'0'0'528'0,"0"0"112"0,-5 6-512 0,1 3-128 16,1 3 0-16,2 1 0 0,-2 2 4608 0,1-1 896 15,-1 0 192-15,1 1 16 0,0 0-3472 0,2 2-704 16,0 0-144-16,0-1-32 16,0-2-768-16,3-1-144 0,1-2-48 0,1-1 0 15,2-1-400-15,0-8 0 0,0 1 0 0,1-4 0 16,0-2 0-16,-1 1-224 0,0-7 80 0,-1 1 16 15,0-1 128-15,-1-2 0 0,-3 0-144 0,4-1 144 16,-1 0 0-16,0-1-176 0,0 0 176 0,2-2-128 16,-2-1 0-16,2 0 0 0,-1 0 0 0,1 2 0 15,-2-1 128-15,1 3 0 0,1 1-144 0,-2 4 144 0,0 2 160 0,1 2 96 16,-6 4 32-16,0 0 0 0,0 0 48 0,7 4 16 16,1 2 0-16,-1 3 0 0,-2 2-80 0,-1 1-16 15,0 2 0-15,0 3 0 0,-2 2-256 0,1 2 0 0,-4 0 0 16,2 1 0-1,1 3-400-15,2-5-144 0,0-2-32 0,0-1 0 16,0-2-2848-16,0-3-576 0,5 4-112 0,-9-16-32 0</inkml:trace>
  <inkml:trace contextRef="#ctx0" brushRef="#br1" timeOffset="-69640.61">15591 12764 35359 0,'0'0'1568'0,"0"0"320"0,-4 12-1504 0,2 3-384 0,0 5 0 0,1 1 0 16,0 4 336-16,1 6 0 0,1 3 0 0,0 2 0 16,-1 2 480-16,4 2 80 0,4 3 32 0,-1-2 0 15,-1 2-592-15,3 0-112 0,2 0-32 0,-1-1 0 0,1-2-192 16,-1-3-192-16,0-7 48 0,1 0 0 16,1-2-1792-16,-2-3-368 0,-1-3-64 0,-1-1-8064 15,-2-5-1632-15</inkml:trace>
  <inkml:trace contextRef="#ctx0" brushRef="#br1" timeOffset="-69455.54">15629 13117 34783 0,'0'0'1536'0,"0"0"320"0,6-2-1472 0,2-2-384 15,1-1 0-15,2-2 0 0,1 1 1040 0,2-1 144 16,2 0 32-16,3 1 0 0,2-1-208 0,1 2-48 15,2 0 0-15,0 1 0 0,0 1-960 0,-1 3 0 16,1-2 0-16,-3 2-160 16,0 2-1568-16,-2-2-304 0,-2 7-64 0,-4-4-14544 0</inkml:trace>
  <inkml:trace contextRef="#ctx0" brushRef="#br1" timeOffset="-69092.04">14716 13057 16575 0,'0'0'1472'0,"0"0"-1168"16,0 0-304-16,0 0 0 0,0 0 2512 0,-2 8 448 15,-1 1 96-15,-1-2 16 0,-4-1-512 0,1 2-112 0,-3 0-16 0,1 0 0 16,-1 0-1072-16,-1-1-208 0,0-1-64 0,0-1 0 15,1-3-960-15,2 2-128 0,2 0-144 0,0 0 144 32,6-4-1984-32,0 0-256 0,0 0-64 0</inkml:trace>
  <inkml:trace contextRef="#ctx0" brushRef="#br1" timeOffset="-47633.44">6336 13398 28383 0,'-8'1'1264'0,"-1"4"256"0,9-5-1216 0,-4 7-304 0,4-7 0 0,-1 7 0 16,2 3 800-16,2 0 96 0,2 3 32 0,3 4 0 0,2 3 96 0,1 0 32 16,0 3 0-16,2 0 0 0,1 2-528 0,-4-4-96 15,2 1-32-15,-1 0 0 0,1-1-224 0,0 0-48 16,-2-6-128-16,-1 0 192 0,-1-2-192 0,1 0 144 15,-1-3-144-15,-3-3 128 0,-5-7-128 0,0 0 192 16,0 0-192-16,0 0 192 0,-1-7-192 0,-3-3 128 16,-1-3-128-16,-2-4 128 15,0-3-128-15,-4-3 0 0,1-2 0 0,-3-4 0 16,0-3-160-16,-2-3-16 0,0-3 0 0,-2-1 0 16,-1-4-192-16,-2 0-32 15,3-3-16-15,1 2 0 0,3 1 32 0,4 0 0 0,4 3 0 0,1 7 0 0,4 4 384 16,3 4 0-16,2 4 0 0,4 4 128 0,3 3 32 0,1 4 16 15,0 3 0-15,1 0 0 0,1 4 80 0,-1 1 0 16,0 2 16-16,1 3 0 0,-2 3 128 0,0 4 32 0,-3 1 0 0,-1 4 0 16,-1 2 144-16,-1 2 16 0,-2 3 16 0,-1 0 0 15,-3 2-224-15,-1-1-64 0,-1 1 0 0,-2-1 0 16,0 2-128-16,1-4-48 0,-2 1 0 0,1-2 0 31,-2-3-464-31,1-4-80 0,0-3-32 0,0-2 0 16,-1-2-2160-16,5-6-432 0,0 0-96 0</inkml:trace>
  <inkml:trace contextRef="#ctx0" brushRef="#br1" timeOffset="-47455.05">6517 12746 24879 0,'0'0'2208'0,"0"0"-1760"15,0 0-448-15,0 0 0 0,0 0 2096 0,0 0 336 0,0 10 64 0,2 3 0 16,0 2-1408-16,2 5-304 0,0 1-48 0,3 4-16 15,2 1-208-15,1 3-32 0,2 2-16 0,0 3 0 0,-2 0-464 0,0 1 0 16,2 2 0-16,0-4 0 16,0 0-1328-16,-1-3-304 0,0-3-64 0,1-2-8576 15,-1-3-1712-15</inkml:trace>
  <inkml:trace contextRef="#ctx0" brushRef="#br1" timeOffset="-47270.15">6679 12674 9215 0,'-4'-14'400'0,"4"14"96"0,0 0-496 0,0 0 0 0,0 0 0 0,0 0 0 15,0 0 4944-15,4 10 896 0,0 3 176 0,2 3 48 0,2 3-4144 0,1 5-816 16,3 2-160-16,1 1-48 0,1 2-640 0,2-3-128 16,1 1-128-16,1 2 192 0,1-2-416 0,-1-2-80 15,0 0-16-15,0 0 0 16,2-2-2576-16,-5-1-528 0</inkml:trace>
  <inkml:trace contextRef="#ctx0" brushRef="#br1" timeOffset="-47069.91">6605 13046 8287 0,'-15'-6'368'0,"9"5"80"0,-3 1-448 0,1 0 0 31,8 0 0-31,0 0 0 0,0 0 5952 0,-1-5 1088 0,2-3 240 0,3 2 32 15,2-6-5152-15,3 3-1040 0,2 0-208 0,2-1-32 16,1 0-672-16,3 0-208 0,3-1 128 0,1 2-128 31,1-3-1024-31,0 2-256 0,-1 1-48 0,1 0-14192 0</inkml:trace>
  <inkml:trace contextRef="#ctx0" brushRef="#br1" timeOffset="-46731.87">6997 12918 31391 0,'0'0'1392'0,"0"0"272"0,-1-7-1328 0,2 2-336 0,4 2 0 0,0-6 0 16,-1-1 672-16,3-1 64 0,1 0 16 0,2-1 0 15,-1-1-144-15,4 1-32 0,2 2 0 0,-1-1 0 16,0 1-864-16,-1 1-176 0,2 0-48 0,-1 1-9888 15,-1 0-1984-15</inkml:trace>
  <inkml:trace contextRef="#ctx0" brushRef="#br1" timeOffset="-46553.36">7121 12965 35071 0,'-12'6'1552'0,"12"-6"320"0,-6 5-1488 0,2 2-384 16,4-7 0-16,0 0 0 0,0 0 928 0,0 0 112 16,9 1 32-16,1 1 0 0,1-2-688 0,0-3-128 15,2-1-16-15,1-1-16 16,1-2-1792-16,2 0-352 0,0-4-80 0,0-1-13648 16</inkml:trace>
  <inkml:trace contextRef="#ctx0" brushRef="#br1" timeOffset="-46384.12">7397 12604 24991 0,'0'0'1104'0,"0"0"240"0,6 11-1088 0,-3-2-256 0,3 3 0 0,-1 4 0 16,1 2 1008-16,3 3 144 16,2 1 16-16,1 3 16 0,1 1-416 0,0 0-64 15,1-1-32-15,0 0 0 0,1-1-672 0,-1 0 0 16,-1-3 0-16,-1-2-176 15,0-1-2320-15,-1-1-480 0</inkml:trace>
  <inkml:trace contextRef="#ctx0" brushRef="#br1" timeOffset="-45967.7">7598 12574 13823 0,'1'-8'1216'0,"1"0"-960"16,0-1-256-16,2 0 0 0,1 0 2624 0,1-1 496 15,-1 4 80-15,3 1 32 0,2 1-1504 0,2-1-288 16,-2 3-64-16,2 2-16 0,-2 0-576 0,1 0-112 0,-1 3-32 0,1 1 0 16,-3 2 208-16,2 0 48 0,-1 1 0 0,2 4 0 15,-2-1-128-15,-2 3-32 16,0 3 0-16,1 0 0 16,-2-1-320-16,0 1-64 0,-3 0-16 0,1-1 0 0,-1 2-176 0,0 1-32 15,-2-2-128-15,-1 0 192 0,-3-1-192 0,1 0 128 16,-2-2-128-16,0 0 0 0,0 0 0 0,0-3-208 15,-1-1 16-15,0 0 0 16,-2-2-240-16,1-3-32 0,-1-2-16 0,1 0 0 16,-1-4-32-16,0 0-16 0,2-2 0 0,0-1 0 0,1 0 336 0,2-2 192 15,0 0-192-15,4 1 192 0,0-1 0 0,2 2 320 16,1-3-32-16,3 2-16 0,1-1 208 0,2 2 32 0,0 0 16 16,4 1 0-16,-1 1-224 0,3 1-48 0,0-1-16 0,1 2 0 15,0-3-240-15,1 1 0 0,-2-1 128 0,2 1-128 0,-2 0 0 0,0-1 0 16,-1-1-144-16,-2 1 144 15,-1-1-2928-15,-4-1-480 0</inkml:trace>
  <inkml:trace contextRef="#ctx0" brushRef="#br1" timeOffset="-45273.46">6335 12102 26783 0,'-20'13'1184'16,"11"-7"240"-16,-4 5-1136 0,1 2-288 0,-1 0 0 0,-1 1 0 15,-2 2 848-15,-1-1 112 0,3 2 32 0,1 0 0 0,3 0-320 0,-1 0-64 16,1-1-16-16,2-2 0 0,1 2-464 0,2-2-128 16,3-1 0-16,0 0 0 0,1-2 0 0,2-2 0 15,2-1 0-15,-3-8-128 0,0 0-80 0,0 0-16 16,9 2 0-16,0-2 0 0,0-4 96 0,-1-2 128 15,-3-5-208-15,3 1 80 0,1-3 128 0,2 0 0 16,-4-3 0-16,0 1 0 0,-1-2 0 0,1 2 128 16,0 0-128-16,-4 3 0 0,0 0 0 0,0 2 0 0,-2 2 0 0,0 1 128 15,1 1 16-15,-2 6 16 0,0 0 0 0,0 0 0 16,0 0 48-16,0 0 16 0,0 0 0 0,0 0 0 16,0 0-224-16,0 0 128 0,3 6-128 0,1 4 0 15,2 1 240-15,-1 2-48 0,0 2-16 0,0 0 0 0,0-3 16 0,1 1 16 0,-1-1 0 16,1-2 0-16,1-1-64 0,-1-2-16 0,2-3 0 0,1-2 0 15,0-3-128-15,2-3 128 0,1-2-128 0,-1-1 128 16,2-3-128-16,2-1 192 0,-3-4-192 0,-2 0 192 16,-1-2-192-16,-1 0 160 0,-3-1-160 0,-1 0 160 15,0 0-160-15,-3-2 128 0,-2 0-128 0,-2 2 128 16,-3 1-128-16,-2 2 0 16,-1-1 144-16,-4 2-144 0,-5-1 0 0,-5 6 144 15,-4-1-144-15,0 3 0 0,-3 2 256 0,-2 1-48 16,0 3-16-16,-1 3 0 0,1 4 256 0,2 3 64 15,0 4 0-15,4 4 0 0,2 1 160 0,3 4 32 16,2 3 16-16,4 4 0 0,5 3-256 0,3 2-48 16,5 5-16-16,2 2 0 0,4 0 432 0,2 2 64 15,5-1 32-15,3-3 0 0,3-2-928 0,2-5-400 16,6-6 16-16,5-6 16 0,7-8 368 0,7-8 0 16,7-8 0-16,6-8 0 0,2-6 0 0,4-7 0 15,0-4-160-15,1-2-19744 0</inkml:trace>
  <inkml:trace contextRef="#ctx0" brushRef="#br1" timeOffset="-40402.33">10475 13003 12895 0,'0'0'1152'0,"-5"1"-928"0,-4 1-224 16,3 2 0-16,0 3 3632 0,2 2 672 0,0 1 144 0,2 3 32 0,1 2-2880 0,1 3-576 16,0 3-128-16,1 2 0 0,1 3-304 0,2 3-48 15,0 0-16-15,2 1 0 0,-1-1-384 0,-1-7-144 16,0 0 0-16,1 0 144 0,1-1-144 0,2 0 0 16,-1 0 0-16,-1-2 0 15,1 1-1664-15,2 3-400 0,1-5-96 0,-2-1-10912 0</inkml:trace>
  <inkml:trace contextRef="#ctx0" brushRef="#br1" timeOffset="-40218.26">10653 13304 9215 0,'0'0'400'0,"0"0"96"0,0 0-496 0,0 0 0 0,-3 8 0 0,0-1 0 16,1 1 4352-16,2 1 784 0,1 2 160 0,2-2 16 15,1-1-3808-15,1 2-768 0,0-1-160 0,3 3-16 16,1 0-432-16,1 2-128 0,2 0 0 0,0 1 0 15,0-1 0-15,-1-1-272 0,0-2 16 0,-1-2 16 32,1-2-736-32,-2-1-160 0,0-2-16 0,-1-4-6912 0,0-4-1392 0</inkml:trace>
  <inkml:trace contextRef="#ctx0" brushRef="#br1" timeOffset="-40070.82">10843 13347 9215 0,'-3'-13'816'0,"3"13"-656"16,-1-7-160-16,1 1 0 0,-1-1 3296 0,1 7 624 15,0 0 128-15,0 0 32 0,0 0-1440 0,0 0-272 16,0 0-64-16,0 0-16 0,0 11-688 0,-2 3-128 15,1 5-16-15,-1 6-16 16,-1 5-416-16,0 5-96 0,1 7-16 0,0 1 0 16,1 1-592-16,0 2-128 0,0-2-32 0,1 1 0 31,1-3-1504-31,3-1-320 0,0-3-48 0</inkml:trace>
  <inkml:trace contextRef="#ctx0" brushRef="#br1" timeOffset="-30440.12">22746 16107 17503 0,'-5'9'1552'0,"0"5"-1232"0,-1 4-320 0,2 5 0 16,0 5 1936-16,2 1 336 0,1 2 64 0,-1 1 16 0,4-1-1504 0,-1-1-288 16,1-2-64-16,2-3-16 0,0 0-16 0,0-4 0 15,-2-2 0-15,0 1 0 0,1-4-288 0,-1-3-176 16,0-4 192-16,-2-9-192 0,0 0 208 0,0 0-64 15,0 0-16-15,0 0 0 0,-2-8 32 0,2-5 0 16,-1-4 0-16,0-5 0 0,-2-4-160 0,1-3-144 16,-1-4 144-16,0-2-208 15,1-1 0-15,-1 1 0 0,0 1 0 0,2 1 0 16,1-1 16-16,1 0 16 0,2 0 0 0,1 2 0 16,3 2 176-16,0 2 176 0,1 4-48 0,3 3 0 15,0 4 400-15,1 1 80 0,0 6 16 0,0 3 0 16,1 5 208-16,-2 2 32 0,1 5 16 0,-2 3 0 15,0 1-144-15,-3 4-32 0,0-1 0 0,-3 3 0 16,-2 1-256-16,1 1-48 0,-4 2-16 0,-2 0 0 0,-2 2-192 0,-2-2-64 16,0-1 0-16,-3-1 0 0,1-1-128 0,0-3-224 15,0-1 48-15,0-1 16 16,2-3-2144-16,0 0-448 0,-1-3-64 0</inkml:trace>
  <inkml:trace contextRef="#ctx0" brushRef="#br1" timeOffset="-30255.16">22986 15738 2751 0,'0'0'256'0,"0"0"-256"16,0 0 0-16,0 0 0 0,0 0 6528 0,6 8 1280 15,-2 3 240-15,0 0 48 0,-1 3-5760 0,-1-1-1152 16,1 3-224-16,1 3-64 0,-3 2-512 0,2 3-128 16,-1 2 0-16,1 0-16 31,1 1-560-31,0 8-96 0,0-3-32 0,1-2-9968 0,-2-6-2000 0</inkml:trace>
  <inkml:trace contextRef="#ctx0" brushRef="#br1" timeOffset="-30085.79">23193 15712 5519 0,'3'-21'240'0,"-1"12"64"0,1-2-304 0,1 0 0 16,0 0 0-16,0 3 0 0,0-2 5600 0,1 3 1056 0,1 3 224 0,1 4 32 15,-1 6-4928-15,0 0-1008 0,0 5-192 0,1 3-32 16,-2 4-448-16,0 3-96 0,0 4-16 0,0 1 0 15,1 10-192-15,-1-3 0 0,-1 3 0 0,0 4 0 32,-2-1-1616-32,0-1-320 0,-4-3-64 0</inkml:trace>
  <inkml:trace contextRef="#ctx0" brushRef="#br1" timeOffset="-29938.56">23127 16072 18431 0,'-19'-32'1632'0,"14"22"-1312"15,0-1-320-15,1-4 0 0,-1-4 2880 0,2 4 496 16,2-1 96-16,2 2 32 0,3-1-1536 0,4 0-304 0,1 2-64 0,2 1-16 16,0 0-1136-16,4 6-208 0,2-2-48 0,2 4-16 15,-1 0-1136 1,3 4-208-16,3 1-48 0,-1 5-9120 0,-1 0-1824 0</inkml:trace>
  <inkml:trace contextRef="#ctx0" brushRef="#br1" timeOffset="-29606.31">23935 15937 9215 0,'0'0'816'0,"4"-5"-656"0,-2-2-160 0,-2 7 0 15,0-7 3520-15,-1 0 656 0,-1 2 144 0,-2 0 32 16,0 0-2080-16,-1 1-416 0,-1 0-64 0,0 1-32 16,-1 3-384-16,-1 1-80 0,-1 3-16 0,-1 2 0 15,-1 3-672-15,1 0-144 0,2 2-16 0,0 3-16 0,1 0-304 0,0-1-128 16,2 1 0-16,2 2 128 15,2-4-128-15,1-1 0 0,1 2 0 0,1-5 0 0,0 0 0 0,-2-8 0 16,8 4-192-16,1-1 192 0,0-3-304 0,-1-2 64 16,0-2 16-16,0-1 0 0,1 0 224 0,0-4-144 15,0-2 144-15,0 1-128 0,0 0 128 0,-1 0 0 16,0-3-144-16,-2 3 144 0,1-1 0 0,0 2 0 0,-2 0 0 0,0 1 0 16,-1 2 0-16,-4 6 0 0,0 0 0 0,0 0 0 15,0 0 0-15,0 0 208 0,4 5-48 0,0 4-16 16,-2 3 16-16,1 4 0 0,-1 3 0 0,2 1 0 15,0-2-336-15,2 0-64 0,-1 0-16 0,1-1-10592 16,2-1-2128-16</inkml:trace>
  <inkml:trace contextRef="#ctx0" brushRef="#br1" timeOffset="-29205.09">24204 15613 26783 0,'0'0'1184'0,"0"0"240"0,0 0-1136 0,0 0-288 0,2 9 0 0,-1 4 0 0,2 2 1024 0,0 6 128 16,1 0 48-16,-1 3 0 0,1 2-96 0,0 2-16 15,1 2 0-15,1 0 0 0,-1-1-576 0,0-3-112 16,2 0-16-16,-2-2-16 0,-1-2-240 0,-2-1-128 16,0-3 160-16,-1-1-160 0,-2 0 192 0,-1-4-64 15,0 0-128-15,-2-3 192 0,0-1-192 0,4-9 0 16,-5 4 128-16,5-4-128 15,0 0 0-15,0 0 0 0,-4-6-192 0,1-3 192 16,2-4-448 0,1-4 32-16,1-7 0 0,2 1 0 0,1-2-480 0,1 0-80 0,3-1-32 15,0 0 0-15,1 1 208 0,1 3 32 0,2 4 16 0,0 4 0 16,1 2 880-16,1 3 160 0,0 6 32 0,2 4 16 0,-3 3 384 16,0 4 80-16,0 3 16 0,-1 2 0 0,-2 1 112 0,-1 2 32 15,-1-2 0-15,-1 3 0 0,-2-1-192 0,-1 0-16 0,-2 1-16 0,-2 0 0 16,-2 0-384-16,-2 0-80 0,-1-1-16 0,-2 0 0 15,-2-1-64-15,-3-2 0 0,-2-4-16 0,0 0 0 16,-1-1-176-16,1-1-176 0,0-2 48 0,2-1 0 31,-1-5-1968-31,2-1-384 0,2 1-80 0</inkml:trace>
  <inkml:trace contextRef="#ctx0" brushRef="#br1" timeOffset="-28935.31">24713 15826 25967 0,'0'0'1152'0,"-8"6"240"0,-1 0-1120 15,0 2-272-15,-1 0 0 0,-1 2 0 0,1 2 1280 0,-1 2 208 0,1 2 48 0,2 2 0 16,0 4-848-16,3 1-176 0,0 0-16 0,5-1-16 16,1 0-480-16,4-2 128 0,-1-4-128 0,4-1 0 0,4-2 0 15,1-1 0-15,0-6 0 0,-1-3 0 0,-2-4 192 0,2-3-16 16,0-3 0-16,-1-2 0 0,-1-1 656 0,-4-2 128 15,1-4 16-15,-2-1 16 0,0 2-96 0,-1-2 0 16,-1 0-16-16,-3-1 0 0,-2 2-512 0,1 0-112 0,-2-1 0 0,1 0-16 16,-1 1-400-16,0 0-80 0,0-2-16 0,-3-6 0 31,0 3-2768-31,1 4-560 0,-1 2-128 0</inkml:trace>
  <inkml:trace contextRef="#ctx0" brushRef="#br1" timeOffset="-28665.82">24904 15889 11967 0,'-2'21'528'0,"2"-8"112"0,0 4-512 0,3 4-128 16,1 2 0-16,-2-1 0 0,1-1 4048 0,1-1 784 0,1-3 160 0,3 0 16 16,1-2-2720-16,-1-2-560 0,0-2-96 0,0-3-32 15,1-1-704-15,1 0-128 0,1-6-48 0,-1-2 0 16,0-4-96-16,0-2-32 0,-3-2 0 0,1 0 0 15,0-4-96-15,0 0-32 0,-3-3 0 0,2 2 0 0,-2 0-288 0,0-2-176 16,-1-1 192-16,-1-1-192 0,-1-1-160 0,-1 0-144 16,-1 1-16-16,0-7-16 15,-1 0-2224-15,0 7-432 0,1 0-80 0,0 10-7312 16,0 4-1456-16</inkml:trace>
  <inkml:trace contextRef="#ctx0" brushRef="#br1" timeOffset="-28433.9">25143 15903 13823 0,'11'13'1216'0,"-2"-1"-960"0,3 1-256 0,1-1 0 15,1 0 1776-15,2-3 304 0,-2 0 64 0,2-5 16 16,2 0-944-16,2-3-176 0,0-1-32 0,0-1-16 16,-2-1-432-16,-2-2-96 0,-2-2-16 0,-5 1 0 15,-1-2-192-15,4-3-64 0,-2 2 0 0,1-1 0 0,-3-3-32 0,-3 2-16 16,-1-1 0-16,-3 5 0 0,-2-2-144 0,-2-3 160 16,-2 2-160-16,-2 3 160 0,0 1 160 0,-3 1 16 15,-1 1 16-15,-1 3 0 0,0 4 336 0,1 4 64 0,-3 5 16 16,7-5 0-16,0 2 336 0,-1 11 80 0,3 2 16 0,2-6 0 15,5 2 160-15,0 8 48 0,4-2 0 0,0-8 0 16,3-2-512-16,4-2-80 0,3 0-32 0,6-1 0 16,2 0-624-16,4-4-160 0,6-2 0 0,5 1-19760 15</inkml:trace>
  <inkml:trace contextRef="#ctx0" brushRef="#br1" timeOffset="-27802.32">26229 16035 21183 0,'0'0'944'0,"0"0"192"0,-2 9-912 0,1 0-224 0,-1 0 0 0,4 2 0 16,0 1 1600-16,2-1 256 0,1 5 64 0,1-3 16 16,-1 4-720-16,0-3-160 0,1 1-32 0,0-1 0 15,-1 0-640-15,-1-2-128 0,-2-2-16 0,1 1-16 16,1-1-96-16,-1-3-128 0,-3-7 176 0,0 0-176 15,0 0 128-15,0 0-128 0,0 0 0 0,0 0 0 16,0 0 0-16,0 0-320 0,-4-9 32 0,1-3 16 16,2 3-416-16,1-6-80 0,0-1 0 0,1-4-16 15,-1-2-208-15,3-2-32 0,2-2-16 0,0-1 0 16,-1 1 144-16,1 2 16 0,0 1 16 0,2-1 0 0,3 5 864 0,1-3 0 0,-1 2 208 0,2 2-32 16,-2 1 928-16,1 4 192 0,-1 1 48 15,-1 4 0-15,-1 4 272 0,-8 4 64 0,8 4 16 0,0 4 0 31,-4 4-704-31,-2 5-144 0,-2 0-16 0,2 2-16 0,-2 1-336 0,0 1-64 16,-2 1-16-16,2 1 0 0,-1 1-400 0,1-2 0 16,0-1 0-16,-1-2 0 15,-3-2-2624-15,0-1-384 0</inkml:trace>
  <inkml:trace contextRef="#ctx0" brushRef="#br1" timeOffset="-27633.47">26589 15542 27647 0,'0'0'2448'0,"0"0"-1952"0,0 0-496 0,-1 15 0 15,0 1 1376-15,1-1 176 0,-2 3 48 0,1 2 0 16,0 2-784-16,-1 1-160 16,1 3-16-16,0 3-16 0,0 2-368 0,-1-1-80 15,0 0-16-15,-1 2 0 16,0 0-2832-16,1-1-560 0,-2 29-112 0,-1-15-32 0</inkml:trace>
  <inkml:trace contextRef="#ctx0" brushRef="#br1" timeOffset="-27401.55">26831 15709 12895 0,'0'0'1152'0,"0"0"-928"15,0 0-224-15,-7 3 0 0,-3 1 4224 0,-1 2 816 16,-1 2 144-16,2 1 48 0,0 3-2800 0,-2 1-576 15,-4-1-96-15,2 6-32 0,-1-3-752 0,2 1-144 16,0 0-48-16,0-2 0 16,2-2-432-16,0 1-96 0,3 0 0 0,2-1-16 15,1-1-240-15,-1 0 0 0,3-2 0 0,1 1 0 16,2 1 0-16,2-2-192 0,0-1 16 0,3-2 0 31,2-1-1328-31,2 1-272 0,1-1-48 0,5-1-16 16,2-2-1168-16,0-2-224 0,-2-1-48 0</inkml:trace>
  <inkml:trace contextRef="#ctx0" brushRef="#br1" timeOffset="-27100.61">27003 15733 18431 0,'0'0'1632'0,"-6"5"-1312"0,-1 1-320 0,-1 1 0 16,1-1 2544-16,-1 3 432 0,1 6 96 0,0-1 0 16,2 3-1776-16,1 1-352 0,0 1-80 0,1-1-16 15,2-1-528-15,2-2-96 0,1 0-32 0,2-2 0 0,2-1-192 0,1-2 0 16,-3 0 0-16,1-6 0 0,-5-4 0 0,9 2-192 15,1-4 192-15,1 0-208 0,-3-4 80 0,-2-1 128 16,2-2-208-16,0-1 80 0,-2 0 128 0,1-2 128 16,-2-1-128-16,0 0 176 0,0 0 304 0,2 1 64 15,-2 1 16-15,0 3 0 0,-1-3 256 0,-1 5 48 16,-3 6 16-16,0 0 0 16,0 0-112-16,6-1-32 0,2 2 0 0,0 3 0 15,-8-4-160-15,9 6-16 0,0 1-16 0,0 3 0 16,1 1-32-16,0 0 0 0,-1 1 0 0,3 1 0 15,1 0-384-15,1 0-128 0,2-1 0 0,1-2 0 16,0 1-2688-16,2 1-640 0</inkml:trace>
  <inkml:trace contextRef="#ctx0" brushRef="#br1" timeOffset="-26815.69">27983 15881 29487 0,'0'0'2624'0,"0"0"-2112"0,0 0-512 0,0 0 0 16,0 0 2640-16,16-1 432 0,1-4 64 0,0-1 32 15,1 1-2544-15,4 0-624 0,5 0 0 0,-6 1-18064 16</inkml:trace>
  <inkml:trace contextRef="#ctx0" brushRef="#br1" timeOffset="-26229.97">29325 16115 33167 0,'-15'-2'2944'0,"5"-2"-2352"0,1 0-464 0,3-1-128 16,6 5 720-16,-1-10 128 0,0-5 32 0,2 0 0 15,-1-6-528-15,5-1-96 0,3-3-32 0,5-1 0 16,3-4-224-16,3-3 128 0,4-3-128 0,1-5 0 15,2 2-240-15,2-1-144 0,-1 3-16 0,-1 1-16 16,-5-2-160-16,-1 7-48 0,-3-2 0 0,-3 7 0 0,-2 5 304 0,-2 3 48 16,-3 8 16-16,-7 10 0 0,0 0 256 0,0 0 0 15,0 0 0-15,0 0 0 0,1 10 304 0,-1 4-48 16,-1 2 0-16,3 5 0 0,2 5-48 0,1 4-16 16,3 4 0-16,-1 5 0 0,0 1-32 0,4 3-16 15,-1 2 0-15,2-2 0 0,0-2-144 0,0 1 0 0,-1 0 144 0,1-6-144 16,0-2-336-16,-2-2-144 15,1-4-32-15,-2-2-14592 0</inkml:trace>
  <inkml:trace contextRef="#ctx0" brushRef="#br1" timeOffset="-26060.63">29542 16022 18431 0,'-27'-25'1632'0,"10"11"-1312"0,-1-6-320 0,3 5 0 15,5 2 2768-15,1 1 496 0,4-1 80 0,2 2 32 16,3 2-1456-16,4 3-272 0,-4 6-64 0,12-7-16 15,2 3-864-15,4 2-160 0,2 0-32 0,1 1-16 16,5 1-368-16,1-1-128 0,4 1 0 0,1-3 0 31,-4 3-1360-31,2-1-368 0,0-2-80 0</inkml:trace>
  <inkml:trace contextRef="#ctx0" brushRef="#br1" timeOffset="-25760.12">30079 15527 24879 0,'0'0'1088'0,"0"0"256"0,0 0-1088 0,0 0-256 0,3-8 0 0,-3 8 0 16,0 0 2736-16,13-5 480 0,1-1 112 0,2 2 0 15,1 0-2624-15,3 2-544 16,0-1-160-16,1 1 0 15,-3-1-1472-15,1 2-368 0,-2-6-80 0</inkml:trace>
  <inkml:trace contextRef="#ctx0" brushRef="#br1" timeOffset="-25359.17">30387 15194 21183 0,'0'0'1888'0,"-14"-8"-1504"16,-6 0-384-16,-1 2 0 0,0 2 2208 0,1 0 368 15,-4-1 80-15,-1 4 16 0,-2-3-688 0,1 4-144 0,-1 4-32 0,-1 0 0 16,-2 5-1072-16,0 5-224 0,0 2-32 0,1 3-16 16,2 5-464-16,2-2 0 0,2 3 0 0,7 1 0 15,4 2 0-15,3 0-128 0,2-2 128 0,3 1 0 16,4 6-192-16,5-2 192 0,5-1-192 0,3-1 192 15,4-1-256-15,7 0 48 0,4-3 16 0,9-2 0 16,6-3 0-16,-1-3 16 16,-2-6 0-16,0-4 0 0,-2-5-64 0,0-4-16 15,0-3 0-15,-4-3 0 0,-6-1 256 0,-3-3 0 16,-3-1-160-16,-2-3 160 0,-3-1 0 0,-3-2 192 16,-2 2-32-16,-3-3 0 0,-4-1 448 0,-1-2 96 15,-5-3 0-15,-2 0 16 0,-2 0-48 0,-3 0-16 16,-2-2 0-16,-2-2 0 0,0-1-352 0,-1 1-80 0,-2 0-16 15,-1 5 0-15,0-1-1872 0,-1 5-384 16,-1 4-80-16</inkml:trace>
  <inkml:trace contextRef="#ctx0" brushRef="#br2" timeOffset="-21337.72">24330 17322 21183 0,'0'18'1888'0,"0"7"-1504"0,0 5-384 0,1 2 0 0,1 5 960 0,-2 1 112 16,1-1 16-16,1 0 16 0,0-3-528 0,2 0-96 16,0-2-32-16,0-4 0 0,1-5-160 0,-1-1-32 15,1-3-16-15,-1-4 0 0,0-2 112 0,0-2 32 16,-2-3 0-16,1-1 0 0,-3-7-256 0,0 0-128 16,0 0 128-16,0 0-128 0,-7-5 416 0,1-1 16 15,1-5 0-15,-1-2 0 16,1-4-304-16,0-2-128 0,1-2 128 0,4-1-128 15,-1 0-208-15,2-1-128 0,2 0-32 0,1 2 0 16,1 5 128-16,3-1 32 0,1 4 0 0,1 3 0 0,2 2 208 0,1 3-176 16,0 2 176-16,1 5-160 0,1 3 400 0,0 1 80 15,2 3 0-15,0 3 16 0,-1 4 336 0,-1-2 64 16,1 2 16-16,-2 1 0 0,-3-4-48 0,-2 0 0 16,-1-3 0-16,-2 3 0 0,0 2 80 0,-4-2 16 0,-1-2 0 0,-2 0 0 15,-3 2-272-15,-2-3-48 0,-2 1-16 0,-1-1 0 16,-2 2-224-16,0-4-48 0,-4-2-16 0,2-1 0 15,1-1-176-15,-1-2 128 0,3-2-128 0,1-2 128 16,1 0-496-16,2-2-96 0,0 0-32 0,1-3 0 16,1-2-400-16,2-1-96 0,2-1-16 0,1 4 0 31,2 1 400-31,-3 6 80 0,6-5 16 0,2 4 0 0,1 1 304 0,3 3 64 16,1 2 16-16,2 4 0 0,2-1 128 0,2 0 0 15,0-2 0-15,2 1 0 0,0-1 0 0,0-1 0 16,0-2 0-16,1-2 128 0,-1-1-128 0,-2 0 0 15,-1-4 0-15,-1-2 0 0,2-2 0 0,-5 1 0 0,-4-6 0 0,0 2-128 16,-4-1 128-16,1-1 0 0,-2 2 160 0,-1 0-160 16,-3-1 128-16,-1 0-128 0,-1 1 0 0,-2 1 144 15,-2-1 112-15,0 0 32 0,-1-2 0 0,4 3 0 0,1 2 32 0,-2 0 0 16,-1 2 0-16,0 0 0 0,4 6 192 0,0 0 32 16,0 0 16-16,0 0 0 0,-1 8-112 0,-1 4-32 15,1 5 0-15,1-1 0 0,1 4-224 0,3 0-64 16,0 1 0-16,2 0 0 0,0-2-128 0,3 1 0 15,-1-1 0-15,1-2 0 32,0-1-1808-32,2-3-240 0,-1-5-64 0,1 0-8256 0,-2-4-1648 0</inkml:trace>
  <inkml:trace contextRef="#ctx0" brushRef="#br2" timeOffset="-21168.81">24971 17266 17503 0,'0'0'1552'0,"0"0"-1232"15,0 0-320-15,0 0 0 0,0 0 3312 0,0 0 592 16,0 0 128-16,2 13 32 0,-2 2-2704 0,0 6-528 0,0 1-128 16,1 6 0-16,0-1-304 0,1 4-48 0,-2 3-16 0,1 2 0 15,2 0-336-15,0-2-320 0,1-3 64 0,2 2 16 32,-1-1-2384-32,3 0-496 0,-3-4-80 0</inkml:trace>
  <inkml:trace contextRef="#ctx0" brushRef="#br2" timeOffset="-20905.65">25215 17620 2751 0,'0'-9'256'0,"-1"1"-256"16,-2 2 0-16,-1-1 0 0,-2 0 4592 0,1 1 864 15,-1 2 176-15,6 4 48 16,0 0-3664-16,-5 4-736 0,0 4-128 0,1 4-48 16,1-2-448-16,1 5-80 0,1 0-32 0,2 2 0 15,1 0-544-15,4 1 0 0,2 1 0 0,2-1 0 16,2 0 0-16,-1-2 0 0,0-3 0 0,-1 0 0 15,1-3 304-15,-1-2 48 0,1-3 16 0,-1-2 0 16,2-3 656-16,-3-1 128 0,-1-2 16 0,-2-2 16 16,-1-2-160-16,1-2-16 0,-2-3-16 0,-1 1 0 0,1-1-368 0,0-1-80 15,0 0-16-15,-1-3 0 0,-2 2-528 0,-1 1 0 16,-3-4-160-16,0 1 160 16,-1-1-1968-16,-2 4-272 0,1-1-48 0,1 2-8080 0,0 3-1632 15</inkml:trace>
  <inkml:trace contextRef="#ctx0" brushRef="#br2" timeOffset="-20535.87">25399 17536 12895 0,'0'0'576'0,"3"6"112"0,-3-6-560 0,2 12-128 15,1-2 0-15,-1 3 0 0,1 2 3712 0,0-1 704 16,1 0 128-16,-1 1 48 0,3-1-2416 0,-2 0-464 16,1-1-112-16,1 0 0 0,0-1-960 0,0 0-176 15,2-4-32-15,1 0-16 0,1-1-288 0,1-1-128 16,-5-5 0-16,2-1 128 0,0-1-128 0,0-2 0 0,-2-1 0 0,1-2 128 15,-1-4-128-15,1 0 0 0,-2 0 0 0,0 0 0 16,-1 1 0-16,0 0 0 0,-1-1 0 0,-1 1 0 16,1 1 0-16,1 1 0 0,-4 7 0 0,0 0 0 15,4-6-320-15,-4 6 16 0,5-4 0 0,-5 4 0 16,0 0 0-16,9 1 0 0,-9-1 0 0,15 5 0 16,-1 6 144-16,-5-3 32 15,1 1 0-15,2 0 0 0,1-3 128 0,2 1 176 16,1 3-48-16,0 1 0 0,-2-2 480 0,2 0 96 0,-2-1 0 0,2 0 16 15,0-1 128-15,-1-1 32 0,1-4 0 0,0-2 0 16,-1-2-32-16,1-4 0 0,-2 0 0 0,-2-3 0 16,-2-4 176-16,4-5 16 0,-5 2 16 0,-4 3 0 15,-1-4-224-15,-2 1-64 0,-2-1 0 0,-1 0 0 16,-2-2-384-16,0-7-96 0,-3 2-16 0,1 1 0 16,0-1-1568-16,0 7-320 0,-1 0-64 0</inkml:trace>
  <inkml:trace contextRef="#ctx0" brushRef="#br2" timeOffset="-17097.95">29152 17027 19343 0,'0'0'1728'0,"0"0"-1392"0,-1-17-336 0,1 17 0 0,0 0 2160 0,0 0 352 16,3 7 80-16,-2-19 16 0,-1 12-784 0,0 0-160 0,0 0-16 0,0 0-16 15,5 12-368-15,-2 5-80 0,-3 9-16 0,-1 5 0 16,-1 7-576-16,0 5-112 0,0 6-32 0,0 2 0 16,-1 5-256-16,2-4-64 0,0 2-128 0,1-1 192 15,1-2-192-15,1-1-160 0,0-2 32 0,0-5 0 16,2-5-1824-16,1-6-352 0,1-6-80 0,-1-6-8144 15,1-6-1632-15</inkml:trace>
  <inkml:trace contextRef="#ctx0" brushRef="#br2" timeOffset="-16897.37">29392 17040 23039 0,'0'0'1024'0,"6"-9"192"0,-6 9-960 0,0 0-256 0,0 0 0 0,0 0 0 16,0 0 2144-16,7 12 384 0,0 5 80 0,-1 1 16 15,2 5-1152-15,-1 4-208 0,-2 1-48 0,0 1-16 16,0 3-704-16,2 2-144 0,1 0-32 0,0 4 0 16,-1 1-320-16,2 0 0 15,1-1 0-15,-1-3 0 16,1-2-576-16,1-2-144 0,-5 0-32 0,1-1 0 16,-1-2-2336-16,-1-6-480 0</inkml:trace>
  <inkml:trace contextRef="#ctx0" brushRef="#br2" timeOffset="-16728.95">29215 17422 19343 0,'-10'-13'1728'0,"4"5"-1392"15,1 2-336-15,5 6 0 0,-6-9 3856 0,6 9 704 16,-2-8 144-16,2 8 32 0,0 0-3168 0,11-5-624 16,-1 3-128-16,3 0-32 0,3 2-368 0,3 2-80 15,1 0-16-15,5-1 0 0,1-2-320 0,2 1-320 16,4 1 64-16,0-1-11568 15,2 0-2320-15</inkml:trace>
  <inkml:trace contextRef="#ctx0" brushRef="#br2" timeOffset="-15495.56">29819 17584 11967 0,'-3'14'1072'0,"0"-1"-864"0,1-2-208 0,0 0 0 16,1 2 1440-16,1-2 240 0,0-11 48 0,0 0 16 16,0 0-144-16,0 0-48 0,0 0 0 0,0 0 0 15,9-11-560-15,0-2-112 0,1-6-32 0,-1-2 0 16,0-1-544-16,1-2-112 0,1 1-32 0,-1-3 0 16,1-3-160-16,-1-2 128 0,0-3-128 0,0 1 128 15,-4-1-128-15,1 2 0 0,-2-1 0 0,1 1 0 0,3-2 240 0,-2 0-48 16,-3 0 0-16,0 0 0 0,0 0 0 0,1 4 0 15,1 4 0-15,0 4 0 0,-4 4 144 0,2 2 32 16,1 4 0-16,3 4 0 0,3 5 80 0,-11 3 0 16,0 0 16-16,5 9 0 0,1 2-272 0,0 8-48 15,-4 4-16-15,3 6 0 0,1 5-128 0,1 6 128 16,4 7-128-16,1 1 128 0,-1 3-128 0,1 1 0 0,0 2 144 0,1-5-144 31,2-3 0-31,1-2 0 0,0-1 0 0,-2-4-128 0,-1-3-448 0,-1-4-96 16,1-6-16-16,-1-1 0 0,-3-3-1280 0,0-4-256 15,0-1-48-15</inkml:trace>
  <inkml:trace contextRef="#ctx0" brushRef="#br2" timeOffset="-15326.18">29866 17399 23951 0,'0'0'2128'0,"0"0"-1696"0,0 0-432 0,0 0 0 15,0 0 3152-15,0 0 560 0,0 0 96 0,14-2 32 16,0 1-2112-16,4 1-432 0,5 0-80 0,3 0 0 0,5-1-624 0,4-2-112 16,3-1-32-16,1 0 0 15,2 2-992-15,2-3-208 0,0-5-32 0</inkml:trace>
  <inkml:trace contextRef="#ctx0" brushRef="#br2" timeOffset="-12936.67">27702 17559 22399 0,'-2'7'992'0,"-4"18"208"0,5-10-960 0,0 2-240 16,-1-1 0-16,1-2 0 0,0-4 224 0,1 2 0 15,0 0 0-15,1-2 0 0,0-1 80 0,-1-9 16 16,0 0 0-16,7 10 0 0,-7-10-320 0,0 0-272 16,0 0 48-16,0 0 16 0,9-2-112 0,-9 2 0 15,7-11-16-15,-1-2 0 0,1-2 336 0,-1 0 0 0,1-9 0 0,-2 2 0 16,-1 0 0-16,0-1 0 0,1-2 0 0,-1 3 0 16,1 2 0-16,-2 1 0 0,-1 0 0 0,1 2 0 0,1 2 768 15,0 0 80-15,-2 4 16 0,2 2 0 0,-4 9 272 0,0 0 48 16,0 0 16-16,0 0 0 0,0 0-496 0,5 14-80 15,1 5-32-15,-1 2 0 0,0 1-144 0,-1 2-16 16,0 2-16-16,1-3 0 16,0-2-288-16,1-1-128 0,-1-2 0 0,1 0 128 15,-2-9-128-15,1-1 0 0,2-1 0 0,1-4 128 16,-8-3-336-16,0 0-80 0,9-2-16 0,-1 1 0 16,-2-7 32-16,-1-4 0 0,-1-6 0 0,0 0 0 15,0 3 272-15,0-2 0 0,0 1 0 0,0-5 0 16,-2 0 0-16,1 1 0 0,0 2 0 0,-1-2 0 15,1 3 0-15,-3 1 0 0,-3 3 0 0,2 2 0 16,1 11 0-16,0 0 0 0,0 0 0 0,0 0 0 0,0 0 0 0,-1 13-128 16,1 3 128-16,0 2 0 0,0-1 0 15,0 0 0-15,1 2 0 0,3 1 144 0,1-3-144 16,0-1 0-16,-1-2 0 0,4-2 0 0,0-2 0 0,0-2 0 16,-8-8 0-16,13 5 0 0,1 2-240 0,0-3-80 15,1-3 0-15,-2-2-16 0,-1-3 64 0,-1-3 16 0,1-1 0 0,0 1 0 16,-1-5-16-16,0 0 0 0,-3-1 0 0,0-3 0 15,-2 2-192-15,-1 1-48 0,-1-1 0 0,-1 1 0 0,-3 0 96 16,-1 2 16-16,-2 1 0 0,-1-1 0 0,-1 5 592 0,0 1 112 16,-2-1 16-16,7 6 16 0,-10 2 560 0,0 2 96 15,1 2 32-15,4 4 0 0,-1 2-240 0,2 1-32 16,0 2-16-16,3 0 0 16,2 4-560-16,4-6-176 0,2 0 0 0,3-3 0 15,0-1 0-15,3-2 0 0,0-3 0 0,1-2 0 16,-3-1-144-16,1-2-48 0,-2-3 0 0,0-1 0 15,-4-1 192-15,-6 6 0 0,4-12 0 0,-1 1 0 16,-5 0 128-16,0-1 16 0,-2 0 0 0,-1 0 0 16,-2 2-16-16,1-2-128 0,-2-1 192 0,-1 1-64 15,-2-1-592-15,2 3-128 0,0 0-32 0,1 2 0 16,8 8-2336-16,-6-8-480 0</inkml:trace>
  <inkml:trace contextRef="#ctx0" brushRef="#br2" timeOffset="-12504.1">28221 17399 6447 0,'9'21'576'0,"-4"-8"-576"0,1-1 0 0,-1 3 0 32,0 5 3952-32,0 0 672 0,0-2 144 0,-1 0 32 0,-1 0-2560 0,-2 1-496 15,2-5-96-15,-3 0-32 0,0 2-704 0,1-5-144 16,-1-11-16-16,1 11-16 0,-1-2-496 0,0-9-112 16,0 0 0-16,0 0-128 0,0 0 0 0,0 0 0 15,0 0 0-15,-1-11 0 0,0 1-176 0,1-4-32 16,-1-6-16-16,-1 2 0 0,1 1 32 0,1-1 16 15,0-2 0-15,0 6 0 0,0 1 176 0,1 4 0 0,2 1 0 0,-3 8 0 16,6-9 0-16,-6 9 0 0,11-3 160 0,1 2-160 16,1 1 0-16,-2 0 0 0,-11 0 0 0,17 4 0 15,2 0 0-15,-3 0 0 0,0 0 0 0,-2 0-160 16,1 1 160-16,-1-4 0 0,-1-2 0 0,0-1 0 16,2 2 0-16,-4-1 0 0,-2-1 0 0,-9 2 0 15,11-4 0-15,-11 4 128 16,8-6-128-16,-8 6 128 0,6-6-128 0,-6 6 128 15,0-9-128-15,0 9 128 0,-6-8 64 0,-3 1 0 16,-1 4 16-16,1 0 0 0,-1 2 512 0,-3 2 112 16,0 4 0-16,2 3 16 0,1-2 48 0,1 8 16 0,-2 4 0 15,6 3 0-15,3 1-16 0,2 0 0 0,2 0 0 0,5 2 0 16,2 1-368-16,4-1-80 0,2-2 0 0,6-5-16 16,2-4-432-16,3-1 0 0,4-2 0 0,2-3 0 15,3-3-1296-15,1-4-352 0,-1-3-64 0</inkml:trace>
  <inkml:trace contextRef="#ctx0" brushRef="#br1" timeOffset="-8867.25">29379 14810 23663 0,'0'0'1040'0,"0"0"240"0,0 0-1024 0,0 0-256 0,0 0 0 0,0 0 0 16,0 0 576-16,0 0 80 0,0 0 16 0,0 0 0 0,0 0 336 0,8 10 64 15,-7 6 16-15,2 1 0 0,-2-3-528 0,1 2-112 16,-2-1 0-16,0 2-16 0,0 0-112 0,2-3 0 15,2 2-16-15,-3-3 0 0,-1-13-112 0,2 12-32 16,-1-2 0-16,-1-10 0 0,3 9-160 0,-3-9 128 16,0 0-128-16,0 0 128 0,0 0-128 0,0 0 160 15,0 0-160-15,0 0 160 16,5-11-160-16,1-2 0 0,2-4 0 0,1-2 0 16,0 1-224-16,2 0 32 0,1-2 0 0,1 2 0 15,0 0 192-15,-2 1 0 0,1 0 0 0,-3 3 0 16,-1 1 0-16,0 1 0 0,-2 4 0 0,-6 8 0 15,6-9 256-15,-6 9 80 0,0 0 32 0,0 0 0 0,0 0 48 0,0 0 16 16,5 12 0-16,-3 1 0 0,0 1-256 0,0 0-48 16,2-1-128-16,0 3 192 0,-1-6-192 0,1 1 0 0,-4-11 0 0,6 10 0 15,1-2 0-15,2-1 0 0,-1-3 0 0,-8-4 0 16,10 0-224-16,1-3-32 0,-1-1-16 0,0-2 0 16,1 0-64-16,-3 0-16 0,-2-3 0 0,1 0 0 15,-1-2 144-15,1-1 16 0,-1 1 16 0,1-1 0 16,-5-1 176-16,1 1 0 0,0 3 0 0,-1-4 0 15,1 1 0-15,-2 2 0 0,-1 2 0 0,0 8 0 0,0-12 144 0,0 4-144 16,0 8 192-16,0 0-192 0,0 0 240 0,0 0-64 16,0 0-16-16,0 0 0 0,0 0 48 0,0 0 16 15,-2 11 0-15,0 1 0 0,1 1-224 0,1-2 0 16,0 1 0-16,1 0 0 0,2-2 0 0,1 1 0 16,-4-11 0-16,5 14 0 0,1-5 0 0,2-1 0 15,1-2 0-15,1-2 0 16,-10-4 0-16,13 0 0 0,-2-1 0 0,0 0 0 15,-11 1-128-15,10-4 128 0,-1-4 0 0,-2 2 0 16,1-4 0-16,-1 1 0 0,0 0 0 0,-2 0 0 16,0-3 0-16,-1 2 0 0,-1 1 0 0,-3 0 0 0,0 0 0 15,-1-1 0-15,1 10 0 0,-4-6 0 0,4 6-224 0,0 0 64 16,-9-3 16-16,9 3 0 0,-10 0 144 0,10 0 0 16,-7 5 0-16,7-5 0 0,0 0 0 0,-4 14 0 0,0-5 0 0,1 1 0 15,3-10 0-15,2 13 0 0,-2-13 0 0,6 13 0 16,1-2 0-16,0-4-192 0,-7-7 192 0,10 7-192 15,-10-7 192-15,0 0 128 0,11 3-128 0,-11-3 176 16,11 0 192-16,-11 0 32 0,0 0 16 0,0 0 0 16,0 0-128-16,4-8-32 0,-4 8 0 0,1-8 0 15,-2 0-256-15,1 2 160 16,0-5-160-16,-2 3 128 0,2 8-128 0,-4-10 0 16,-1 2-192-16,1-5 192 15,0 1-672-15,0 2-16 0,2 2 0 0,-1-2 0 16,1 0-1936-16,2 1-400 0,0 1-80 0</inkml:trace>
  <inkml:trace contextRef="#ctx0" brushRef="#br1" timeOffset="-8428.83">29976 14594 8287 0,'0'0'368'0,"11"13"80"16,1-2-448-16,-3 3 0 0,-3 1 0 0,3 1 0 0,-2-5 3120 0,-2 3 528 16,-2 2 128-16,-1 0 0 0,1-2-1728 0,-1 0-336 15,1-1-80-15,1-1-16 0,0 1-592 0,-4-13-112 16,5 10-16-16,-1 0-16 0,-4-10-528 0,0 0-96 15,0 0-32-15,0 0 0 16,0 0 16-16,0 0 0 0,0 0 0 0,4-11 0 16,-1-1-48-16,-2-1 0 0,-1 0 0 0,-1-1 0 15,-3 1-192-15,1-3-160 0,3 3 32 0,1 0 0 16,-1 2-128-16,2-1 0 0,-1 1-16 0,4 2 0 16,4 0 80-16,-1 1 0 0,0 0 16 0,-8 8 0 15,8-5 16-15,2 4 0 0,1 1 0 0,-1 3 0 16,-10-3 160-16,13 3-160 0,3 4 160 0,-1-2-160 0,0 2 160 0,-2-2 0 15,-3 1 128-15,1-3-128 0,0 1 0 0,1-1 128 16,0 0-128-16,0 0 0 0,-2-3 0 0,2-1 128 16,-1-1-128-16,0 0 0 0,-1-2 144 0,-2-1-144 15,-1-2 192-15,-1 1-192 0,-1-3 192 0,-2-1-192 16,-3 1 192-16,1 0-192 0,2-1 896 0,-3-1 80 16,-4 1 16-16,-1 1 0 0,-2 1-992 0,-2 3 0 0,0 3 0 0,-1 2-208 15,-1 2-624-15,1 3-112 0,-1 2-16 16,3 3-16-16,3 0 1232 0,1 2 240 0,2 2 48 0,2-1 16 15,4-1 16-15,2 1 0 0,3 2 0 0,7-1 0 0,5-1-144 16,2 0-32-16,1-1 0 0,4-2 0 0,5-1-400 0,3-1 0 16,4 0 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6447 0 0,'0'0'9079'0'0,"-27"23"-7016"0"0,16-16-1951 0 0,4-1 11 0 0,0-3-1 0 0,1 3 0 0 0,-1 1 0 0 0,2-2 1 0 0,0 0-1 0 0,-1 3 0 0 0,-8 9 0 0 0,12-15-127 0 0,0 0-1 0 0,1 0 1 0 0,1-1-1 0 0,-2 3 1 0 0,0-2 0 0 0,2 0-1 0 0,-2-1 1 0 0,2 1-1 0 0,-1 0 1 0 0,1 2-1 0 0,-2-3 1 0 0,2 1-1 0 0,0 2 1 0 0,0-3-1 0 0,0 1 1 0 0,-2 0 0 0 0,2 2-1 0 0,0-3 1 0 0,2 5-1 0 0,0-3-8 0 0,-1 3 1 0 0,1-1-1 0 0,0-1 0 0 0,0-1 1 0 0,1 2-1 0 0,-1-1 0 0 0,2 0 0 0 0,-1-1 1 0 0,-1 1-1 0 0,9 6 0 0 0,44 40-157 0 0,27 29-87 0 0,-73-70 686 0 0,-2 1-1 0 0,0-1 1 0 0,0 2 0 0 0,0 0 0 0 0,-1-2 0 0 0,10 23-1 0 0,-16-27-257 0 0,2 0-1 0 0,-2 1 0 0 0,1-1 0 0 0,-1-1 0 0 0,0 1 1 0 0,0 0-1 0 0,0 1 0 0 0,-1-1 0 0 0,1-1 0 0 0,0 1 1 0 0,-2 0-1 0 0,0 1 0 0 0,0-3 0 0 0,0 3 0 0 0,1-3 1 0 0,-1 2-1 0 0,-2-1 0 0 0,2 1 0 0 0,-1-1 0 0 0,-4 7 0 0 0,1-4-110 0 0,-1 0 0 0 0,2 0-1 0 0,-2-2 1 0 0,0 2-1 0 0,0-1 1 0 0,-1-1-1 0 0,1 1 1 0 0,0-1 0 0 0,-2 0-1 0 0,-12 4 1 0 0,19-7-111 0 0,0-2 1 0 0,1 0-1 0 0,-1 0 1 0 0,0 2-1 0 0,0-2 1 0 0,0 0 0 0 0,1 0-1 0 0,-1 0 1 0 0,0 0-1 0 0,-2 0 1 0 0,3 0-1 0 0,-3-2 1 0 0,2 2-276 0 0,1-2 1 0 0,-1 2-1 0 0,0 0 1 0 0,2-2-1 0 0,-2 2 0 0 0,0 0 1 0 0,2-1-1 0 0,-1-1 1 0 0,-1 2-1 0 0,2-2 1 0 0,-2 2-1 0 0,0-2 0 0 0,2 0 1 0 0,-1 2-1 0 0,1-1 1 0 0,-2-1-1 0 0,2 2 1 0 0,0-2-1 0 0,-2 0 0 0 0,2 1 1 0 0,0-1-1 0 0,-2 2 1 0 0,2-2-1 0 0,0-2 1 0 0,-2-6-1576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4143 0 0,'2'4'7846'0'0,"3"5"-7339"0"0,0 0 0 0 0,-1 1 1 0 0,1-1-1 0 0,-1 2 0 0 0,0 0 1 0 0,-1-2-1 0 0,1 12 0 0 0,8 81 1388 0 0,-5-22-615 0 0,-7-7-49 0 0,0-71-690 0 0,18-29-472 0 0,-4 0-441 0 0,-1 0 0 0 0,-2-1 0 0 0,6-31 0 0 0,-6 23 132 0 0,60-160-1520 0 0,-69 195 2032 0 0,7 31 202 0 0,-5-5 87 0 0,1 50 1 0 0,-3-49-184 0 0,7 46-1 0 0,-9-67-331 0 0,0-1 16 0 0,1-3 0 0 0,-1 3 1 0 0,0 0-1 0 0,2-3 0 0 0,-2 3 1 0 0,2-2-1 0 0,0 1 1 0 0,1 4-1 0 0,1-10-56 0 0,-2 1 1 0 0,1 0-1 0 0,-1-1 0 0 0,0 1 1 0 0,0 0-1 0 0,1-1 0 0 0,1-5 1 0 0,8-11-226 0 0,-1-1 1 0 0,9-24 0 0 0,6-13-153 0 0,17-49-18 0 0,-41 101 373 0 0,0 1 35 0 0,-1-1-1 0 0,1 2 1 0 0,0-1-1 0 0,0 0 1 0 0,0 1-1 0 0,1-1 1 0 0,-1 1-1 0 0,1-1 0 0 0,-1 1 1 0 0,2-1-1 0 0,-1 0 1 0 0,1 3-1 0 0,-1-3 1 0 0,8-3-1 0 0,-11 7 230 0 0,25 14 572 0 0,-20-8-678 0 0,-1-1-1 0 0,1 0 1 0 0,-1 2-1 0 0,0-1 0 0 0,-1 1 1 0 0,-1-2-1 0 0,1 2 1 0 0,-1 1-1 0 0,4 6 1 0 0,11 64 1059 0 0,-11-42-951 0 0,44 229-921 0 0,-45-232-3188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3679 0 0,'4'7'6506'0'0,"-4"-7"-6401"0"0,28-1 1768 0 0,38-12-549 0 0,-52 10-871 0 0,38-10 1094 0 0,0 4 0 0 0,80-7 1 0 0,151 0 309 0 0,275-14-9 0 0,-383 33-1601 0 0,-102 1 10 0 0,103-9-1 0 0,-103 1 88 0 0,81 4 0 0 0,1 4 24 0 0,210-6 176 0 0,-283-2-360 0 0,257 6 384 0 0,-229-2-454 0 0,-24-2 1 0 0,92-7 272 0 0,-44 6-166 0 0,-57-1-111 0 0,64 4 7 0 0,-61 2 15 0 0,109-13 0 0 0,-129 6 5 0 0,83 3 1 0 0,-27 2-33 0 0,10 2 23 0 0,-72 0-54 0 0,72-6 0 0 0,-44-7 22 0 0,-41 4-41 0 0,0 4 0 0 0,81-1 0 0 0,109 13 20 0 0,-188-7-54 0 0,0 0 1 0 0,85-13-1 0 0,115-10 80 0 0,-126 13-55 0 0,211-15 124 0 0,-199 29-159 0 0,49-8 106 0 0,73 5-12 0 0,-210-1-82 0 0,243 2 116 0 0,-108-6-11 0 0,-124 0-39 0 0,-2-1-1 0 0,0-3 1 0 0,59-15 0 0 0,-108 21-88 0 0,3-2 0 0 0,-2 2 0 0 0,1-2 0 0 0,-1 2 1 0 0,2-1-1 0 0,-3-1 0 0 0,1 2 0 0 0,2-2 0 0 0,-2 0 1 0 0,-1 0-1 0 0,1 1 0 0 0,0-1 0 0 0,1 0 0 0 0,-1 0 1 0 0,0 1-1 0 0,0-3 0 0 0,-2 2 0 0 0,3-3 0 0 0,-1 3-158 0 0,2-14-3847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78 4143 0 0,'0'0'6784'0'0,"0"27"-4184"0"0,-2-25-2472 0 0,2 0 0 0 0,0-2 0 0 0,-2 2 0 0 0,2-1 0 0 0,-2-1 0 0 0,2 2 0 0 0,-1 0 0 0 0,-1-2 0 0 0,2 2 0 0 0,-2-2 0 0 0,0 1 0 0 0,2-1 0 0 0,-2 2 0 0 0,1-2 0 0 0,1 0 0 0 0,-2 2 0 0 0,0-2 0 0 0,0 0 0 0 0,1 2 0 0 0,1-2 0 0 0,-6 0 0 0 0,4 0 272 0 0,-5-4 270 0 0,6 4-610 0 0,-1-2 0 0 0,-2 1 0 0 0,2 1 0 0 0,1-2 0 0 0,-1 0 0 0 0,-2 0 0 0 0,2 2 0 0 0,1-1 0 0 0,-5-5 0 0 0,5 3-58 0 0,1-1 0 0 0,-2 0 1 0 0,2 1-1 0 0,-2-1 1 0 0,2 1-1 0 0,0-1 1 0 0,0-1-1 0 0,0 1 1 0 0,0 1-1 0 0,0-1 0 0 0,0 1 1 0 0,0-1-1 0 0,2 0 1 0 0,-2 1-1 0 0,2-1 1 0 0,-2 1-1 0 0,1-1 1 0 0,1 1-1 0 0,0-1 0 0 0,0 2 1 0 0,-1-1-1 0 0,1-1 1 0 0,5-3-1 0 0,-7 5-79 0 0,9-1-11 0 0,-9 1 86 0 0,0 2-1 0 0,2-2 1 0 0,-2 2-1 0 0,2 0 1 0 0,-2-2-1 0 0,2 2 1 0 0,-2-1-1 0 0,1 1 1 0 0,-1 0-1 0 0,2 0 1 0 0,-2-2-1 0 0,2 2 1 0 0,-2 0-1 0 0,2 0 1 0 0,-2 0-1 0 0,2 0 1 0 0,-1 0-1 0 0,-1-2 1 0 0,2 2-1 0 0,-2 0 1 0 0,2 0-1 0 0,1 0 9 0 0,-1 0 1 0 0,0 0-1 0 0,0 0 0 0 0,0 2 0 0 0,1-2 0 0 0,-1 0 1 0 0,0 0-1 0 0,0 2 0 0 0,-1-2 0 0 0,1 0 1 0 0,0 1-1 0 0,0-1 0 0 0,-1 2 0 0 0,1-2 0 0 0,0 2 1 0 0,0 0-1 0 0,0-1 0 0 0,-1-1 0 0 0,3 4 0 0 0,-2-2 34 0 0,1 1 63 0 0,-1-1 0 0 0,0 0-1 0 0,1 2 1 0 0,-1-3 0 0 0,0 3 0 0 0,0-1-1 0 0,0-1 1 0 0,-1 2 0 0 0,1-1 0 0 0,-2-1-1 0 0,2 2 1 0 0,0-1 0 0 0,-1 8-1 0 0,3 39 1438 0 0,-4-50-1306 0 0,-23 25 730 0 0,21-23-957 0 0,0-2 0 0 0,0 0 1 0 0,1 1-1 0 0,-1-1 0 0 0,-2 0 0 0 0,3 2 0 0 0,-1-2 0 0 0,0 0 0 0 0,0 0 0 0 0,0 0 1 0 0,1 0-1 0 0,-3 0 0 0 0,2 0 0 0 0,1-2 0 0 0,-1 2 0 0 0,0 0 0 0 0,0 0 1 0 0,0-1-1 0 0,1 1 0 0 0,-1-2 0 0 0,0 2 0 0 0,0-2 0 0 0,0 0 0 0 0,1 2 0 0 0,-1-2 1 0 0,0 1-1 0 0,0 1 0 0 0,1-2 0 0 0,-1 0 0 0 0,2 0 0 0 0,-2 1 0 0 0,0-1 1 0 0,2 0-1 0 0,-2 0 0 0 0,1 0 0 0 0,1 1 0 0 0,0-1 0 0 0,-2 0 0 0 0,2 0 0 0 0,-2 1 1 0 0,2-1-1 0 0,0-5 0 0 0,0-8-1228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1839 0 0,'0'0'11512'0'0,"0"-25"-9920"0"0,0 23-1524 0 0,0 0 0 0 0,2 0-1 0 0,-2 0 1 0 0,0 1 0 0 0,2-1-1 0 0,-2 0 1 0 0,2 0 0 0 0,-2 1-1 0 0,1 1 1 0 0,1-2 0 0 0,-2 0-1 0 0,2 0 1 0 0,0 0 0 0 0,0 2-1 0 0,-2-1 1 0 0,1-1 0 0 0,1 2-1 0 0,0-2 1 0 0,3 0 0 0 0,-5 1 73 0 0,0 1-127 0 0,0 0-1 0 0,0 0 1 0 0,2 0 0 0 0,-2-2 0 0 0,0 2-1 0 0,0 0 1 0 0,0 0 0 0 0,0 0-1 0 0,0 0 1 0 0,2-2 0 0 0,-2 2 0 0 0,0 0-1 0 0,0 0 1 0 0,0 0 0 0 0,0 0-1 0 0,2 0 1 0 0,-2 0 0 0 0,0 0 0 0 0,0-2-1 0 0,1 2 1 0 0,-1 0 0 0 0,0 0-1 0 0,0 0 1 0 0,0 0 0 0 0,2 0 0 0 0,-2 0-1 0 0,0 0 1 0 0,0 0 0 0 0,0 0 0 0 0,2 0-1 0 0,-2 0 1 0 0,0 0 0 0 0,0 0-1 0 0,2 0 1 0 0,-2 0 0 0 0,0 2 0 0 0,0-2-1 0 0,18 5 651 0 0,-17-3-582 0 0,-1-2 0 0 0,2 0 0 0 0,-2 2-1 0 0,2 0 1 0 0,-2-2 0 0 0,2 1 0 0 0,-2-1 0 0 0,2 2-1 0 0,-2 0 1 0 0,1-2 0 0 0,-1 2 0 0 0,2 0-1 0 0,-2-2 1 0 0,0 1 0 0 0,0 1 0 0 0,2 0 0 0 0,-2-2-1 0 0,0 2 1 0 0,0-1 0 0 0,0 3 0 0 0,0-2 9 0 0,0 1 1 0 0,-2-1-1 0 0,2 0 1 0 0,0 0-1 0 0,-2 1 1 0 0,1-1-1 0 0,1 0 1 0 0,-2 0 0 0 0,0 1-1 0 0,2-1 1 0 0,-4 2-1 0 0,3-3 149 0 0,-7 1-26 0 0,-9 3 134 0 0,13-5-288 0 0,-10-7 12 0 0,12 6-72 0 0,2-1 0 0 0,-2 0 0 0 0,0 0 1 0 0,1 0-1 0 0,-1 1 0 0 0,0-1 1 0 0,2 0-1 0 0,-2 0 0 0 0,2 1 1 0 0,-1-1-1 0 0,1 0 0 0 0,-2-2 1 0 0,2 3-1 0 0,-2-1 0 0 0,2 0 1 0 0,0-2-1 0 0,0 3 0 0 0,0-1 1 0 0,0-2-1 0 0,0 3 0 0 0,0-1 1 0 0,0 0-1 0 0,0-2 0 0 0,0 3 1 0 0,2-1-1 0 0,-2-3 0 0 0,2-10-8 0 0,-1 13-35 0 0,30-10 34 0 0,-19 17 43 0 0,-12-5-19 0 0,2 2 0 0 0,-2-2 0 0 0,0 0 0 0 0,2 0 1 0 0,-2 2-1 0 0,0-2 0 0 0,1 0 0 0 0,-1 0 0 0 0,2 2 1 0 0,-2-2-1 0 0,0 0 0 0 0,2 0 0 0 0,-2 0 0 0 0,2 0 0 0 0,-2 0 1 0 0,2 0-1 0 0,-2 0 0 0 0,1 1 0 0 0,-1-1 40 0 0,2 2-1 0 0,-2 0 0 0 0,0-2 1 0 0,2 2-1 0 0,-2 0 0 0 0,0-1 1 0 0,0-1-1 0 0,0 2 0 0 0,2 0 1 0 0,-2 0-1 0 0,0 0 1 0 0,0-2-1 0 0,0 1 0 0 0,-2 1 1 0 0,2 0-1 0 0,0-2 0 0 0,0 2 1 0 0,0-1-1 0 0,0 1 0 0 0,-2-2 1 0 0,2 4-1 0 0,-2-1-16 0 0,-17 26-41 0 0,17-27-202 0 0,-2 1-2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2759 0 0,'0'0'11336'0'0,"3"1"-10813"0"0,9 1-38 0 0,-9-1 873 0 0,22-1 718 0 0,-21 1-1940 0 0,0-1-1 0 0,0 0 1 0 0,1 0 0 0 0,6-1-1 0 0,105-27 1857 0 0,-111 27-1963 0 0,0 1-1 0 0,-1-1 1 0 0,1 1-1 0 0,0-1 1 0 0,0 1-1 0 0,8 2 1 0 0,-8-2-28 0 0,0 1 1 0 0,1-1-1 0 0,-1 0 0 0 0,0-1 1 0 0,6 0-1 0 0,-8 0-120 0 0,0 1 1 0 0,0-1-1 0 0,0 1 0 0 0,1 0 0 0 0,-1 0 0 0 0,0 0 1 0 0,0 1-1 0 0,5 0 0 0 0,1 0-710 0 0,2 1-224 0 0,4 0-3441 0 0,-9-2 2739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56 1839 0 0,'1'-17'4508'0'0,"-1"15"-3938"0"0,0 1 0 0 0,0-1-1 0 0,0 0 1 0 0,0 1 0 0 0,0-1-1 0 0,0 1 1 0 0,-1-1-1 0 0,1 0 1 0 0,-1 1 0 0 0,1-1-1 0 0,-1 1 1 0 0,0 0-1 0 0,0-1 1 0 0,1 1 0 0 0,-1-1-1 0 0,0 1 1 0 0,0 0 0 0 0,0 0-1 0 0,-2-2 1 0 0,1 2-322 0 0,1 0-1 0 0,-1 0 1 0 0,1 0 0 0 0,-1 1 0 0 0,0-1-1 0 0,1 0 1 0 0,-1 1 0 0 0,0 0-1 0 0,1-1 1 0 0,-1 1 0 0 0,0 0 0 0 0,0 0-1 0 0,0 0 1 0 0,1 0 0 0 0,-3 0 0 0 0,0 0-174 0 0,0 1 0 0 0,0 0 0 0 0,0 0 0 0 0,0 0 0 0 0,0 1 0 0 0,0-1 0 0 0,0 1 0 0 0,0 0 1 0 0,1 0-1 0 0,-1 0 0 0 0,1 0 0 0 0,-1 1 0 0 0,1 0 0 0 0,-4 3 0 0 0,-2 6-43 0 0,0 1 0 0 0,1 0 0 0 0,1 0 0 0 0,0 0 0 0 0,1 1 0 0 0,-9 27-1 0 0,7-14 105 0 0,2 0 0 0 0,-6 51-1 0 0,10-54-7 0 0,1-1 0 0 0,1 1 0 0 0,5 35-1 0 0,-3-47-64 0 0,0 1-1 0 0,1-1 1 0 0,1 0-1 0 0,0 0 0 0 0,0 0 1 0 0,1-1-1 0 0,1 1 1 0 0,9 13-1 0 0,-11-20 4 0 0,0 1 0 0 0,1-1 0 0 0,0 0 0 0 0,0 0 0 0 0,0-1 0 0 0,1 0 0 0 0,-1 1 0 0 0,1-2-1 0 0,0 1 1 0 0,0-1 0 0 0,1 0 0 0 0,-1 0 0 0 0,1-1 0 0 0,-1 0 0 0 0,12 3 0 0 0,-9-4 2 0 0,0 1 1 0 0,0-2-1 0 0,0 1 1 0 0,0-1-1 0 0,0 0 1 0 0,1-1-1 0 0,-1 0 0 0 0,0 0 1 0 0,0-1-1 0 0,-1 0 1 0 0,13-5-1 0 0,8-6-49 0 0,56-32-1 0 0,-39 14-3973 0 0,-39 26 924 0 0,-4 2 1049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3679 0 0,'0'0'6027'0'0,"7"-3"-3034"0"0,46-21-463 0 0,76-48 0 0 0,0 0-1391 0 0,14-9-539 0 0,113-68-496 0 0,-236 138-206 0 0,2-1-298 0 0,25-10-1 0 0,-26 13-236 0 0,5-2-4688 0 0,-11 6-165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1 919 0 0,'0'0'12983'0'0,"-2"17"-11639"0"0,7 162 2922 0 0,-1 72-1891 0 0,-6-214-2039 0 0,-9 57 0 0 0,8-82-3629 0 0,3-18-800 0 0,2-3 2487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7367 0 0,'0'0'7355'0'0,"10"10"-5871"0"0,21 47 665 0 0,-7-13-1231 0 0,35 49 0 0 0,28 38 410 0 0,-82-123-1198 0 0,1 0-1 0 0,0-1 1 0 0,8 9-1 0 0,-4-5 34 0 0,0 0 0 0 0,10 16 0 0 0,-10-15-52 0 0,-5-6-59 0 0,-1-1 0 0 0,0 1 0 0 0,5 8-1 0 0,-9-14-41 0 0,0 0 0 0 0,0 1 0 0 0,0-1 0 0 0,0 0 0 0 0,0 0 0 0 0,0 0 0 0 0,1 1 0 0 0,-1-1 0 0 0,0 0 0 0 0,0 0 0 0 0,0 0 0 0 0,0 0 0 0 0,0 1 0 0 0,0-1 0 0 0,1 0 0 0 0,-1 0 0 0 0,0 0 0 0 0,0 0 0 0 0,0 0 0 0 0,0 1 0 0 0,1-1-1 0 0,-1 0 1 0 0,0 0 0 0 0,0 0 0 0 0,0 0 0 0 0,1 0 0 0 0,-1 0 0 0 0,0 0 0 0 0,0 0 0 0 0,0 0 0 0 0,1 0 0 0 0,-1 0 0 0 0,0 0 0 0 0,0 0 0 0 0,0 0 0 0 0,1 0 0 0 0,-1 0 0 0 0,0 0 0 0 0,0 0 0 0 0,0 0 0 0 0,1 0 0 0 0,-1 0-1 0 0,0 0 1 0 0,0-1 0 0 0,0 1 0 0 0,1 0 0 0 0,-1 0 0 0 0,0 0 0 0 0,0 0 0 0 0,0 0 0 0 0,0 0 0 0 0,0-1 0 0 0,1 1 0 0 0,7-16 346 0 0,3-24 148 0 0,-4-8 43 0 0,2-69 1 0 0,-8-48-360 0 0,-2 73-179 0 0,4 59-1860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13:45.21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13109 1886 16063 0,'0'0'704'16,"0"8"160"-16,-1 3-688 0,-1 0-176 0,1-1 0 0,0 1 0 15,1-2 976-15,0 1 176 0,1-3 16 0,-1-7 16 0,0 0-288 0,0 0-48 16,8 1-16-16,1-2 0 0,1-6-304 0,1-2-64 15,1-4-16-15,-1-1 0 16,2-6-448-16,0-2-160 0,2-3 0 0,-1-1 0 16,2 0 160-16,1 1 0 0,1-2 0 0,-1-1 0 15,-2 2 0-15,2 2 0 0,-1 1 0 0,1 3 0 0,-4 0 0 16,-1 2 0-16,-2 2 0 0,2 4 0 0,-2 3 160 0,-1 4-32 16,-1 4-128-16,1 3 192 0,-2 5 176 0,-1 3 16 15,0 6 16-15,0 4 0 0,-1 0-32 0,2 9-16 16,-2 1 0-16,2 1 0 0,-1 2-160 0,1-3-48 0,1-1 0 0,-2-2 0 15,2-2-144-15,1-3 0 0,1-3 0 0,2-2 0 16,1-4 0-16,2-2 0 0,-4 1 0 0,1-8 0 16,0-2 0-16,-1-1 0 0,0-2 0 0,-1-4 0 15,2-3 0-15,0-2 0 0,-2-3 144 0,2 0-144 16,0-2 0-16,-1 0 144 0,0-6-144 0,-1 1 0 16,2 1 128-16,-2-1-128 15,1-1 0-15,1 2 0 0,-1 0 0 0,2 2 0 16,2 2 0-16,-2 3 0 0,-2 0 0 0,0 5 0 15,-1 0 0-15,1 4 0 0,1 3 0 0,-1 3 0 16,0 4 0-16,-1 0 0 0,-1 6 160 0,0 2 80 16,0-1 16-16,1 2 0 0,-1-1-80 0,0 1-16 15,0 0 0-15,1 1 0 0,1-3-160 0,-1-1 0 16,1-3 0-16,0-2 0 0,2-1 0 0,1-3 0 0,-1-3 0 0,0-2 0 16,2-3-192-16,1-1-32 0,-2-5 0 0,1 0 0 15,-1-2 224-15,0-2 0 0,2-3 0 0,-2 0 0 0,1 0 0 0,-1-2 0 16,0 2 0-16,-1-2 0 0,0 2 0 0,0 2 0 15,-1 0 0-15,-1 2 0 0,-1 2 0 0,0 1 0 16,-1 3 0-16,1 1 0 0,-1 3 0 0,-1 3 0 16,1 0 0-16,0 3 0 0,-1 4 0 0,-1 2 0 0,1 2 0 15,1-1 0-15,1 0 0 0,0 1 0 0,2 1 144 0,-1-3-144 16,1 1 128-16,3-3-128 0,-2-1 0 0,0-1 0 16,1 1 0-16,-2-4 0 0,-1 2 0 0,2-3 0 15,0 2 0-15,-1 1 0 0,0 0 0 0,1 0 0 16,4-2 0-16,-1 1 0 0,-2-2 0 0,-1 1 0 15,-1-2 0-15,-1-2 0 16,1 0 0-16,1-2 0 0,0 0 0 0,-1-1 0 16,-2-2 0-16,1 1 0 0,-1-5 128 0,-1 2-128 15,-1 0 0-15,1 1 144 0,0-2-144 0,1 3 0 16,-3 1 0-16,1 2 128 0,-1 1-128 0,-7 3 0 16,9 1 0-16,-1 3 0 0,-2 3 0 0,2 2 160 15,-1 3-160-15,0 1 160 0,2 1 16 0,-2 2 0 16,0-2 0-16,-1 0 0 0,2-1-176 0,2-1 0 0,1-1 0 0,-1-4 128 15,1-1-128-15,0-4 0 0,2-2-160 0,2-2 160 16,-1-2-256-16,0-1 32 0,1-2 16 0,-2-1 0 16,-2-2 208-16,0-2 0 0,-1 0 0 0,-1 2-144 0,1 1 144 0,-3 1 0 15,1 1 0-15,0 1 0 0,-1 1 0 0,-2 1 0 16,-5 4 0-16,0 0 0 0,6-3 0 0,-6 3 0 16,8-4 0-1,-1 3 0-15,-7 1 0 0,7 1 0 0,1 1 0 0,0 1 0 16,0 4 0-16,-2 1 0 0,1 0 0 0,-2-1 0 15,3 3 0-15,0-1 0 0,0-2 0 0,-1 3 0 16,3-4 0-16,-1-3 0 0,-1-2 0 0,2 2 0 16,0-1 0-16,1 0 0 0,-1-1 0 0,1 0 0 15,-1-1 0-15,1-1 0 0,-1-2 0 0,0 1 0 16,1-1 0-16,1-1 128 0,-2-2-128 0,0-5 0 0,1-1 0 0,1-1 144 16,-1-1-144-16,1 2 0 0,0 2 144 0,1 2-144 15,-3-2 0-15,1 3 144 0,-2 2-144 0,0 2 0 16,0 2 144-16,2 2-144 0,-2 3 256 0,0 1 0 15,1 2-16-15,1 2 0 0,-1-2-96 0,0 2-16 16,0 1 0-16,0 2 0 0,0 1-128 0,2 1 0 16,0 1 0-16,2-2 0 31,2 0-1552-31,1 0-240 0</inkml:trace>
  <inkml:trace contextRef="#ctx0" brushRef="#br1" timeOffset="35107.28">1875 13339 26719 0,'0'0'1184'0,"0"0"240"0,0 0-1136 0,0 0-288 0,0 0 0 0,0 0 0 16,2 6 1056-16,0 4 160 0,-1-1 16 0,2 4 16 15,-1 2 48-15,3 6 16 0,-2 4 0 0,0 5 0 16,-2 12-896-16,0 1-176 0,1 1-48 0,-2 3 0 0,-2 1-192 0,1 0 176 15,0 1-176-15,-1-4 160 0,1 2-160 0,-2-4 0 16,-1 0 0-16,2-1 0 16,-1-3-352-16,2-2-160 0,1-2-16 0,-1-5-16 15,-1-8-2352-15,1-4-480 0,0-3-80 0</inkml:trace>
  <inkml:trace contextRef="#ctx0" brushRef="#br1" timeOffset="35344.64">2132 13295 21183 0,'3'-19'1888'0,"0"14"-1504"0,1 0-384 0,-4 5 0 0,0 0 1456 0,0 0 208 15,7-4 64-15,0 4 0 0,-7 0-512 0,8 9-112 16,-1 8-16-16,1 3 0 0,-1 6-96 0,1 4-32 16,0 4 0-16,1 3 0 0,0 5-560 0,2 1-112 0,-1 7-32 0,2-3 0 15,-2 1-256-15,-1 3 0 0,1 0 128 0,-1-2-128 16,-3-2-176-16,2-3-80 0,-2-3-32 0,0-2 0 31,-1-3-736-31,-1 0-128 0,-2-4-48 0,1-3-13072 0</inkml:trace>
  <inkml:trace contextRef="#ctx0" brushRef="#br1" timeOffset="35544.71">1858 13789 19343 0,'0'0'1728'0,"0"0"-1392"0,-4 6-336 0,4-6 0 16,0 0 3840-16,4 7 704 0,2-2 144 0,3 1 32 15,3 0-2624-15,4 0-528 0,2 1-96 0,4-1-32 16,4 1-544-16,2-3-96 0,2-2-32 0,1 1 0 16,0-2-512-16,1 0-128 0,-2 1 0 0,0-1-128 15,1 0-576-15,1 1-240 0,1-2-32 0,1 0-11888 16,0 2-2368-16</inkml:trace>
  <inkml:trace contextRef="#ctx0" brushRef="#br1" timeOffset="36276.61">2931 13978 15663 0,'0'0'688'0,"0"0"144"0,-4 6-656 0,-1-2-176 0,5-4 0 0,0 0 0 16,0 0 2640-16,0 0 496 0,0 0 112 0,2 9 16 16,2-2-1456-16,4 2-272 0,2 1-64 0,2 2-16 0,1 0-432 0,2 0-64 15,1 1-32-15,4 1 0 0,2 2-160 16,6-1-48-16,0 2 0 0,2 3 0 0,2 2-64 0,0 3-16 31,3 1 0-31,2 2 0 0,-1 2 48 0,2 3 0 16,1 2 0-16,2 0 0 0,3-1-80 0,-1 2-16 0,0-1 0 0,0 0 0 15,-3-1-144-15,1 1-16 0,-3-2-16 0,-2-2 0 16,-1-2-144-16,-1-2-16 0,-1-1-16 0,-2-1 0 16,2 0-240-16,-2-1 0 0,2-3 128 0,-2 0-128 15,-1-5 0-15,3 1 0 0,-4-2 0 0,3 0 0 16,-1-1-496-16,-1-1-80 0,-1 0-32 0,-3 0 0 16,-3-4-1456-16,1 2-304 0,-2-1-48 0,-3 3-9680 15,0-2-1920-15</inkml:trace>
  <inkml:trace contextRef="#ctx0" brushRef="#br1" timeOffset="36977.68">4296 14999 3679 0,'0'0'320'0,"0"0"-320"0,0 0 0 0,-2 10 0 0,1 3 4544 0,1 0 848 0,-1 0 176 0,-2 1 16 16,2 2-2832-16,-2-2-560 0,1 2-112 0,-1 0-32 15,2 2-320-15,-1 4-64 0,0 0 0 0,1 2-16 16,-3 3-560-16,-2 1-96 0,1 4-32 0,1 5 0 16,-2 2-128-16,-1 2-16 15,-2 2-16-15,-1 2 0 0,-2 2-96 0,-1 2-32 16,-1 2 0-16,-2 3 0 0,-1 0-112 0,0 2-32 16,-1 4 0-16,-2-4 0 0,1 0-160 0,-1 1-48 15,-1 0 0-15,0-1 0 0,2-3-160 0,-1 0-32 16,1-3-128-16,-1 0 192 0,-2-3-192 0,3-1 0 15,2-6 128-15,1-1-128 0,2-5 0 0,1-4 0 0,-1-1 0 0,4-3 0 16,2-3-1008-16,2-3-192 0,2-3-32 16,3-3-16-16,2-2-2304 0,1-3-464 0</inkml:trace>
  <inkml:trace contextRef="#ctx0" brushRef="#br1" timeOffset="37610.68">4341 14803 13823 0,'-4'4'1216'0,"-2"0"-960"0,-2 1-256 0,3-2 0 0,5-3 3280 0,0 0 624 16,-7 4 112-16,7-4 16 0,0 0-2016 0,0 0-416 15,0 0-64-15,0 0-32 0,0 0-544 0,10-4-128 16,1-2 0-16,4 0-16 0,2-2 0 0,2-1 0 16,2-1 0-16,1-2 0 0,0 0-416 0,3-1-80 15,1 0 0-15,2-3-16 0,1 2-304 0,4 1 0 16,2-3 0-16,2 2 0 15,-2-2 0-15,0 2 0 0,-1 2-192 0,-1 1 48 16,-3 0-1344 0,1 2-272-16,-2 2-48 0,-2 2-9072 0,-2 1-1792 0</inkml:trace>
  <inkml:trace contextRef="#ctx0" brushRef="#br1" timeOffset="37910.71">4332 15400 23951 0,'0'0'2128'0,"0"0"-1696"0,0 0-432 0,0 0 0 0,0 0 2176 0,0 0 368 16,0 0 64-16,8 3 16 0,-1-6-1088 0,4-1-192 15,6-2-64-15,2-2 0 0,-1-1-64 0,3-2-32 16,1-2 0-16,1-1 0 0,6-2-272 0,1 1-48 15,0-1-16-15,3 2 0 0,0-3-512 0,3 1-96 16,1 0-32-16,1 1 0 0,-1-2-208 0,-1 1 0 16,3-3 0-16,-1 2 0 31,-1 0-416-31,-1 0-80 0,1 1-16 0,0-3 0 0,3 2-2144 16,-3 0-432-16,1 2-96 0,-1 0-13248 0</inkml:trace>
  <inkml:trace contextRef="#ctx0" brushRef="#br1" timeOffset="38248.1">5486 14485 37951 0,'0'0'832'0,"-3"-11"192"0,-7 19 16 0,-3 1 16 0,-3 1-848 0,2 1-208 0,0 2 0 0,-1 4 0 15,1 3 672-15,1 2 96 0,1 1 0 0,3 1 16 16,3 3-496-16,2 2-96 15,1-3-32-15,4 4 0 0,6-3-160 0,2 3 0 16,3-1 0-16,2 1 0 0,0-4 0 0,5-1 0 16,2-3 0-16,2-5 0 0,2-1 0 0,2-3 0 15,2-3 0-15,2-2 0 0,2-5 128 0,1-3 0 16,-1-2 0-16,3-3 0 0,-1-3 112 0,0-4 16 16,-2-3 0-16,-3-2 0 0,-2-3 176 0,-4-2 32 15,-5-1 16-15,-2 1 0 0,-2-7 0 0,-4 1 0 0,0 0 0 0,-6-1 0 16,-2 2 64-16,-5-1 16 0,-2 1 0 0,-3 0 0 15,-5 2-128-15,-5 1-32 0,-5 1 0 0,-4-1 0 0,-2 2-80 16,-3 1-32-16,-3 1 0 0,0 4 0 0,-1 0-288 16,4 6 0-16,1 2 0 0,2 5 0 15,4 3-1344-15,0 7-160 0,2 2-32 0,2 7-12496 16,5 3-2496-16</inkml:trace>
  <inkml:trace contextRef="#ctx0" brushRef="#br1" timeOffset="39580.48">3465 17318 21183 0,'0'0'1888'0,"0"0"-1504"16,0 0-384-16,7-1 0 0,-6 15 1248 0,2 3 176 15,1 2 48-15,2 2 0 0,3 3-432 0,0 3-80 0,2 4 0 0,3 5-16 16,4 1-432-16,1 3-96 0,-1 0-16 15,-1-1 0-15,1 0-208 0,-1-2-32 0,-3-2-16 0,1-3 0 16,-4-2-144-16,1-2 192 0,-1-3-192 0,-2-5 192 16,-1-3-16-16,-3-2 0 0,-3-4 0 0,0-4 0 15,-2-7 32-15,0 0 16 0,0 0 0 0,0 0 0 16,-7-5-96-16,1-3-128 0,-1-6 176 0,-1-2-176 0,-1-7 0 0,0-2-352 16,0-4 48-16,0-2 16 15,0-3-112-15,0-3-32 0,-1-2 0 0,3-1 0 0,0-2 112 0,3 3 32 16,2 4 0-16,2 1 0 0,1 1 160 0,3 3 128 15,4 3-192-15,2 5 192 0,4-2-128 0,2 5 128 16,2 1 0-16,2 2 0 0,1 2 0 0,0 2 0 16,-1 1 0-16,1 2 0 15,-1 3 0-15,1 2 304 0,-2 2-48 0,0 2 0 16,-4 3 320-16,-2 2 48 0,-1 2 16 0,-3 1 0 16,0 3-96-16,-2 4-16 0,-3 4 0 0,-2 1 0 0,-2 3-128 15,-1 1-16-15,-2-1-16 0,-1 5 0 0,-2 0-240 0,-2 1-128 16,-2-2 160-16,-2 1-160 0,-1-2 0 0,0-3 0 15,0-2-208-15,1-1 64 0,0-3 144 0,1-2-160 16,-1-2 160-16,1 0-160 0,2-5 160 0,3 0 0 0,-1-1-144 0,7-7 144 16,0 0 0-16,0 0 240 0,0 0-48 0,0 0 0 15,7 1 208-15,3-1 48 0,3 0 0 0,5 0 0 16,3 0 144-16,3 0 48 0,2-1 0 0,1 2 0 16,3 0-208-16,2 2-48 0,0 1 0 0,2 0 0 15,3-2-128-15,-2 1-48 0,0-1 0 0,-1 2 0 16,-3-1-208-16,-1-2 0 15,-3 2 128-15,-2 1-128 16,-3 0-1088-16,2 2-256 0,-1 1-48 0</inkml:trace>
  <inkml:trace contextRef="#ctx0" brushRef="#br1" timeOffset="43003.42">7917 15069 16575 0,'0'0'1472'0,"0"0"-1168"15,0 0-304-15,0 0 0 0,15-4 1280 0,-5 8 192 0,1-3 32 0,4 1 16 16,2-2-800-16,3 0-144 0,1 1-48 0,1-1 0 16,0 0 352-16,1 0 64 0,4-1 16 0,-1-2 0 15,1 0-16-15,0 2 0 0,3 0 0 0,2-1 0 16,2 2-96-16,1 2-16 0,1-2 0 0,3 1 0 16,2 0-176-16,-1 1-32 0,-1 0-16 0,3 0 0 15,-2-1-96-15,2 0-32 0,0 0 0 0,2 2 0 0,1-3-16 0,1 1 0 16,5 1 0-16,0-1 0 0,1-2 0 0,0-2 0 15,-2 0 0-15,1 0 0 0,0-1-240 0,1 1-48 16,0-1-16-16,1 0 0 0,1 2-160 0,1-4 128 16,-3 2-128-16,-3 1 128 0,0-1-128 0,-1 0 128 15,-1 1-128-15,-3 1 128 0,-1-1-128 0,-1 0 0 16,0-1 144-16,-2 3-144 16,0-2 160-16,3 3-32 0,-1 0-128 0,-1-1 192 15,0 0-32-15,-3 0-16 0,-1-2 0 0,0 0 0 16,-1 2 64-16,-3-4 16 0,0 1 0 0,0-1 0 15,1 0 32-15,-1 1 0 0,3-3 0 0,-2 2 0 16,-1 0-80-16,1-1-16 0,0 0 0 0,1 1 0 0,-1 1-16 16,-1 0 0-16,0-1 0 0,-2 2 0 0,-1 3-16 0,0-3 0 15,-2 3 0-15,1 0 0 0,0 0 0 0,1 3-128 0,0-2 192 0,0 2-64 16,1 1-128-16,0 0 0 0,3-2 0 0,-1 1 128 16,-1 0-128-16,2-1 0 0,-1 1 0 0,-2-2 0 15,-1 0 0-15,-1 2 128 0,1-3-128 0,-1 1 0 16,-1-1 0-16,1 0 0 0,0 0 0 0,-2-1 0 15,-1 1 0-15,0-4 0 0,-1 0-192 0,-2 2 192 16,0-1-432-16,0 0 48 16,-2-1 0-16,0 1 0 15,-2-4-384-15,1 1-64 0,-2-2 0 0,2 1-16 16,-2-1-2224-16,0 1-432 0,2-3-80 0,-3 0-11616 0</inkml:trace>
  <inkml:trace contextRef="#ctx0" brushRef="#br1" timeOffset="43373.31">11649 14544 18431 0,'0'0'1632'0,"-7"1"-1312"15,-1 1-320-15,1-2 0 16,7 0 3008-16,0 0 544 0,0 0 96 0,0 0 32 15,1 8-2480-15,1 0-496 0,4 0-112 0,3-2-16 16,4 1-256-16,4-2-48 0,2 0-16 0,5 2 0 16,-1 1-256-16,3-2 0 0,2 1 128 0,-2-1-128 15,-3 2 0-15,2-1 0 0,-3 0 0 0,0 1 0 16,-1 0 0-16,-1 1 0 0,-1 3-160 0,-2-3 160 16,-2 2 0-16,-4 2 0 0,0 4 0 0,-3-3 0 0,-3 1 512 0,-3 2 80 15,-2 3 16-15,-1 3 0 0,-3 6 736 0,-2 1 160 16,-5 1 32-16,-2 2 0 0,-1 1-512 0,-2 1-112 15,1-1-16-15,2 1 0 0,-2-1-400 0,1-3-96 16,0 1-16-16,-1-2 0 0,1-4-384 0,1 1 0 16,2-1-224-16,2-1 80 15,1-3-2432-15,3-1-496 0</inkml:trace>
  <inkml:trace contextRef="#ctx0" brushRef="#br1" timeOffset="51900.37">9090 13443 18015 0,'2'-6'800'0,"2"-1"160"0,0 2-768 0,0-3-192 0,0-2 0 0,-2 1 0 0,0-3 1280 0,-2 0 224 15,-2 0 32-15,1 2 16 0,0 1 432 0,-2 1 64 16,1 1 32-16,-4 1 0 0,-1-2-400 0,0 3-80 0,-2 0 0 0,-3 2-16 16,-4 2-368-16,0 2-64 0,-3 3 0 0,0 5-16 15,-3 4-368-15,-7 12-80 0,-1 4-16 0,4 5 0 16,0 2-144-16,2 4-16 0,2 3-16 0,3 2 0 16,0-1 0-16,4 0 0 15,2-1 0-15,4-1 0 0,2-1-80 0,4-2-16 16,6-7 0-16,2 1 0 0,4-4-400 0,3-3 128 15,0-2-128-15,3-1 0 0,5-4 0 0,3-1 0 16,2-2 128-16,3-3-128 0,2-1 0 0,1-6 0 16,0 2 0-16,2 1 0 15,2-1-384-15,-2 0-48 0,-2 0-16 0,-1 0 0 16,-3-1-1728-16,2 4-368 0,0-3-64 0,-3-1-16 16,-4-1-1152-16,-4-4-256 0</inkml:trace>
  <inkml:trace contextRef="#ctx0" brushRef="#br1" timeOffset="52401.2">9595 13626 22111 0,'-2'-16'1968'0,"2"16"-1584"16,0 0-384-16,-2-4 0 0,4-2 2496 0,-2-1 400 0,0 1 96 0,0 6 16 16,0 0-1280-16,0 0-256 0,0 0-64 0,1 7 0 15,0 5-448-15,1 1-80 0,-2 5-32 0,0 3 0 16,-2 4-496-16,2 2-96 0,-1 3-32 0,1 2 0 15,0-1-224-15,0 0 176 0,-1-1-176 0,-1-2 160 16,2-2-160-16,-1-3 0 0,0-3 0 0,0-3 128 0,-1-2-128 0,1-3 128 16,-2-4-128-16,3-8 128 0,0 0-128 0,0 0 0 15,4-9 144-15,1-4-144 0,1-8 0 0,0-4 0 16,1-9-192-16,1-2 64 0,1-1-48 0,-2-4 0 16,1-1 0-16,0-1 0 0,0-4 176 0,-2-1 0 15,1-2 0-15,-1-1-128 0,0-1 128 0,-1 3 0 16,-2 3 0-16,0 5 0 0,1 8 0 0,0 3 0 0,0 5 0 0,-1 5 0 15,-1 6 0-15,1 5 0 0,-3 9 0 0,0 0 0 16,1 9 0-16,1 8 0 0,-1 8 0 0,2 10 0 16,-1 8 0-16,1 5 0 0,1 4 0 0,0 6 0 15,1 0 0-15,1 1 0 0,3-3 0 0,2 0 0 0,1-1 0 0,2-4 0 16,2-6 0-16,-1-2 0 0,-2-1 144 0,2-4 16 31,-1-4 0-31,2-8 0 0,-1-3 224 0,2-6 32 16,-1-2 16-16,1-6 0 0,0-7 304 0,-2-4 64 0,0-5 16 0,0-5 0 15,1-3-96-15,-2-7-16 0,1-3 0 0,-1-5 0 16,-2-5-192-16,-3-3-64 0,-1-3 0 0,0 0 0 16,-2-6-192-16,-1 1-64 0,-1-2 0 0,-1 1 0 15,-2 0-192-15,-1 1 0 0,-1 2 0 0,-2 1 0 16,1 1-1392-16,-2 2-208 0,-2 2-64 0,-1 2-19504 16</inkml:trace>
  <inkml:trace contextRef="#ctx0" brushRef="#br1" timeOffset="53135.98">8210 13296 17503 0,'0'0'768'0,"0"0"176"0,0 0-752 0,0 0-192 0,0 0 0 0,7 4 0 0,1 0 2144 0,0 1 400 15,0 0 80-15,0 2 0 0,-1-1-992 0,0 2-208 16,-2-1-32-16,0 0-16 0,1 2-304 0,-1 2-64 0,-1-1-16 0,-2 1 0 16,0-1-464-16,-1 1-80 0,-1-2-32 0,0 0 0 15,-1-1-208-15,-2-2-32 0,3-6-16 0,-5 7 0 16,0-2-16-16,-1 0 0 0,0-1 0 0,6-4 0 15,-8 0-144-15,2 0 160 0,-1-1-160 0,7 1 160 16,-5-3-160-16,5 3 0 0,-5-5 0 0,2-3 128 16,0-2-128-16,2-1 0 15,1 1 0-15,1-1 0 0,2 1 0 0,1 1-176 16,1 0 176-16,2 0-128 0,0-1 128 0,1 3 0 16,-1-1 0-16,2 3 0 0,1 1 0 0,2 2 0 15,0 2 0-15,0 2 176 0,-2-1 240 0,-1 3 48 16,0 2 16-16,-1 1 0 0,-8-7 208 0,5 6 32 15,-2 1 16-15,-3-7 0 0,0 9-32 0,-1-1 0 16,-2 0 0-16,-1 0 0 0,0-2-304 0,-2-2-64 0,-4 1-16 0,1-1 0 16,-1 0-192-16,0 0-128 0,-2-1 128 0,1-1-128 15,1-1 0-15,-1 2 0 0,1-3 0 0,1 0-128 32,0 0-1664-32,1 0-320 0,0-3-64 0,2 3-10272 0,-1 0-2064 0</inkml:trace>
  <inkml:trace contextRef="#ctx0" brushRef="#br1" timeOffset="53603.86">8299 13995 23615 0,'0'0'1040'0,"-7"-4"224"0,-2-1-1008 0,1-2-256 16,0-1 0-16,0 0 0 0,0 2 928 0,2-2 144 16,0 0 16-16,4-3 16 0,-1 0-208 0,2 1-32 15,1-1-16-15,1 1 0 0,1-2-64 0,-1 2-16 16,0 0 0-16,2 3 0 0,1 0-64 0,-4 7 0 0,6-4-16 0,2 4 0 16,0 0-176-16,0 0-16 0,0 3-16 0,-1 1 0 15,0 0 32-15,-1 1 0 0,0 1 0 0,-2 2 0 0,-1 0-128 16,0 0 0-16,-2 0-16 0,1 1 0 0,-2 1-112 0,-2-2 0 15,2 1-16-15,-2-1 0 0,-1 0-240 0,-1-3 176 16,4-5-176-16,-6 5 160 0,-2 2-160 0,0-5 160 16,0 1-160-16,0-2 160 15,1-1-160-15,0-2 0 0,1-2 144 0,0 0-144 16,1-1 0-16,1 1 0 0,2-3 0 0,0-1 0 16,1 2 0-16,2-2-192 0,-1 0 192 0,3-1-192 15,-1 1 192-15,1 2-160 0,-3 6 160 0,0 0-160 16,7-4 160-16,-7 4 0 0,6-3 0 0,-6 3 0 15,8 0 0-15,-2 0 0 0,-6 0 0 0,7 2 0 16,-7-2-800-16,0 0-80 0,0 0-16 0,0 0-10880 16,0 0-2192-16</inkml:trace>
  <inkml:trace contextRef="#ctx0" brushRef="#br1" timeOffset="53921.59">7706 12854 26719 0,'-11'0'1184'0,"11"0"240"0,-7 1-1136 0,1 2-288 0,-1 2 0 0,7-5 0 16,0 0 2624-16,0 0 480 0,0 0 96 0,0 0 0 16,0 0-1648-16,8-3-336 0,2-3-64 0,1 2 0 15,2 1-624-15,1-2-112 16,2 0-32-16,2-2 0 0,1 1-384 0,2-1 0 0,-1 2-224 0,1 0 80 16,0 2-240-16,1-2-32 0,-3 1-16 0,1 0 0 15,-1 0-3120-15,1 1-624 0,15-5-128 0,-7 0-32 0</inkml:trace>
  <inkml:trace contextRef="#ctx0" brushRef="#br1" timeOffset="54374.03">7933 12438 23087 0,'-23'1'1024'0,"12"1"208"0,-2-1-976 0,-1 0-256 0,-3 2 0 0,-1-1 0 0,-2 1 1392 0,1 0 224 16,-2-1 48-16,1 2 16 0,2 1-320 0,-2 2-64 0,-2 1-16 0,0 2 0 16,0 2-544-16,1 1-112 0,1 1-32 0,1 3 0 15,-1 2-208-15,1 1-64 0,-1-1 0 0,1 3 0 16,-1 0-96-16,3 1-32 0,3 2 0 0,2 1 0 16,2 3 0-16,3 1 0 0,2-4 0 0,4 1 0 15,2 1-192-15,4 0 0 0,3-1 0 0,4-1 0 16,3 1 0-16,4-4 0 15,1 1 0-15,4-3 0 0,2-2 0 0,1-2 0 16,3-2-128-16,0-4 128 0,2-2 0 0,-1-2 0 16,1-3 0-16,1-1 0 0,0-7 240 0,-1 0 0 15,1-3 0-15,-2-1 0 0,0-3 128 0,-2-4 16 16,-2 0 16-16,-2-4 0 0,-3-1 48 0,-2-1 16 16,-3-2 0-16,-3 0 0 0,-2-2 48 0,-2 0 16 0,-3-2 0 15,-2 0 0-15,0-3 16 0,-2 0 0 0,-3-2 0 0,-3 1 0 16,-1 0-32-16,-2 1 0 0,-3-1 0 0,-3 1 0 0,-1 0-160 0,-5 0-32 15,-4 0-16-15,-3 2 0 0,0 5-144 0,0 3-32 16,2 3 0-16,-1 4 0 0,2 2-128 0,1 3 0 16,1 4 0-16,-1 4-9792 15,1 4-1936-15,4 4-400 0</inkml:trace>
  <inkml:trace contextRef="#ctx0" brushRef="#br2" timeOffset="65179.25">8215 13703 12095 0,'0'0'528'0,"0"0"112"0,0 0-512 0,5 0-128 0,-10-11 0 0,0 1 0 31,-2 1 1536-31,0-2 256 0,0 5 64 0,-2-1 16 0,-2-2-272 0,-1 3-48 0,1 2-16 0,-1-2 0 16,-1 5-192-16,1 1-64 16,0 3 0-16,1-2 0 0,-5-1-272 0,0 3-64 15,1-2-16-15,-1 4 0 0,-2 2-784 0,0 1-144 16,-2 1 0-16,0 1 0 0,0 3-176 0,0 0 176 16,-1 1-208-16,2 1 80 0,0 2-64 0,1 2 0 15,0 2 0-15,1 4 0 0,0 2 64 0,3 2 0 16,-1 1 0-16,2 0 0 0,2 1-64 0,-1 1 0 15,0-1 0-15,0 3 0 0,2 1-64 0,-1 0-32 0,1 0 0 0,0-5 0 0,-1 0 288 16,3-1 0-16,2-2-128 0,-1 1 128 0,2-2 0 0,0 0 0 16,1-3 0-16,0 2 0 0,1 0 0 0,1-2 0 15,1 2 0-15,-1 0 0 0,1 0 0 0,0-1 0 16,-1 1 128-16,1 1-128 0,1 0 0 0,0 2 0 16,0-1 0-16,0 2 0 0,0-3 0 0,1 0 0 15,1 1-208-15,-1 2 64 16,0 1 144-16,2-1 0 0,-2 2 0 0,0 2 0 15,1-3 0-15,-1 1 0 0,-1 0 0 0,0 2 0 16,-1 1 0-16,-1 0 224 0,0-1-48 0,-1 3-16 16,1-4-160-16,0 1 0 0,1-1 0 0,0 1 0 15,-1 0 0-15,0-1 0 0,-1 1-144 0,-1-2 144 16,-1 0 0-16,0-1 0 0,0-1 0 0,-1 0 144 16,-1-1 48-16,-3 1 0 0,0 0 0 0,-2-1 0 0,-1 1 80 0,-2 0 32 15,-2-3 0-15,1 0 0 0,0 1 64 0,1-3 16 16,-2-1 0-16,0 1 0 0,-1-1-64 0,-1-1 0 15,1-3 0-15,1-1 0 0,0 0-96 0,0 0-32 16,-1-3 0-16,-2-1 0 0,1 0-48 0,-1-1-16 16,-1-2 0-16,1 2 0 0,-3 0-128 0,1-1 0 0,0 1 144 15,-1 0-144-15,-1 0 0 0,-2-1 0 0,-3 1 0 0,1-2 0 0,-2 0 0 0,-2-2 0 16,-1 0 0-16,1-3 128 0,1-2-128 0,0 2 0 16,-2-1 0-16,3-1 128 0,0-2-128 0,0 1 0 15,-1 0 0-15,0 0 0 0,1 0 272 0,1 1-16 16,-1-1 0-16,-1 0 0 0,-2 1-400 0,0 3-96 15,0 1-16-15,-1 0 0 0,-3-2 256 0,5 2 0 16,-1 1 192-16,3-1-192 16,0 1 336-16,0-2-32 0,3-4-16 0,-1 1 0 15,1 2-64-15,0-4-16 0,-1-2 0 0,1 0 0 16,-1 0-80-16,0-1 0 0,-1-3-128 0,2-1 192 16,-1-3 16-16,1 0 0 15,0 0 0-15,-1 0 0 0,3 1-64 0,2-1-16 0,1 0 0 0,0-1 0 0,1 0-128 0,0 0 128 16,3-1-128-16,1-1 128 0,1 0-128 0,-1 0 0 15,0-1 0-15,-1-1 0 0,0 0 0 0,1 0 0 16,1-2 0-16,-1 2 0 0,-1-1 0 0,0 0 0 16,-1-1 0-16,0 1 0 0,-1-2 0 0,-1-1 0 15,-1 0 0-15,0 4 0 0,2 0 0 0,2 0 0 16,-1 3 0-16,0-1 0 0,0 1 0 0,1 0 0 0,-2 0 0 16,4 1 0-16,2 0 0 0,0 1 0 0,-1 2 0 0,2-1 0 15,0 1 0-15,4 1 0 16,0 1 0-16,1 0 0 0,0 0 0 0,2 0 0 15,1 0 0-15,-1 1 0 0,6 3 0 0,0 0 0 16,-3-2 0-16,3 2 0 0,0 0 0 0,0 0 0 16,0 0 0-16,0 0 0 0,-6 1 0 0,6-1 0 15,0 0 0-15,-4 5 0 0,2 2 0 0,0 3 0 16,2 5 0-16,2 3 0 0,0 3 0 0,1 1 0 16,0 1 0-16,-1 2 0 0,2 0-128 0,0 1 128 0,0 1 0 0,-1-2 0 15,-1 0 0-15,1-2 0 0,-2 0 0 0,2-3 0 16,1 0 0-16,0-2 0 0,1-1 0 0,-1-1 0 15,0-1 0-15,-1-3 0 0,0 0 0 0,0-3 0 16,-1-1 0-16,1-2 0 0,-3-6 0 0,0 0 0 16,0 0 0-16,0 0 0 0,0 0 0 0,0 0 0 15,1-6 0-15,-2-5-144 16,-3-3 144-16,0-2 0 0,0-4-144 0,-1-3 144 16,0 0 0-16,0 1-144 0,-1-2 144 0,1 1 0 15,-1-1 0-15,0 2 0 0,2 1 0 0,1 1 0 16,-1-1 0-16,1 2-128 0,0 2 128 0,2 2 0 0,0-1 0 0,-1 2-128 15,2 1 128-15,0 2 0 0,0 2 0 0,2 1 0 16,-2 1 0-16,2 0 0 0,2 2 0 0,2 0 0 16,0-1 0-16,3 1 0 0,2 1 0 0,0-2 0 0,2-1 0 0,2 1 0 15,-1-1 0-15,4 1 0 0,3-1 0 0,3-1 0 16,0 1 0-16,4-3 0 0,-1 1 0 0,1 0 0 16,-1-1 0-16,2-1 0 15,-1 2-1472-15,2 1-272 0,3 1-48 0</inkml:trace>
  <inkml:trace contextRef="#ctx0" brushRef="#br2" timeOffset="67906.81">4425 14004 24991 0,'0'0'1104'0,"0"0"240"0,0 0-1088 0,-1-1-256 15,-5-3 0-15,0 2 0 16,6 2 1008-16,-5-4 144 0,5 4 16 0,-4-6 16 16,1-2-64-16,2-1-16 0,-1-3 0 0,4-1 0 15,0 0-576-15,2-4-112 0,0-2-32 0,1-2 0 16,1 0-176-16,0-1-32 0,1-3-16 0,-1 0 0 16,1 2-160-16,-1-5 192 0,2 1-192 0,0 0 192 15,1-1-192-15,0 1 0 0,0 2 144 0,0 2-144 16,2 0 0-16,-1 3 0 0,1 3 0 0,-1-2 0 0,0 4 192 0,1 2-48 15,1 2 0-15,-2 2 0 0,1 0 144 0,2 5 32 16,1 1 0-16,2 3 0 0,0 3-48 0,3 4 0 16,2 2 0-16,-1 1 0 0,1 3 64 0,1 4 16 15,1 0 0-15,-1 4 0 0,0 1-352 0,1 2-240 16,1 2 48-16,-1-3 0 31,1 3-304-31,-1-5-48 0,-1 1-16 0,-1-1 0 0,0-1-2160 0,0-1-432 16,-1-4-96-16</inkml:trace>
  <inkml:trace contextRef="#ctx0" brushRef="#br2" timeOffset="68207.42">4987 13401 21183 0,'-2'7'1888'0,"1"1"-1504"0,2 0-384 0,1-1 0 16,-1 3 1088-16,2 0 160 0,1 0 32 0,2 2 0 15,2 0-192-15,1 1-48 0,3 0 0 0,1 3 0 16,2-3-624-16,2 4-128 0,2-2-32 0,1 4 0 16,3-1-32-16,0 0-16 0,2-1 0 0,-2 0 0 0,1-1 64 0,-2-2 16 15,-1 0 0-15,-4-1 0 0,-3-1 272 0,-1 0 48 16,-4 0 16-16,-2 1 0 0,-3 0 560 0,-4-2 112 16,-2 2 32-16,-1 2 0 0,-4 0-288 0,-2 1-48 15,-3 0-16-15,-1-1 0 0,-3 1-384 0,-1-2-80 16,-1-1 0-16,0 0-16 0,1 0-192 0,0-2-48 0,1-3 0 0,2 1 0 31,2 0-1344-15,3-1-288-16,3-3-48 0</inkml:trace>
  <inkml:trace contextRef="#ctx0" brushRef="#br1" timeOffset="85180.93">15673 13675 16575 0,'0'0'1472'0,"0"0"-1168"0,0 0-304 0,0 0 0 16,0 0 1904-16,0 0 320 0,0 0 64 0,0 0 16 16,0 0-576-16,0 0-128 0,6 11 0 0,-3 0-16 15,0 4-368-15,0 2-80 0,1 1-16 0,-2 4 0 16,1 4-192-16,-1 4-32 0,1-2-16 0,0 4 0 0,0 5-240 0,1 2-32 15,0 0-16-15,3 3 0 0,-2 5-144 0,0 1-48 16,-1 1 0-16,0 3 0 0,-1 3-80 0,-1 0-32 16,2 0 0-16,0 1 0 0,-1 2 96 0,-1 2 0 15,1-1 16-15,1 2 0 0,0 1-80 0,0-1-32 16,2-2 0-16,-1 1 0 0,1-4-64 0,-2 0-16 16,-1 0 0-16,0-1 0 15,0-3 64-15,1-3 16 0,-1-1 0 0,1 1 0 16,0-5-16-16,0 2 0 0,1-1 0 0,-1 0 0 15,0-2 0-15,0 0 0 0,0-2 0 0,0 0 0 16,0-3-48-16,0 1-16 0,0-4 0 0,0 0 0 16,0-1-16-16,-1 0-16 0,1-4 0 0,0 0 0 15,-1-3-176-15,-1 2 0 0,1-4 144 0,0 1-144 16,-1 2 0-16,1-3 0 0,-2 1 0 0,2 0 128 0,-1 0-128 0,0-5 0 16,-1 1 0-16,2-3 0 15,-1-1-704-15,0-2-176 0,-1-2-16 0,1-1-16 16,1-3-1808-16,-2 0-352 0</inkml:trace>
  <inkml:trace contextRef="#ctx0" brushRef="#br1" timeOffset="86537.89">14632 14989 17503 0,'0'0'768'0,"0"0"176"0,5-3-752 0,-16 4-192 0,4-1 0 0,-1 0 0 0,1 0 1808 0,7 0 336 15,0 0 64-15,0 0 16 0,-1-5-752 0,1 5-128 16,6-7-48-16,2 2 0 0,3 0-208 0,2 2-32 15,4-2-16-15,-2 1 0 0,2 0 80 0,3 1 16 16,2 1 0-16,3-1 0 0,3 1 16 0,4 2 16 0,2-3 0 0,2 3 0 16,5 3-384-16,2-2-80 0,2-1 0 0,3 1-16 15,2 0-208-15,1 1-32 0,5 0-16 0,3 0 0 16,2-1-160-16,1-1-16 0,2-1-16 0,0-2 0 16,0-1-16-16,0 2 0 0,1-2 0 0,-1 1 0 15,-1-2-16-15,-1 1 0 0,1-1 0 0,-2 1 0 16,-2 1 32-16,-3 2 0 15,-1-2 0-15,-2 2 0 0,-1 1-96 0,-1 0-16 16,0 0 0-16,-3 1 0 0,-1 1-128 0,1-1 128 16,-3-1-128-16,-1 0 128 0,-1 0-128 0,-1 0 0 15,-1 0 0-15,-2 0 128 0,-1-1-128 0,0-1 0 16,-1 1-160-16,-4 0 160 16,3-1-1024-16,-4 1-128 0,1-2 0 0,-1 1-16 15,0 1-2320-15,-4-3-464 0</inkml:trace>
  <inkml:trace contextRef="#ctx0" brushRef="#br1" timeOffset="90878.14">13630 14756 2751 0,'2'-6'256'0,"-2"-1"-256"16,0 7 0-16,0 0 0 0,0-6 6368 0,0 6 1232 15,0 0 240-15,0 0 48 0,0 0-4848 0,0 0-976 0,0 0-192 0,0 0-32 16,2 7-512-16,1 6-112 0,-1 4 0 0,0 5-16 15,-2 5-544-15,0 3-96 0,-2 6-32 0,2 1 0 32,-1 3-352-32,1 2-176 0,0 2 160 0,1 3-160 0,-2 0 0 0,1 1-320 15,0-2 64-15,1-3 0 16,1-3-3216-16,-1-2-640 0,0-5-128 0</inkml:trace>
  <inkml:trace contextRef="#ctx0" brushRef="#br1" timeOffset="91093.77">13875 14657 15663 0,'-3'-13'688'0,"3"13"144"0,0 0-656 0,0 0-176 0,0 0 0 0,0 0 0 16,0 0 4896-16,0 0 944 0,0 0 192 0,3 8 48 16,4 5-3712-16,0 4-720 0,2 5-160 0,-2 4-16 15,1 5-1024-15,0 4-192 16,1 5-32-16,0 0-16 0,2 2-208 0,-2 2 144 15,-1-1-144-15,1 0 128 0,0 1-128 0,-1-1-256 16,0-1 64-16,1-3 16 16,-1-1-592-16,-2 1-112 0,1-6-16 0,-2 1-16 15,-1-6-2000-15,0 1-400 0,-2-4-80 0</inkml:trace>
  <inkml:trace contextRef="#ctx0" brushRef="#br1" timeOffset="91309.47">13723 15124 41119 0,'-16'-2'1824'0,"10"2"368"0,-1 2-1744 15,7-2-448-15,0 0 0 0,0 0 0 0,0 0 1360 0,0 0 192 0,0 0 48 0,0 0 0 16,8-2-640-16,4 1-128 0,2 1-32 0,3 0 0 16,1 0-576-16,6 0-224 0,-1 0 176 0,3 1-176 15,2-1 0-15,2 0 0 0,0-1 0 0,1 2 0 31,0 2-3392-31,1 1-576 0</inkml:trace>
  <inkml:trace contextRef="#ctx0" brushRef="#br1" timeOffset="92965.78">15852 12615 15663 0,'0'0'1392'0,"0"0"-1120"0,0 0-272 0,0 0 0 16,0-10 2672-16,-8 6 464 0,0 0 112 0,0 0 16 15,-1 0-1248-15,0 3-240 0,1 2-48 0,-3 2-16 31,-4 1-704-31,0 4-144 0,-1 3-32 0,-1 0 0 0,-1 2 64 0,0 4 16 0,-1 2 0 0,4 5 0 16,-2 2-16-16,0 3-16 16,0 2 0-16,2 3 0 0,2 2-240 0,2 2-32 15,2-1-16-15,3 3 0 0,4-4-144 0,3 1-48 16,4-1 0-16,3-3 0 0,3-3-176 0,3-3-32 16,3 0-16-16,2-4 0 0,2-3-176 0,3-4 0 15,2-1 0-15,0-3 128 0,-1-3-128 0,1-3 0 0,0-3 0 0,1-3 128 16,1-1-368-16,-2-2-80 0,-2-1 0 0,2-3-16 15,2 0-1280-15,-2-4-256 0,-1-1-48 0,-1-1-16 16,1-1-816-16,-3-3-144 0,1 0-48 0,-3-2-11568 16</inkml:trace>
  <inkml:trace contextRef="#ctx0" brushRef="#br1" timeOffset="93435.51">16373 12660 21183 0,'0'0'944'0,"0"0"192"0,0 0-912 0,0 0-224 0,-2 8 0 0,-2-1 0 16,0 4 2512-16,0 0 464 0,0 4 96 0,0 4 0 15,0 1-1408-15,-1 3-304 0,0 3-48 0,0 3-16 16,-1 2-720-16,1 1-128 0,-1 3-48 0,1-1 0 16,-2-2-176-16,2 0-32 0,0-4-16 0,-1 0 0 0,2-5-176 0,2-3 128 15,1-5-128-15,-1-2 128 0,2-3-128 0,0-10 128 16,0 0-128-16,0 0 128 0,5-3-128 0,1-6 128 15,0-5-128-15,1-7 128 0,-2-1 0 0,0-7-128 16,2-2 192-16,-1-3-64 0,1-2-128 0,-1 0 0 0,1-4 0 16,-1 0-176-16,-1-1 176 0,2 0 0 0,1 1 0 0,0 1 0 15,-2 0 0-15,1 3 0 16,-2 5 0-16,0 2 128 0,0 3-128 0,-1 7 0 16,0 3 0-16,3 6 0 0,-2 3 0 0,-5 7 0 15,5 8 0-15,0 10 0 0,0 6-160 0,1 7 160 16,0 7-192-16,2 4 192 0,0 3-192 0,1 3 192 15,3 3-192-15,1 1 192 0,1-1 0 0,3 1 0 16,0-7 192-16,1-3-48 0,-1-5-144 0,0-1 0 16,3-6-192-16,-2-8 192 0,0-4 0 0,2-2 0 0,-3-6 224 0,0-3-64 15,-2-5 528-15,1-4 96 0,-2-6 32 0,2-4 0 16,-2-4 208-16,-1-2 32 0,-1-5 16 0,0-3 0 16,0-7-368-16,-3-1-80 0,-2 0-16 0,0-2 0 15,-1-5-352-15,0 1-64 0,-4-1 0 0,2 2-16 16,-1 0-176-16,-2-1 0 0,0-1-160 0,-1 2 160 15,-1 0-1584-15,0 3-208 0,0 0-64 0</inkml:trace>
  <inkml:trace contextRef="#ctx0" brushRef="#br1" timeOffset="107801.87">15710 17212 19343 0,'0'0'1728'16,"0"0"-1392"-16,0 0-336 0,0 0 0 0,8-11 1984 0,-10 25 336 15,2 0 64-15,2 2 16 0,-1 3-1248 0,3 2-240 0,1 0-48 0,2 3-16 16,-1 2-208-16,1 0-64 0,-1 0 0 0,1 0 0 16,-1 1-160-16,1 1-32 0,-2 0-16 0,0 0 0 15,0-2-96-15,-1-4-16 0,0-2 0 0,0-2 0 16,0 0-64-16,-3-2 0 0,1-3-16 0,-1-3 0 15,-1-10-16-15,0 0 0 0,0 0 0 0,0 0 0 16,0 0 0-16,-7-2 0 16,1-6 0-16,-1-3 0 0,-1-2-160 0,1-5-272 15,-1-5 64-15,0-5 16 0,0-3 64 0,2-4 128 16,-1-3-208-16,2-1 80 0,0-2-16 0,1-2 0 16,3 3 0-16,1 2 0 0,1 3 0 0,3 2 0 15,1 2 0-15,1 2 0 0,2 3 144 0,1 3 0 16,1 1-144-16,1 2 144 0,2 2 0 0,2 2 0 15,-1 3 0-15,4 3 0 0,2-2 0 0,1 5 160 0,0 2-16 0,1 3 0 16,1 2 32-16,1 0 0 0,-2 2 0 0,0 1 0 16,0 2 32-16,-4 2 16 0,-1 2 0 0,-2 0 0 15,-4 3 32-15,-1 3 0 0,-3 0 0 0,-3 3 0 0,-2 3-112 0,-4 2-16 16,-2 2 0-16,-1 0 0 0,-3 1-128 0,-1 0 0 16,-1-1 0-16,-2-2 128 0,-1-2-128 0,-1-2 0 15,1-2 0-15,0-1 0 0,0-2 128 0,2-2-128 0,2-1 128 0,2-4-128 31,2 0 432-31,5-7 0 0,0 0 0 0,0 0 0 16,0 0 256-16,2 8 48 0,-2-8 16 0,6 5 0 16,3-1-112-16,3 0 0 0,1 0-16 0,3 0 0 15,2-1-160-15,3 1-16 0,2 0-16 0,2 0 0 16,0 1-240-16,-1 1-64 0,3-1 0 0,-1-1 0 16,1 2-128-16,-1 2 0 0,-1 0 0 0,1 0 0 0,0-2 0 0,0 1-272 15,0-2 32-15,0 3 16 16,-1-2-2768-16,0 1-544 0</inkml:trace>
  <inkml:trace contextRef="#ctx0" brushRef="#br1" timeOffset="108972.47">18111 14693 9215 0,'0'0'816'0,"0"0"-656"16,0 0-160-16,5-5 0 0,-3-3 3072 0,0-1 592 16,0-2 112-16,-1-1 32 0,-1 0-1952 0,0 0-384 15,0 2-64-15,0-2-32 0,0 2 224 0,-3-1 32 16,-1 1 16-16,-2 0 0 0,-4 0-176 0,-1 3-16 16,-1 0-16-16,-2 4 0 0,0 0-448 0,-1 4-96 0,1 3 0 0,1 5-16 15,0 5-432-15,1 4-64 0,0 5-32 0,2 4 0 16,1 6-352-16,2 4 0 0,0 3 0 0,1 0 128 0,2-1-128 0,4 1 0 15,2 0 0-15,2-1 0 0,2-3-128 0,3-1 128 16,4 1-128-16,3-6 128 0,2-4 0 0,3-3 0 16,3-6 0-16,0-3-128 0,2-2 128 0,2-5 176 15,-1-6-48-15,2-2 0 0,0-5 128 0,-2-1 0 0,-1-5 16 0,-3 0 0 16,0-7 0-16,-6-1 0 0,-4-1 0 0,-3 2 0 16,-1-5-48-16,-2 1-16 0,-3-3 0 0,-6-2 0 15,0 2-48-15,-2 0-16 0,-1-1 0 0,-5 1 0 16,-3 0-144-16,-1-2 0 0,-2 3 144 0,1 2-144 15,-1-1 0-15,-1 4-320 0,-1 0 64 0,1 3 16 32,1 3-1840-32,1 2-368 0,0 3-80 0,2 1-15408 15</inkml:trace>
  <inkml:trace contextRef="#ctx0" brushRef="#br1" timeOffset="109157.27">17986 14212 20271 0,'-12'-10'1792'0,"12"10"-1424"0,-6-4-368 0,6 4 0 0,-7-4 3232 0,7 4 576 16,0 0 112-16,0 0 32 0,0 0-2976 0,0 0-592 16,0 0-112-16,0 0-16 31,0 0-1552-31,0 0-304 0,7 9-64 0</inkml:trace>
  <inkml:trace contextRef="#ctx0" brushRef="#br1" timeOffset="109319.65">18302 14253 25791 0,'-7'0'2304'0,"1"-1"-1856"15,6 1-448-15,-6-3 0 0,6 3 1984 0,0 0 320 16,0 0 48-16,0 0 16 0,2-7-1984 0,-2 7-384 15,5-6 0-15,-5 6-15232 16</inkml:trace>
  <inkml:trace contextRef="#ctx0" brushRef="#br1" timeOffset="109585.25">18067 15448 28559 0,'-9'9'1264'0,"5"-7"272"0,-1-2-1232 0,-1-2-304 0,3 0 0 0,3 2 0 15,0 0 1792-15,0 0 320 0,0 0 48 0,0 0 16 32,0 0-2896-32,9 4-576 0,-9-4-112 0,13 4-13328 0</inkml:trace>
  <inkml:trace contextRef="#ctx0" brushRef="#br1" timeOffset="109720.26">18338 15512 17503 0,'0'0'1552'0,"0"0"-1232"0,0 0-320 0,0 0 0 0,0 0 3360 0,0 0 608 16,0 0 128-16,0 0 32 0,0 0-3232 0,0 0-640 16,4-8-128-16,1-2-14592 15</inkml:trace>
  <inkml:trace contextRef="#ctx0" brushRef="#br1" timeOffset="109904.43">18680 14630 32303 0,'-12'5'1424'0,"12"-5"304"0,0 0-1376 0,-4 5-352 16,4-5 0-16,-3 8 0 0,3-8 0 0,-2 9 0 16,-1-1 0-16,5 2-14336 15</inkml:trace>
  <inkml:trace contextRef="#ctx0" brushRef="#br1" timeOffset="110057.7">18745 15036 27647 0,'-17'7'2448'0,"9"-2"-1952"0,0 2-496 0,0-2 0 0,2 1 2304 0,1 0 352 15,1 0 80-15,4-6 16 0,0 0-2176 0,0 0-416 16,0 0-160-16,0 0 0 15,8 3-2016-15,1-2-512 0</inkml:trace>
  <inkml:trace contextRef="#ctx0" brushRef="#br1" timeOffset="110320.9">18914 14266 31503 0,'0'0'1392'0,"0"0"288"0,0 0-1344 0,0 0-336 0,0 0 0 0,0 0 0 16,0 0 1248-16,0 0 176 0,0 0 48 0,0 0 0 16,7-5-656-16,1 1-128 0,1 0-32 0,3 0 0 0,1-1-512 0,1-1-144 15,0 1 0-15,-1 1 0 16,2-2-304-16,-1-1-128 0,0-1-16 0,2-1-16 15,1 0-3072-15,-1 0-624 0</inkml:trace>
  <inkml:trace contextRef="#ctx0" brushRef="#br1" timeOffset="110705.92">19174 13856 19343 0,'-29'4'848'0,"16"-1"192"0,-4 2-832 0,0-2-208 0,-1 1 0 0,-2 2 0 16,-1 1 1920-16,3 3 320 0,-1-1 80 0,-1 2 16 0,1-1-1072 0,2 3-224 15,-2 0-32-15,0 4-16 0,-1 3-608 0,2 3-112 16,-2 1-16-16,2-1-16 0,1 2-96 0,3 2-16 16,2 3 0-16,3 2 0 0,3 0-128 0,3-1 192 15,3 1-192-15,3-2 192 0,2 0-192 0,4-2 0 16,3 2 0-16,2-2 0 0,4-3 0 0,-1-5 0 0,0-1 0 0,1-4 0 15,2 1 128-15,1-6 0 0,1 1 0 0,1-6 0 16,0-4 256-16,0-2 32 0,0-2 16 0,2-4 0 0,0-3 0 0,0-1 0 16,-2-2 0-16,-1-3 0 0,-1-3 144 0,-1-1 48 15,-3 0 0-15,0-2 0 0,-2 1 80 0,1 2 0 16,-6-3 16-16,1-1 0 0,-2 0-208 0,-1 1-64 16,0-4 0-16,-3 2 0 0,-1 2-112 0,-3 1-16 15,-4 0-16-15,0-1 0 16,-4-1-112-16,-2-2-32 0,-3-1 0 0,-2 1 0 15,-3 0-160-15,-3 3 0 0,-1-1 144 0,-1 1-144 32,-1 2-2816-32,-3 6-640 0</inkml:trace>
  <inkml:trace contextRef="#ctx0" brushRef="#br3" timeOffset="138848.22">15958 14412 10127 0,'0'0'896'0,"0"0"-704"0,-3 6-192 0,0-2 0 0,2 3 4832 0,1 1 928 0,1 1 192 0,2 4 48 16,1 0-3568-16,0 0-704 0,2 4-128 0,3 1-48 16,3 3-528-16,1-3-96 15,0 2-32-15,2-1 0 0,-1 1-640 16,0-1-128-16,2-2-128 0,-2 0 192 0,1 0-192 0,-1-2 0 15,0-1 0-15,-1-1 0 0,0-4-272 0,-1-1-96 16,-2-3-16-16,1-1 0 16,-2-1-1968-16,-1-2-400 0,0 0-64 0,-8-1-11904 15</inkml:trace>
  <inkml:trace contextRef="#ctx0" brushRef="#br3" timeOffset="139033.24">16251 14403 29999 0,'0'0'1328'0,"-3"-4"272"0,3 4-1280 0,-5-4-320 0,-2 1 0 0,1 2 0 16,-1 1 1456-16,0 3 208 0,-2 3 64 0,-1 2 0 16,1 2-576-16,-4 3-96 15,-2 2-32-15,-4 3 0 0,0 2-512 0,1 0-96 16,-2 3-32-16,0-1 0 0,1 0-384 0,2 0 0 16,1 0 0-16,2-1 0 15,0 0-1984-15,3-3-384 0,2 3-80 0,1-3-13392 16</inkml:trace>
  <inkml:trace contextRef="#ctx0" brushRef="#br3" timeOffset="139248.94">16174 14232 21183 0,'0'0'944'0,"0"0"192"0,0 0-912 0,0 0-224 15,0 0 0-15,-4 8 0 0,-1 2 3424 0,1 3 640 16,-1 3 128-16,1 2 32 0,1 3-2512 0,2 4-496 0,0 1-112 0,1 3-16 15,1 2-816-15,1 3-272 0,2 2 160 0,-1-1-160 16,0-1-208-16,-1 0-128 0,1 0-32 0,1-1 0 31,-3-2-2032-31,0-1-416 0,-1-3-64 0,0-1-6992 0,0-3-1392 0</inkml:trace>
  <inkml:trace contextRef="#ctx0" brushRef="#br3" timeOffset="139464.84">15865 14579 33743 0,'0'0'1488'0,"-7"-2"320"0,7 2-1440 0,0 0-368 0,0 0 0 0,0 0 0 16,0 0 1440-16,0 0 224 0,6-6 32 0,1 1 16 0,3 0-704 0,1-1-144 16,4 1-32-16,0 0 0 0,1-2-512 0,2 1-128 15,4-1 0-15,-1 1-16 0,0-1-176 0,0 2 0 16,1 0 0-16,-1-2 0 15,-1-1-1104-15,-2 2-256 0,-3-1-48 0,0 1-16 16,-2-1-2160-16,-3-2-448 0</inkml:trace>
  <inkml:trace contextRef="#ctx0" brushRef="#br3" timeOffset="139649.44">16072 14237 15663 0,'0'0'688'0,"-6"5"144"0,-1 2-656 0,2 3-176 0,2-1 0 0,1 5 0 16,-1 0 4480-16,2-1 880 0,1 1 160 0,0 3 48 0,1 1-3568 0,3 2-704 16,1 2-144-16,0 3-16 0,1-2-816 0,0 3-176 15,3 2-16-15,0-1-128 0,-1 1 0 0,0 2-192 16,0-2 0-16,0 1 0 16,0 0-2144-16,-1-1-416 0,0 1-96 0,-2 0-11824 0</inkml:trace>
  <inkml:trace contextRef="#ctx0" brushRef="#br3" timeOffset="139834.26">15946 14780 23951 0,'0'0'2128'0,"0"0"-1696"16,4-7-432-16,1-5 0 0,1-1 2160 0,4-2 336 16,0-2 80-16,3-2 16 15,0-1-800-15,3-3-144 0,-1-1-48 0,1-1 0 16,0 1-688-16,1 2-144 0,0 4-16 0,-1-2-16 15,0 3-528-15,0 0-208 0,-2 2 176 0,0 2-176 32,-1 1-1056-32,1 2-304 0,-3-1-64 0,1 3-10160 0,-3 2-2016 0</inkml:trace>
  <inkml:trace contextRef="#ctx0" brushRef="#br3" timeOffset="140034.84">16047 14261 31327 0,'0'0'1392'0,"0"0"272"0,-3 7-1328 0,0 3-336 0,2-1 0 0,2 0 0 16,2 0 816-16,2 3 80 15,3 2 32-15,1 2 0 0,2 2-96 0,4 1-32 16,3 2 0-16,0 2 0 0,1 1-320 0,1 1-64 16,1 2-16-16,3-2 0 0,2 1-256 0,0-1-144 15,-1 0 160-15,1-2-160 16,1-1-2544-16,0 1-592 0</inkml:trace>
  <inkml:trace contextRef="#ctx0" brushRef="#br3" timeOffset="141706.99">8499 16069 10127 0,'-10'14'896'0,"0"-18"-704"0,-1 2-192 0,-2 0 0 16,0-1 3696-16,0 0 704 0,-2-1 144 0,2 1 16 16,0 3-2880-16,1 0-576 0,2 0-112 0,1 3-32 15,1 2-256-15,3 2-48 0,0 2-16 0,2 4 0 0,3 0-304 0,1 1-64 16,3 5-16-16,1 4 0 0,1 6-256 16,1 3 0-16,3 3 0 0,1 3 0 0,1 4-176 0,6 9-32 15,1-2-16-15,-1-2 0 31,-1-2-960-31,-2-5-192 0,1-6-32 0,-3-1-16 16,-1-5-240-16,-2-3-64 0,-2-4 0 0,-1-3-8672 0</inkml:trace>
  <inkml:trace contextRef="#ctx0" brushRef="#br3" timeOffset="141838.21">8448 16706 911 0,'-17'-13'0'0,"11"6"0"0,-4-4 0 0,1 1 0 16,2 1 4752-16,-1-4 880 0,3 1 160 0,1 1 32 15,1 4-3312-15,3-4-656 0,1 3-144 0,3-1-32 0,1 0-1168 0,3 0-256 16,3-2-32-16,2 1-16 0,1-2-208 0,4 2 0 15,3-2 0-15,3 3 0 16,3-3-704-16,-2 3-128 0,-2-1-16 0,-1 1-11040 0</inkml:trace>
  <inkml:trace contextRef="#ctx0" brushRef="#br3" timeOffset="141969.41">8770 16437 17903 0,'0'0'784'0,"-3"5"176"0,-2 1-768 0,3 1-192 0,-1-1 0 0,2 1 0 16,1-7 1056-16,-2 8 160 0,0 1 48 0,2-1 0 15,0-8-656-15,1 10-128 0,0-2-32 0,1 2 0 16,-1 2-448-16,0 1 0 0,1-5 0 0,0 1 0 16,1 1-448-16,-1 1-176 0,1-2-32 0</inkml:trace>
  <inkml:trace contextRef="#ctx0" brushRef="#br3" timeOffset="142375.78">8767 16503 21071 0,'0'0'928'0,"0"12"208"0,2 0-912 0,0 2-224 0,4 1 0 0,-1 2 0 16,0 0 1184-16,2 0 192 0,0 2 32 0,1-4 16 15,0 2-480-15,0-2-112 0,-2-2 0 0,1-6-16 0,-1 1-320 16,0-3-64-16,-6-5-16 0,0 0 0 0,0 0 144 0,0 0 16 16,5-5 16-16,-1-4 0 0,-3-3-48 0,-1-1-16 15,-1-1 0-15,-1-2 0 0,-1 1-144 0,-1-2-16 16,0-2-16-16,0 3 0 0,-1-4-224 0,1 3-128 0,0-3 160 15,1 4-160-15,-1-4 0 0,2 3 0 0,0-1 0 0,2 2 0 32,2 2-416-32,0 2-128 0,1 2-32 0,2 2 0 15,2 1-1104-15,2 3-240 0,0 2-32 0,3 0-6960 0,2 1-1392 0</inkml:trace>
  <inkml:trace contextRef="#ctx0" brushRef="#br3" timeOffset="142607.63">9097 16361 19231 0,'0'0'848'0,"0"0"176"0,0 0-816 0,0 0-208 15,0 0 0-15,0 0 0 0,-6 4 1728 0,-1 1 288 16,-2 3 64-16,1 1 16 0,1 1-800 0,0 3-144 16,2-2-48-16,1 2 0 0,1 3-464 0,2 1-112 15,1 1-16-15,3 0 0 0,0-2-176 0,4-2-32 0,2-1-16 0,3-4 0 16,1 0-160-16,1-2-128 0,2-2 192 0,-3-2-192 16,0-2 256-16,-1-2-48 0,-3-2-16 0,0-3 0 15,-1-5 256-15,-2 1 32 0,0 1 16 0,-3-6 0 16,0 1-192-16,-2 0-48 0,-1-1 0 0,-1 2 0 0,-2 0-64 0,0 0-32 15,0 1 0-15,-2 1 0 16,-1-1-1264-16,1 1-256 0,-1 2-48 0,-1-1-8992 16,2-1-1792-16</inkml:trace>
  <inkml:trace contextRef="#ctx0" brushRef="#br3" timeOffset="143039.34">9243 16267 9215 0,'0'0'400'0,"4"8"96"0,1 0-496 0,2 3 0 15,0 2 0-15,-1-2 0 0,1 2 5056 0,-2 1 896 16,0 1 192-16,0-1 48 0,0 0-3888 0,-1 1-768 16,2-1-144-16,-1-4-48 0,0 2-832 0,0-1-192 15,0-4-16-15,1 3-16 0,-2-5-288 0,-4-5 0 16,0 0 128-16,6 0-128 0,-6 0 0 0,5-4 0 16,-1-3-176-16,0 0 176 0,-1-5-288 0,-1 1 48 15,0 0 16-15,-1-1 0 0,0 0 224 0,1-1-176 0,-1-3 176 0,0 2-160 16,0 0 160-16,1 1 0 0,2 1 0 0,-2 0 0 15,2 2 0-15,0 2-128 0,0 1 128 0,1 2 0 16,-5 5-272-16,7-1 16 0,-7 1 16 0,8 5 0 16,-1 3 384-16,1 2 80 0,0 3 16 0,0 2 0 15,-2 0-64-15,1-1-16 0,-1 0 0 0,1 1 0 0,-2-3-16 0,2 0 0 32,-1-3 0-32,2-2 0 0,-8-7-144 0,0 0 0 15,0 0 144-15,8 1-144 0,0-1 0 0,-2-4 144 0,-1-5-144 0,1-2 0 16,-3 1 192-16,1-6-64 0,-2-1 0 0,0 0-128 15,0-2 192-15,2 2-64 0,-2-4 0 0,1 2-128 16,-1 0 0-16,1 1 0 0,0 0 0 0,0 3 0 16,3 2 320-16,-1 2-64 0,0 3 0 0,2 4 0 15,0 0 32-15,0 4 0 0,-7 0 0 0,9 7 0 0,2 4-112 0,0 5-32 16,2-2 0-16,0 3 0 0,0 3-144 0,3 2 0 16,-3-3 0-16,1 2 0 15,1-1-1552-15,2-1-304 0,0 1-48 0</inkml:trace>
  <inkml:trace contextRef="#ctx0" brushRef="#br3" timeOffset="143377.57">10311 16378 16575 0,'0'0'736'0,"0"0"160"0,0 0-720 0,0 0-176 16,8 2 0-16,0 1 0 15,0-2 2880-15,-1-1 560 0,3-1 96 0,-3-2 32 16,1 0-1776-16,0-3-368 16,-1 0-64-16,-2-1-16 0,0 0-832 0,0 0-192 0,-1-3-16 0,0-1-16 15,-1 2-32-15,-2-3-16 0,0 2 0 0,-2 1 0 16,0 0 272-16,-2-1 64 0,-1 4 16 0,-1-3 0 16,-2 2 32-16,0 1 0 0,-3 1 0 0,1 2 0 15,0 0-32-15,1 3 0 0,0 3 0 0,2 0 0 0,1 3-176 0,1 5-32 16,1-1-16-16,3 3 0 0,2-1-368 0,1 3 128 15,4 1-128-15,2 0 0 0,2 1 0 0,0 0 0 16,0-1 0-16,0-1 0 16,4 0-1024-16,0 0-256 0,1-2-64 0,0-4-16 15,1-1-1952-15,0-3-384 0</inkml:trace>
  <inkml:trace contextRef="#ctx0" brushRef="#br3" timeOffset="143524.81">10651 16228 25167 0,'0'0'1104'0,"0"0"240"0,0 0-1072 0,0 0-272 16,2 9 0-16,-1 0 0 0,2 0 448 0,-1 3 16 15,2 0 16-15,1 1 0 0,3 2-272 0,0 0-48 0,1-2-16 0,0 0 0 32,2-1-656-32,0-1-128 0,1 1-16 0,0-1-10864 0</inkml:trace>
  <inkml:trace contextRef="#ctx0" brushRef="#br3" timeOffset="143640.37">10782 16182 9215 0,'0'0'816'0,"0"0"-656"15,-3-7-160-15,1-1 0 0,0-3 1888 0,1 3 352 16,1-1 64-16,3 3-6432 16,-2-2-1280-16</inkml:trace>
  <inkml:trace contextRef="#ctx0" brushRef="#br3" timeOffset="143840.99">10835 15946 2751 0,'0'0'256'0,"1"-6"-256"16,-1-1 0-16,2 1 0 0,-2-1 5056 0,1 3 960 15,-1 4 192-15,0 0 32 0,0 0-3488 0,0 0-704 16,0 0-144-16,0 0-32 0,7 7-1104 0,-1 1-208 16,2 3-48-16,1 6-16 0,3 2-304 0,0 3-48 15,-1 0-16-15,0 1 0 0,0 2-128 0,1 1 0 0,1 2 0 0,2 0 0 16,-1 1-400-16,0-2 32 0,-1-1 16 0,2-2 0 31,-1-1-2592-31,-1 0-512 0</inkml:trace>
  <inkml:trace contextRef="#ctx0" brushRef="#br3" timeOffset="144510.67">11007 16307 29247 0,'-13'-2'1296'0,"8"1"272"0,0-2-1248 15,0 0-320-15,-1 1 0 0,6 2 0 0,-5-4 1136 0,5 4 160 16,0 0 48-16,0 0 0 0,1-5-640 0,5-1-128 16,0 1-32-16,3 0 0 0,2 0-544 0,1-2-320 0,-1 1 32 0,2-2 16 15,0 0-192-15,0 0-48 0,0 0 0 0,-1-2 0 16,0 0-784-16,-2 0-176 0,-2 1-16 0,0-1-16 16,1-1-624-16,0-2-128 0,-1-2-32 0,-1-2 0 15,-2 0 768-15,0-1 160 0,-1 1 16 0,0-2 16 0,-3 0 960 0,0 1 192 16,-1-1 48-16,2 1 0 0,-1 2 352 0,2 2 80 15,-1 0 16-15,1-1 0 0,-2 2 1424 0,2 3 304 16,1 1 48 0,1 4 16-16,0 3 80 0,-5 2 32 0,0 0 0 0,8 9 0 15,0 3-688-15,-2 5-128 0,2 3-16 0,-1 2-16 16,-1-1-544-16,1 1-128 0,-1 1 0 0,1 0-16 16,0-1-304-16,0-1-48 0,-2-3-16 0,2 0 0 15,1-1-320-15,-3 0 144 0,-1-4-144 0,1-1 0 16,-3-1 128-16,1-3-128 0,0-1 0 0,-3-7 0 15,2 6 0-15,-2-6 0 0,0 0 0 0,0 0-144 0,0 0 144 0,0 0-208 16,6-5 80-16,-3-3 128 0,1 0 0 0,-1-3 0 16,0-1 0-16,-1 2 192 0,1-2-384 0,-1 1-80 15,1 0-16-15,0 3 0 0,-1 1 288 0,1 3-128 16,-3 4 128-16,0 0 0 0,6-4 0 0,-6 4 0 16,0 0 0-16,8 4 0 0,0 3 176 0,0-1 144 15,0 2 16-15,-1 0 16 0,3 0-352 0,0 0 0 0,0 0 0 0,0-2 128 16,-1-1-128-16,0-1 0 0,0-2 0 0,1-1 0 15,1 1-176-15,-1-5 176 0,1-1-208 0,-1 0 80 0,-1-2 128 0,-2 1 0 16,-1 0 0-16,1-1 0 0,-3-2 0 0,0 0 128 16,-2 0-128-16,-1 0 128 0,-1 0-128 0,0-3 192 15,-1 2-64-15,0-1 0 0,0 1-128 0,-2 0 128 16,-1 0-128-16,-1 1 128 16,-2 0-128-16,2 2 128 0,0-3-128 0,0 5 128 15,5 4 64-15,-6 1 32 0,1 0 0 0,5-1 0 16,-5 7 288-16,1 1 64 0,2 1 16 0,0 1 0 15,2 1-336-15,2 1-80 0,0-2-16 0,5 2 0 16,-1-1-352-16,2 0-64 0,0 1 0 0,1-2-16 16,1 0-1344-1,2-3-272-15,0 1-48 0,-2-2-16 0,1 1-800 0,-2-2-144 0,1-1-48 0,-1-1 0 16,-1-2-1296-16,-1-1-272 0</inkml:trace>
  <inkml:trace contextRef="#ctx0" brushRef="#br3" timeOffset="144810.91">11675 16133 1839 0,'0'-13'0'0,"2"6"160"0,-2-3-160 0,2-2 0 16,-1-2 0-16,-1-1 0 0,1 0 384 0,1 0 64 0,2 2 0 0,-1 3 0 15,0 1 1600-15,-2 2 336 0,-1 7 64 0,0 0 16 32,0 0 992-32,0 0 208 0,8 6 48 0,-3 1 0 15,1 4-1152-15,-2 0-208 0,-1 0-48 0,1 1-16 0,0-1-752 0,1 2-160 0,-1-3-32 0,0 0 0 16,-1 0-576-16,1 0-112 0,-3-3-16 0,-1-7-16 16,1 8-304-16,-1-8-64 0,0 0-16 0,0 0 0 15,0 0-80-15,0 0-16 0,0 0 0 0,-7-1 0 16,-1-4-144-16,0-1-192 0,0-4 32 0,2 1 16 15,-1-4-128-15,3 0-32 0,2-2 0 0,0 0 0 32,2-2-256-32,2-3-48 0,0 3-16 0,3 2 0 15,2 0 48-15,1 2 0 0,1-2 0 0,0 2 0 0,3 1 400 0,-1 2 176 0,1-1-128 0,1 2 128 16,2 1 0-16,-1 3-160 0,-1 2 160 0,1 2 0 16,-2 2-224-16,0 2 64 0,-2 1 16 0,-1 2-10464 15,0 1-2080-15</inkml:trace>
  <inkml:trace contextRef="#ctx0" brushRef="#br3" timeOffset="145174.24">9053 17352 20271 0,'-10'-3'1792'0,"-1"2"-1424"16,2 1-368-16,0 4 0 0,1 0 2848 0,2 1 496 15,0 0 112-15,5 3 0 0,2 1-2240 0,3 3-448 16,1 1-80-16,5 4-32 0,1 4-304 0,4 2-64 16,4 3-16-16,3 3 0 0,1 1-464 0,-1 0-80 15,0-3-32-15,0 2 0 16,-1-6-2128-16,0 1-448 0,-3-2-64 0,-1-1-9648 0</inkml:trace>
  <inkml:trace contextRef="#ctx0" brushRef="#br3" timeOffset="145612.64">9103 17680 7359 0,'-8'-10'656'0,"8"10"-528"16,-4-5-128-16,4 5 0 0,0 0 4096 0,1-7 800 15,2 1 160-15,2-2 16 0,4-1-3664 0,3 1-752 0,2 0-144 0,3 0-16 16,1 0-336-16,1-1-160 0,3-1 160 0,1-1-160 15,1 1 0-15,0 1 0 0,0-3 0 0,-1 3 0 16,-2 0 176-16,-1 2-176 0,-3 1 192 0,-2 2-192 16,-2 0 0-16,-2 3 0 0,-2 1-192 0,-2 1 48 15,-7-1 144-15,0 0 0 0,0 0-144 0,0 0 144 16,1 8 0-16,-1 0 0 16,-4 1 0-16,0-1 0 0,-1-1-192 0,0 4 48 15,-2-3 0-15,1 3 0 0,-1 2 144 0,0 0 0 16,1-1 0-16,1 0 0 0,0-2 0 0,1 1 0 15,1-2 0-15,2 0 128 0,-1-1-128 0,2-8 192 16,0 0-64-16,0 0 0 0,0 0 64 0,0 0 32 0,10 0 0 0,-1 0 0 16,1-3 32-16,1-1 16 0,-1-3 0 0,0-1 0 15,2 0 48-15,1-3 16 0,-1 2 0 0,0 0 0 0,-1 1 48 16,1-2 0-16,0 2 0 0,-2 2 0 16,-1-2 240-16,1 1 48 0,-3 1 16 0,1 2 0 0,-8 4-48 0,0 0-16 15,0 0 0-15,0 0 0 0,9 1-288 0,-1 2-48 16,-8-3-16-16,7 4 0 0,-7-4-272 0,6 6 0 15,2 3 0-15,0-1-144 32,-3-1-1440-32,0-1-272 0,0 1-64 0,3 1-7984 0,1-1-1584 0</inkml:trace>
  <inkml:trace contextRef="#ctx0" brushRef="#br3" timeOffset="146013.34">9827 17408 23039 0,'0'0'1024'0,"0"0"192"0,-6-3-960 0,-2 2-256 16,0 1 0-16,0 1 0 0,1-1 2464 0,0 3 448 16,7-3 96-16,-6 5 0 0,0 0-1728 0,2 2-336 0,1 1-80 0,0 1-16 15,2 1-464-15,1 2-80 16,1 2-32-16,3 2 0 0,0 1-80 0,2 0 0 0,3 2-16 0,1-2 0 16,-1 0-176-16,0-1 128 0,0 0-128 0,0-2 128 15,1-1-128-15,2-4 0 16,0 0 0-16,1-1 128 0,0-3-128 0,1 0 0 15,1-5 0-15,2 0 0 16,1 0 0-16,-1 0-144 0,-3-5 144 0,3 0 0 0,-1-2 0 0,-1 0-128 16,0-3 128-16,-1 1 0 0,-2-4 0 0,-2 0 0 15,-1 0 0-15,-1-1 0 0,1-2 0 0,-3 1 0 16,-4-1 0-16,1 0 0 0,-2 1 0 0,-1 0 0 16,-4 2 0-16,0 3 0 0,-1 1 0 0,-3 1 0 0,-1 1 0 0,0 5 0 15,0-1 160-15,0 6-160 0,0-2 160 0,1 4-160 16,1 2 432-16,2 1-16 15,1 2 0-15,1 3 0 0,3 1 224 0,3 2 32 0,1 0 16 0,3 1 0 16,3 0-208-16,2-2-32 0,-1 1-16 0,5 0 0 16,1-2-240-16,1 0-32 0,2-2-16 0,1-3 0 15,1-2-144-15,-1-2 0 0,1-3 0 0,0 0 0 16,2-5-1760-16,0-1-384 0,0-4-80 0</inkml:trace>
  <inkml:trace contextRef="#ctx0" brushRef="#br1" timeOffset="150438.76">21510 14886 17503 0,'0'0'1552'0,"3"11"-1232"0,-11-12-320 0,3 1 0 0,5 0 2432 0,0 0 416 16,0 0 96-16,0 0 0 0,9-7-1280 0,2 4-256 0,3 0-48 16,5-4-16-16,2 3-48 0,0 1-16 0,2 2 0 0,3 1 0 15,3 0-464-15,-2 0-112 0,-1 0 0 0,4 0-16 16,3 0-112-16,2 1 0 0,3 1-16 0,2-1 0 15,3 0-208-15,0-1-32 0,2-1-16 0,-2 1 0 16,-4 0-304-16,1 0 0 0,1-1 128 0,-13-1-128 16,2 1 0-16,3 0 0 0,4 0 0 0,3-1 0 0,3 1 144 0,0 1-144 15,-1-3 0-15,-1 2 144 0,1-3 16 0,-1 2 0 16,-2-2 0-16,-1 1 0 0,-2-1-160 0,2 1 160 16,0 1-160-16,1-1 160 0,0 2-160 0,1 0 160 15,1-1-160-15,-1 1 160 0,-1 0-160 0,-1-1 0 16,-1 1 144-16,-2-1-144 0,-1-1 0 0,1 2 0 15,-1-2 0-15,-2 0 128 16,1 1 0-16,-1 1 16 0,0-3 0 0,0 1 0 16,1 0 16-16,1 1 0 0,-3 0 0 0,0 1 0 15,-1 0 48-15,-1 1 16 0,0 0 0 0,1 0 0 16,-3 0-32-16,-1 1 0 0,0 0 0 0,2 2 0 16,0 1 16-16,0-3 0 0,-2 1 0 0,0-1 0 15,1 2-208-15,1-3 176 0,-1 1-176 0,3 0 160 0,1 0-160 16,1 2 128-16,-1-3-128 0,-1 0 128 0,-1 0-128 0,-1 0 160 0,2 1-160 15,-1-1 160-15,-3 0-160 0,0 0 0 0,0-1 0 0,11 1 128 16,-9-3-128-16,0 3 0 0,-4 0 0 0,1 0 0 16,-1-1 0-16,-2 1 0 0,1 4 0 0,-1-3 0 15,1 1 0-15,-1-1 0 0,0 2-192 0,1-3 192 32,2 0-544-32,1 0 16 0,-4-3 0 0,1 2 0 15,-1-1-1328-15,-1 1-272 0,-3-3-48 0,1 2-16 16,-2-4-1216-16,-1 2-240 0,-3-3-64 0</inkml:trace>
  <inkml:trace contextRef="#ctx0" brushRef="#br1" timeOffset="150739.57">24700 14498 21183 0,'-12'-4'1888'0,"-1"3"-1504"0,-2-1-384 0,2 2 0 16,1 0 2624-16,3 0 448 0,1 0 80 0,8 0 32 15,0 0-1584-15,0 0-320 0,0 0-64 0,4 8-16 0,3 0-224 0,3 1-32 16,7 2-16-16,1-2 0 0,2 0-544 0,3 1-128 16,3-1 0-16,0 1-16 0,0 0-48 0,2-4 0 0,-1 4 0 0,2-3 0 15,0 1-192-15,10 5 0 0,-9-1 0 0,-4-2 0 16,-3 1 0-16,-2 1 0 0,-5-1 0 0,-3 1 0 16,-4 0 0-16,-4 2 0 0,-4 4 0 0,-3 2 0 15,-6 1 176-15,-4 2-176 0,-5 3 192 0,4-3-192 16,-4-1 512-16,-2 5-16 0,-2-1 0 0,-3 4 0 15,1 0-208-15,1 1-32 16,1 1-16-16,-7 12 0 16,1-5-848-16,2-1-160 0,-1 4-48 0,11-19-18336 15</inkml:trace>
  <inkml:trace contextRef="#ctx0" brushRef="#br1" timeOffset="153501.79">21631 13411 25967 0,'0'0'1152'0,"2"-7"240"0,-1 1-1120 0,0-1-272 0,2 2 0 0,-3 5 0 15,2-7 1152-15,1 2 192 0,0 0 16 0,-3 5 16 16,0 0 64-16,0 0 16 0,6 3 0 0,-1 2 0 16,-1 3-496-16,0 5-112 0,0 6-16 0,-1 5 0 15,1 3-224-15,-3 6-48 0,0 6-16 0,-1 4 0 16,-1 4-304-16,0 2-64 0,-1 2-16 0,1 2 0 15,-2 0-160-15,2-1-272 0,1-1 64 0,3-4 16 32,-2-4-672-32,2-4-128 0,-1-3-32 0,1-5 0 15,1-3-1728-15,0-5-368 0,0-7-64 0,1-4-10192 0</inkml:trace>
  <inkml:trace contextRef="#ctx0" brushRef="#br1" timeOffset="153702.37">21803 13212 6447 0,'0'0'272'0,"0"0"80"0,0 0-352 0,-2 8 0 0,-1 1 0 0,1 3 0 15,0 2 4416-15,0 6 800 0,2 2 160 0,1 6 48 16,0 2-3248-16,3 1-640 0,1 5-128 0,2 2-16 0,-1 3-784 0,2 0-160 16,1 4-16-16,2-1-16 0,1-1-416 0,-1 0 0 15,0 0 0-15,-1-1 0 0,1-2 0 0,0 1-320 16,1-2 48-16,-2 1 16 15,0-1-2288-15,-1-2-448 0,0-5-80 0</inkml:trace>
  <inkml:trace contextRef="#ctx0" brushRef="#br1" timeOffset="153885.87">21678 13918 23951 0,'-12'-7'1056'0,"12"7"224"15,0 0-1024-15,0 0-256 0,-3-4 0 0,3 4 0 0,0 0 2816 0,0 0 512 16,0 0 112-16,6-5 16 0,3 1-2176 0,3 0-448 16,1 0-64-16,3 0-32 0,2-1-496 0,3 1-112 15,1 2 0-15,3-3-128 0,1-1 0 0,4 1-304 16,1 1 48-16,2 0-11280 16,1-1-2256-16</inkml:trace>
  <inkml:trace contextRef="#ctx0" brushRef="#br1" timeOffset="154065.44">22260 13701 20271 0,'0'0'1792'0,"-7"2"-1424"15,1 0-368-15,6-2 0 0,-7 4 3952 0,7-4 720 16,0 0 128-16,0 0 48 16,0 0-3344-16,4 7-672 0,-4-7-128 0,9 6-16 15,3-2-496-15,2 0-192 0,3-3 176 0,4 1-176 31,2-1-304-31,2 0-144 0,1 1-48 0,3-2 0 16,2 0-2720-16,3 0-560 0,1-2-96 0</inkml:trace>
  <inkml:trace contextRef="#ctx0" brushRef="#br1" timeOffset="154303.04">23008 13459 33807 0,'-17'-3'1488'0,"9"3"320"0,-2 2-1440 0,-2-1-368 0,-2 0 0 0,-2 2 0 16,-1-1 1584-16,-1 4 240 0,1 1 48 0,0 5 16 15,1-1-608-15,2 2-128 0,1 0-32 0,1 4 0 32,0 3-528-32,3 3-96 0,2 0-32 0,3 3 0 15,1-1-192-15,4 1-32 0,2-3-16 0,2 4 0 0,2-1-224 0,0 0 0 16,1 0 128-16,3 0-128 0,-2-1 0 0,4-2 0 16,1-1 0-16,2-3 0 15,1-1-384-15,0 0-80 0,0 0-16 0,1-5 0 16,0-2-1296-16,2-1-256 0,1-1-48 0,-2-2-16 15,1-3-1280-15,1-4-256 0</inkml:trace>
  <inkml:trace contextRef="#ctx0" brushRef="#br1" timeOffset="154803.28">23373 13542 31503 0,'0'0'1392'0,"0"0"288"0,-8 2-1344 0,3 0-336 16,5-2 0-16,-5 5 0 0,-2 2 960 0,2-1 112 15,-3 1 16-15,3 1 16 0,0 4-96 0,0 1-32 16,1 4 0-16,-2 1 0 0,0 4-640 0,1 3-128 16,1-2-16-16,0-3-16 0,0 3-176 0,1-2 0 15,1-1 0-15,0-2 0 0,1-1 0 0,1 0 0 0,0-4 0 16,0-1 0 0,0-3 0-16,0-9 0 0,0 0 128 0,0 0-128 15,0 0 0-15,0 0 0 0,5-4 0 0,2-3 128 0,-1-5-128 0,2-2 0 16,1-3 0-16,1-2 0 0,-3-4 0 0,1 0 0 15,1-2-144-15,0-3 144 0,1-4-240 0,-1 1 16 16,0-2 0-16,-1 2 0 0,-1 1 224 0,1 1 0 16,-1 5 0-16,-1 4 0 0,-1 1 0 0,-1 6 0 15,-1 2 128-15,-3 11-128 0,0 0 0 0,0 0 0 0,3 8 128 0,1 6-128 16,-1 7 0-16,1 4 0 0,2 5 0 0,-3 1 0 16,1 0 128-16,2 5-128 0,-1-4 0 0,1 2 0 15,2-3 0-15,1-2 0 0,0-3 128 0,3-2-128 16,2-3 208-16,2-3-16 0,-2-4 0 0,1-2 0 15,-1-2 464-15,3-5 96 0,-1-1 16 0,1-1 0 16,-2-2 128-16,1-3 16 0,1-4 16 0,-3-1 0 0,-1-4-224 0,0-1-64 16,-1 1 0-16,0-6 0 0,0 0-272 0,-3-3-64 15,-1-1-16-15,-1-2 0 0,0-2-160 0,-1-3-128 32,-2-1 192-32,-1 0-192 0,-1-3 0 0,0 0-352 0,-1 1 48 0,-1 1 16 15,-3 3-1840-15,1 3-368 0,-2 2-80 0</inkml:trace>
  <inkml:trace contextRef="#ctx0" brushRef="#br3" timeOffset="171136.91">18231 13733 23039 0,'11'-24'2048'0,"-21"19"-1648"0,0-2-400 0,4 1 0 15,2-2 720-15,2-2 64 0,5-3 16 0,1-2 0 16,4 0-224-16,3-8-64 0,5-1 0 0,2-2 0 16,2-4-32-16,1-4-16 15,3-3 0-15,4 1 0 0,1-3-208 0,1 0-64 16,1-3 0-16,0 0 0 0,3-1-192 0,3 0 128 16,2-5-128-16,2 1 0 0,2 0 192 0,2 0-48 15,-2-3-16-15,1 1 0 0,-1 1 0 0,0-1-128 16,-1 3 192-16,-2-4-64 0,2 2-128 0,2 1 0 15,2 0 0-15,1 1 0 0,1 2 160 0,-2 1-160 16,-2 0 192-16,-1 1-192 0,1 4 240 0,-2 3-64 0,-4 1-16 0,1 2 0 16,0 2-160-16,2 1 0 0,-4 4 144 0,1-1-144 15,1 3 320-15,2-1 0 0,-2 1 0 0,0 1 0 16,0 2 16-16,0 2 0 0,2 1 0 0,-2 1 0 16,-3 3-144-16,1-3-48 0,-1 2 0 0,-1 0 0 15,1 3 112-15,0 4 32 0,1 3 0 0,-1-2 0 0,-1 5-16 16,-1 1 0-16,-1 0 0 0,-2 1 0 0,-2 5-144 0,-1 1-128 15,-2 3 144-15,1-1-144 0,0 1 128 0,-2 1-128 0,-2 2 0 0,-1 0 0 16,-1 2 128-16,0 2-128 0,1 0 0 0,-2 1 144 16,-1 2-144-16,0 2 0 0,-4-2 0 0,2 3 128 15,-2-1-128-15,-1 6 128 0,-1-2-128 0,0 1 128 16,0 2-128-16,0 1 0 0,3 0 144 0,-3 0-144 16,-2 1 0-16,2 0 0 15,3 3 0-15,-3-4 0 0,0 0 0 0,2 0 0 16,-2 0 0-16,0 3 128 0,0-3-128 0,1 0 0 15,-2 0 0-15,-1-2 0 0,1 1 128 0,0 0-128 16,-2-2 128-16,1-2-128 0,-2 0 0 0,0-3 0 16,0-1 0-16,0-2 0 0,-1 0-160 0,0-2-96 15,0-3-32-15,0-1 0 16,-1-3-800-16,0 1-144 0,-2-2-48 0,0-1 0 0,-5-8-624 16,0 0-128-16,7 6-16 0,-2-1-10560 0</inkml:trace>
  <inkml:trace contextRef="#ctx0" brushRef="#br3" timeOffset="171437.31">21208 12628 9215 0,'0'0'816'0,"0"0"-656"0,-4 6-160 0,0 1 0 16,1 0 2384-16,1 1 448 0,0 1 96 0,2 1 16 15,0 3-1488-15,2-2-304 0,-1 2-48 0,1 0-16 16,1 1-96-16,1 2-32 0,1-2 0 0,-1 2 0 0,3-1 0 0,-1 2-16 16,1-1 0-16,-2 1 0 0,-1-3 64 0,-2 1 16 15,0-2 0-15,-2-2 0 0,-2 1 176 0,0 0 32 16,-3 1 16-16,-2-3 0 0,-2 3-304 0,0 0-64 16,-2-1-16-16,0 0 0 0,-4-2-416 0,1 1-64 15,-2-2-32-15,1 0 0 0,0 1-352 0,2-2 144 16,3 0-144-16,-1 1 0 0,2 3-2560 15,3-5-608-15</inkml:trace>
  <inkml:trace contextRef="#ctx0" brushRef="#br3" timeOffset="172339.3">22399 14109 21183 0,'0'0'1888'0,"0"0"-1504"0,-1 12-384 0,0-1 0 16,1-11 336-16,0 7 0 0,2 4 0 0,1-3 0 15,1 1 528-15,0 4 96 0,0-3 32 0,3 5 0 16,0 0-64-16,3 6-16 15,1 4 0-15,2-2 0 0,0 3-336 0,1-1-64 16,2 1 0-16,-2 0-16 0,3 0-80 0,-3-5-16 16,1 1 0-16,0-3 0 0,0 0-176 0,-2-2-32 15,0-2-16-15,-1-4 0 0,-1-3-176 0,1-1 192 16,-2-2-192-16,1-1 192 0,-1-2-192 0,-1 1 192 16,-1-3-192-16,0-3 192 0,0-1-192 0,0 1 160 15,0-3-160-15,-1 2 160 0,1 0-160 0,-1-2 128 0,-3-1-128 0,0 0 128 16,-1-3-128-16,0 4 0 0,0-1 0 0,1 1 0 15,-4-3 0-15,2 0 0 0,-1-3-192 0,1 2 192 16,-2-1-128-16,-2 1 128 0,0-1 0 0,-1 1 0 0,-1-1 0 16,-1 0 0-16,-1-1 0 0,-4-2 0 0,3 1-144 0,-1-1 144 15,0 1-192-15,-1 2 192 0,0-1-128 0,1 3 128 16,0 0 0-16,2 2 0 0,-1 3-144 0,1 0 144 0,-1 2 0 0,1 2-144 16,0 2 144-16,6-2 0 0,-6 3 0 0,6-3 0 15,0 0-176-15,-3 7 176 0,3-7-208 0,0 0 80 16,1 6 128-16,-1-6-192 0,0 0 192 0,8 8-192 15,1-6 192-15,-1 2 0 0,3 0-144 0,-2 1 144 16,1 1 0-16,1 0-144 0,-1 1 144 0,1-3 0 16,2 1 0-16,-2-3 0 15,-2 2 0-15,1-2 0 0,-1 3 0 0,0 0 0 16,0-1 128-16,0-1-128 0,0-1 240 0,0 3-48 16,0 3-16-16,-1 1 0 0,0 1-176 0,0-3 192 15,0 0-192-15,0-3 192 0,-1 1-192 0,1 2 0 16,1 0 144-16,0 0-144 0,1-1 0 0,-1 2 0 15,0 0-192-15,1 2-14672 0</inkml:trace>
  <inkml:trace contextRef="#ctx0" brushRef="#br1" timeOffset="176219.17">28782 13395 19343 0,'0'0'1728'0,"0"0"-1392"16,0 0-336-16,8 18 0 0,-5-6 768 0,-1 0 64 15,0 1 32-15,0 2 0 0,2 5-864 0,1 5 0 16,0 2-176-16,3 6 32 0,-1-2 400 0,2 7 64 16,-1 3 32-16,1 4 0 0,0 0 416 0,-2 5 96 15,-2 6 16-15,1 0 0 0,-2 3 80 0,0 2 0 0,-1 3 16 0,-2 2 0 16,-1 1-128-16,0 2-16 0,0 1-16 0,0 3 0 15,-1 4-96-15,-2 5-16 0,-1-2 0 0,3 6 0 16,-2 0-64-16,1 4 0 0,-2-1-16 0,1 1 0 0,2 0-128 16,1-4-32-16,1-3 0 0,-1-1 0 0,-1-9-64 0,1 0-16 15,2-2 0-15,2-4 0 0,-2-3-96 0,0 0-32 16,1 1 0-16,2-5 0 16,3 0-112-16,0-1-16 0,-4-2-128 0,2-3 192 15,1-5-192-15,0-2 128 0,0-1-128 0,2-2 0 16,0-1 0-16,2-2 0 0,-1-6 0 0,1-4 0 15,-1-3 0-15,-1-1-256 0,0-2 16 0,-2-3 16 32,1-3-1824-32,-1-4-384 0,3-5-64 0,-3 1-13376 0</inkml:trace>
  <inkml:trace contextRef="#ctx0" brushRef="#br1" timeOffset="176609.98">28016 15297 19343 0,'-29'-4'848'0,"9"0"192"0,-1-2-832 0,2-1-208 16,-1 1 0-16,5-1 0 0,2 1 1840 0,1 0 320 16,3 0 64-16,4 1 16 0,5 5-1184 0,5-8-224 15,5 3-64-15,9-1 0 0,4 1-240 0,8 0-48 16,7 1-16-16,4 0 0 0,2-1 144 0,7 1 32 16,1 0 0-16,7 2 0 0,9-1 368 0,3-1 80 15,5 0 0-15,2-1 16 0,4-2-112 0,4 0-32 16,3 1 0-16,5-3 0 0,6-2-464 0,-2-4-112 15,-5 0 0-15,3-1-16 0,4 3-192 0,-3 0-48 16,-7-2 0-16,-5 2 0 0,-5 0-128 0,0 2 0 16,-2-2 0-16,-1 1 0 15,-3 0-736-15,-5 3-32 0,-5 3 0 0,-8-4-17664 0</inkml:trace>
  <inkml:trace contextRef="#ctx0" brushRef="#br1" timeOffset="177179.97">28872 12559 12895 0,'0'0'576'0,"9"-4"112"0,0-1-560 0,-9 5-128 16,10-5 0-16,-10 5 0 0,7-9 944 0,0 1 144 15,1 1 48-15,-8 7 0 0,0-9 448 0,0 9 80 0,0 0 32 0,-11-6 0 16,-2 1-688-16,-1 3-144 0,-3 0-32 0,-1 4 0 16,-2 2-176-16,1 1-32 0,-1 3-16 0,2 3 0 15,-1 0 80-15,3 2 16 0,-1 3 0 0,1 2 0 16,3 3-128-16,1 3-32 0,2 0 0 0,2 3 0 15,3 0 64-15,3 3 16 0,2 0 0 0,6 0 0 16,0 1-192-16,3 2-48 0,4-5 0 0,2 0 0 16,2-1 0-16,2 1-16 0,5-4 0 0,2-1 0 15,1-4-160-15,3-2-16 0,3-3-16 0,2-3 0 16,0-5-176-16,-1 0 0 0,-3-5 0 0,3 0 0 16,-1-3-1392-16,-5-5-304 0,-2-2-64 0,-3-2-8544 15,-1 1-1696-15</inkml:trace>
  <inkml:trace contextRef="#ctx0" brushRef="#br1" timeOffset="177633.96">29481 12549 21183 0,'0'0'1888'0,"-5"8"-1504"15,-4 1-384-15,-2 6 0 0,3 10 1520 0,-2 1 224 31,-2 3 48-31,0 0 16 0,-1-1-784 0,-1 5-144 0,1 3-48 0,1 1 0 16,1-3-272-16,3-2-64 0,1 0-16 0,3-4 0 16,2-2-288-16,0-6-48 0,2-3-16 0,3-5 0 15,1-2 144-15,-4-10 32 0,0 0 0 0,10 1 0 16,1-4 48-16,1-4 16 16,-1-5 0-16,1-5 0 0,-2-6-64 0,2-2-16 0,0-1 0 0,1 0 0 15,-1-7-144-15,-1 1-16 0,0-2-128 0,2-3 192 16,3-2-192-16,-3 0 0 0,-3-1 0 0,0 3 0 15,1 5-160-15,-1 3 32 0,-2 2 0 0,-1 2 0 0,-2 4-16 0,-1 5 0 16,0 2 0-16,-2 5 0 0,-2 9-112 0,0 0 0 16,0 0-16-16,0 0 0 0,-4 15 16 0,0 9 16 15,1 5 0-15,0 7 0 0,2 7 64 0,-1 3 16 0,2 1 0 16,4 2 0-16,4 3 160 0,4-5-160 0,2-1 160 16,0-2-160-16,2-6 160 0,1-4 0 0,0-4 0 0,1-4-128 31,-2-5 416-31,1-4 96 0,0-5 0 0,0-6 16 0,1-5 640 15,-1-4 128-15,-1-7 32 0,-1-3 0 0,0-4 16 0,-1-5 16 16,0-5 0-16,1-3 0 0,-2-1-576 0,-2-2-112 16,-3-2-32-16,0-2 0 0,1-1-304 0,-4 1-64 15,-1-4-16-15,-2 0 0 16,-4-5-944-16,1 2-192 0,-2-1-32 0,1 2-11760 16,-3 0-2336-16</inkml:trace>
  <inkml:trace contextRef="#ctx0" brushRef="#br1" timeOffset="178182.67">30961 14774 23039 0,'0'0'2048'0,"-9"-8"-1648"0,-3-3-400 0,0 2 0 16,0 0 1840-16,2 3 272 0,-1 5 64 0,1 1 16 15,-2 1-720-15,-1 6-160 0,-4 3-32 0,2 5 0 16,-1-1-608-16,3 3-128 0,1 5-32 0,2 0 0 16,-1-1-256-16,5 4-64 0,3 1-16 0,5 3 0 15,3-3-176-15,0-2 0 16,0-1 0-16,4-1 128 0,3 0-128 0,2 0 0 15,3-6 0-15,2-1 0 0,2 0 128 0,-1-4-128 16,4-3 128-16,1-3-128 0,1-2 256 0,0-3-48 16,0-3 0-16,-1 1 0 0,-3-5 64 0,0-2 16 15,-1-4 0-15,-3-1 0 0,-2-3-16 0,-2 0 0 16,-2 0 0-16,-1-1 0 0,0-3-128 0,-6-3-16 16,-6 0-128-16,-6-1 192 0,-1 0-368 0,-1-1-80 0,-2 1 0 0,-1 2-16 15,-2-2-2224-15,-3 4-448 0,-4 3-96 0,1 4-16 16,1 4-432-16,-1 4-96 0</inkml:trace>
  <inkml:trace contextRef="#ctx0" brushRef="#br1" timeOffset="178448.8">31459 14562 19343 0,'0'0'848'0,"0"0"192"16,0 0-832-16,0 0-208 0,0 0 0 0,0 0 0 0,0 0 4128 0,0 0 784 15,-3 17 144-15,-1 1 48 0,0 3-3696 0,-2 2-720 16,1 7-160-16,-2 2-16 0,-2-1-64 0,4 3-16 16,-1 0 0-16,1 0 0 0,0-1-432 0,1 1 0 0,2-1 128 0,0 0-128 15,4-6-128-15,1-2-64 0,0-4-16 0,1-1 0 31,0 0-2064-31,0-3-416 0,0-4-64 0,1-4-7552 0,-5-9-1488 0</inkml:trace>
  <inkml:trace contextRef="#ctx0" brushRef="#br1" timeOffset="178716.67">31560 14604 13823 0,'10'-17'1216'0,"-5"7"-960"0,0-3-256 0,0 3 0 16,3 1 3536-16,0 2 672 0,-8 7 128 0,0 0 16 15,0 0-2640-15,8 6-544 0,-8-6-96 0,6 15-32 16,-2 3-16-16,-1 3 0 0,-1 4 0 0,1 2 0 16,-1 1-448-16,2 2-112 0,2 1-16 0,0 0 0 15,1 2-320-15,-1-2-128 0,1 1 0 0,-1-2 144 16,1 0-144-16,1 0 0 0,1-2-192 0,2 1 192 31,0 0-1408-31,-1-2-176 0,-1-2-16 0,-1-2-16 0,0-2-1728 0,-3-1-352 0</inkml:trace>
  <inkml:trace contextRef="#ctx0" brushRef="#br1" timeOffset="178857.95">31388 14956 40191 0,'0'0'1792'0,"0"0"352"0,0 0-1712 0,0 0-432 16,0 0 0-16,0 0 0 0,0 0 480 0,0 0 16 15,12 6 0-15,4-3 0 0,3-2 624 0,5-1 128 16,4-1 32-16,5-1 0 0,2 1-960 0,4-2-192 16,4 1-128-16,2 1-13792 0,0-2-2848 0</inkml:trace>
  <inkml:trace contextRef="#ctx0" brushRef="#br1" timeOffset="179837.26">26963 14965 26319 0,'0'0'1152'0,"0"0"256"0,0 0-1120 0,0 0-288 16,-1 10 0-16,1 2 0 0,3 2 1152 0,-2 3 160 16,-1 3 32-16,-3 4 16 0,-2 5 16 0,1 4 0 15,2 2 0-15,-1 4 0 16,-1 0-880-16,2 2-176 0,0-1-48 0,4 4 0 16,0 1-272-16,1-2 0 0,-1-4 0 0,1-1 0 31,-2-3-1344-31,1-4-208 0,0-5-48 0,3-2-16 0,2-7-992 0,0-4-192 0,-4-4-32 0</inkml:trace>
  <inkml:trace contextRef="#ctx0" brushRef="#br1" timeOffset="179998.46">27129 14867 27695 0,'0'0'608'0,"1"-5"128"0,-1 5 32 0,0 0 0 0,0 0-608 0,0 0-160 0,0 0 0 0,0 0 0 16,3 9 544-16,0 4 80 0,-1 2 16 0,2 5 0 15,0 2 208-15,1 2 48 16,2 0 16-16,1 5 0 0,-1-2-656 0,3 6-128 16,-1 0-128-16,0-2 192 0,1 0-192 0,-1 3 0 15,0-4 0-15,1-1 0 16,-1 2-2000-16,0 2-288 0,0-3-48 0</inkml:trace>
  <inkml:trace contextRef="#ctx0" brushRef="#br1" timeOffset="180238.09">27020 15314 31327 0,'0'0'2784'0,"0"0"-2224"0,0 0-560 0,0 0 0 0,0 0 1792 0,0 0 256 0,0 0 64 0,0 0 0 15,9 0-960-15,4 0-176 0,2 0-32 0,5 0-16 16,-3 0-656-16,4-1-128 0,3-2-16 0,5-1-128 31,4 0-1520-31,2-1-400 0,4 1-96 0</inkml:trace>
  <inkml:trace contextRef="#ctx0" brushRef="#br1" timeOffset="181123.21">29079 17405 11055 0,'0'0'976'0,"0"0"-784"0,-9 3-192 0,9-3 0 0,0 0 2400 0,0 0 432 15,2 12 96-15,2 2 16 16,1 0-2112-16,1 2-400 16,2 1-96-16,0 0-16 0,1 5 752 0,1 1 144 15,0 1 16-15,-1 1 16 0,-3 1-192 0,1-2-32 16,-2-1-16-16,0-2 0 0,0-1-128 0,-1-4-32 15,-2-2 0-15,-1-1 0 0,-1-13-144 0,1 13-48 16,-1-13 0-16,0 0 0 0,0 0-368 0,0 0-80 0,0 0-16 0,0 0 0 16,0 0-192-16,-8-6 176 0,1-6-176 0,1-2 160 15,1-3-160-15,1-4-224 0,0-1 48 0,2-2 16 16,-1-6-176-16,-1-1-48 0,-4 0 0 0,4-4 0 31,4-2-400-31,3 6-96 0,1-2-16 0,1 3 0 16,2 2 64-16,-1 0 0 0,1 2 0 0,-1 3 0 0,3 0 464 0,3 5 112 0,0-1 0 0,1 4 16 15,0 6 240-15,1-1 0 0,2 5 0 0,2 3 0 16,-1 2 0-16,3 4 256 0,-1 3-48 0,1 3-16 16,-1 1 192-16,-3 2 16 0,-2 2 16 0,-1-2 0 15,-4 0 96-15,-1 2 32 0,-2-1 0 0,-4 2 0 16,-2-1-96-16,-1 0-32 0,-3-2 0 0,-1 2 0 16,-2-2-128-16,-1 2-32 0,-2-5 0 0,-1 1 0 0,0-4 32 0,0 1 0 15,1-1 0-15,-1-1 0 16,2-1 240-16,3 1 48 0,6-6 16 0,0 0 0 15,0 0-32-15,0 0-16 0,0 0 0 0,2 10 0 0,-2-10-256 0,13 13-48 16,0-1-16-16,6-3 0 0,2-1-224 0,2 0 0 16,3 1 0-16,3 0 0 0,2-1 0 0,3 1 0 15,3-3 0-15,0 2 0 16,-1 0-1680-16,0-3-384 0,-1-1-80 0</inkml:trace>
  <inkml:trace contextRef="#ctx0" brushRef="#br3" timeOffset="183705.14">29104 14647 28271 0,'0'0'1248'0,"17"14"272"0,-17-14-1216 0,5 10-304 0,-2 1 0 0,0 0 0 16,-1 0 352-16,2 2 16 0,0 1 0 0,1 1 0 15,2-2 0-15,-1 1 0 0,6 0 0 0,0 1 0 16,1-1-368-16,0-4-320 0,-3 1 64 0,2-2-8768 16,1-2-1744-16</inkml:trace>
  <inkml:trace contextRef="#ctx0" brushRef="#br3" timeOffset="183904.34">29304 14558 18431 0,'0'0'1632'0,"-7"-3"-1312"0,7 3-320 0,-10 2 0 16,-2 0 2704-16,-1 3 480 0,-1 2 80 0,-2 1 32 16,0 3-1904-16,2 6-384 0,-2 0-80 0,1 3-16 0,-2-1-192 0,-2 5-32 15,-1 2-16-15,0 0 0 0,1 1-672 0,4-2-144 16,5 0-32-16,2-3 0 16,-1-1-2368-16,4-4-464 0,1-1-112 0</inkml:trace>
  <inkml:trace contextRef="#ctx0" brushRef="#br3" timeOffset="184089.46">29296 14443 23951 0,'0'0'2128'0,"0"0"-1696"0,0 0-432 15,0 0 0-15,0 0 1136 0,-4 9 144 0,-3 0 16 0,1 3 16 0,-1 4-912 0,2 6-176 16,1 5-32-16,-1 6-16 0,-1 3 48 0,-1 5 16 0,0 2 0 0,4 0 0 31,-1 0-528-31,1-1-96 0,2-2-32 0,2-3-8288 0,-1-1-1648 0</inkml:trace>
  <inkml:trace contextRef="#ctx0" brushRef="#br3" timeOffset="184290.2">29009 14744 21183 0,'0'-10'1888'0,"3"1"-1504"16,-1 0-384-16,-2 9 0 0,5-9 1792 0,6 2 272 15,1 0 64-15,1 2 16 0,2 0-1040 0,2 1-208 16,1 0-32-16,1 0-16 0,-4-1-352 0,4 0-80 0,0 1-16 0,2-3 0 16,0 2-400-16,0 0 0 0,-3-1 0 0,-1 0 0 15,-1 2-2400-15,-3 0-464 0</inkml:trace>
  <inkml:trace contextRef="#ctx0" brushRef="#br3" timeOffset="184490.37">29173 14395 11055 0,'0'0'976'0,"-2"13"-784"0,-1 5-192 0,2 4 0 15,-1 3 3584-15,4 3 688 0,0-1 128 0,2 2 16 16,3 1-2656-16,-1-2-544 0,0 0-96 0,3-2-32 15,1 2-400-15,4-2-96 16,2-2-16-16,0-2 0 0,-2-1-576 0,-1-1 0 16,0-6 0-16,-1-1 0 15,1 0-1984-15,0-3-304 0,-1-3-64 0</inkml:trace>
  <inkml:trace contextRef="#ctx0" brushRef="#br3" timeOffset="184707.04">29502 14471 16575 0,'0'0'1472'0,"-8"5"-1168"16,-1 1-304-16,-2 3 0 0,0-1 2016 0,-2 4 352 16,-3-3 64-16,-2 5 0 15,-2 2-640-15,-2 2-144 0,-1-1-32 0,-1 3 0 16,2 2-896-16,1 1-176 0,-1 1-32 0,2-2-16 15,3-1-624-15,2-1-128 0,2-2-32 0,2-3-9312 16,2 1-1872-16</inkml:trace>
  <inkml:trace contextRef="#ctx0" brushRef="#br3" timeOffset="184886.4">29108 14476 28959 0,'0'0'1280'0,"0"0"272"0,-9-3-1232 0,9 3-320 0,0 0 0 0,0 0 0 16,0 12 352-16,4 2 16 0,5 2 0 0,1 3 0 31,2-2 336-31,4 4 64 0,1 1 0 0,2 1 16 16,3-1-464-16,3 2-112 0,-1 0-16 0,4-3 0 16,4-2-192-16,0 1-192 0,2-1 48 0</inkml:trace>
  <inkml:trace contextRef="#ctx0" brushRef="#br3" timeOffset="190278.3">26499 17992 26607 0,'-9'0'1168'0,"-4"2"256"0,-1 2-1136 0,-3 0-288 0,-3 2 0 0,1-1 0 16,1 1 784-16,-1 1 112 0,1 1 0 0,1 1 16 16,1 2 368-16,2 4 80 15,1 0 16-15,3 5 0 0,2 3-864 0,4 4-192 16,3-4-16-16,3 0-16 0,1 4-288 0,2-3 0 15,3-2 128-15,5-2-128 0,1 0 0 0,3-3 128 16,4-2-128-16,1 1 0 0,0-3 144 0,3-1-144 16,-1-6 0-16,2-3 144 15,1-2-448-15,-1-2-80 0,-2-2-32 0,-2-3 0 16,1-1-2864-16,-2 1-576 0</inkml:trace>
  <inkml:trace contextRef="#ctx0" brushRef="#br3" timeOffset="190394.2">26760 18058 16575 0,'0'0'1472'0,"0"0"-1168"0,0 0-304 0,0 0 0 0,0 11 2528 0,0 1 448 15,1-1 96-15,3 5 0 0,2 3-2480 0,-3 1-592 0,1-2 0 0,0 2 0 16,4 3 0-16,1-1 0 0,0-1 0 0,2-1 0 31,-1-2-1648-31,2-1-368 0,2-4-80 0</inkml:trace>
  <inkml:trace contextRef="#ctx0" brushRef="#br3" timeOffset="190563.13">27112 18068 23951 0,'0'0'2128'0,"-5"9"-1696"0,-4 4-432 0,-3 4 0 0,0 5 1328 0,-1 3 176 16,-2 1 32-16,2 2 16 0,-2 5-416 0,-2-2-96 15,-1-1-16-15,0 1 0 0,1 1-224 0,2-1-48 16,1-1-16-16,1 0 0 31,1-1-1920-31,6-1-384 0,2 0-80 0,1-1-7984 0,2-3-1600 0</inkml:trace>
  <inkml:trace contextRef="#ctx0" brushRef="#br3" timeOffset="190948.09">27319 18271 21711 0,'0'0'960'0,"-6"-4"192"0,-5-3-912 0,-2 4-240 0,2 0 0 0,-2 3 0 16,-2 3 1152-16,0 3 176 0,-1 1 32 0,0 2 16 16,1 1 80-16,0 2 16 0,4 2 0 0,0 2 0 15,2 2-992-15,1-2-192 0,2-1-32 0,2 1-16 16,3-2-240-16,-1 1 0 0,1-4 0 0,2 0 0 0,2-2 0 0,1 0 0 16,1-4 128-16,0-1-128 0,-5-4 0 0,11 3 176 15,0-3-176-15,1-1 160 0,0-3-160 0,0-2 128 16,-1 0-128-16,2-2 128 0,2-5-128 0,-2 0 0 15,-2-1 144-15,1-1-144 0,-1 1 128 0,0 1-128 16,2-4 160-16,-1 1-160 0,0 1 224 0,0 0-48 16,-2 2-16-16,0 0 0 15,-2 2 16-15,-3 4 0 0,-5 7 0 0,0 0 0 16,6-6-16-16,-6 6 0 0,0 0 0 0,2 6 0 16,1 1-160-16,-2 0 0 0,0 4 144 0,1 1-144 15,0 1-1152-15,1 0-320 0,1 0-48 16,0 2-8192-16,1 0-1632 0</inkml:trace>
  <inkml:trace contextRef="#ctx0" brushRef="#br3" timeOffset="191511.59">27581 18214 15663 0,'0'0'1392'0,"0"0"-1120"0,0 0-272 0,3-6 0 16,-2-2 3280-16,-1 8 608 0,2-6 112 0,-2 6 32 15,0 0-1984-15,0 0-384 0,0 0-64 0,4 9-32 16,-1 2-736-16,0 3-160 15,1 4-32-15,-1 2 0 0,-1-1-272 0,1 2-64 16,1-4-16-16,0 3 0 0,0-3-128 0,1-1-32 16,0 0 0-16,0-2 0 0,0 0-128 0,1-3 0 15,-4-3 0-15,-2-8-176 0,5 7-176 0,-5-7-32 16,0 0-16-16,8 2 0 16,-8-2-304-16,9-2-48 0,2-4-16 0,-1-3 0 15,2-2-64-15,1-3 0 0,-1-2-16 0,-1-1 0 16,1-4 144-16,0-1 16 0,0-2 16 0,-2 2 0 0,-2 2 320 0,-2 1 64 0,-2 1 16 0,0-1 0 15,-1 5 272-15,-2 1 0 0,-2 0 128 0,-2 5-128 16,-1 3 656-16,4 5 48 0,-6 2 0 0,-1 4 0 16,0 0-80-16,-1 3-16 0,0 3 0 0,1-3 0 15,2 3-336-15,0 4-64 0,4-1-16 0,-1 1 0 0,1-3-192 16,2 0 0-16,2 0 0 0,1 0 0 0,0-1 0 0,1-1-128 0,1-1 128 0,1-1 0 16,0-3 0-16,0 1-128 0,1-2 128 0,0-1 0 15,0-2 0-15,0 1 0 0,-1-3 0 0,3 0 0 16,0-3 0-16,0 1 0 0,1-3 0 0,2-2 0 15,-1-2 0-15,-6 5 0 0,1-1 0 0,-1 0 0 16,-1-2 0-16,1 2 0 0,-4 0 0 0,1 0 0 16,1 1 0-16,-4 4 128 15,0 0-128-15,0 0 0 0,0 0 0 0,0 0-208 16,0 0 32-16,0 0 16 0,0 0-16 0,0 0 0 16,0 0 0-16,0 0 0 0,10 6 176 0,-2 1 0 15,-3-2-144-15,2 1 144 0,-7-6 0 0,8 8 0 16,-2-1 0-16,1-1 0 0,-7-6 128 0,7 5 80 15,-7-5 32-15,12 2 0 0,-1-4 208 0,-4 1 64 16,-7 1 0-16,10-5 0 0,-4-2-48 0,-3 3 0 0,-1-2 0 0,0-1 0 16,-2 0-240-16,-2-1-48 0,-2 0-16 0,-1-1 0 15,-3 1-160-15,-10-13-272 0,0 3 64 0,0 0 16 16,-1-1-1904-16,1 1-368 16,-4-1-80-16</inkml:trace>
  <inkml:trace contextRef="#ctx0" brushRef="#br3" timeOffset="191880.75">28040 17988 17503 0,'0'0'1552'0,"6"6"-1232"0,-6-6-320 0,7 11 0 16,3-1 2384-16,-3 2 432 0,0 2 64 0,-2 6 32 16,2 1-768-16,-1 1-160 0,1 0-16 0,-1 3-16 15,1 1-736-15,-1 1-128 0,-1 2-48 0,2-3 0 0,-1-1-432 0,0-2-96 16,-2 0 0-16,-2-3-16 0,1 3-272 0,1-4-48 15,0-2-16-15,-2-3 0 0,-2-3-160 0,0-11 128 16,4 10-128-16,-4-10 128 0,0 0-128 0,0 0 0 16,0 0 0-16,0 0 0 0,0 0 0 0,0 0 0 15,0 0 0-15,0 0-176 0,0-13 176 0,1-1-160 16,1-3 160-16,0 0-160 0,2 3 160 0,0-1-128 0,-1 4 128 0,1-1-128 16,1 3 128-16,-5 9 0 0,0 0 0 0,6-9 0 15,-6 9 0-15,0 0 144 0,0 0 0 0,11 0 0 16,-11 0 32-16,10 2 0 0,-10-2 0 0,12 11 0 15,-2-1-176-15,1 0 0 0,-1-2 144 0,2 0-144 16,2 0 0-16,-1 1-240 0,-1-1 48 0,2 0 0 31,1-2-1424-31,-1 2-288 0,-1 0-48 0,0-2-16 16,-1 1-1216-16,0-2-240 0,1-1-48 0</inkml:trace>
  <inkml:trace contextRef="#ctx0" brushRef="#br3" timeOffset="192212.37">28541 18297 11967 0,'0'0'1072'0,"0"0"-864"0,0 0-208 0,-4 9 0 16,4-9 4176-16,-5 9 800 0,0-1 144 0,2 0 48 0,3-8-2976 0,-3 12-592 16,2-2-112-16,1 0-16 0,3 0-912 0,-1 0-176 15,-2-10-48-15,4 14 0 0,0-1-496 0,1 0-96 16,2-1-32-16,2-3 0 16,-9-9-432-16,13 8-96 0,-1-4-16 0,0-1 0 15,-12-3-528-15,11 0-112 0,0 0-32 0,-11 0 0 31,10-7 192-31,-1-3 32 0,-1 1 16 0,0-2 0 0,-2 1 688 16,1-1 128-16,-2 0 16 0,0 0 16 0,1 1 416 0,-4 2 192 0,-2 8 0 0,3-12-16 16,-3 2 944-16,0 10 192 0,0 0 32 0,0 0 16 15,0 0 240-15,-11 4 32 0,1-1 16 0,1 7 0 16,1 1-432-16,0 8-96 0,-1-1-16 0,1 4 0 0,0 0-512 16,2 2-96-16,1 0-32 0,2 0 0 0,2-2-464 0,1 0 0 15,0 2 0-15,1-5 0 16,0-1-640-16,2-2-160 0,0-3-32 0,0-1-16 15,3-2-2544-15,0-2-496 0,-6-8-96 0</inkml:trace>
  <inkml:trace contextRef="#ctx0" brushRef="#br3" timeOffset="192481.73">28800 18459 10127 0,'6'-15'896'0,"-4"5"-704"16,0-1-192-16,-2 0 0 0,-3-1 3008 0,0 0 576 15,1 0 128-15,-1 5 0 0,-3-1-1984 0,0 1-384 16,1 2-96-16,5 5-16 0,0 0-272 0,-9 0-48 15,0 5-16-15,2 4 0 0,1 3 128 0,2 5 32 16,3 0 0-16,-1 3 0 16,1 0-1696-16,1 1-320 0,1 0-80 0,3-1-16 0,0-2 800 0,3-2 256 15,1-6 0-15,1 1-160 0,1-2 160 0,-1-3 0 0,-9-6 160 0,12 4-160 16,-2-4 672-16,-10 0 32 0,12-3 16 0,-3-2 0 16,-2-3 224-16,-1-2 32 0,-1-3 16 0,1-1 0 15,-4-6-400-15,1 3-80 0,-3 0 0 0,0-1-16 0,0-4-272 16,-1 0-48-16,-2-2-16 0,0 2 0 0,-1 1-160 15,1-4 0-15,-3 1 0 0,1-4 0 16,-1 1-1600-16,-1-2-416 0,-1-3-80 0,3 3-8464 0,0 7-1680 0</inkml:trace>
  <inkml:trace contextRef="#ctx0" brushRef="#br3" timeOffset="192744.97">29039 18353 20095 0,'7'21'896'0,"-2"-3"176"0,-1 0-864 0,2 3-208 16,1 0 0-16,-1 1 0 0,1 0 2080 0,-2-1 368 16,0-2 80-16,0-3 16 0,2 0-656 0,-3-3-128 15,-2-2-32-15,-2-11 0 0,-1 11-832 0,1-11-192 16,0 0-16-16,0 0-16 0,0 0-144 0,0 0-16 16,0 0-16-16,0 0 0 0,-9-7 48 0,2-1 16 15,2-4 0-15,0 0 0 0,-4-2-128 0,2-2-32 0,2-1 0 0,1 2 0 16,0-4-400-16,0 2 0 0,-1-2 0 0,4 2 0 15,4 3-864-15,-1-1-160 0,-2 4-16 0,3 0-16 16,2 2-2144-16,3 2-416 0,1 1-96 0,1 1-9984 16</inkml:trace>
  <inkml:trace contextRef="#ctx0" brushRef="#br3" timeOffset="192845.27">29271 18429 5519 0,'0'0'496'0,"4"15"-496"0,1 0 0 0,-1-4 0 16,-1 2 2896-16,-1-1 496 0,1-1 80 0,-3-11 32 15,4 13-2784-15,-2-3-544 0,-2-10-176 0,0 0 0 32,0 0-816-32,0 0-240 0</inkml:trace>
  <inkml:trace contextRef="#ctx0" brushRef="#br3" timeOffset="193168.33">29308 18273 7359 0,'0'0'656'0,"0"0"-528"0,0 0-128 16,0 0 0-16,0 0 2016 0,0 0 368 0,0 0 80 0,0 0 16 15,11 6-2032-15,0-2-448 0,0 0 0 0,2 2 0 16,2 2-272-16,0 4 16 0,1-3 0 0,0 2 0 16,-1 1-208-16,1 1-48 0,-2 2 0 0,-1-1 0 15,-1 3 1088-15,-1 1 192 0,-2-4 64 0,-1 5 0 0,-3-1 1232 0,0-1 256 16,0-1 48-16,-1-2 16 0,0-1-560 0,0-1-112 16,-1-3-32-16,-3-9 0 0,0 0-848 0,0 0-192 15,0 0-16-15,0 0-16 0,9 1-336 0,-9-1-64 16,6-6-16-16,2-4 0 15,0-1-192-15,0-4 0 0,-2-2-192 0,1 0 192 16,2-1-304-16,1 1 48 0,2 2 16 0,0-2 0 16,-1 2 0-16,1 1 0 0,0 0 0 0,-3 1 0 15,-1 2 240-15,0 5 0 0,0 4 144 0,-8 2-144 16,0 0 1104-16,10 8 128 0,0 4 32 0,-1 4 0 16,-1-1 96-16,3 6 32 0,0 3 0 0,4 2 0 15,2-2-608-15,1 2-112 0,-1 1-32 0,1-1 0 16,6 1-1200-16,-2 2-240 0,0-6-48 0</inkml:trace>
  <inkml:trace contextRef="#ctx0" brushRef="#br1" timeOffset="197707.39">20442 3577 14735 0,'0'0'1312'0,"0"0"-1056"0,0 0-256 0,0 0 0 0,0 0 1872 0,0 0 320 0,0 0 64 0,0 0 16 16,0 0-656-16,0 0-128 0,3 8-16 0,-2 1-16 0,1 4-432 0,0 0-64 15,1 4-32-15,1 0 0 0,-2 2-272 0,2 2-48 16,0 1-16-16,0 0 0 0,0 2 160 0,0 3 16 16,0-1 16-16,0 4 0 0,-2 3-48 0,1 5-16 15,-1 1 0-15,0 5 0 0,-1 6-128 0,-1 4-16 16,0 4-16-16,0 4 0 0,0 1-208 0,0 5-32 15,0 1-16-15,0 2 0 0,0 3-112 0,3-1 0 0,-1 1-16 0,1-5 0 16,-1-4-16-16,1-1 0 0,0 0 0 0,-1-3 0 16,0-1 112-16,0-3 32 0,1 2 0 0,1-3 0 15,-2-1-16-15,2-2 0 0,-1 1 0 0,1-2 0 16,-2 1-144-16,2 0-16 0,0-1-128 0,0-1 192 16,0-2-192-16,0-1 0 0,0-1 128 0,0-1-128 15,0-3 0-15,0-3 0 16,-1 0 0-16,1-4 0 0,0-2 0 0,2-4-240 15,-3-3 48-15,1-1 16 16,0-3-1712-16,1-4-352 0,1-2-64 0,0 0-9744 0,-1-8-1968 0</inkml:trace>
  <inkml:trace contextRef="#ctx0" brushRef="#br1" timeOffset="198308.76">19257 4595 23951 0,'0'0'1056'0,"0"0"224"0,0 0-1024 0,0 0-256 15,0 0 0-15,0 0 0 0,8 6 928 0,4-2 128 16,5-1 32-16,4 0 0 0,3 2 224 0,6 0 48 16,2-2 16-16,3 0 0 0,3 0-272 0,5 1-48 15,4-4-16-15,5 1 0 16,5-1 112-16,4 0 0 0,5-1 16 0,0 1 0 15,1 1-400-15,2 2-64 0,1 1-32 0,3 0 0 16,3 1-272-16,-1 1-48 0,0 2-16 0,-1 0 0 16,2-1-16-16,-2-1 0 0,0 2 0 0,2-2 0 15,2-2-160-15,-2 0-32 0,-2-1-128 0,-2-2 192 0,-3-1-64 16,-2 0 0-16,1 0-128 0,-4 0 192 0,-1-1-192 0,-6 0 128 16,-3-1-128-16,-4 2 0 0,-3 0 0 0,-2 0-192 15,-2 2 16-15,-2-1 0 16,0 0-2096-16,-1-1-416 0,1 0-96 0</inkml:trace>
  <inkml:trace contextRef="#ctx0" brushRef="#br1" timeOffset="198979.41">20643 2710 15663 0,'0'0'1392'0,"0"0"-1120"0,10-12-272 0,-12 7 0 0,-1 0 2080 16,-1-1 352-16,4 6 80 0,-4-6 16 0,-2-1-592 0,-2 3-112 15,0-2-32-15,-1 2 0 0,0 1-672 0,-1 3-144 16,-2 2-16-16,-1 3-16 0,0-1-16 0,-2 5 0 16,-1-1 0-16,-1 5 0 0,-2 2-160 0,1 1-48 31,0 2 0-31,1 2 0 0,3 1-144 0,0 2-48 0,4 2 0 0,0 2 0 16,2-2-224-16,4 1-48 0,3 0-16 0,2-1 0 15,3-2-240-15,2 1 144 0,3-1-144 0,4 1 128 16,4-2-128-16,2 2 0 0,2-8 0 0,1 1 0 31,1-2-352-31,3-4-48 0,3-1-16 0,0-3 0 16,-2-3-1088-16,0-1-224 0,-1-3-32 0,1-4-9616 0,-1-2-1920 0</inkml:trace>
  <inkml:trace contextRef="#ctx0" brushRef="#br1" timeOffset="199442.61">20985 2702 12895 0,'0'0'1152'0,"0"0"-928"0,0 0-224 0,-4 6 0 16,-1 2 2480-16,-1 1 448 0,0 0 80 0,-1 5 32 0,1 2-1168 0,-1 5-224 15,1 1-48-15,-1 2-16 0,1 1-736 0,0 1-144 16,0-3-16-16,1-1-16 0,-1-2-48 0,3-2-16 16,-1 0 0-16,1-4 0 0,2-3-176 0,1 1-48 15,2-4 0-15,-2-8 0 0,0 0-64 0,0 0 0 16,8-5-16-16,1-3 0 0,2-4-32 0,-1-5 0 0,1-4 0 15,-1-2 0-15,2-3-128 0,0-2-16 0,-2 1-128 0,0 0 192 16,1-1-192-16,-2 1 0 0,0-1 128 0,-1 2-128 16,-2 0 0-16,0 0 0 0,-1 3 0 0,-1 2 0 15,0-1 0-15,-2 5 0 0,1 6 0 0,-1 4 0 16,-2 7 0-16,0 0 0 0,0 0 0 0,0 0 0 16,4 14 0-16,2 3 0 0,-2 5 0 0,1 5-160 0,0 1 160 0,0 3-160 15,2 3 160-15,-1 0-160 0,1 1 160 0,1 0 0 16,5 0 0-16,0-1-128 0,-2-2 128 0,2-4 0 15,2-2 160-15,0-3-160 0,0-7 400 0,2-1-16 16,0-2 0-16,0-4 0 0,-1-5 288 0,1-2 48 16,0-5 16-16,-1-4 0 0,-2-2-64 0,-1-2-16 0,0-2 0 15,-1-2 0 1,-1-3-208-16,-1-3-64 0,0-3 0 0,-2 1 0 16,-2-3-208-16,-3 1-48 0,0-4-128 0,-2 2 192 0,-2-2-192 0,-2 1-256 15,0-1 48-15,-1 1 16 16,-2 2-2448-16,-1 0-496 0,-3 3-80 0</inkml:trace>
  <inkml:trace contextRef="#ctx0" brushRef="#br1" timeOffset="200044.86">22473 4488 14735 0,'0'0'640'0,"0"0"160"0,0 0-640 0,2-4-160 16,-2-1 0-16,-2 1 0 15,1-3 3520-15,-1 4 688 0,-2-3 128 0,1 2 16 16,-1-2-2160-16,-1 3-432 0,-2 2-96 0,-2 5 0 15,1 2-864-15,1 7-160 0,-2 0-48 0,-1 7 0 16,0 3-384-16,1 4-80 0,1 1 0 0,1 5-128 16,1 1 0-16,2 1 0 0,1 1 0 0,1 1 0 15,3-2 0-15,3-1 0 0,3-1 0 0,2-3 0 16,4-3 0-16,2-1 0 0,4-6-192 0,3-2 192 16,4-4-432-16,1-2 16 0,3-3 0 0,0-2 0 15,0-10-112-15,-1-4-32 0,-2-3 0 0,-1-2 0 0,0 2 288 0,-2-3 48 0,-3-3 16 0,-3 1 0 16,-4-6 208-16,-2 1 0 0,-2-1 0 0,-2 0 160 15,-2 1 192-15,-4-3 32 0,-3 4 16 0,0-2 0 16,-5-1-16-16,-2 1 0 0,-2 4 0 0,-3-3 0 16,-3 4 0-16,1-3-16 0,0 4 0 0,0-1 0 15,-1 0-800-15,0 2-144 0,0 1-48 0,1 4 0 16,2 4-736-16,1 2-160 0,2 2-16 0,2 3-13104 16</inkml:trace>
  <inkml:trace contextRef="#ctx0" brushRef="#br1" timeOffset="200229.81">23121 4407 37599 0,'0'0'1664'0,"0"0"352"15,-5 1-1616-15,0 3-400 0,-2 3 0 0,1-1 0 0,-1 5 768 0,1 4 64 16,-1 4 0-16,1 3 16 0,-1 3-144 0,1 2-48 0,-2 0 0 0,3 3 0 15,1 0-656-15,0 4-256 0,-1 1 16 0,1-3 0 32,3 0-1952-32,1 0-400 0,1-4-80 0,1-2-8208 0,1 0-1632 0</inkml:trace>
  <inkml:trace contextRef="#ctx0" brushRef="#br1" timeOffset="200467.9">23380 4316 17503 0,'5'-16'768'0,"-3"12"176"0,-2 4-752 0,0 0-192 15,0 0 0-15,0 0 0 0,0 0 2832 0,0 0 544 16,4 9 96-16,-1 3 32 0,-2 5-2496 0,2 4-496 0,-2 4-112 0,2 3-16 16,-1 4-192-16,1 3-64 0,-2 3 0 0,1 1 0 15,-1 0-128-15,3 0 0 0,0 2 0 0,0-4 0 16,-2 1-208-16,2 0 16 0,1 1 16 0,1-2 0 15,-1-5-464-15,0 2-80 0,-1-1-32 0,0-2-12368 16</inkml:trace>
  <inkml:trace contextRef="#ctx0" brushRef="#br1" timeOffset="200668.57">23243 4796 15663 0,'0'0'688'0,"0"0"144"0,-9-2-656 0,-1 1-176 16,3 1 0-16,0 1 0 0,7-1 6208 0,0 0 1216 15,0 0 256-15,0 0 32 0,0 0-4992 0,0 0-992 16,0 0-208-16,7 2-48 0,2-2-1152 0,4 0-320 16,4 0 128-16,2 0-128 0,3 0 0 0,3 0-256 15,3 1 48-15,3 0-14176 16,1-1-2832-16</inkml:trace>
  <inkml:trace contextRef="#ctx0" brushRef="#br1" timeOffset="201231.7">18229 4307 13823 0,'6'-2'1216'0,"3"2"-960"0,-2 2-256 0,-1-2 0 16,-6 0 2912-16,7 6 544 0,2 3 96 0,-3 4 32 15,0 4-1088-15,-2 4-192 0,-1 8-64 0,-1 4 0 16,-1 3-1296-16,2 4-272 0,-2 3-48 0,2 4-16 0,-2 3-480 0,0-1-128 15,2-3 0-15,1 0 0 16,-2-5-2048-16,2-1-416 0,4-1-96 0,-3-8-11296 0</inkml:trace>
  <inkml:trace contextRef="#ctx0" brushRef="#br1" timeOffset="201416.2">18463 4294 25679 0,'0'0'1136'0,"-2"9"240"0,-1 0-1104 0,-1 4-272 0,4 1 0 0,-1 3 0 0,1 3 1024 0,1 5 128 15,2-1 48-15,2 6 0 0,0 0 192 0,2 4 32 16,-1 1 16-16,2 2 0 16,-1 1-2016-16,0-3-384 0,1-1-96 0,1-2-16 0,2 0 544 0,-1-2 96 0,1-2 32 0,-1-1-8640 15,-1-5-1728-15</inkml:trace>
  <inkml:trace contextRef="#ctx0" brushRef="#br1" timeOffset="201600.81">18277 4757 31327 0,'-5'1'2784'0,"5"-1"-2224"16,-6 1-560-16,6-1 0 0,0 0 1952 0,0 0 288 15,0 0 48-15,8-1 16 0,3 0-832 0,4-2-144 16,5 0-48-16,3 2 0 0,5-2-1088 0,3 1-192 0,2-3 0 0,3 2-13152 16,3-2-2512-16</inkml:trace>
  <inkml:trace contextRef="#ctx0" brushRef="#br1" timeOffset="202333.73">20480 6861 17503 0,'0'0'768'0,"0"0"176"0,0 0-752 0,0 0-192 0,0 0 0 0,7 5 0 15,-3 1 2176-15,-1 5 416 0,1 2 80 0,0 5 16 16,0 6-1152-16,0 0-240 0,1 5-32 0,1 1-16 16,-1 0-608-16,0 0-128 0,0 3-32 0,2-1 0 15,-1 0 224-15,1-1 32 0,-1-1 16 0,-1-3 0 16,-1-3-416-16,2-3-80 0,0-2 0 0,-1-2-16 15,-1-4 208-15,0-1 32 0,-4-12 16 0,0 0 0 16,0 0-720-16,0 0-144 0,0 0-16 0,5-9-16 0,-1-2 224 0,-1-3 176 16,-1-2-208-16,0-6 80 0,-4-1-64 0,2-3-16 15,0-4 0-15,0 0 0 0,-1-2-144 0,1 0-32 16,0-9 0-16,0 3 0 0,1 2 16 0,2 2 0 16,1 3 0-16,3 2 0 0,-2 3 192 0,1 3 48 15,2 2 0-15,2 1 0 0,1 2 128 0,-1 4-128 16,-1 3 128-16,2 1-128 0,-1 1 272 0,1 5 64 0,-2 2 16 0,0 4 0 15,-1 0 96-15,-2 3 0 0,0 2 16 0,-4 2 0 16,-1 3-112-16,-1 2-32 0,-1 3 0 0,-1-1 0 0,-4 1 16 16,1 1 0-16,-3 0 0 0,0 1 0 0,-1-1 352 15,2 1 64-15,0 2 16 0,2-4 0 0,0 0 384 0,2-1 64 16,0-1 32-16,3 0 0 0,2-2-192 0,2 0-32 16,1 0-16-1,3-1 0-15,2-2-480 0,4 2-80 0,2-3-32 0,4 0 0 16,3-1-288-16,3 0 0 0,5-3 128 0,2-1-128 31,4-3-1040-31,2-1-272 0,-2-1-48 0,1-2-18096 0</inkml:trace>
  <inkml:trace contextRef="#ctx0" brushRef="#br1" timeOffset="202834.07">25331 4283 15663 0,'0'0'1392'0,"0"0"-1120"0,0 0-272 0,0 0 0 0,0 0 3200 0,-1 12 592 0,0 2 112 0,-1 5 32 31,1 5-2016-31,1 1-384 0,0 3-96 0,1 3-16 0,1 4-656 0,0 3-128 16,2 2-16-16,0 2-16 0,0-9-608 0,1 0 0 15,0 1 0-15,1 0 0 16,-1-1-1776-16,1-2-272 0,1-1-48 0,-2-4-7568 16,2 3-1536-16</inkml:trace>
  <inkml:trace contextRef="#ctx0" brushRef="#br1" timeOffset="203034.62">25201 4609 30399 0,'-13'2'1344'0,"13"-2"288"0,-5 5-1312 0,1 0-320 15,4-5 0-15,0 0 0 0,4 6 1984 0,3 1 320 16,4-3 64-16,3 0 0 0,4-2-1104 0,6 0-240 16,5-1-32-16,1-2-16 0,1-3-768 0,4-1-208 15,0-2 0-15,2 1 0 16,2-1-1408-16,1 1-352 0,2-4-80 0</inkml:trace>
  <inkml:trace contextRef="#ctx0" brushRef="#br1" timeOffset="203773.89">29001 3471 17503 0,'0'0'1552'0,"0"0"-1232"0,-5 16-320 0,0-1 0 15,0 1 1856-15,2 1 304 0,-1 1 64 0,4 6 16 0,-1 3-880 0,2 7-160 16,-1 4-48-16,1 5 0 0,1 1-192 0,2 6-32 15,-2 1-16-15,3 10 0 0,2 1 16 0,-2 7 0 16,0 3 0-16,-1 1 0 0,0 1-208 0,1 3-32 16,1 4-16-16,-3 1 0 0,3 0-272 0,-4 1-48 0,0-1-16 15,2 1 0-15,-1 5 0 0,3-5 0 0,-2-5 0 0,2 0 0 16,-2-2-16-16,0 0-16 0,0-1 0 0,1 2 0 16,-2-4 80-16,-1-1 32 0,1-2 0 0,-3-3 0 15,-1-2 16-15,2 0 0 0,-1 0 0 0,1-3 0 31,0 2-176-31,2-3-48 0,-3-1 0 0,0-2 0 0,1-2-208 0,2-2 144 16,1 2-144-16,0-3 128 0,0-2-128 0,0-2 0 16,-4-4 0-16,1-2 0 0,2-2 0 0,0-4-256 15,1-4 64-15,3-4 16 16,-2-3-512-16,-1-4-96 0,-1-1-32 0,-1 0 0 16,1-4-2320-16,-1-3-480 0,2-2-96 0</inkml:trace>
  <inkml:trace contextRef="#ctx0" brushRef="#br1" timeOffset="204306.37">27499 4747 14735 0,'0'0'1312'0,"0"0"-1056"0,11 4-256 0,2 0 0 15,2 1 1488-15,5 2 240 0,1 1 64 0,4 1 0 16,2 0-208-16,6 0-48 0,3 2 0 0,6-1 0 16,2-2 256-16,7 0 64 0,4 1 0 0,2-1 0 15,-2-2-336-15,5-1-64 0,1-2-16 0,6-3 0 16,4-1-64-16,5 1-16 15,3 0 0-15,2-2 0 0,0-2-480 0,3 2-112 0,2 1 0 16,2-2-16-16,3 0-432 0,-1 2-64 0,-2-2-32 0,-3 1 0 16,-2 1-224-16,2-2 176 0,1 0-176 0,-4 2 160 15,-5 0-160-15,-3-1 0 0,-2 2 0 0,1-1 0 16,-1-2 0-16,-3 1 128 0,-3 2-128 0,-5 1 0 16,-5 2 0-16,-6-2-256 0,-4-1 48 0,-3 1 0 15,-2-1-608-15,1 0-112 0,-3 0-32 0,-4 2 0 16,-3-1-2272-16,-2 0-464 0,-3-1-80 0</inkml:trace>
  <inkml:trace contextRef="#ctx0" brushRef="#br1" timeOffset="205475.93">29378 2586 20271 0,'5'-14'896'0,"-1"2"192"0,-1 1-880 0,-2 1-208 0,-1 1 0 0,-3 0 0 15,-2 1 1792-15,-4-1 304 0,-3 2 64 0,-2 2 16 16,-2 1-416-16,-1 3-80 0,-2 1-16 0,1 2 0 16,-2 4-720-16,10-1-160 0,-3 4-16 0,0 3-16 15,-1 3-224-15,1 2-32 0,0 2-16 0,0 1 0 16,2 4 32-16,-12 19 0 16,5-7 0-16,5 1 0 0,5 1-64 0,4-2 0 15,2-1 0-15,2 1 0 0,1 0-224 0,6-2-48 0,3-4-16 16,2-3 0-16,1-2-160 0,1-3 128 0,2-1-128 0,-1 0 128 15,2-3-128-15,-1 1 0 0,0-6 0 0,-1-2 0 32,1-2-1504-32,0 1-224 0,-2-7-64 0,0 1-9776 0,-1-2-1952 0</inkml:trace>
  <inkml:trace contextRef="#ctx0" brushRef="#br1" timeOffset="205939.27">29729 2665 9215 0,'0'0'816'0,"0"0"-656"16,0 0-160-16,0 0 0 0,0 0 4528 0,0 0 864 0,0 0 176 0,-6 11 48 16,-1 1-2928-16,-2 2-592 0,-3 3-112 0,0 2-32 15,-1 2-800-15,-1 4-144 0,-1 2-48 0,2-1 0 16,0-2-560-16,3-1-112 0,-1-3-32 0,4 0 0 16,0 0 0-16,3-1-16 0,0-5 0 0,3-4 0 15,1-10-112-15,0 0 0 0,0 0-128 0,13 6 192 0,0-6-192 0,1-3 0 31,1-6 0-31,0-2 0 0,4-5-192 0,-2-4 32 0,-3-4 0 16,-1 0 0-16,0-1-16 0,0 0 0 0,-1 0 0 0,1 2 0 16,0-3 176-16,-1 2-208 0,-1-4 80 0,0 3 128 15,-1 1-256-15,2 1 64 0,0-2 0 0,-3 4 16 16,-3 6 48-16,-1 3 0 0,1 3 0 0,-6 9 0 16,0 0 128-16,0 0 0 0,0 0 0 0,2 13-128 15,-2 8 128-15,-1 5 0 0,-2 5 0 0,2 3 0 0,0 0 0 0,-1 4 128 16,2 3-128-16,3 1 128 0,1-1-128 0,2-1 144 15,5 0-144-15,2-6 160 0,1-5-32 0,2-6 0 16,-2-3 0-16,2-6 0 0,0-5 448 0,3-2 96 16,2-6 16-16,1-2 0 0,-1-6 224 0,0 0 48 15,0-6 16-15,-2-3 0 0,0-5-272 0,-1 0-48 16,-1-1-16-16,-2-4 0 16,-2 0-272-16,-2-4-64 0,-2 0-16 0,-3 3 0 15,0-2-288-15,-2 3 0 0,-2 0 0 0,0-2 0 16,-2-4-768-16,-2 1-256 0,0-2-48 15,-1 2-16-15,-1 1-2304 0,-1 5-480 0,-2 0-96 0</inkml:trace>
  <inkml:trace contextRef="#ctx0" brushRef="#br1" timeOffset="207810.16">26477 4453 22111 0,'0'0'1968'0,"0"0"-1584"0,0 0-384 0,0 0 0 0,-5 17 1296 0,5-17 176 0,0 0 48 0,-1 9 0 0,-1 1 80 16,2 3 0-16,0 2 16 0,0 0 0 0,-2 4-912 0,2 0-176 16,0 3-32-16,0 3-16 0,0 2-480 0,1 0 0 15,2 0 0-15,-1 0 0 16,1-1-272-16,-2-1-160 0,2-1-16 0,-1-4-16 15,2-3-2112-15,0-1-432 0,0-2-64 0</inkml:trace>
  <inkml:trace contextRef="#ctx0" brushRef="#br1" timeOffset="208025.91">26638 4294 25791 0,'0'0'2304'0,"-6"10"-1856"16,1 2-448-16,0 0 0 0,1 6 576 0,1 0 32 16,2 2 0-16,-2 2 0 0,2-1 608 0,1-3 112 15,0 8 16-15,3 3 16 0,-1 2-960 0,2 2-192 0,2 0-32 0,-1 4-16 16,-1-3-160-16,1 0-176 0,3-3 48 0,0-2 0 16,-1-3-1728-16,0-1-352 0,-2-2-64 0,0 1-10112 15</inkml:trace>
  <inkml:trace contextRef="#ctx0" brushRef="#br1" timeOffset="208479.08">26516 4689 28159 0,'0'0'1248'0,"0"0"256"0,0 0-1200 0,8-4-304 0,-1-3 0 0,0 1 0 16,3-1 848-16,0 1 112 0,-1-1 32 0,3 2 0 15,1 0-512-15,3 1-96 0,1 1-32 0,2 2 0 0,5 1-608 0,-2 0-112 16,-4 0-16-16,8 0-16 16,-1 0-960-16,0-3-192 0,-3-1-48 0,-1 1 0 15,-2 0-96-15,-5 0-32 0,-6 1 0 0,-8 2 0 16,0 0 864-16,7-8 160 0,-2 1 48 0,-5 7 0 0,0 0 656 0,-4-5 128 16,-2 1 16-16,-4 3 16 0,-1-4 416 0,-1 3 64 15,2 0 32-15,-3 4 0 0,-4 1 432 0,0 2 96 0,0 3 16 0,2 1 0 16,2 3-448-16,0 1-64 0,2 1-32 0,1 5 0 15,4 0-160-15,2 2-16 0,4-3-16 0,4 2 0 16,1-2-32-16,4-1-16 0,4-3 0 0,2-1 0 16,2-1-80-16,2-1-16 0,5-6 0 0,-1-1 0 15,1-3 176-15,-1-2 16 0,0-2 16 0,0-3 0 16,-5-1 336-16,0-5 64 16,-2-1 16-16,-3-1 0 0,-3 0-176 0,-1-1-16 15,-2 0-16-15,-3-1 0 0,-3 2-288 0,-2-1-48 0,-2 1-16 16,-2 4 0-16,-5-2 0 0,-1 3 0 0,-1 0 0 0,-1-1 0 15,-2 3-272-15,-1-1-128 0,2-1 128 0,-5 1-128 32,5 4-256-32,4 3-144 0,1-1-32 0,-1 1 0 15,0 1-2304-15,10 0-464 0,0 0-80 0</inkml:trace>
  <inkml:trace contextRef="#ctx0" brushRef="#br1" timeOffset="209178.8">30902 4573 30815 0,'0'0'1360'0,"3"-11"288"0,1-2-1328 0,-2 5-320 16,1 2 0-16,-3 6 0 0,0 0 960 0,0 0 112 15,0 0 16-15,0 0 16 0,6 3-16 0,-1 7-16 16,1 4 0-16,-4 5 0 0,2 1-720 0,-1 6-144 16,-2 4-16-16,2 3-16 0,-2 0-176 0,-1 1 128 15,-1-2-128-15,1 2 128 0,-2-1-128 0,2 1 0 16,0-4-192-16,2-2 192 15,-4 0-1472-15,1-5-192 0,1 1-16 0,3-4-14032 0</inkml:trace>
  <inkml:trace contextRef="#ctx0" brushRef="#br1" timeOffset="209395.25">31228 4519 23039 0,'6'9'2048'0,"-7"-1"-1648"0,-4 4-400 0,1 2 0 15,1 5 1280-15,2-1 160 0,0-1 32 0,0 4 16 16,-2 2-32-16,2 4-16 0,-1 2 0 0,5 1 0 16,1 0-912-16,-2-1-176 0,-2-2-32 0,0 2-16 15,-1 1-304-15,4 0 0 0,-1 0 0 0,2-3 0 32,-1-2-480-32,-1 0-96 0,-2-2-32 0,0-3-9280 15,3-5-1856-15</inkml:trace>
  <inkml:trace contextRef="#ctx0" brushRef="#br1" timeOffset="209595.37">30954 4853 21183 0,'0'0'1888'0,"0"0"-1504"0,0 0-384 0,0 0 0 15,0 0 2752-15,13-3 464 0,0 1 112 0,3-1 0 16,2 2-1504-16,2 1-304 0,1 0-64 0,-1 3-16 15,3-1-720-15,3 2-144 0,2 0-16 0,0 1-16 16,-1 2-736-16,0 2-128 16,1 3-48-16,-2 1-17216 0</inkml:trace>
  <inkml:trace contextRef="#ctx0" brushRef="#br1" timeOffset="210380.96">28876 7785 24767 0,'0'0'1088'0,"0"0"240"0,0 0-1072 0,0 0-256 0,12 5 0 0,-4 2 0 16,-1 2 688-16,1 4 80 0,0 4 0 0,2 0 16 15,2 4 496-15,-1 0 80 0,-4-1 32 0,3 1 0 0,-4 3-432 0,2 1-96 16,0-1-16-16,1 1 0 0,3 0-384 0,-6-3-80 16,-2-6 0-16,0-1-16 0,1 2-160 0,0-2-16 15,-2-4-16-15,-3-11 0 16,5 8-176-16,-5-8 0 0,0 0 144 0,0 0-144 0,0 0 0 0,0 0 128 15,3-9-128-15,-1-4 0 0,2-5 0 0,-2-1 0 0,-2-4 0 0,1-3 0 32,2-3-224-32,2-1-16 0,-1 0 0 0,0-1 0 15,-2-4 48-15,3 1 0 0,3-3 0 0,-1-2 0 16,-2-1-16-16,1 3 0 0,4 1 0 0,0 6 0 16,0 5 208-16,1 3-176 0,-1 1 176 0,1 3-160 15,-1 2 352-15,2 3 80 0,2 1 16 0,1 3 0 16,0 4 112-16,2 2 32 0,0 3 0 0,-3 3 0 0,0 1-64 15,-3 4-16-15,1-2 0 0,-2 5 0 0,-3 3 48 0,-1 0 16 0,-2 1 0 16,-1 0 0-16,-4 2 160 0,-2 2 16 0,-2-1 16 16,-3 1 0-16,-1 5-304 0,0-1-64 0,-3-3-16 0,-1-1 0 15,-3 0-224-15,5-2 0 0,-1-3 128 0,-1 0-128 16,-1-1 0-16,2-3 0 0,0-3 0 0,2 1 0 16,0-3 0-16,10-5 128 0,0 0-128 0,-9 8 0 15,9-8 288-15,0 0 16 0,0 0 0 0,0 0 0 0,-2 12 128 0,2-4 16 16,4 0 16-16,1 1 0 0,1-1 16 0,2-1 0 15,3 2 0-15,-1 1 0 0,2 0-176 0,2 0-48 16,2 2 0-16,3-1 0 0,1-1-256 0,2 0 0 16,3 1 0-16,4-1 0 15,3-1-688-15,6-2-240 0,2-3-48 0,7 0-19920 0</inkml:trace>
  <inkml:trace contextRef="#ctx0" brushRef="#br1" timeOffset="-129620.35">1184 4746 13823 0,'0'0'608'0,"-2"9"128"0,-3 0-592 0,5 14-144 16,3 3 0-16,2 6 0 0,2 6 3328 0,0 2 624 15,3 2 128-15,1 1 16 0,2 1-2624 0,3 0-544 16,-2-3-96-16,1 0-32 0,-1-7-608 0,-1-2-192 15,-1-7 128-15,-1-3-128 0,0-4 128 0,-3-3-128 16,-2-5 144-16,-1-3-144 0,-5-7 240 0,0 0-48 16,0 0-16-16,2-10 0 0,-6-1 112 0,-1-4 32 15,-3-2 0-15,-1-5 0 0,-2-4-176 0,-2-2-16 0,-1-2-128 0,-2-3 192 16,1-4-192-16,-4-2 176 0,-2-2-176 0,1-5 160 16,-3-1-160-16,3-2 0 0,-1-4 0 0,3 5 0 0,2 4 192 15,3 3-64-15,1 5 0 0,4 5 0 0,4 3 320 0,3 6 48 16,1 3 16-16,4 3 0 0,2 2-208 0,5 0-48 15,1 3 0-15,3 3 0 0,6-3-256 0,3 4 128 16,0-2-128-16,4 1 0 16,2 1 0-16,1 2 0 0,3 2 0 0,1-2 0 15,2 0-192-15,0 0-128 0,1 0-48 0,-1 2 0 32,-3-2-2512-32,-4 3-496 0</inkml:trace>
  <inkml:trace contextRef="#ctx0" brushRef="#br1" timeOffset="-129420.54">1231 4918 30287 0,'0'0'1344'0,"0"0"272"0,0 0-1296 0,0 0-320 16,2 8 0-16,-2-8 0 0,7 0 848 0,3-3 112 15,3-2 0-15,4 0 16 0,3 0-240 0,2 0-48 0,0-1-16 0,6 0 0 16,1-3-896-16,4 1-176 15,-2 0-48-15,1 2 0 0,-2-1-2528 16,-3-1-512-16,-2 3-96 0,-2 0-32 0</inkml:trace>
  <inkml:trace contextRef="#ctx0" brushRef="#br1" timeOffset="-128919.73">1767 4886 7359 0,'3'10'656'0,"1"6"-528"0,2 5-128 0,1 2 0 15,3 3 3776-15,-1 1 736 0,0 2 144 0,-1-1 16 16,-1-2-2432-16,1-4-512 0,-1-1-80 0,-1-2-32 0,1-2-864 0,-1-3-176 16,0 0-48-16,-1-5 0 0,-5-9-96 0,0 0-32 15,0 0 0-15,0 0 0 0,0-9 368 0,0-2 64 16,0-3 0-16,0-3 16 0,-3-4-304 0,2-4-64 16,-2-1-16-16,2-3 0 0,0 2-464 0,-1-2 128 15,1-1-128-15,-2-1 0 0,1-5-208 0,0 2-96 16,1 1-16-16,2 2 0 15,3-1-384-15,3 4-64 0,2 0-32 0,3 5 0 32,0 3 224-32,2 3 64 0,2 3 0 0,0 2 0 15,1 5-32-15,0 0 0 0,-1 2 0 0,0 1 0 0,-1 3 192 0,0 1 32 0,-2 0 16 0,-2 2 0 16,0 3 304-16,-2-1 0 0,-1 3 0 0,0 2 0 0,-4 4 144 16,-2 4 96-16,-2 0 16 0,-1 4 0 0,-3 2 240 15,-1 2 48-15,-3 2 16 0,0 2 0 0,2 2 288 16,0 2 64-16,2 0 16 0,0-2 0 0,2-2-288 0,2-3-48 15,2-2-16-15,4-3 0 0,0-3-256 0,5-2-48 0,2-3-16 0,1-2 0 16,3-7-256-16,3-2 0 0,0-6 0 0,1-2 0 16,1-6 0-16,1-2 0 0,-3-6 0 0,1 1 0 15,-2-2 0-15,-1-3 0 0,-1-1 0 0,-4-1 0 16,-4 2 0-16,-3 0 0 0,-3 2 0 0,-3 2 0 16,-3 2 0-16,-2 1 0 0,-3 4 0 0,-1 1 0 15,-2 2 0-15,-5 2 0 0,-4 2-192 0,1 3 48 16,1-1-432-16,1 3-96 0,0 0-16 0,2 1 0 15,2 0-2352-15,2 1-480 0,1 0-80 0,4 0-32 0</inkml:trace>
  <inkml:trace contextRef="#ctx0" brushRef="#br1" timeOffset="-128490.2">2455 4651 23951 0,'14'13'1056'0,"-7"-6"224"0,2 3-1024 0,0 3-256 0,0 0 0 0,-1 3 0 0,-2 5 2240 0,1-2 400 16,-2 2 80-16,0 1 16 0,1 2-1168 0,-1-1-224 15,0-1-64-15,-1 3 0 0,-1-3-752 0,1-2-144 16,-2-3-48-16,2 0 0 0,1-6-336 0,2 0 128 16,-3-3-128-16,-4-8 0 0,4 3 0 0,-4-3 0 15,0 0 0-15,0 0-128 32,7-3-288-32,-1-7-48 0,-2 0-16 0,-1-3 0 0,1-3 160 0,-1-1 16 0,0-2 16 0,-1 1 0 0,1-1 144 0,2 2 144 0,0 0-208 0,0 2 80 15,1 0 128-15,0 2 0 0,1 2-144 0,0 2 144 16,0 2 0-16,0 2 128 0,-1 3 0 0,1 0 0 15,-7 2 160-15,7 2 32 0,-7-2 0 0,8 8 0 16,0 1 0-16,-3 2 16 16,-1 1 0-16,0-1 0 0,1 1-208 0,1-1-128 15,-3-1 160-15,1-1-160 0,0-1 0 0,-4-8 0 16,7 5 0-16,-1-1 0 16,2-3-304-16,1-3-144 0,-1-5-48 0,0-2 0 15,-4-3-432-15,2-2-96 0,3-3 0 0,-1-1-16 0,0 0 592 0,0-3 112 16,0 2 16-16,0 2 16 0,-2 2 304 0,1 2 272 15,-1 2-48-15,1 2-16 0,-1 0 752 0,2 3 128 0,0 3 48 0,1 3 0 16,1 1 16-16,1 5 0 0,-2 0 0 0,1 4 0 16,5 3-448-16,-2 4-64 15,-2 3-32-15,1 1 0 0,0 1-416 0,0-1-64 0,-1-2-128 0,4 1-12976 16,0 1-2688-16</inkml:trace>
  <inkml:trace contextRef="#ctx0" brushRef="#br1" timeOffset="-127818.1">3935 4406 20271 0,'0'0'1792'0,"0"0"-1424"0,1 10-368 0,2 6 0 0,-1 7 1856 0,2 0 288 16,-1 1 64-16,-1 4 16 0,1 0-912 0,-1 5-176 16,1-2-48-16,1 2 0 0,1-2-592 0,2-2-128 15,-1-3-32-15,-1-3 0 0,-1-4-336 0,0-4 0 16,0-2 0-16,-1-1 0 0,-2-2 0 0,0-2-160 16,-1-8 160-16,0 0-160 0,0 0 160 0,0 0-128 15,-9-1 128-15,0-4-128 16,0-4 0-16,-1-3 0 0,-1-1 0 0,2-4 0 15,0-3-64-15,1-6 0 0,-1-4 0 0,0-2 0 0,0-3 192 0,0-2-192 16,-1-1 192-16,1 3-192 16,3 2 192-16,1 5-128 0,2 2 128 0,2 2-128 0,2 5 352 0,2 0 80 15,2 4 16-15,3 0 0 0,1 2 16 0,0-2 16 16,1 0 0-16,2 2 0 0,2-1-176 0,2 0-48 16,1-2 0-16,3 0 0 0,2-2-128 0,2 4 0 0,-1 1 0 0,0 1 0 31,2 0-1152-31,-2 4-144 0,-2 2-48 0,-1 3-7872 0,-2 3-1568 0</inkml:trace>
  <inkml:trace contextRef="#ctx0" brushRef="#br1" timeOffset="-127617.45">3948 4557 22575 0,'0'0'992'0,"0"0"224"0,0 0-976 0,2-8-240 0,2 0 0 0,3 2 0 16,1-2 1072-16,2 0 160 15,3 0 48-15,3-3 0 0,1-2-560 0,1 1-96 0,-1-4-32 0,1 5 0 32,3 0-448-32,0 1-144 0,-2 2 0 0,0-1 0 15,-4 1-368-15,2 1-176 0,-3 4-32 0,0 1-16 16,-4 1-2464-16,-2 2-480 0</inkml:trace>
  <inkml:trace contextRef="#ctx0" brushRef="#br1" timeOffset="-127432.75">3912 4643 23199 0,'0'0'1024'0,"-5"8"224"0,-1-2-992 0,1 1-256 0,1 0 0 0,4-7 0 15,0 0 1552-15,0 0 272 0,4 7 48 0,2 1 16 16,2 0-880-16,4-2-176 0,2 1-48 0,3 0 0 16,1-1-448-16,3-1-80 0,1 0-32 0,3-1 0 15,0-1-32-15,1 0 0 16,0 1 0-16,0-4 0 0,0 0-192 0,1 1 0 15,-2 0-192-15,-1 3-9936 16,-2-4-2000-16</inkml:trace>
  <inkml:trace contextRef="#ctx0" brushRef="#br1" timeOffset="-127247.71">4345 4410 27071 0,'0'0'1200'0,"3"6"240"0,-3-6-1152 0,4 9-288 0,0-2 0 0,1 2 0 0,3 1 1264 0,2 2 192 16,2 0 32-16,1 0 16 0,0 1-928 0,1 1-176 16,2 0-32-16,0 1-16 0,-1-1-352 0,2-1-128 15,-1 1 0-15,0-2 0 16,-1 0-2048-16,-1 1-416 0,2-4-80 0</inkml:trace>
  <inkml:trace contextRef="#ctx0" brushRef="#br1" timeOffset="-127063.15">4723 4382 15663 0,'-15'-2'688'0,"7"4"144"16,-3 0-656-16,-2 3-176 0,-1 1 0 0,-3 0 0 0,-1 0 3728 0,-3 2 720 16,-2 0 144-16,0 2 16 0,1 2-2752 0,0 2-576 0,0 3-96 0,0 3-32 15,0 2-1152-15,1 1 0 0,2 1-192 0,3 2 16 31,1-3-2064-31,3 0-400 0,3 0-96 0,3-1-6224 0,1-2-1232 0</inkml:trace>
  <inkml:trace contextRef="#ctx0" brushRef="#br1" timeOffset="-126683.98">4860 4444 24639 0,'-9'-6'1088'0,"5"4"240"0,-2-1-1072 0,-3 2-256 0,-2 1 0 0,1 3 0 16,-2 2 1344-16,0 1 224 0,-1 1 32 0,1 2 16 16,1-1-624-16,2 3-128 0,1 2-32 0,1 4 0 15,1-2-512-15,2 2-128 0,3-2 0 0,1 1-16 16,0 1-176-16,2-4 192 0,1 0-192 0,1-3 192 16,2 0-192-16,-1-4 0 0,5 3 0 0,-1-2 0 0,0-2 128 0,0-4-128 15,-1 2 0-15,1 0 128 0,3-6 16 0,-2 0 0 16,0-1 0-16,0 0 0 0,-1-1 80 0,-1-1 16 15,-2-3 0-15,1-1 0 0,-1 0-32 0,1-2 0 0,-2 1 0 16,-1 1 0-16,0-1-48 0,0 0-16 16,-2 3 0-16,1-1 0 0,-2 3 48 0,-1 6 0 0,0 0 0 0,0 0 0 15,0 0 112-15,0 0 16 16,0 0 16-16,0 0 0 0,0 0-128 0,1 9-16 16,2-1-16-16,0 1 0 15,-1 1-864-15,2 1-160 0,0-2-48 16,1-1-10368-16,2-2-2096 0</inkml:trace>
  <inkml:trace contextRef="#ctx0" brushRef="#br1" timeOffset="-126229.38">5096 4384 27007 0,'0'0'1200'0,"0"0"240"0,0 0-1152 0,0 0-288 0,0 0 0 0,0 9 0 15,-1 1 1264-15,1 2 192 0,0 0 32 0,0 1 16 16,0 0-672-16,1 2-128 0,2 0-16 0,-1 0-16 15,1 0-496-15,0-1-176 0,-2 0 0 0,2-1 144 0,0-5-144 0,1-1 0 16,-4-7 0-16,0 0 0 0,6 4 0 0,-6-4 0 16,0 0-192-16,0 0 192 0,0 0-384 0,5-5 32 0,0-3 16 0,-1 0 0 15,0 1 144-15,-2-2 48 0,1-3 0 0,0 1 0 16,-1-4 144-16,2 1 0 0,1 0 0 0,1 1-128 16,-2 1 128-16,-2 3 0 0,1 1 160 0,1 1-160 15,0 1 448-15,1 1-16 16,-5 5 0-16,0 0 0 0,0 0 160 0,6 2 48 15,-6-2 0-15,7 7 0 16,-1 1-160-16,1 2-32 0,-2 2 0 0,2 1 0 16,-2-4-256-16,0 3-48 0,0-1-16 0,0 0 0 0,3-2-128 0,-1-1 0 15,-1-3 0-15,-6-5 0 0,7 4-128 0,-1 0-64 16,0-3-16-16,1-1 0 16,0-1-224-16,-1-4-32 0,1-2-16 0,1-1 0 0,-3-1 272 0,0-1 48 0,-1-2 16 0,1 3 0 15,1-4 144-15,-1 1 0 0,-1 0 0 0,1 1 128 16,-1 0 128-16,1 2 48 0,0 3 0 0,-5 6 0 15,7-2 336-15,1 2 80 0,-8 0 16 0,7 3 0 16,3 1 32-16,-1 2 0 0,0 2 0 0,0 1 0 16,-1 2-320-16,1 0-64 0,0 1-16 0,1 1 0 0,1 3-224 0,-1 1-144 31,1 1 192-31,-1 0-192 16,1-1-336-16,-1 0-176 0,-1 1-48 0,-1-1-18624 0</inkml:trace>
  <inkml:trace contextRef="#ctx0" brushRef="#br1" timeOffset="-125581.38">1644 5857 24879 0,'0'0'1088'0,"0"0"256"0,0 0-1088 0,0 0-256 0,-3 6 0 0,1 5 0 0,0 2 1984 0,4 5 352 15,2 6 64-15,1 4 16 0,3 5-880 0,1 6-160 16,3 5-32-16,-1 7-16 0,1 4-624 0,0 1-112 16,0 3-16-16,-2-1-16 0,0-2-368 0,1-2-64 0,-1-2 0 15,2-1-128-15,1-3 0 0,-1 2 0 0,-2-3-192 0,1-4 48 32,2-4-2896-32,-2-2-576 0</inkml:trace>
  <inkml:trace contextRef="#ctx0" brushRef="#br1" timeOffset="-116983.84">3687 6129 18143 0,'0'0'800'0,"0"0"160"0,0 0-768 0,0 0-192 15,0 0 0-15,0 0 0 0,-5-2 832 0,-3-1 128 16,-1 1 32-16,-2-1 0 16,1 3-32-16,-3 0-16 0,-3 1 0 0,-2 3 0 15,1 1-208-15,3 2-32 0,-2 1-16 0,-1 3 0 16,0 2-176-16,0 4-16 0,3 3-16 0,1 1 0 0,1 0-224 15,-2 3-32-15,3 0-16 0,3-3 0 0,3-4-208 16,1-2 0-16,3-3 0 0,1-1 0 0,0-11 0 0,7 6 0 16,2-1 0-16,1-2 0 0,2-3 0 0,1-3 0 15,1 2 0-15,2-6 0 0,1 1 0 0,1-2 0 0,0 0 0 16,1-2 144-16,-1-2-144 0,0 0 0 0,-1 2 144 0,-1-4-144 16,-3-1 128-16,-2 2-128 0,0 2 128 0,-3 0-128 15,-2 2 0-15,-1 2 144 0,-5 7-144 0,0 0 0 16,0 0 576-16,0 0 0 0,-1 8 0 0,-1 3 0 15,-1 2 272-15,-1 2 64 0,0 5 16 0,1 2 0 16,3 3-400-16,0 2-80 0,2 2 0 0,0 1-16 0,2 3-304 0,3-5-128 16,2 2 0-16,0-2 128 0,0-5-128 0,3-1-144 15,1 0 144-15,0 1-208 16,1-4-1856-16,1-6-368 0,-1-1-80 0,2-4-7088 16,2-4-1408-16</inkml:trace>
  <inkml:trace contextRef="#ctx0" brushRef="#br1" timeOffset="-116430.1">3946 6166 11967 0,'-4'-7'1072'0,"-1"0"-864"0,0-1-208 0,0 1 0 0,1 2 3472 0,4 5 656 15,0 0 128-15,0 0 32 0,0 0-2496 0,-5 5-480 16,2 7-96-16,2 1-32 0,1 3-624 16,1 4-128-16,3 4-32 0,1 2 0 0,0 1-208 0,3 2-64 15,0-2 0-15,2 0 0 0,4-4-128 0,-1-3 0 0,0-2 0 0,0 0 0 16,1-1 0-16,0-3-144 0,1-1 144 0,-2-4 0 15,0-1 0-15,0-2 0 0,1-3 0 0,-1 0 0 16,-2-7 0-16,-1 2 0 0,-1-5 0 0,0-3 0 16,-2-2 0-16,-1-2 128 0,1-2-128 0,-1-2 0 15,0-3 0-15,-1-1 0 0,0-1 0 0,0 1 0 16,0-3 0-16,-1 2 0 16,0 0 0-16,-1 2 0 0,-3 0 0 0,0 3 0 15,-1-1 0-15,-1 5 0 0,0 1 128 0,0 4-128 16,2 9 0-16,0 0 0 0,0 0 128 0,0 0-128 15,0 0 0-15,0 9 144 0,2 0-144 0,2 5 128 16,1 2-128-16,0 2 128 0,1 3-128 0,1-1 0 16,0-1 144-16,0 0-144 0,5-1 0 0,-2-3 144 15,1 1-144-15,-1-3 0 0,-1-1 0 0,2-2 0 0,-1-1 0 0,1-1 0 16,-1 0 0-16,3-3 0 0,0-2-192 0,0-3 192 16,0-1 0-16,0-2 0 0,-1-2 0 0,-1 0 0 15,-2-2 0-15,-2 0 0 0,3-3 144 0,-4 0-144 16,-3-3 192-16,1 0-64 0,0-2-128 0,-2 0 192 0,-1-4-64 15,1 1-128-15,-4-1 176 0,1-1-176 16,0 2 176-16,-2-1-176 0,-1 1 160 0,-1 0-160 0,0 1 256 0,-2 3-32 0,0 2-16 0,-1 0 0 16,-1 4 304-16,0 3 64 0,-1 3 16 0,0 3 0 15,0 1-80-15,2 6-32 0,1 5 0 0,2 3 0 16,1 2-256-16,3 3-48 0,2 4-16 0,3 1 0 16,2-1-160-16,2-1 0 0,3 0-192 0,0-3 192 31,3-3-992-31,-1-1-80 0,1-4-16 0,3-1 0 15,2-3-2144-15,2 0-432 0,0-5-96 0,0-1-8640 16</inkml:trace>
  <inkml:trace contextRef="#ctx0" brushRef="#br1" timeOffset="-116151.45">4799 6318 4607 0,'0'0'400'0,"3"-7"-400"16,-3-1 0-16,-2 1 0 0,0 1 3824 0,-2 1 672 16,0-1 144-16,-1 1 32 0,-1 2-2864 0,1-2-560 0,-3 1-112 0,1 0-32 15,-1 1-240-15,1-1-48 0,1 0-16 0,-1 0 0 16,1 1-320-16,-1 1-64 0,2-1-16 0,5 3 0 15,0 0-400-15,0 0 128 0,0 0-128 0,0 0 0 0,0 0 0 16,0 0 0-16,9 4 0 0,1 0 0 16,0 1-160-16,0 0 160 0,2 0 0 0,1-1-144 0,0 0 144 0,1 1 0 15,-1 2 0-15,-1-2 0 0,-2 2 400 0,0-1 16 16,0 2 0 0,-2 0 0-16,-2-2 192 0,1 2 32 0,-3 0 16 0,-2 2 0 15,1-2-176-15,-2 1-32 0,1 1-16 0,-2 0 0 16,-2 3-304-16,1-3-128 0,-2 1 128 0,1-1-128 31,-1-2-736-31,1-1-224 0,2-7-64 0,0 0-8784 0,0 0-1776 0</inkml:trace>
  <inkml:trace contextRef="#ctx0" brushRef="#br1" timeOffset="-115982.14">4901 5779 29199 0,'-6'-12'1280'0,"6"12"288"0,0 0-1248 0,0 0-320 15,0 0 0-15,0 0 0 0,-1 8 896 0,2 3 128 16,2 5 32-16,2 6 0 0,3 4-288 0,3 6-64 0,2 3-16 0,0-1 0 16,0 2-544-16,0 3-144 0,1 0 0 0,0 2 0 15,2 2 0-15,1-4-320 0,-1-1 64 0,1-2 16 16,-2-2-1680-16,1-1-352 0,-2-4-64 0,1-3-10720 16</inkml:trace>
  <inkml:trace contextRef="#ctx0" brushRef="#br1" timeOffset="-115797.47">5047 6152 14735 0,'-11'-16'1312'0,"6"12"-1056"0,0 1-256 0,1-1 0 16,-3-2 3040-16,3 1 544 0,1-2 128 0,1 2 0 16,1 0-2064-16,1 5-432 0,1-7-64 0,-1 7-32 15,7-5-832-15,1 2-160 0,1 1-128 0,2 1 144 0,1 1-144 0,1 1-192 16,2 1 32-16,2 2 16 15,-1 2-640-15,4-1-128 0,2 1-32 0,-1 1-7952 16,-1-1-1600-16</inkml:trace>
  <inkml:trace contextRef="#ctx0" brushRef="#br1" timeOffset="-115396.43">5397 6299 2751 0,'0'0'256'0,"0"0"-256"0,0 0 0 0,0 0 0 0,0 0 2416 16,0 0 432-16,3-9 96 0,-2-2 0 15,1-3-2816-15,-1-2-560 0,-1-3-112 16,0-2-32-16,0 1-592 0,0-2-128 0,-1 0-32 0,-1 1 0 16,1 0 560-16,0 0 96 0,1 2 32 0,0-1 0 0,0 3 1216 15,0 2 240-15,0 0 48 0,0-2 16 0,1 2 64 0,0 2 16 0,2 1 0 0,0 3 0 16,-1 2-432-16,-2 7-80 0,0 0 0 0,0 0-16 16,0 0 512-16,0 0 96 0,0 0 32 0,0 0 0 15,7 6 64-15,-2 1 16 0,-1 4 0 0,-2-2 0 16,1 3-144-16,-2 1-32 0,1 2 0 0,0 0 0 15,1 0-304-15,-1 4-64 0,2 0-16 0,2 2 0 16,-1 3-224-16,1-1-48 16,2 0-16-16,1-3 0 0,2 0-176 0,-1-1-128 15,2-1 144-15,-2-2-144 0,1-4 160 0,-1-3-160 16,1-4 160-16,-1-1-160 0,-1-1 320 0,0-2-48 16,-1-2 0-16,1-2 0 0,-2-6 112 0,-2-2 0 0,0 0 16 15,-1-4 0-15,-1 0 112 0,-3-4 32 0,-2-1 0 0,0 0 0 16,-3 2-80-16,-1 1-16 0,-2 1 0 0,1-1 0 15,-2-1-256-15,-1 1-64 0,1 1-128 0,0-2 192 16,-1 1-736-16,1 0-160 0,1 0-16 16,1 2-16-16,2 0-2112 0,1 4-416 0,3 1-96 0,1 3-7264 15</inkml:trace>
  <inkml:trace contextRef="#ctx0" brushRef="#br1" timeOffset="-115126.95">5705 5891 4607 0,'21'15'192'0,"-11"-4"64"0,2 3-256 0,1 3 0 0,1 3 0 0,0 2 0 16,-3 3 4976-16,0-1 944 0,-2 1 192 0,0-1 32 15,-4 0-3504-15,2-1-704 0,-1-1-144 0,1-1-16 16,-2-3-1088-16,1-1-224 0,1-2-32 0,-2-5-16 16,-1-3-416-16,1 0 0 0,-5-7 0 0,0 0 0 31,0 0-528-31,7-5-96 0,-1-3-16 0,-2-3 0 16,0-3 160-16,-1-2 32 0,-2-2 0 0,0-3 0 0,-1-2 288 0,0-1 160 15,0 1-160-15,2 1 160 0,-1 1 0 0,0 3 0 16,1 3 0-16,0 2 0 0,1 3 528 0,1 3 48 15,-4 7 16-15,0 0 0 0,9 7-16 0,0 1-16 16,1 5 0-16,1 4 0 0,-1 4-96 0,2 3-16 16,1 4 0-16,0 2 0 0,-1 2-448 0,0 1 0 15,-2-1-128-15,-1-2-10560 0,-1-3-2112 0</inkml:trace>
  <inkml:trace contextRef="#ctx0" brushRef="#br1" timeOffset="-114811.2">4882 6071 20271 0,'0'0'896'0,"0"0"192"0,-5 6-880 0,-3-1-208 0,-1-1 0 0,0 0 0 0,-1 0 2816 0,-2 0 512 16,0 1 96-16,-1 1 32 0,-1 0-2176 0,0 1-448 15,0 0-64-15,3 1-32 0,0-1-592 0,2 1-144 0,3-1 0 0,0 4 0 16,1 2-1024-16,3 4-256 0,3 1-32 0,3 3-8368 15,2 2-1680-15</inkml:trace>
  <inkml:trace contextRef="#ctx0" brushRef="#br1" timeOffset="-114448.7">4512 7060 7359 0,'0'0'320'0,"-2"-6"80"0,-4-5-400 0,2 3 0 0,-1 1 0 0,3 3 0 15,2 4 4352-15,0 0 800 0,0 0 160 0,0 0 16 32,0 0-3088-32,2 6-640 0,2 6-112 0,1 4-16 0,2 4-720 0,-1 5-144 15,2 5-32-15,0 3 0 0,1 7-64 0,-1 3-32 16,0 4 0-16,1 3 0 0,0 2-256 0,0 1-48 16,0-2-16-16,0 1 0 0,1-2-336 0,0-5-64 15,-2 1-16-15,0-3 0 16,1-2-2784-16,-3-6-560 15</inkml:trace>
  <inkml:trace contextRef="#ctx0" brushRef="#br1" timeOffset="-114195.1">4435 7599 14735 0,'-5'-15'1312'0,"5"15"-1056"0,0 0-256 0,0 0 0 15,0 0 3408-15,0 0 624 0,0 0 128 0,1 9 32 0,1 3-1840 0,0 3-368 16,2 3-80-16,1 5-16 0,3 6-880 0,0 4-176 15,-3-6-48-15,3 3 0 0,1 0-416 0,2-1-96 16,-1-1-16-16,2 0 0 0,1-4-256 0,0-1 128 0,-1-4-128 0,3 5 0 16,1-5 240-16,0-3-64 0,0-5-16 0,0-3 0 15,1-4 64-15,1-2 16 0,2-5 0 0,-1-1 0 16,0-9 0 0,0-1 0-16,2-5 0 0,1-3 0 0,0-3-96 0,-1-7-16 15,1-2 0-15,-1-3 0 16,1 1-1616-16,1-1-336 0,-1 0-64 0</inkml:trace>
  <inkml:trace contextRef="#ctx0" brushRef="#br0" timeOffset="-105717.1">12860 7532 11055 0,'-3'-19'976'0,"1"-5"-784"0,0-3-192 0,0-5 0 0,0-1 1056 0,2-3 160 0,-1 1 48 0,0 1 0 16,0 2 656-16,-1 3 128 0,-2 6 16 0,0 4 16 15,0 6-112-15,1 2-32 0,-3 4 0 0,1 7 0 16,0 5-592-16,-2 8-128 0,1 3-32 0,-1 11 0 0,0 6-400 0,-1 7-80 15,0 7 0-15,1 7-16 0,2 6-432 0,1 5-64 16,2 4-32-16,0 1 0 0,1 2-160 0,2-2 0 16,5-2 0-16,0-1 0 0,3-5 0 0,2-3-256 15,-1-3 64-15,3-6 16 16,3-4-1936-16,3-4-384 0,1-5-64 0,-1-6-11184 0</inkml:trace>
  <inkml:trace contextRef="#ctx0" brushRef="#br0" timeOffset="-105485.2">13182 7076 8287 0,'1'-22'368'0,"0"10"80"0,2 0-448 0,0 2 0 0,-2 1 0 0,-1 2 0 16,0 7 4336-16,0 0 784 0,0 0 144 0,-1 11 48 15,-1 3-3008-15,1 7-608 0,-2 6-112 0,1 8-32 16,-1 8-768-16,-1 8-144 0,-1 1-48 0,1 7 0 15,0 4-304-15,0 2-64 0,1 1-16 0,-1 2 0 16,1 1-208-16,0-2 0 0,2-9 0 0,0-2 0 16,2-2-640-16,0-3-160 0,1-4-32 0,-1-3-14272 15</inkml:trace>
  <inkml:trace contextRef="#ctx0" brushRef="#br0" timeOffset="-105215.9">13536 7314 21183 0,'-6'8'1888'0,"-2"5"-1504"0,-2-1-384 0,-3 6 0 16,-3 1 1312-16,-1 3 192 0,0 2 32 0,-2 4 16 16,-2 2-32-16,-1 4-16 0,-2 2 0 0,2 3 0 0,0 4-768 0,1 0-160 15,0 0-16-15,2 0-16 0,0-2 144 0,4-3 16 16,2-1 16-16,2-5 0 0,3-4-32 0,3-1-16 0,1-4 0 0,4-1 0 15,5-1-224-15,1-4-64 0,0-4 0 0,5 0 0 16,2-4-192-16,2-1-64 0,5-2 0 0,2-2 0 16,3-1-128-16,2-6 0 0,2-3 0 0,3-3 0 31,1-2-496-31,0 0-16 0,-1-4-16 0,1 0 0 16,-2-1-2224-16,-1-2-448 0,-1-1-96 0,-2 1-10720 0</inkml:trace>
  <inkml:trace contextRef="#ctx0" brushRef="#br0" timeOffset="-105115.65">13830 7806 1839 0,'0'0'160'0,"0"0"-160"16,0 0 0-16,-3 8 0 0,1 1 4800 0,0 1 944 16,1 3 176-16,0 2 32 0,1-1-4112 0,1 0-832 15,0 2-176-15,5 1-16 32,0-4-1712-32,2-1-352 0</inkml:trace>
  <inkml:trace contextRef="#ctx0" brushRef="#br0" timeOffset="-104984.13">13912 7490 23951 0,'-17'-9'2128'0,"8"7"-1696"0,-3-1-432 0,2 2 0 15,1-3 768-15,2 1 64 0,1 1 0 0,6 2 16 16,0 0-848-16,0 0 0 0,0 0-256 0</inkml:trace>
  <inkml:trace contextRef="#ctx0" brushRef="#br0" timeOffset="-104752.18">14214 7042 23951 0,'0'0'2128'0,"0"0"-1696"16,0 0-432-16,0 0 0 0,0 0 1760 0,-1 8 272 15,1 2 48-15,0 7 16 0,0 7-320 0,0 8-64 16,0 5-16-16,-1 7 0 0,0 6-928 0,-1 2-192 0,1 4-48 0,2-1 0 15,-1 2-336-15,0 3-192 0,0 2 192 0,0-2-192 16,0-2-160-16,2-3-144 0,-1-3-16 0,1-3-16 16,1-1-2368-16,1-3-480 15,0-5-80-15</inkml:trace>
  <inkml:trace contextRef="#ctx0" brushRef="#br0" timeOffset="-104629.74">14613 7657 31391 0,'0'0'1392'0,"-4"8"272"0,1 5-1328 0,0 3-336 0,-2 1 0 0,0 4 0 15,-1 3 512-15,4 5 48 0,0 4 0 0,4 1 0 16,-1-1-1488-16,3 1-288 0,2 0-64 0</inkml:trace>
  <inkml:trace contextRef="#ctx0" brushRef="#br0" timeOffset="-104451.58">14672 7663 32479 0,'-16'-37'1440'0,"10"21"288"0,-2-3-1376 0,2-1-352 0,-1 3 0 0,0-1 0 16,2 1 448-16,3 1 0 0,3 2 16 0,2 2 0 16,2 3-1088-16,4 1-208 0,3 3-64 0,2 3-8688 15,0 2-1744-15</inkml:trace>
  <inkml:trace contextRef="#ctx0" brushRef="#br0" timeOffset="-104097.47">15137 7668 24351 0,'0'0'1088'0,"0"0"208"0,0 0-1040 0,-6 5-256 0,-1 0 0 0,-2 0 0 16,-2-1 1616-16,-2 4 272 0,1 0 48 0,-1 2 16 15,-2 0-736-15,1 3-128 0,0 1-48 0,-1 2 0 16,2 2-592-16,2 1-128 0,1 2-32 0,4 0 0 0,2 0-288 0,1-4 128 15,2 1-128-15,2 0 0 0,2-1 0 0,1-1 0 16,2-3 0-16,2-3 0 0,1 0 128 0,1-3-128 16,3 0 0-16,0-3 0 0,-2-3 0 0,2-2 0 15,2-1 0-15,-1-1 0 0,-1-4 0 0,0-2-256 16,-1-1 64-16,0-2 0 0,-2-1 64 0,4-7 128 16,-3 2-208-16,-3 0 80 15,-2-3 128-15,1 0 0 0,-2-1 0 0,0 1 0 16,-1-1 0-16,-1 2 0 0,-2 2 0 0,-1 4 128 15,0 2 128-15,0 12 48 0,0 0 0 0,0 0 0 16,0 0 16-16,0 0 0 0,0 0 0 0,-4 9 0 0,-1 3-320 0,2 3 0 16,1 5 0-16,0 3 0 0,2 2-240 0,2-5 0 15,-1 2 0-15,0 1 0 16,1 1-2496-16,0-2-496 0,3 18-96 0,1-14-32 0</inkml:trace>
  <inkml:trace contextRef="#ctx0" brushRef="#br0" timeOffset="-103781.56">15463 7626 20271 0,'-10'0'896'0,"10"0"192"0,-7 14-880 0,2 1-208 16,-1 2 0-16,0 1 0 0,3 1 2272 0,-1 2 416 16,1 1 64-16,2 1 32 0,1-2-1376 0,1-1-288 15,2 0-48-15,1-7-16 0,-1-3-752 0,3 3-160 16,-1-3-16-16,1 0-128 0,2 0 192 0,-1 0-192 15,-2-3 192-15,0 0-192 16,2-2 0-16,1-1 0 0,1-3 0 0,0-1 0 16,0-2 0-16,1-4 0 0,1 0 0 0,6-12 0 0,0-1 128 0,0 0-128 15,-2-1 0-15,0 1 0 0,-1-2 128 0,-1-4-128 16,-1 3 0-16,-1-1 0 0,3 0 0 0,-3 1 0 16,0 3 128-16,-1 3-128 0,-1 7 304 0,0 2 0 15,-9 7 0-15,0 0 0 0,0 0 336 0,9 9 64 16,-2 5 0-16,0 4 16 0,-4 5-384 0,0 2-80 0,2 4 0 0,0 2-16 15,1 2-240-15,-1-11-240 0,1 3 48 0,1-2-11456 16,-1 0-2304 0</inkml:trace>
  <inkml:trace contextRef="#ctx0" brushRef="#br0" timeOffset="-103650.42">16060 7912 23039 0,'-5'7'2048'0,"0"2"-1648"16,0 2-400-16,2 2 0 0,2-3 1088 0,1 1 144 0,3-2 32 0,0 0 0 31,3 1-2016-31,0-3-400 0</inkml:trace>
  <inkml:trace contextRef="#ctx0" brushRef="#br0" timeOffset="-103512.29">16218 7513 27647 0,'-19'-19'1216'0,"4"10"256"0,-2 1-1168 0,2 2-304 16,3 1 0-16,0-1 0 0,2 3 2000 0,10 3 352 16,0 0 64-16,0 0 16 31,0 0-3904-31,0 0-784 0</inkml:trace>
  <inkml:trace contextRef="#ctx0" brushRef="#br0" timeOffset="-103064.16">16469 6756 22111 0,'0'0'1968'16,"0"0"-1584"-16,0 0-384 0,10-3 0 0,3 0 1184 0,4 6 160 0,3 3 16 0,2 7 16 15,4 5-240-15,2 7-48 0,6 6-16 0,-1 7 0 16,-2 7-352-16,-1 1-64 0,0 5-16 0,-2 8 0 16,-2 6-64-16,-3 2-32 0,-1 2 0 0,-2-1 0 15,-2 1-112-15,-4 2-32 0,-2-3 0 0,-4 4 0 16,-4 2 240-16,-1-1 32 0,-5-2 16 0,-2-4 0 0,-5-1 112 0,1-18 32 16,1 7 0-16,-7 5 0 0,-2-2-128 0,-3 2 0 15,1 0-16-15,-3-5 0 0,0-4-320 0,3 0-64 0,-1-2-16 0,-8 18 0 31,4-11-1120-31,3-5-240 0,3-3-32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3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0,'2'52'9660'0'0,"2"-5"-7611"0"0,3-1-1 0 0,13 48 1 0 0,-8-38-1305 0 0,27 106 889 0 0,-27-118-1265 0 0,103 503 1681 0 0,-75-350-1617 0 0,6 40 472 0 0,-14-41-291 0 0,6 51 481 0 0,-34-210-935 0 0,4 61 239 0 0,-5 51-526 0 0,-3-148-129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3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6447 0 0,'0'0'298'0'0,"4"-11"100"0"0,-3 9-234 0 0,0 0 0 0 0,0 0-1 0 0,0 1 1 0 0,0-1-1 0 0,0 1 1 0 0,1-1 0 0 0,-1 0-1 0 0,0 1 1 0 0,1 0-1 0 0,-1-1 1 0 0,1 1-1 0 0,-1 0 1 0 0,1 0 0 0 0,0 0-1 0 0,-1 0 1 0 0,1 0-1 0 0,3-1 1 0 0,36-11 2855 0 0,-35 12-3017 0 0,20-5 1152 0 0,41-2 0 0 0,-20 2-269 0 0,73-5 985 0 0,125 5 0 0 0,-104 4-1097 0 0,-7 0-72 0 0,250-10 323 0 0,-178 11-22 0 0,20-3-137 0 0,-97-2-427 0 0,189-18 629 0 0,-268 13-988 0 0,-39 8-55 0 0,0 0 0 0 0,1 1 0 0 0,16-2 0 0 0,-10 3 24 0 0,21-5 1 0 0,-25 4-627 0 0,-1 0 1 0 0,1 0-1 0 0,20 1 1 0 0,-25 3-1868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10135 0 0,'33'-21'778'0'0,"-26"17"2254"0"0,-5 5-2814 0 0,0 1-1 0 0,0-1 1 0 0,-1 1 0 0 0,1 0 0 0 0,0 0 0 0 0,-1-1 0 0 0,1 1 0 0 0,-1 0 0 0 0,0 0-1 0 0,1 0 1 0 0,-1 0 0 0 0,0 1 0 0 0,1 2 0 0 0,9 31 970 0 0,-2 6-847 0 0,-3 1 0 0 0,-1-1 0 0 0,0 53 1 0 0,-14 129 906 0 0,8-214-1245 0 0,0 84-4548 0 0,2-51 1034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0,'-1'7'587'0'0,"2"22"6642"0"0,0-1-3366 0 0,9 54-1559 0 0,-2-34-1986 0 0,8 39-51 0 0,24 84-667 0 0,-13-56-3028 0 0,-22-94-1208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17711 0 0,'0'0'1603'0'0,"-1"0"-1318"0"0,-3 2 539 0 0,31 1 682 0 0,-21-2-1300 0 0,0 0 0 0 0,0-1 0 0 0,9 1-1 0 0,14-3 124 0 0,-15 1-258 0 0,-1 1 1 0 0,1-2 0 0 0,-1 0-1 0 0,17-5 1 0 0,-23 5-210 0 0,1 1 0 0 0,0-1 0 0 0,-1 1 0 0 0,1 1 0 0 0,9-1 0 0 0,0 1-398 0 0,11-2-284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0,'1'0'4262'0'0,"2"8"-1856"0"0,6 18 375 0 0,-1 0 0 0 0,-2 0-1 0 0,4 29 1 0 0,4 82-1246 0 0,-10-86-1746 0 0,1 0-1 0 0,17 64 1 0 0,-21-110-107 0 0,0-1-1 0 0,0 1 0 0 0,1-1 1 0 0,-1 0-1 0 0,1 0 0 0 0,0 0 1 0 0,1 0-1 0 0,3 5 0 0 0,0-3-1713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0,'0'0'928'0'0,"3"10"3248"0"0,24 96-417 0 0,9 50-3475 0 0,5 51-2845 0 0,-36-184 1231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145 129 5983 0 0,'0'0'464'0'0,"-12"-8"1096"0"0,11 8-1279 0 0,-1-1-1 0 0,1 1 0 0 0,-1-1 0 0 0,1 1 1 0 0,0-1-1 0 0,-1 1 0 0 0,1 0 0 0 0,-1-1 0 0 0,1 1 1 0 0,-1 0-1 0 0,1 0 0 0 0,-1 0 0 0 0,1 0 1 0 0,-1 0-1 0 0,1 1 0 0 0,-1-1 0 0 0,1 0 1 0 0,-3 1-1 0 0,1 1-31 0 0,1-1-1 0 0,-1 1 1 0 0,0-1 0 0 0,0 1 0 0 0,1 0-1 0 0,-1 0 1 0 0,1 0 0 0 0,-3 4-1 0 0,-1 1-23 0 0,0 1-1 0 0,0 0 0 0 0,1 0 0 0 0,-8 16 0 0 0,5-7-66 0 0,1 1 0 0 0,1-1 0 0 0,1 1 0 0 0,-7 38 1 0 0,11-45-148 0 0,0 0 1 0 0,1 0 0 0 0,0 0 0 0 0,0 0-1 0 0,1 0 1 0 0,1 0 0 0 0,0 0 0 0 0,1 0-1 0 0,6 19 1 0 0,-5-19 3 0 0,1 0 0 0 0,1 0 0 0 0,0 0 0 0 0,0-1 0 0 0,13 16 0 0 0,-14-21 21 0 0,0 0 1 0 0,0 0-1 0 0,0-1 1 0 0,1 0-1 0 0,-1 0 1 0 0,1 0 0 0 0,0 0-1 0 0,0-1 1 0 0,1 0-1 0 0,-1-1 1 0 0,9 3-1 0 0,-6-3 28 0 0,-1 0-1 0 0,1-1 0 0 0,0 0 0 0 0,0-1 1 0 0,-1 0-1 0 0,1 0 0 0 0,0-1 1 0 0,-1 0-1 0 0,1-1 0 0 0,0 1 1 0 0,-1-2-1 0 0,10-3 0 0 0,-3 0 56 0 0,0 0-1 0 0,-1-1 1 0 0,0-1 0 0 0,0 0-1 0 0,22-19 1 0 0,-25 18-24 0 0,0-2 1 0 0,-1 1-1 0 0,0-2 0 0 0,-1 1 1 0 0,0-1-1 0 0,-1-1 0 0 0,12-23 1 0 0,-11 16 133 0 0,-1 0 0 0 0,-1-1 1 0 0,-1 0-1 0 0,6-36 0 0 0,-10 47-68 0 0,-1 0 0 0 0,0-1 0 0 0,-1 1-1 0 0,0 0 1 0 0,-1 0 0 0 0,0-1 0 0 0,0 1-1 0 0,-6-18 1 0 0,4 21-50 0 0,1 0 0 0 0,-1 1-1 0 0,0-1 1 0 0,-1 1-1 0 0,0 0 1 0 0,0 0 0 0 0,0 0-1 0 0,-1 0 1 0 0,1 1 0 0 0,-1 0-1 0 0,-1 0 1 0 0,1 0-1 0 0,-9-5 1 0 0,2 1-42 0 0,-1 2 1 0 0,0-1-1 0 0,0 2 0 0 0,-1 0 1 0 0,-24-8-1 0 0,31 13-48 0 0,0-1-1 0 0,0 1 1 0 0,-1 0-1 0 0,1 0 1 0 0,-1 1 0 0 0,1 0-1 0 0,0 0 1 0 0,-1 1-1 0 0,1 0 1 0 0,0 0-1 0 0,-1 1 1 0 0,1-1 0 0 0,-8 5-1 0 0,8-3-195 0 0,0 0-1 0 0,1 0 1 0 0,0 1-1 0 0,-1 0 1 0 0,1 1-1 0 0,1-1 1 0 0,-1 1 0 0 0,1 0-1 0 0,0 0 1 0 0,0 1-1 0 0,0-1 1 0 0,1 1-1 0 0,0 0 1 0 0,0 1-1 0 0,0-1 1 0 0,-3 11-1 0 0,-1 3-1585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9215 0 0,'-8'-4'831'0'0,"-15"-11"6352"0"0,24 14-7061 0 0,5-3 1414 0 0,10-4-2034 0 0,-14 8 1016 0 0,10-5-483 0 0,-1 2 0 0 0,1 0 0 0 0,0 0 0 0 0,1 1 0 0 0,12-1 0 0 0,64 1-1343 0 0,-56 3-498 0 0,-8-1-4054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 14479 0 0,'-8'3'1314'0'0,"-1"1"-1102"0"0,1 0 0 0 0,-1 1 1 0 0,1-1-1 0 0,0 2 1 0 0,0-1-1 0 0,0 1 1 0 0,-7 8-1 0 0,10-9-55 0 0,1-1 0 0 0,0 2 0 0 0,1-1 0 0 0,-1 0 0 0 0,1 1 0 0 0,0 0 0 0 0,0-1 0 0 0,1 1-1 0 0,0 0 1 0 0,0 0 0 0 0,-2 11 0 0 0,2-1-115 0 0,1-1-1 0 0,0 1 0 0 0,1 0 1 0 0,1 0-1 0 0,0-1 1 0 0,1 1-1 0 0,1 0 0 0 0,0-1 1 0 0,1 0-1 0 0,1 1 1 0 0,1-2-1 0 0,0 1 1 0 0,0-1-1 0 0,2 0 0 0 0,-1 0 1 0 0,19 22-1 0 0,-19-27-15 0 0,1 0-1 0 0,0-1 0 0 0,1 0 1 0 0,0-1-1 0 0,0 0 0 0 0,0 0 1 0 0,1-1-1 0 0,0 0 1 0 0,0-1-1 0 0,1 0 0 0 0,-1 0 1 0 0,1-2-1 0 0,0 1 0 0 0,0-1 1 0 0,1-1-1 0 0,-1 0 1 0 0,0 0-1 0 0,1-1 0 0 0,0-1 1 0 0,-1 0-1 0 0,1 0 1 0 0,-1-1-1 0 0,1-1 0 0 0,-1 0 1 0 0,0 0-1 0 0,0-1 0 0 0,0-1 1 0 0,15-6-1 0 0,-13 3 147 0 0,1 0 0 0 0,-1-1 0 0 0,-1-1 0 0 0,0 0 0 0 0,0-1 0 0 0,-1 0 0 0 0,0 0 0 0 0,0-1 0 0 0,-1-1 0 0 0,14-22 0 0 0,-19 27-18 0 0,-1-1 1 0 0,0 1-1 0 0,0-1 1 0 0,-1 0-1 0 0,0 0 1 0 0,0 0-1 0 0,-1-1 1 0 0,0 1-1 0 0,0-1 1 0 0,-1 1-1 0 0,0-1 1 0 0,-1 1-1 0 0,0-1 1 0 0,0 0-1 0 0,-1 1 1 0 0,0-1-1 0 0,0 1 1 0 0,-1-1-1 0 0,0 1 1 0 0,-5-11-1 0 0,3 10-14 0 0,-1 0 0 0 0,-1 1-1 0 0,1-1 1 0 0,-1 1 0 0 0,-1 0 0 0 0,0 0-1 0 0,0 1 1 0 0,0 0 0 0 0,-17-12 0 0 0,5 6 51 0 0,0 0 0 0 0,-1 2 0 0 0,-29-13 1 0 0,39 20-200 0 0,0 0-1 0 0,-1 1 1 0 0,0 0 0 0 0,1 1 0 0 0,-1 0 0 0 0,0 0-1 0 0,-20 0 1 0 0,27 2-168 0 0,-1 1-1 0 0,1-1 0 0 0,-1 0 1 0 0,1 1-1 0 0,-1 0 0 0 0,1 0 1 0 0,0 1-1 0 0,-1-1 1 0 0,1 1-1 0 0,0 0 0 0 0,0 0 1 0 0,0 0-1 0 0,1 0 0 0 0,-1 1 1 0 0,0 0-1 0 0,1 0 1 0 0,-1 0-1 0 0,1 0 0 0 0,0 0 1 0 0,0 0-1 0 0,1 1 0 0 0,-4 4 1 0 0,-4 10-1779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0,'0'0'2254'0'0,"3"0"-378"0"0,-2 0-1769 0 0,0 0 1 0 0,-1 0 0 0 0,1 0-1 0 0,-1 0 1 0 0,1 0-1 0 0,0 0 1 0 0,-1 0 0 0 0,1 0-1 0 0,0 0 1 0 0,-1 0 0 0 0,1 1-1 0 0,0-1 1 0 0,-1 0 0 0 0,1 1-1 0 0,-1-1 1 0 0,1 0-1 0 0,-1 1 1 0 0,1-1 0 0 0,-1 0-1 0 0,1 1 1 0 0,0 0 0 0 0,4 14 2248 0 0,-2 1-1986 0 0,21 59 938 0 0,-10-31-679 0 0,-1-1 0 0 0,-2 1 0 0 0,6 54 0 0 0,-17-97-611 0 0,0 0-1 0 0,0 0 1 0 0,0 0-1 0 0,0-1 0 0 0,0 1 1 0 0,-1 0-1 0 0,1 0 1 0 0,0-1-1 0 0,0 1 1 0 0,0 0-1 0 0,-1 0 0 0 0,1-1 1 0 0,0 1-1 0 0,-1 0 1 0 0,0 1-1 0 0,-3 6 407 0 0,-9-13-219 0 0,10 2-213 0 0,0-1-1 0 0,0 1 1 0 0,0 0 0 0 0,0-1-1 0 0,1 0 1 0 0,-1 0 0 0 0,1 0-1 0 0,0 0 1 0 0,-2-7 0 0 0,-12-42 0 0 0,15 48 3 0 0,-4-14-6 0 0,1-1 1 0 0,1 0-1 0 0,1 0 0 0 0,1 0 0 0 0,1-1 0 0 0,2-20 1 0 0,-1 31-6 0 0,0-1 0 0 0,1 1 0 0 0,1 0-1 0 0,-1 0 1 0 0,2 0 0 0 0,-1 0 0 0 0,2 1 0 0 0,-1-1 0 0 0,1 1 0 0 0,0 0 0 0 0,1 0 0 0 0,0 1 0 0 0,12-13 0 0 0,-12 15 21 0 0,1 1 1 0 0,0 0-1 0 0,0 0 0 0 0,0 0 1 0 0,1 1-1 0 0,-1 0 0 0 0,1 0 0 0 0,0 1 1 0 0,0 0-1 0 0,0 1 0 0 0,1 0 0 0 0,16-3 1 0 0,-18 4 36 0 0,0 1 1 0 0,0-1 0 0 0,0 2-1 0 0,0-1 1 0 0,0 1-1 0 0,0-1 1 0 0,0 2 0 0 0,0-1-1 0 0,0 1 1 0 0,-1 0 0 0 0,1 1-1 0 0,0 0 1 0 0,-1 0 0 0 0,0 0-1 0 0,0 0 1 0 0,8 7 0 0 0,-11-8 33 0 0,-1 1 0 0 0,1-1 1 0 0,0 1-1 0 0,-1 0 1 0 0,0 0-1 0 0,0 1 0 0 0,0-1 1 0 0,0 0-1 0 0,0 1 1 0 0,-1-1-1 0 0,1 1 0 0 0,-1-1 1 0 0,0 1-1 0 0,0 0 1 0 0,0-1-1 0 0,0 1 0 0 0,-1 0 1 0 0,0 0-1 0 0,0-1 1 0 0,0 8-1 0 0,-2 3 108 0 0,-1 1 1 0 0,0-1-1 0 0,-1 0 1 0 0,-5 15-1 0 0,4-18-130 0 0,-1 0 0 0 0,0-1 1 0 0,0 1-1 0 0,-1-1 0 0 0,0 0 0 0 0,-1-1 0 0 0,0 0 0 0 0,0 0 0 0 0,-18 14 0 0 0,1-6 106 0 0,24-17-148 0 0,0 1-1 0 0,0 0 1 0 0,0-1 0 0 0,0 1-1 0 0,0-1 1 0 0,-1 1 0 0 0,1-1-1 0 0,0 0 1 0 0,0 0 0 0 0,-1 1-1 0 0,1-1 1 0 0,0 0 0 0 0,-1 0-1 0 0,1 0 1 0 0,0 0 0 0 0,0-1-1 0 0,-1 1 1 0 0,-2-1 916 0 0,19 0-599 0 0,-1 1-190 0 0,0 1 1 0 0,0 1-1 0 0,0 0 0 0 0,-1 1 0 0 0,20 7 0 0 0,64 30 237 0 0,-23-8-75 0 0,-40-18-333 0 0,42 24 0 0 0,-32-12-3830 0 0,-30-17-4244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 8287 0 0,'2'-1'54'0'0,"-1"0"1"0"0,0 0-1 0 0,0 0 0 0 0,1 0 0 0 0,-1-1 0 0 0,0 1 0 0 0,0 0 0 0 0,0-1 0 0 0,-1 1 0 0 0,1-1 0 0 0,1-1 0 0 0,-2 2-45 0 0,0 1 1 0 0,0 0-1 0 0,0-1 0 0 0,0 1 0 0 0,0 0 0 0 0,0 0 0 0 0,0-1 0 0 0,0 1 0 0 0,0 0 0 0 0,-1 0 0 0 0,1-1 0 0 0,0 1 0 0 0,0 0 0 0 0,0 0 1 0 0,0-1-1 0 0,-1 1 0 0 0,1 0 0 0 0,0 0 0 0 0,0-1 0 0 0,0 1 0 0 0,-1 0 0 0 0,1 0 0 0 0,0 0 0 0 0,0 0 0 0 0,-1-1 0 0 0,-14-3 177 0 0,12 3 113 0 0,-12-1 1421 0 0,0 0-1 0 0,-1 1 0 0 0,-18 0 0 0 0,28 2-1511 0 0,1-1-1 0 0,-1 1 0 0 0,1 0 0 0 0,-1 1 0 0 0,1 0 0 0 0,0-1 0 0 0,0 2 1 0 0,0-1-1 0 0,0 0 0 0 0,0 1 0 0 0,1 0 0 0 0,-9 7 0 0 0,6-3-81 0 0,0 0 0 0 0,0 1 0 0 0,1-1-1 0 0,0 2 1 0 0,1-1 0 0 0,0 1 0 0 0,0-1 0 0 0,0 1 0 0 0,1 1-1 0 0,1-1 1 0 0,0 1 0 0 0,0-1 0 0 0,-2 14 0 0 0,2-4 40 0 0,1 0 1 0 0,0-1 0 0 0,1 1 0 0 0,2 0 0 0 0,0 0 0 0 0,4 22-1 0 0,-4-30 33 0 0,2 1 0 0 0,0-1-1 0 0,0 0 1 0 0,1 1-1 0 0,0-2 1 0 0,10 19 0 0 0,-11-25-135 0 0,0 0 0 0 0,0 1 0 0 0,0-1 0 0 0,1-1 0 0 0,-1 1 0 0 0,1 0 0 0 0,0-1 0 0 0,0 0 1 0 0,0 0-1 0 0,1 0 0 0 0,-1 0 0 0 0,1-1 0 0 0,-1 1 0 0 0,1-1 0 0 0,0 0 0 0 0,0-1 0 0 0,6 2 0 0 0,7 0 20 0 0,0-1-1 0 0,1 0 0 0 0,-1-2 1 0 0,0 0-1 0 0,1-1 0 0 0,-1-1 0 0 0,0-1 1 0 0,31-8-1 0 0,7-6-1202 0 0,73-35 1 0 0,-93 37-313 0 0,0 0-280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0,'0'0'8096'0'0,"0"3"-7193"0"0,43 236 5775 0 0,-28-145-6024 0 0,-6-13-577 0 0,-6-50-333 0 0,1-1 0 0 0,10 39 0 0 0,-10-49-1065 0 0,-3-19 157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0,'2'1'7490'0'0,"0"3"-6948"0"0,0-1 1 0 0,0 1-1 0 0,0 0 0 0 0,-1 0 1 0 0,1 0-1 0 0,-1 0 1 0 0,0 0-1 0 0,1 5 1 0 0,3 37 552 0 0,1 14-51 0 0,2 27-324 0 0,-7-70-626 0 0,1 1-1 0 0,6 22 1 0 0,2 11-34 0 0,-10-49-252 0 0,5 6-3620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0,'0'11'7648'0'0,"1"-9"-6498"0"0,4 6-602 0 0,-1 1 1 0 0,0-1-1 0 0,0 1 1 0 0,-1 0-1 0 0,0 0 1 0 0,0 1-1 0 0,1 12 0 0 0,5 70 1209 0 0,-8-80-1616 0 0,4 102 618 0 0,9 89-2107 0 0,-9-172-1070 0 0,-1-11-2996 0 0,0-6-656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69 335 2759 0 0,'-12'8'2380'0'0,"8"0"-148"0"0,-1 0-1 0 0,1 0 1 0 0,-5 14-1 0 0,4-8-651 0 0,-4 24 1 0 0,-3 70-1852 0 0,10-77 970 0 0,-4 50 1350 0 0,6-82-2046 0 0,38-163 149 0 0,-21 32 143 0 0,-11 71 97 0 0,-2 42-197 0 0,-3 16-139 0 0,0 0 0 0 0,-1 0 0 0 0,1-1 0 0 0,0 1 0 0 0,-1-1 0 0 0,0 1-1 0 0,0 0 1 0 0,-1-6 0 0 0,57 203 10 0 0,-21-62-56 0 0,-29-116 1 0 0,0 0 0 0 0,1 0 0 0 0,0-1 0 0 0,1 1 0 0 0,1-2 0 0 0,11 15 1 0 0,-19-27 13 0 0,0 0 1 0 0,1 0-1 0 0,-1-1 1 0 0,1 1-1 0 0,-1-1 1 0 0,1 1-1 0 0,-1-1 1 0 0,1 0-1 0 0,0 0 1 0 0,0 0-1 0 0,-1 0 1 0 0,1 0-1 0 0,0 0 1 0 0,0 0-1 0 0,0 0 1 0 0,0-1 0 0 0,0 1-1 0 0,0-1 1 0 0,0 1-1 0 0,0-1 1 0 0,1 0-1 0 0,2 0 1 0 0,-3-1 46 0 0,1 1-1 0 0,-1-1 1 0 0,0 0 0 0 0,0 0 0 0 0,0 0-1 0 0,0 0 1 0 0,0 0 0 0 0,0 0 0 0 0,0-1 0 0 0,0 1-1 0 0,0-1 1 0 0,-1 0 0 0 0,1 1 0 0 0,-1-1-1 0 0,1 0 1 0 0,-1 0 0 0 0,1 0 0 0 0,-1 0 0 0 0,0 0-1 0 0,1-3 1 0 0,11-24 639 0 0,-2 0 0 0 0,11-49 0 0 0,-12 41-432 0 0,6-25-11 0 0,14-115 0 0 0,-24 120-1198 0 0,-3 0 1 0 0,-5-75-1 0 0,-1 104-249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7367 0 0,'0'0'3090'0'0,"2"0"-2330"0"0,29-4 605 0 0,0 2 0 0 0,54 2 1 0 0,230 42 3483 0 0,-241-30-4164 0 0,-10-5-24 0 0,1-3-1 0 0,96-7 0 0 0,-37 0-125 0 0,57 5 117 0 0,385-14 795 0 0,1-46-488 0 0,-465 47-733 0 0,214-10 161 0 0,-76 8-150 0 0,146-1 179 0 0,-192 3-175 0 0,26 0-143 0 0,-135 13-66 0 0,263 14 181 0 0,-37 41-213 0 0,-109-14 0 0 0,-170-39 30 0 0,35-1 0 0 0,-49-2-26 0 0,77 5 7 0 0,-86-5-1 0 0,-1 0-1 0 0,1-1 1 0 0,-1 0 0 0 0,0 0 0 0 0,1-1-1 0 0,-1 0 1 0 0,1-1 0 0 0,-1 0 0 0 0,0 0 0 0 0,0-1-1 0 0,12-5 1 0 0,-15 5 1 0 0,0 1 14 0 0,0-1 1 0 0,-1 0-1 0 0,1-1 0 0 0,6-5 0 0 0,-10 8-20 0 0,0-1 1 0 0,0 1 0 0 0,0 0-1 0 0,0 0 1 0 0,0-1-1 0 0,0 1 1 0 0,-1-1 0 0 0,1 1-1 0 0,0 0 1 0 0,-1-1-1 0 0,1 1 1 0 0,-1-1 0 0 0,0 1-1 0 0,1-1 1 0 0,-1 1-1 0 0,0-1 1 0 0,0 0 0 0 0,0 1-1 0 0,0-1 1 0 0,0 1-1 0 0,-1-4 1 0 0,-2-5 12 0 0,0 0 1 0 0,-1 0-1 0 0,0 0 1 0 0,-1 0-1 0 0,0 1 1 0 0,0 0-1 0 0,-10-12 1 0 0,-51-55 81 0 0,50 58-76 0 0,-32-32-5 0 0,-2 1 0 0 0,-2 3 0 0 0,-83-57 0 0 0,127 98-44 0 0,0 1 0 0 0,-14-6-1 0 0,-16-7-54 0 0,38 16 77 0 0,0 1-1 0 0,0 0 1 0 0,-1 0 0 0 0,1 0-1 0 0,0-1 1 0 0,-1 1 0 0 0,1 0-1 0 0,0 0 1 0 0,-1 0-1 0 0,1 0 1 0 0,0 0 0 0 0,-1 0-1 0 0,1 0 1 0 0,0 0 0 0 0,-1 0-1 0 0,1 0 1 0 0,0 0 0 0 0,-1 0-1 0 0,1 0 1 0 0,0 0-1 0 0,-1 0 1 0 0,1 0 0 0 0,-1 0-1 0 0,1 0 1 0 0,0 0 0 0 0,0 0-1 0 0,-1 0 1 0 0,1 1 0 0 0,0-1-1 0 0,-1 0 1 0 0,1 0 0 0 0,0 0-1 0 0,-1 1 1 0 0,1-1-1 0 0,0 0 1 0 0,0 0 0 0 0,0 1-1 0 0,-1-1 1 0 0,1 0 0 0 0,0 1-1 0 0,0-1 1 0 0,0 0 0 0 0,-1 0-1 0 0,1 1 1 0 0,0-1-1 0 0,0 0 1 0 0,0 1 0 0 0,0 1-5 0 0,-1-1 1 0 0,1 0 0 0 0,0 0 0 0 0,0 1-1 0 0,0-1 1 0 0,0 0 0 0 0,1 1 0 0 0,-1-1-1 0 0,0 0 1 0 0,1 2 0 0 0,4 6-16 0 0,0 0 0 0 0,0-1 0 0 0,1 1 0 0 0,1-1 0 0 0,-1-1 0 0 0,1 0 0 0 0,10 9 0 0 0,-4-3-20 0 0,73 68-133 0 0,45 48-37 0 0,0-1 85 0 0,-20-20 117 0 0,-108-106 16 0 0,-1 1-1 0 0,1 0 1 0 0,-1 0 0 0 0,0 0-1 0 0,0 0 1 0 0,0 0-1 0 0,0 1 1 0 0,-1-1 0 0 0,1 0-1 0 0,-1 1 1 0 0,0-1 0 0 0,0 1-1 0 0,0 0 1 0 0,0-1-1 0 0,-1 1 1 0 0,0 0 0 0 0,1-1-1 0 0,-1 1 1 0 0,0 0 0 0 0,-1-1-1 0 0,1 1 1 0 0,-1 0-1 0 0,0-1 1 0 0,0 1 0 0 0,0-1-1 0 0,0 1 1 0 0,0-1-1 0 0,-1 1 1 0 0,-2 4 0 0 0,-6 4 115 0 0,1-1 1 0 0,-2 0-1 0 0,1 0 0 0 0,-2-1 1 0 0,1 0-1 0 0,-20 12 1 0 0,25-18-79 0 0,-47 39 404 0 0,-92 96 0 0 0,138-132-418 0 0,-130 141 295 0 0,129-138-459 0 0,-1 0 1 0 0,2 0-1 0 0,-1 1 0 0 0,1 0 1 0 0,-7 16-1 0 0,14-26 53 0 0,-1 0-1 0 0,1 0 1 0 0,0 0-1 0 0,-1 0 0 0 0,1 0 1 0 0,0 0-1 0 0,0 1 0 0 0,0-1 1 0 0,-1 0-1 0 0,1 0 1 0 0,0 0-1 0 0,0 0 0 0 0,1 0 1 0 0,-1 0-1 0 0,0 0 1 0 0,0 1-1 0 0,0-1 0 0 0,1 0 1 0 0,-1 0-1 0 0,1 0 1 0 0,-1 0-1 0 0,1 0 0 0 0,-1 0 1 0 0,1 0-1 0 0,-1 0 0 0 0,1-1 1 0 0,0 1-1 0 0,0 0 1 0 0,-1 0-1 0 0,3 1 0 0 0,10 9-1649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19:42.6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1830 2763 23951 0,'-3'-4'2128'16,"-4"-1"-1696"-16,0 2-432 0,1-2 0 0,-1 4 768 0,7 1 64 0,0 0 0 0,0 0 16 0,0 0-592 0,0 0-112 15,0 0-16-15,0 0-128 0,0 8 0 0,3 2 0 16,2 3 0-16,2 2 0 0,-1 0 0 0,2 1 0 15,0-1-144-15,1 2 144 0,0 2 0 0,2 2 0 16,0 2 144-16,-2 2-144 0,-1 0 272 0,0 1-48 16,0 1-16-16,0 3 0 0,0-4-208 0,-3-1 176 0,-1-3-176 0,0-2 160 15,0-6-160-15,-2-1 160 0,1-3-160 0,-2-2 160 16,-1-8 0-16,0 0 0 0,0 0 0 0,0 0 0 16,0 0-160-16,-5-8 160 0,1-2-160 0,0-3 160 15,0-1-320-15,0-9-64 0,2 0-16 0,-1-3 0 16,0-3 240-16,2 0-176 0,0-1 176 0,1 1-160 0,0 2 160 15,2 1 0 1,2 3 0-16,0 2 0 0,-1 1 656 0,1 5 64 16,1 0 16-16,0 4 0 0,-1 3 288 0,1 1 64 15,0 2 16-15,-5 5 0 0,10 2-480 0,-1 3-112 0,0 3 0 16,0 5-16-16,1 1-320 0,2 2-176 0,0 1 192 0,0 1-192 16,-1 1 0-16,4 2 0 0,-1 1 0 0,-1 1 0 31,0 0-512-31,0-3-224 0,-1 0-32 0,0-1-16 0,-1-4-2096 0,1 0-400 0,0-5-96 0</inkml:trace>
  <inkml:trace contextRef="#ctx0" brushRef="#br0" timeOffset="100.28">2258 2913 10127 0,'0'0'896'0,"0"0"-704"16,0 0-192-16,0 0 0 0,0 0 2896 0,0 0 560 16,0 0 96-16,0 0 32 0,-1 7-2432 0,1 2-496 0,4 2-80 0,1 1-32 15,1 3-720-15,1 1-144 0,-1 0-16 0</inkml:trace>
  <inkml:trace contextRef="#ctx0" brushRef="#br0" timeOffset="263.13">2345 2656 8287 0,'0'0'368'0,"-6"3"80"15,1-3-448-15,5 0 0 0,-6 2 0 0,6-2 0 0,-3 4 1920 0,3-4 288 0</inkml:trace>
  <inkml:trace contextRef="#ctx0" brushRef="#br0" timeOffset="431.9">2426 2323 17503 0,'0'0'768'0,"0"0"176"16,-2-6-752-16,2 6-192 0,-2-6 0 0,2 6 0 0,0 0 2976 0,0 0 560 15,0 0 112-15,8 4 32 16,0 4-2112-16,2 3-416 0,1 6-96 0,2 5-16 16,1 6-592-16,4 4-128 0,-1 6-32 0,3 5 0 15,3 4-288-15,1 3 0 0,-1-1 0 0,1 1 0 32,-1-2-384-32,-1-1-128 0,1-1-16 0,-4-3-9680 0,-2-3-1936 0</inkml:trace>
  <inkml:trace contextRef="#ctx0" brushRef="#br0" timeOffset="616.39">2558 2775 16575 0,'-8'-11'1472'0,"-2"2"-1168"0,-3 0-304 0,1 1 0 16,1-3 2592-16,4 0 464 0,0 1 80 0,2-1 32 16,1 1-1888-16,3 1-368 0,2 0-80 0,3 1 0 0,1 1-672 0,3 0-160 15,4-1 0-15,-1 0 0 16,2 1-1344-16,2 1-288 0,-1-1-64 0,3 1-10336 0</inkml:trace>
  <inkml:trace contextRef="#ctx0" brushRef="#br0" timeOffset="932.69">2790 2552 11967 0,'0'0'528'0,"0"0"112"0,0 0-512 0,5 8-128 0,3 1 0 0,1 4 0 16,0 3 2496-16,0 2 480 0,-1 1 96 0,1 2 0 15,0 1-1664-15,3 2-352 0,0 1-64 0,1-1-16 16,0 1-224-16,0-1-48 0,0-2-16 0,-1-3 0 16,0-2-416-16,-1-1-80 0,0 1 0 0,-2-4-16 0,-1-1-16 0,-3-1 0 0,-1-1 0 0,0-3 0 15,-4-7-16-15,0 0 0 0,0 0 0 0,0 0 0 16,0 0 48-16,0 0 0 0,0 0 0 0,-4-4 0 31,-1-5-496-31,-2-2-80 0,1-5-32 0,0-4 0 16,1-3-480-16,1-2-80 0,0-2-32 0,0 1 0 15,0 1 48-15,2 0 0 0,1 3 0 0,1-1 0 16,1-4-192-16,1 3-16 0,2 0-16 0,2 3 0 16,0 3-112-16,3 2-32 0,0 5 0 0,2 2 0 15,2-1 320-15,0 4 64 0,0 1 16 0,3 1 0 16,0 0-368-16,1 3-80 0</inkml:trace>
  <inkml:trace contextRef="#ctx0" brushRef="#br0" timeOffset="1032.97">3250 2557 6447 0,'4'11'576'0,"0"2"-576"16,0 1 0-16,1 2 0 0,-1 2 2304 0,1-2 336 0,-1 2 80 0,1-1 16 15,1-2-1840-15,-1-2-352 0,1 0-80 0,1-1-16 16</inkml:trace>
  <inkml:trace contextRef="#ctx0" brushRef="#br0" timeOffset="1164.48">3266 2424 18431 0,'-4'-4'1632'0,"0"-2"-1312"0,4 6-320 0,0 0 0 15,-4-8 640-15,0 1 48 0,0 0 16 0,2 1 0 32,2 6-1504-32,0 0-288 0</inkml:trace>
  <inkml:trace contextRef="#ctx0" brushRef="#br0" timeOffset="1564.7">3368 2002 18431 0,'0'0'1632'0,"0"0"-1312"16,0 0-320-16,0 9 0 0,1 3 2496 0,-1 1 416 16,0 2 96-16,1 4 0 0,0 3-1472 0,2 4-320 0,1 3-48 0,0 3-16 15,2 5-832-15,2 2-192 0,1 0-128 0,2 3 192 16,-1 3-192-16,2 1 0 0,2-3 0 0,1 0 0 0,-1-5 0 16,2-2 0-16,1-1 0 0,1-5 0 15,3-4 0-15,-2-2-192 0,-1-2 32 0,2-4 16 16,2-1-368-16,-1-1-80 0,-1-7-16 0,-2-2 0 31,0-4-48-31,-1-3-16 0,-1-3 0 0,-1-4 0 0,-3-1 352 0,-2-2 80 0,0-3 16 16,-1-2 0-16,0-5 224 0,-1-1 0 0,-2-3 0 0,-1-1 0 15,-1-1 0-15,0-2 0 0,-1-1 0 0,-1 0-144 16,0-1 144-16,-2 3-160 0,-2 1 160 0,-1 1-160 16,-1 3 288-16,-2 1 48 0,0 2 16 0,-2 3 0 15,0 4 416-15,0 7 96 0,-1 4 0 0,1 5 16 16,-2 2 416-16,1 6 80 0,0 5 0 0,2 6 16 0,3 6-224 0,3 5-48 15,4-3-16-15,1 3 0 0,2 1-112 0,5 0 0 16,0-5-16-16,6-2 0 0,3-3-432 0,3-3-64 16,5-3-32-16,4-3 0 0,3-7-288 0,6-1 0 15,2-3 0-15,5-2-12544 16,6-1-2576-16</inkml:trace>
  <inkml:trace contextRef="#ctx0" brushRef="#br1" timeOffset="12496.66">11263 5066 15663 0,'0'0'1392'0,"0"0"-1120"0,1-7-272 0,-1 7 0 0,0 0 2240 0,0 0 400 16,0 0 80-16,3-7 16 0,1 1-400 0,-4 6-80 15,0 0-16-15,0 0 0 0,0 0-816 0,6 5-160 16,-6-5-48-16,5 11 0 0,-1 4-464 0,-1 0-112 0,-1 0 0 16,1 7-16-16,0 6-192 0,-2 3-48 0,0 2 0 0,1 3 0 15,-1 1-224-15,-1 10-160 0,0-2 192 0,0 0-192 16,0-2 0-16,1-3 0 0,-1-2 0 0,0-3-192 31,0-2-576-31,2-3-128 16,1-2 0-16,3-4-16 0,-1-5-2800 0,1-4-576 0</inkml:trace>
  <inkml:trace contextRef="#ctx0" brushRef="#br1" timeOffset="12697.39">11534 4880 10127 0,'5'-26'448'0,"-2"16"96"0,-1-2-544 0,2 0 0 0,0 2 0 0,0-2 0 16,1 2 4496-16,-1 2 800 0,0-1 144 0,0 4 48 0,-4 5-3136 0,0 0-624 15,8 2-128-15,0 6-32 0,0 4-768 0,-2 5-160 16,1 5-16-16,-2 5-16 0,0 5-304 0,0 4-64 16,0 3-16-16,-1 6 0 0,2-1-224 0,-2 2 144 15,-2-1-144-15,2 1 128 0,-1 1-320 0,1 0-80 16,-1-3-16-16,3 0 0 31,-4-1-2208-31,1 2-432 0,-2-1-80 0</inkml:trace>
  <inkml:trace contextRef="#ctx0" brushRef="#br1" timeOffset="12928.45">11379 5509 14735 0,'0'0'640'0,"-5"-3"160"0,1-1-640 0,-1 2-160 0,5 2 0 0,0 0 0 15,-6-3 5120-15,2-1 976 0,0 0 208 0,4 4 32 16,0 0-3968-16,3-6-784 0,1-1-176 0,3 1-16 15,0-2-1056-15,2-1-208 0,3-2-128 0,1 2 160 16,3 1-160-16,0 2 0 0,-1-1 0 0,3 2 0 16,2 1-608-16,0 2-96 0,-1 0-32 0,2 2 0 15,0 4-2720-15,-2 0-528 0</inkml:trace>
  <inkml:trace contextRef="#ctx0" brushRef="#br1" timeOffset="13398.21">11938 5513 29599 0,'0'0'640'0,"0"0"144"16,0 0 32-16,0 0 16 0,0 0-656 0,0 0-176 0,0 0 0 0,0 0 0 0,5-3 1392 0,3-2 240 0,0-3 48 0,1 3 16 15,2 0-1056-15,0 1-224 0,1 1-32 0,2 2-16 16,-1 1-16-16,3 4 0 0,0-2 0 0,1 2 0 16,0-1 80-16,1 3 16 0,0 3 0 0,-1 3 0 15,-1-3 16-15,-2 0 16 0,-1 1 0 0,-1 1 0 16,-2 4-80-16,-1 0-16 0,-1 2 0 0,-3-2 0 16,-1 2-144-16,-2 0-48 15,-5 1 0-15,-1-3 0 0,-1 2-192 0,0 0 0 16,-1 0 0-16,-3-2-160 15,-1-2-208-15,-2-2-32 0,0 0-16 0,-1-3 0 0,-1-2 64 0,-2-1 16 16,-1-1 0-16,2-2 0 0,0-2 192 0,1 0 144 16,1-2-192-16,1 1 192 0,3-2 0 0,1 1 0 15,2-1 0-15,6 3 0 0,-5-1 448 0,5 1 80 16,0 0 32-16,0 0 0 0,0 0-288 0,0 0-48 0,7-7-16 0,4 3 0 16,2 3 176-16,3 0 16 0,1 1 16 0,2 1 0 0,2 0-144 15,1 3-16-15,2-2-16 0,-1 0 0 0,-1 2-240 0,2 1 176 16,-2 1-176-16,0 0 160 15,0-1-160-15,-1 2-256 0,0-1 64 0,0 1 16 16,-4-2-2640-16,-2 2-512 0,-2-1-128 0</inkml:trace>
  <inkml:trace contextRef="#ctx0" brushRef="#br1" timeOffset="13930.37">11702 4883 1839 0,'0'0'0'0,"-5"1"160"0,0-3-160 0,-2 0 0 0,2 1 0 0,5 1 0 15,0 0 5392-15,0 0 1056 0,0 0 208 0,0 0 32 16,-5 0-3904-16,5 0-784 0,0 0-144 0,-4 8-48 0,3 5-624 0,1 3-128 16,0 2-32-16,0 4 0 0,1 4-96 0,0 4-32 15,2 4 0-15,-2 6 0 0,0 2-272 0,1 2-64 16,-1 2-16-16,-1 1 0 0,0 0-288 0,0 1-64 15,0-2-16-15,1-2 0 0,-1-2-176 0,2-2 0 0,2-6 0 0,-2 0 128 47,1-3-432-47,-1 1-80 0,0-4-32 0,-1-2 0 0,2-2-2400 0,-2-1-496 0,-1-3-80 16</inkml:trace>
  <inkml:trace contextRef="#ctx0" brushRef="#br1" timeOffset="31798.72">10415 7788 20895 0,'3'9'928'0,"0"5"192"0,1 6-896 0,-1 3-224 0,3 5 0 0,-1 2 0 0,0 3 1136 0,0-1 176 15,2 0 32-15,-1 1 16 0,0 0-448 0,1-4-80 16,0 1-32-16,-1-3 0 0,1-4-304 0,-3-7-64 16,0-2-16-16,-2 0 0 0,1-1-32 0,1-1 0 0,-3-1 0 0,0-4 0 15,-1 0-112-15,0-7-16 0,0 0-16 0,0 0 0 32,0 0 16-32,-6 0 16 0,-1-5 0 0,1-3 0 0,1-4-272 0,-2-4 160 0,1 0-160 0,-1-4 128 15,1-2-128-15,-1-3 160 0,1-8-160 0,-1 1 160 16,2-3-160-16,0-3-176 0,1-1 48 0,1 0 0 15,3 0-192-15,1 1-48 16,2 4 0-16,2 3 0 0,-1 2 192 0,3 4 48 16,1 3 0-16,1 4 0 0,1 1 128 0,2 4-160 15,1 1 160-15,1 4-160 0,1 4 160 0,1 4-192 16,3 3 192-16,0 2-192 0,0 0 368 0,-1 4 64 16,0-1 16-16,-2 4 0 0,-2 0 512 0,-2 2 96 0,-4 0 32 0,-2 6 0 15,-2-1 32-15,-4 1 16 0,-4 1 0 0,-2 0 0 16,-1 0-464-16,-2-1-96 0,-2 1 0 15,0 1-16-15,-4-2-208 0,2 0-32 0,0-2-128 0,-1 0 192 0,0 0-352 0,-1-2-80 16,4-2-16-16,-1-2 0 16,0-2-1872-16,2-3-384 0,2-3-80 0,3-1-7520 15,5-3-1488-15</inkml:trace>
  <inkml:trace contextRef="#ctx0" brushRef="#br1" timeOffset="32220.94">10997 8013 10127 0,'0'0'448'0,"0"0"96"0,4-6-544 0,0 0 0 0,-4 6 0 0,1-6 0 15,-2-3 4272-15,-2 2 736 0,-2 1 160 0,0 1 16 16,-3-1-2816-16,0 2-576 0,0 4-128 0,-2 0 0 0,-2 0-896 0,-2 2-160 16,1 3-32-16,-2 0-16 0,1 4-336 0,1 3-64 15,1 1-16-15,2 3 0 0,2 2-144 0,3-1 0 16,1 3-160-16,2-2 160 0,2 3-160 0,3-2 160 0,1-2-160 0,4 0 160 15,2 0-160-15,2-3 160 0,1 2-160 16,0-3 160-16,3-3 0 0,-2-2-144 0,2-1 144 0,1-2 0 16,-2-4 0-16,1-2 0 0,0-3 0 0,-1-2 0 0,1-4 0 15,-2 0 0-15,-2-6 0 0,-2-1 0 0,1-2 0 0,-2-5 0 16,-3-2 128-16,1-1-128 0,-3 0 0 16,-2-2 0-16,0-1 0 0,-1-3 0 0,-1-1 0 0,-1 1 0 15,-2-3 0-15,1 2-192 0,-2-2 64 0,0-1 0 16,-3 2 0-16,1 3 0 0,-2 0-64 0,1 5 0 15,1 4 0-15,1 4 0 16,1 6 192-16,0 5 176 0,4 8-48 0,0 0 0 16,-1 11 464-16,1 8 96 0,2 11 16 0,3 4 0 15,3 7 304-15,1 4 64 0,2 5 16 0,0 3 0 16,4 6-528-16,0-7-112 0,1-1 0 0,2-1-16 16,5-2-272-16,-3-4-160 0,3-6 192 0,0-3-192 31,-1-8-864-31,0 1-288 0,0-5-48 0</inkml:trace>
  <inkml:trace contextRef="#ctx0" brushRef="#br1" timeOffset="33786.18">11822 7642 11055 0,'1'-8'976'0,"1"0"-784"0,0 0-192 0,1 3 0 16,-3-2 2912-16,3 5 544 0,-1-1 96 0,-1 1 32 16,-1 2-1280-16,0 0-256 0,0 0-64 0,0 0 0 15,3 18-640-15,0 5-128 0,-3 3-16 0,1 6-16 16,-1 2-208-16,0 3-32 0,-1 5-16 0,-1 4 0 0,2 2-928 0,0 5 0 15,2-2-160-15,-1 3 16 0,2 1 144 0,-2-6-128 16,1 1 128-16,1-3-128 16,0-4-1776-16,1-4-336 0,1-3-80 0,0-5-12208 0</inkml:trace>
  <inkml:trace contextRef="#ctx0" brushRef="#br1" timeOffset="34424.61">12126 7790 25631 0,'-3'17'1136'0,"3"-6"224"0,3 2-1088 0,-2 4-272 16,0 1 0-16,2 3 0 0,0 2 1104 0,1 3 176 0,1 3 16 0,1 2 16 16,1 2-656-16,-1-1-128 0,1-3-16 0,-1 0-16 15,1 0-368-15,-1-6-128 0,0 0 0 0,0-3 144 16,-1-3-144-16,1-3 160 0,-2-1-160 0,-2-4 160 15,1-2-160-15,-3-7 128 0,0 0-128 0,0 0 128 16,0 0 0-16,0 0-128 0,0 0 192 0,-3-10-64 16,-1-9-128-16,2 1 0 15,-1-7 0-15,0-1 0 0,-1-1 0 0,3-2 0 0,0-1 0 16,0-2 0-16,-1-5 0 0,2-1-144 0,0-2 144 0,2-1 0 16,0 0-208-16,1 0 64 0,1 1 16 0,2 3 0 15,2 7 128-15,0 2 0 0,0 2 160 0,-2 5-160 16,1 3 288-16,1 6-32 0,-1 4-16 0,1 5 0 15,0-1-240-15,0 6 0 0,1 4 0 0,-1 5 0 16,0 4 0-16,-1 5 0 0,-1-2 128 0,-2 4-128 0,-2 4 0 0,1-1 144 16,-1 3-144-16,-2 0 128 0,-1 1-128 0,-2 1 0 15,1-1 144-15,-1-2-144 0,-1-2-128 0,0-3-112 16,1-3-16-16,1 1 0 0,0-2-64 0,-1-2-32 16,-1-3 0-16,1-4 0 15,3-9-112-15,0 0-32 0,0 0 0 0,0 0 0 16,0 0 48-16,0 0 0 0,0-8 0 0,3 0 0 0,2-1 224 0,1 0 48 0,-3 0 16 0,1 2 0 15,2 1 320-15,1 1 64 0,4 1 16 0,-1 1 0 16,2 2 272-16,1 1 48 0,0 1 16 0,1 2 0 16,1 2 48-16,-1 3 16 0,-1 1 0 0,1 0 0 15,2 0 192 1,-2 3 64-16,-1-2 0 0,-3 3 0 0,-4 2 0 0,-1-2 0 0,-1 0 0 0,-2 3 0 0,-4-2-256 0,0 2-32 31,-4-2-16-31,-1-1 0 0,-3-1-304 0,-1 1-64 0,-2 1-16 16,-2-1 0-16,1 0-208 0,0-4 128 0,-2 0-128 0,0-1 0 31,1 0-368-31,-1-4-160 0,0-2-48 0,3 1 0 16,0-2-1728-16,4-1-336 0,1-2-80 0,8 2-16 15,0 0-1008-15,0 0-208 0</inkml:trace>
  <inkml:trace contextRef="#ctx0" brushRef="#br1" timeOffset="34756.54">12663 8115 11055 0,'7'-4'976'16,"0"-3"-784"-16,0-3-192 0,1 0 0 0,0 1 2576 0,-2-1 480 15,1 3 80-15,-4-1 32 0,0-1-896 0,-2 2-176 16,-1 7-48-16,0 0 0 0,0 0-560 0,0 0-112 16,-6-3-32-16,-1 3 0 15,0 4-544-15,-1 3-112 0,1 2-32 0,1 3 0 16,0 2-368-16,3 2-80 0,0-2-16 0,0 0 0 16,2 2-192-16,1 1 0 0,1-3 0 0,2-1 0 15,1-2 0-15,1-2 0 0,0-1 0 0,3-2 0 16,1 0 0-16,0-3 0 0,-1 0 0 0,3-6 0 15,-1 0 0-15,2-3 0 0,-1-3 0 0,3 0 0 0,-1-4 0 16,-2-3-128-16,1 2 128 0,-3-3 0 0,0 1 0 0,0 1 0 16,-1-2 0-16,0 3 0 0,-1 0 0 0,-2 1 0 15,-3 3 0-15,1 3 0 0,-3 7 208 0,0 0 0 0,0 0 0 0,0 0 0 16,0 0 64-16,0 0 16 0,-3 8 0 0,1 3 0 16,-1 0-288-16,2 3 160 0,1 4-160 0,1 0 128 15,0-5-128-15,3 4-224 0,-1-1 48 0,1 2 16 16,0-1-2048-16,2 1-416 0,2 0-64 0,3-1-11952 15</inkml:trace>
  <inkml:trace contextRef="#ctx0" brushRef="#br1" timeOffset="35056.71">13418 7810 29135 0,'-8'-9'1280'0,"3"4"288"0,-3-3-1248 0,-2-1-320 16,-5-3 0-16,2 3 0 0,-1 1 1248 0,0-1 192 0,-1 2 32 0,1 2 16 16,-1 0-752-16,1 1-160 0,2 4-16 0,3 0-16 15,3 4-544-15,1 1 0 0,-1 2 0 0,6 0-144 16,3 2-64-16,2 2-16 0,2 1 0 0,-1 2 0 0,2 3 224 0,2 0-192 16,5 2 192-16,0 0-192 0,2-1 192 0,2 0-144 15,-1 2 144-15,0-2-128 0,-2-1 128 0,-1 0 128 0,1-1-128 16,-2 0 176-16,-3-1 272 0,-3 2 64 0,-3-2 16 0,-3 2 0 15,-2 2 112-15,-1-1 0 0,0 3 16 0,-6-3 0 16,-2 2-208-16,-2-5-32 0,-3 1-16 0,0-1 0 16,-2 0-256-16,1-2-144 15,-1-1 160-15,1-3-160 16,0-1-1200-16,3-5-336 0,2 0-64 0,2-2-9600 16,2-1-1936-16</inkml:trace>
  <inkml:trace contextRef="#ctx0" brushRef="#br1" timeOffset="35357.31">13688 7763 26943 0,'0'0'1200'0,"-7"-3"240"0,7 3-1152 0,-8 3-288 0,1-3 0 0,-1 4 0 16,-1 1 1392-16,1 4 208 0,1 4 64 0,-1 4 0 16,1 4-736-16,0 2-144 0,2 2-16 0,2 4-16 15,3-2-624-15,4 3-128 0,3 0 0 0,1 0 0 0,-2 0 0 0,4-1 128 16,5-3-128-16,-1-4 192 0,3-5-320 0,1-3-80 15,1-3-16-15,-1-2 0 0,0-2 224 0,0-5-176 16,1-2 176-16,-4-2-160 0,1-8 352 0,-4 0 64 0,-2 0 0 16,-1-3 16-16,-1-3 784 0,-3-2 160 0,-2-5 16 0,-3 0 16 15,-3-3-336-15,-2 1-64 0,-1-1-16 0,-2 0 0 16,-1 0-384-16,-2 2-96 0,1-2-16 0,-2 3 0 16,0-3-336-16,1 2 0 15,0 2-192-15,2 3 64 16,1 0-1888-16,2 6-368 0,-2 6-80 0,3 0-14672 15</inkml:trace>
  <inkml:trace contextRef="#ctx0" brushRef="#br1" timeOffset="35626.44">14177 7918 17503 0,'0'0'768'0,"1"8"176"0,-2 0-752 0,-3 1-192 0,-2 3 0 0,0-1 0 16,-2 1 4704-16,2 1 912 0,-3 1 176 0,-1 3 32 0,1 2-3808 0,0 1-768 15,3 0-160-15,-2 0-16 0,1-3-624 0,2-2-112 16,2 1-16-16,1-2-16 0,1 1-304 0,1-2 0 31,2-2 0-31,1 0 0 0,-1-2 0 0,2 0 0 16,1 0 0-16,3-2 0 0,-1-1 0 0,1-2-256 0,1-1 32 0,1 1 0 16,2-3 224-16,0 1 256 0,1-2-48 0,0-1-16 15,1-1-384-15,0-4-64 0,1 0-32 0,-1-2 0 31,2 1-1488-31,-1 0-288 0,0-2-64 0,-2-1-14544 0</inkml:trace>
  <inkml:trace contextRef="#ctx0" brushRef="#br1" timeOffset="35788.91">14338 7931 2751 0,'0'0'256'0,"-4"8"-256"16,-2 1 0-16,1 3 0 0,1 2 6640 0,1 3 1280 0,2 1 256 0,0 2 48 15,1 1-4928-15,1 4-992 0,0 2-192 0,2 2-32 31,2-2-1104-31,-1 0-208 0,1 2-64 0,0-2 0 16,2 2-512-16,-1-3-192 0,0 0 0 0,-1-1 144 31,0-3-784-31,-2 2-176 0,-1-4-16 0,-1 0-17248 0</inkml:trace>
  <inkml:trace contextRef="#ctx0" brushRef="#br1" timeOffset="36305.17">12832 8028 9215 0,'0'0'816'0,"0"0"-656"0,0 0-160 0,0 0 0 15,0 0 3328-15,0 0 640 0,0 0 128 0,0 0 32 16,0 0-1616-16,0 0-320 0,0 0-64 0,0 0-16 16,0 0-880-16,0 0-176 0,0 0-32 0,0 0-16 15,0 0-96-15,0 0-16 0,0 0 0 0,0 0 0 16,0 0 80-16,-3-3 16 15,-3-4 0-15,0 2 0 0,-1 1-272 0,0-1-48 16,-3 0-16-16,1 1 0 0,0-3-288 0,-3 2-64 16,1 3-16-16,0 0 0 0,1 2-288 0,-1 3 0 15,2 3 0-15,0 1-144 16,1 3-2848-16,0 5-560 0</inkml:trace>
  <inkml:trace contextRef="#ctx0" brushRef="#br1" timeOffset="37995.82">11657 9065 12895 0,'-2'-5'1152'0,"2"0"-928"16,0-2-224-16,0 1 0 0,2-1 3008 0,-1 1 544 16,1 1 112-16,1-2 32 0,0 2-1280 0,1 2-256 15,-4 3-48-15,0 0-16 0,7 7-880 0,1 3-160 16,0 5-32-16,0 3-16 0,0 7-528 0,-2 5-96 16,1 5-32-16,-2 1 0 15,0 5-224-15,0 0-128 0,-1 2 160 0,1-1-160 31,2 0-256-31,1-3-160 0,-2-1-32 0,1-2 0 16,-1-2-2288-16,0-3-464 0,-1-7-80 0</inkml:trace>
  <inkml:trace contextRef="#ctx0" brushRef="#br1" timeOffset="38196.44">11967 8968 27983 0,'0'0'1232'0,"0"0"272"0,0 0-1200 0,0 0-304 0,0 0 0 0,0 0 0 15,0 0 1280-15,0 7 192 0,0 5 32 0,1 4 16 16,0 3-320-16,-1 5-64 0,0 3-16 0,3 3 0 16,1 3-720-16,1 2-144 15,-1 1-16-15,3 2-16 0,-1 1-224 0,1 2 0 16,0-1 0-16,1-1 0 16,0-2-2432-16,1-3-384 0,0-2-80 0</inkml:trace>
  <inkml:trace contextRef="#ctx0" brushRef="#br1" timeOffset="38381.11">11823 9421 23039 0,'-17'-14'1024'0,"11"9"192"0,-2-1-960 0,0 1-256 0,0-3 0 0,2 2 0 0,3-1 2864 0,5 1 528 16,2-5 96-16,2 1 32 0,2-2-2096 0,4 3-400 15,2 1-96-15,0 1-16 0,2-1-576 0,1 1-112 16,1 1-32-16,2 0 0 15,1 4-496-15,-1 2-96 0,3 1-32 0,0 4 0 16,1 2-3216-16,-1 1-656 0</inkml:trace>
  <inkml:trace contextRef="#ctx0" brushRef="#br1" timeOffset="38765.43">12157 9613 26079 0,'0'0'1152'0,"-5"0"256"0,5 0-1136 0,0 0-272 16,0 0 0-16,0 0 0 0,0 0 1472 0,0 0 256 16,6-7 32-16,5 3 16 0,1-2-880 0,2-2-160 15,2 2-32-15,3 0-16 0,-1 2-288 0,2-2-48 16,0-1-16-16,-1 2 0 0,1 0 80 0,-2 0 16 0,0 0 0 0,-2 2 0 16,-2 0-32-16,-2 1 0 0,-2 2 0 0,-2 0 0 15,-8 0-240-15,0 0-160 0,7 4 192 0,-7-4-192 16,2 6 192-16,0 3-64 0,-4 0 0 0,0 2-128 0,-2-1 160 0,-1 1-160 15,-3 0 128-15,-3 1-128 0,0 1 128 0,-1 0-128 16,0-1 128-16,-1 1-128 0,0 0 352 0,1 1-16 16,3 2 0-16,0-2 0 15,0-1 64-15,2 2 16 0,3-1 0 0,2 0 0 16,2 2-128-16,2 0-32 0,2-1 0 0,5 1 0 16,2-4-256-16,3 0 0 0,3-2 128 0,3-1-128 15,-1-5 0-15,2 0 0 0,1-3 0 0,2-2-144 31,1-3-1104-31,2 0-224 0,0-5-32 0,3 0-10592 0,0-4-2112 0</inkml:trace>
  <inkml:trace contextRef="#ctx0" brushRef="#br1" timeOffset="39065.61">13024 9188 25791 0,'-16'-8'2304'0,"9"7"-1856"15,-1 2-448-15,-4 2 0 0,-1 1 2096 0,-1-1 320 16,-3 5 64-16,0-1 16 0,0 2-704 0,1 4-128 0,1 3-16 0,0 3-16 15,4 6-1120-15,1 4-208 0,3 1-48 0,3 4-16 16,1 1-240-16,4 1 0 0,5 1 0 0,3-2 0 16,4-1 0-16,2-3 0 0,4-2 0 0,0-1 0 15,3-4 0-15,1-3 0 0,-1-4 0 0,1-4 0 0,2-3 0 0,0-3 0 16,1-3 0-16,0-3 0 0,-1-2 128 0,-1-5-128 31,0-3 0-31,-2-2 0 0,-1-4 288 0,-2-2-32 16,-2-2-16-16,-1-2 0 0,-2-1 192 0,-1-3 32 0,-2-4 16 0,-3 1 0 15,-3 0-32-15,-3 1 0 0,-4-1 0 0,-5 2 0 16,-2 0 16-16,-4 0 0 0,-5 0 0 0,-3 3 0 16,-4 2-112-16,-5 4-32 0,0 0 0 0,-2 5 0 15,-2 4-320-15,0 3 0 0,0 5 0 0,1 5 0 16,2 6-1952-16,1 4-352 0</inkml:trace>
  <inkml:trace contextRef="#ctx0" brushRef="#br1" timeOffset="62500.08">20803 5368 12895 0,'-1'13'1152'0,"0"4"-928"0,0 5-224 0,-1 7 0 0,1 5 2304 0,1 4 400 0,-1 3 96 0,1 6 16 15,0 7-992-15,1 6-192 0,0 3-32 0,2 3-16 16,-1-1-672-16,2 1-128 0,-1 1-16 0,1 2-16 16,0 4-368-16,-2-18-64 0,0 1 0 0,-1 0-16 15,2 2 320-15,-1-1 64 0,1-4 16 0,1 3 0 16,-2-2 256-16,4 15 64 16,-3-3 16-16,1-2 0 0,2-1-416 0,-3-3-96 15,0-2-16-15,1 1 0 0,0 0-192 0,0-2-32 16,1 0-16-16,-1-1 0 0,-1 0-48 0,0 2-16 15,4-2 0-15,-2 1 0 0,-1-2-208 0,0 0 128 16,0-1-128-16,0 0 0 0,0-5 176 0,0 4-176 16,2-3 192-16,-1 1-192 0,-1-1 304 0,0-2-48 15,0 0-16-15,0 2 0 0,1-2-80 0,-1 0-16 16,1 2 0-16,1-2 0 0,-1 2-144 0,0-2 0 0,0 0 144 0,0 2-144 16,1-3 0-16,-2-1 0 0,-2 1 0 0,1-2 128 15,-2-4-128-15,3 1 0 0,-1-3-128 0,-1 2 128 16,0-7-768-16,0-3-80 0,2-1-16 15,-1-3 0-15,-2-5-2576 0,0 1-512 0</inkml:trace>
  <inkml:trace contextRef="#ctx0" brushRef="#br1" timeOffset="63524.81">19008 7176 15663 0,'0'0'1392'0,"2"-6"-1120"0,1-1-272 0,4 2 0 0,3 2 2464 0,3-1 432 16,6-2 96-16,2 1 16 0,2-2-1760 0,11-2-352 15,2 1-64-15,5 3 0 0,2 1 400 0,1 0 96 0,0 0 16 0,6 2 0 16,-2-1-176-16,3 1-16 0,4 0-16 0,5-2 0 16,6 2-240-1,1-1-32-15,1 0-16 0,3 0 0 0,1-1-352 16,5 0-80-16,2 0-16 0,4 1 0 0,0 1 48 0,-2-1 0 15,-2 2 0-15,4 1 0 0,-1 0-48 0,1 0 0 16,3 1 0-16,-2 0 0 0,-2 3-80 0,-3-2 0 16,1-1-16-16,2 0 0 0,-1 0-96 0,-2 1-16 15,-4-1 0-15,-2 0 0 0,-4 1 16 0,-3-1 0 16,-3 2 0-16,-1-2 0 0,-3 0-16 0,0 0 0 0,1 1 0 0,-4-1 0 16,-7 2-192-16,-1-2 144 0,-2 4-144 0,-2-2 128 15,1 2-128-15,-4 0 0 0,1 0 0 0,-1 2 0 16,-2-1 0-16,-1 1-256 0,-5-2 64 0,1 2 16 31,2-3-1696-31,-5 2-352 0,-1-2-64 0,-2 0-17056 0</inkml:trace>
  <inkml:trace contextRef="#ctx0" brushRef="#br1" timeOffset="68595.08">20793 4552 27407 0,'4'-21'592'0,"-4"16"128"0,1-3 32 0,-1-1 32 0,-1-2-624 0,0 0-160 0,-2 0 0 0,0 1 0 15,-1-1 1472-15,1 0 256 0,-3 2 48 0,1 2 16 16,-1 4-752-16,-1-2-144 16,-1 4-16-16,0 1-16 0,-1 1-160 0,-2 4-16 15,1 2-16-15,0 5 0 0,0 1 0 0,-1 2 0 16,2 2 0-16,1 5 0 0,2 2 80 0,0 2 16 15,1 4 0-15,0-3 0 0,1 3-160 0,3 0-32 16,0 2 0-16,2-4 0 0,1 0-128 0,4-1-48 16,0 0 0-16,5-2 0 0,3-3-224 0,2 1-48 15,1-7-128-15,3 0 192 0,4-4-192 0,1-4 128 0,2-3-128 0,2-1 0 16,3-4 0-16,1-4 0 0,-1-4 0 0,1-5 0 16,0-4-464-16,-3-2-144 15,-2-2-32-15,-2-3 0 0,0-1-2352 0,-1 1-464 16,-4-2-112-16</inkml:trace>
  <inkml:trace contextRef="#ctx0" brushRef="#br1" timeOffset="68879.25">21311 4453 32991 0,'0'0'720'0,"-8"4"160"0,0 1 16 0,1-2 48 0,7-3-752 0,0 0-192 15,0 0 0-15,0 0 0 0,0 0 1536 0,8-2 256 16,5-2 64-16,2-2 16 0,2-3-960 0,2-3-192 16,3-1-32-16,3-3-16 0,1 2-272 0,1-3-48 15,1 1-16-15,-1 1 0 0,-1-1-336 0,-1 0 128 0,0-1-128 0,0 0 0 31,1 2-416-31,-4-3-160 0,-1 1-16 0,-2 0-16 0,1 0-2448 16,-2 1-480-16,-2 0-112 0</inkml:trace>
  <inkml:trace contextRef="#ctx0" brushRef="#br1" timeOffset="69095.17">22073 3845 12895 0,'0'0'576'0,"0"0"112"0,0 0-560 0,0 0-128 0,5-5 0 0,-5 5 0 16,0 0 4864-16,0 0 928 0,8 8 192 0,-3 1 32 15,-1 3-3664-15,0 2-752 0,0 6-128 0,0 2-48 0,-1 1-896 0,-2 5-176 16,-1 0-32-16,1 2-16 0,-1 2-304 0,0 0 0 16,-1 2 0-16,2-1 0 15,2-2-1248-15,0-4-352 0,-1-3-80 0,1-3-16 16,-1-3-1472-16,1-1-288 0</inkml:trace>
  <inkml:trace contextRef="#ctx0" brushRef="#br1" timeOffset="69326.59">22365 3641 31967 0,'0'0'1408'0,"0"0"304"0,0 0-1376 0,0 0-336 16,0 0 0-16,0 0 0 0,4 9 1312 0,0-1 192 15,0 2 32-15,0 6 16 0,0 3-464 0,1 3-112 0,0 3-16 0,2 1 0 16,-1 2-736-16,1 2-224 0,-2 1 0 0,2 3 128 16,2 0-128-16,-2-1 0 0,3 0 0 0,-1-2 0 31,-1-2-384-31,2 0-112 0,-2 1-16 0,0-3 0 16,-2-2-1648-16,1-2-336 0,-1 0-64 0,-1-3-7520 0,1-4-1504 0</inkml:trace>
  <inkml:trace contextRef="#ctx0" brushRef="#br1" timeOffset="69532.81">22279 4120 23951 0,'0'0'2128'0,"0"0"-1696"0,-6 0-432 0,6 0 0 15,0 0 2832-15,0 0 496 0,0 0 80 0,0 0 32 0,0 0-1040 16,0 0-208-16,0 0-32 0,9 0-16 0,1 0-1184 0,5-4-224 15,2 2-48-15,2-1-16 0,3 2-288 0,2 0-64 16,-1-1-16-16,3 2 0 0,2 3-304 0,0-2 0 16,-3 2-208-16,1-1-13840 15,2 2-2768-15</inkml:trace>
  <inkml:trace contextRef="#ctx0" brushRef="#br1" timeOffset="70164.82">19893 3802 26783 0,'0'0'1184'0,"0"0"240"0,0 0-1136 0,0 0-288 0,7 4 0 0,1 4 0 15,0 1 1280-15,1 4 208 0,1 3 48 0,2 2 0 0,0 3-320 0,1 1-64 16,0 3-16-16,0 1 0 0,2 1-752 0,2 2-128 15,0 0-48-15,-1-1 0 0,-3-2-208 0,0-2 0 32,-1-1 0-32,1-2 0 0,0-3 0 0,-1-1 0 0,-1-2-208 0,1-4 64 31,1-1-2736-31,-1-4-528 0</inkml:trace>
  <inkml:trace contextRef="#ctx0" brushRef="#br1" timeOffset="70364.95">20192 3711 23951 0,'0'0'1056'0,"0"0"224"0,-3 8-1024 0,2 2-256 15,2 2 0-15,2 1 0 0,2 1 2128 0,2 3 368 16,1 3 80-16,2 1 16 0,2 0-1200 0,2 1-240 16,2 2-64-16,1 1 0 0,2-3-800 0,2 2-160 15,-1-1-128-15,-1 0 144 0,1-4-144 0,-1-1 0 0,2-1 0 0,-3-4 0 31,-1-1-1856-31,-1-2-384 0,-3-2-96 0,-3-1-16 0</inkml:trace>
  <inkml:trace contextRef="#ctx0" brushRef="#br1" timeOffset="70796.23">19582 2920 23039 0,'-13'-4'2048'0,"6"4"-1648"16,-2 1-400-16,-1 0 0 0,-2-1 1120 0,2 2 144 16,0 2 16-16,3 2 16 0,1 4-32 0,2 1-16 15,1 2 0-15,0 4 0 0,3 4-816 0,3 4-176 16,2 1-16-16,3 1-16 0,1 0-96 0,1 2 0 15,3-4-128-15,2 1 192 0,1-3-192 0,3 0 0 16,3-4 0-16,0-2 0 16,2-3 160-16,2-2-160 0,2-7 160 0,1-1-160 15,0-4 336-15,-2-2-16 0,-1-4-16 0,-1 0 0 16,-2-5 352-16,0-2 80 0,-7-1 16 0,-1-4 0 16,-3 0-176-16,-3-2-48 0,-3-1 0 0,-1-1 0 15,-5-1-80-15,-1 2 0 0,-3 0-16 0,-4 0 0 0,-3 0 240 16,-4 2 48-16,-4-4 16 0,-3 5 0 0,-2 2-96 0,-2 1 0 15,-1 2-16-15,-2 2 0 0,3 4-304 0,1 0-48 0,0 6-16 0,2 2 0 16,2 3-256-16,3 5 0 0,2 4 0 16,2 4 0-1,3 4-2528-15,5 2-464 0</inkml:trace>
  <inkml:trace contextRef="#ctx0" brushRef="#br1" timeOffset="71697.35">17835 6840 8287 0,'0'0'736'0,"0"0"-592"16,0 0-144-16,0 0 0 0,0 0 4864 0,0 0 928 15,0 0 192-15,-4 6 32 0,0 4-3712 0,1 1-736 16,1 5-160-16,1 3-16 16,1 4-816-16,0 4-144 0,0 4-48 0,0 3 0 15,0-3-384-15,0 5 128 0,0 1-128 0,0 3 0 16,0-1 0-16,0-4 0 0,1-1 0 0,3-3 0 31,-2-2-2592-31,1-4-544 0</inkml:trace>
  <inkml:trace contextRef="#ctx0" brushRef="#br1" timeOffset="71897.28">18017 6779 19343 0,'0'0'1728'0,"0"0"-1392"16,0 0-336-16,0 0 0 0,0 0 2416 0,3 4 400 15,-3-4 96-15,4 6 16 0,1 3-1328 0,-1 6-272 0,0 0-48 0,1 3-16 16,2 3-944-16,-1 3-176 0,1 2-144 0,-2 2 192 15,0 2-192-15,2 2 0 0,-2 0 0 0,3 2 0 16,-2 1-256-16,1 2-96 0,-2-2-16 0,1-1-9712 16,0-1-1952-16</inkml:trace>
  <inkml:trace contextRef="#ctx0" brushRef="#br1" timeOffset="72334.6">17904 7192 23951 0,'-10'-14'2128'0,"7"10"-1696"0,3 4-432 0,0 0 0 15,0-8 2160-15,1 0 336 0,2 1 80 0,1 1 16 0,2-2-1344 0,2 0-272 16,1 0-48-16,3 2-16 0,1 1-720 0,1 0-192 16,1-1 0-16,3 1 0 15,1 1-1424-15,4-2-368 0,0-1-80 0,3 2-16 16,0-2 496-16,0 2 112 0,0 1 0 0,-1-1 16 15,-3-1 48-15,-1 0 0 0,0 1 0 0,-4 1 0 0,-4 2 704 0,-3-1 128 16,0 2 48-16,-4-2 0 16,-6 3 704-16,0 0 144 0,0 0 16 0,0 0 16 15,0 0 512-15,-4 5 96 0,-4 3 32 0,-1 3 0 16,-1 2-128-16,-1 4-32 0,1 1 0 0,1 3 0 16,2 2-320-16,2 3-64 0,0 3 0 0,4 0-16 15,-1-1-112-15,5 0-32 0,3-4 0 0,5 0 0 0,1-2-288 16,3-2-64-16,5-5-128 0,1-2 192 0,-1-4-192 0,4-3 176 15,2-6-176-15,0-2 160 0,-1-4 64 0,-2-6 16 16,1-2 0-16,-2-3 0 0,-2-3 48 0,-2-1 16 0,-3 2 0 16,-2-5 0-16,-2 0 288 0,-3-1 64 0,-2 0 16 0,-2 2 0 15,-5-1 288-15,0 3 64 0,-3-1 16 0,-2 3 0 16,-1-2-512-16,-3 0-96 0,-1 1-32 0,-2 3 0 31,-2 3-1136-31,-2 1-224 0,-2 1-64 0</inkml:trace>
  <inkml:trace contextRef="#ctx0" brushRef="#br1" timeOffset="72950.72">23091 6816 29487 0,'36'-13'2624'0,"-36"13"-2112"0,0 0-512 0,-4 7 0 16,1 2 1408-16,-1 1 192 0,-1 0 16 0,2 3 16 15,1 1-464-15,-1 6-80 0,1 3-32 0,0 3 0 16,2 1-768-16,2 5-160 0,-1 2-128 0,3 10 192 16,-3-4-192-16,2-1 0 0,1-1 0 0,1-1 0 31,0-2-1392-31,0 0-256 0,2-2-48 0,1-3-16 16,1-5-1232-16,-1-6-256 0</inkml:trace>
  <inkml:trace contextRef="#ctx0" brushRef="#br1" timeOffset="73135.2">23337 6640 23039 0,'0'0'2048'0,"0"0"-1648"0,0 0-400 0,0 0 0 16,0 0 1664-16,0 0 256 0,0 0 64 0,3 12 0 16,3 2-400-16,-2 6-80 0,-2 1-16 0,2 8 0 0,1-1-992 15,1 4-208-15,-1 3-32 0,0-5-16 0,0 4-240 0,2 0 0 16,1-2 0-16,-1 1 0 0,1-1 0 0,0 0-320 15,0-2 64-15,1 5 0 32,-1-4-2512-32,1-1-496 0,-1-5-112 0</inkml:trace>
  <inkml:trace contextRef="#ctx0" brushRef="#br1" timeOffset="73351.36">23215 6912 17503 0,'0'0'1552'0,"0"0"-1232"15,0 0-320-15,0 0 0 0,0 0 3648 0,0 0 656 16,8 6 144-16,3 1 32 0,2-1-2992 0,2 1-592 16,2 0-112-16,4-1-16 0,4-2-608 0,2-2-160 15,2-2 0-15,3-1 0 16,4-3-1440-16,1-1-352 0,3-3-80 0</inkml:trace>
  <inkml:trace contextRef="#ctx0" brushRef="#br1" timeOffset="74299.14">20826 9728 28847 0,'0'0'1280'0,"0"0"256"0,9 14-1216 0,-16-8-320 16,5 5 0-16,-1 1 0 0,0 2 512 0,2 2 64 15,1 1 0-15,1 2 0 0,1 2 0 0,0 1 0 16,2 0 0-16,1 2 0 0,3 1-368 0,-1-1-64 16,1-2-16-16,-1 1 0 0,1-2 0 0,-1-2 0 0,-2 1 0 0,0-3 0 15,2-3-128-15,-1 0 128 0,-2-2-128 0,-1-2 128 16,-2-2 0-16,-1-8 0 0,3 7 0 0,-3-7 0 15,0 0-128-15,0 0 192 0,0 0-192 0,0 0 192 16,-2-12-192-16,1-2-272 0,0-3 64 0,1-2 16 16,-2-1-192-16,1-4-16 0,0-5-16 15,-1-1 0-15,2-2 32 0,2-3 0 0,-1-3 0 0,2 1 0 0,2 3 384 0,1 2 0 0,1 2 0 16,2 3 0-16,0 2 0 0,0 4-240 0,0 4 64 16,2 0 16-16,2 4 288 0,-1 4 64 0,-2 2 16 0,1 3 0 15,-2 3 48-15,0 2 0 0,0 3 0 0,0 2 0 16,-1 0 80-16,-2 2 32 0,2 1 0 0,-1 1 0 15,-1 0-112-15,-2 0 0 0,0 0-16 0,-1 2 0 16,-2 2 64-16,-1 0 16 16,-1 0 0-16,-2 3 0 0,0 2-320 0,0 1 0 15,-4-2 0-15,1 0 0 0,-2 1 0 0,0-1 0 16,1-1 0-16,1-1 0 0,-2-1 0 0,1-2 0 16,2-1 128-16,0-2-128 0,0-2 128 0,1 0-128 15,4-8 192-15,-1 8-192 0,1-8 592 0,1 8 16 16,3-1 0-16,0 0 0 0,1 0 128 0,1-1 32 15,4 2 0-15,0 1 0 0,2 0-240 0,2-1-32 0,3 0-16 0,1 1 0 16,2 0-224-16,2 1-32 0,3 1-16 0,0 1 0 16,2-2-208-16,2 2-192 0,1 2 48 0,1 0-12768 15,4 3-2544-15</inkml:trace>
  <inkml:trace contextRef="#ctx0" brushRef="#br0" timeOffset="77633.75">25295 4266 18431 0,'21'-26'1632'0,"-20"16"-1312"0,3-1-320 0,-3-3 0 15,-1-2 1552-15,-1 1 240 0,-2 0 64 0,-1 2 0 16,-2 0-160-16,-2 3-32 0,-2 2 0 0,-1 4 0 16,-2 2-944-16,-5 2-192 0,-4 1-32 0,1 5-16 15,0 5-208-15,1 3-32 0,-1 4-16 0,7-2 0 16,0 4-224-16,-1 1 0 0,4 1 0 0,0 0 0 16,3-3 0-16,2 2 0 0,1 0 0 0,1 4 0 0,3-6 0 0,1 0 0 15,1-4 0-15,3 0 0 0,0-2 0 0,1-3 0 16,1-1 128-16,1-4-128 0,1-3 128 0,0-4-128 15,2 0 176-15,2-3-176 0,-1-3 192 0,1-1-64 16,1-3 0-16,-1-1-128 0,0 0 0 0,-1-4 0 16,0 0 0-16,-3 1 0 0,0-3 0 0,-3 2 0 15,-1 0 0-15,0 4 0 16,1 0 0-16,-1 4 192 0,-2 1-48 0,-2 8 0 16,0 0 320-16,0 0 64 0,0 0 16 0,0 0 0 15,-4 6-192-15,2 2-32 0,0 3-16 0,2 0 0 0,0 0-304 16,3 2 0-16,-3 0 0 0,3-3 0 15,2 1-656-15,1 2-240 0,2 4-64 0,1 0 0 16,2-2-1936-16,-1 0-400 0</inkml:trace>
  <inkml:trace contextRef="#ctx0" brushRef="#br0" timeOffset="77840.8">25550 3661 28559 0,'0'0'2544'0,"0"0"-2032"0,0 0-512 0,0 0 0 0,-5 7 1472 0,0 2 208 16,-2 1 48-16,3 5 0 0,-1 3-64 0,0 4 0 16,-2 4 0-16,1 4 0 0,-1 8-1216 0,1 4-240 15,2-6-48-15,0 2-16 0,1 3-144 0,2 0-256 16,2 0 64-16,2-2 16 16,1-3-1536-16,0 2-304 0,0 0-64 0,2-4-16 15,3-5-1088-15,1-2-208 16</inkml:trace>
  <inkml:trace contextRef="#ctx0" brushRef="#br0" timeOffset="78134.95">25804 4210 13823 0,'4'-23'608'0,"-2"12"128"0,-2-2-592 0,0 0-144 15,0 3 0-15,-2-3 0 0,1 0 2960 0,-2 0 560 16,1 1 128-16,-1 3 0 0,1 0-2176 0,-2 2-448 16,0-1-96-16,4 8-16 0,0 0-480 0,-5 4-112 0,-1 4 0 0,4 5-16 15,-2 7-304-15,1 3 0 0,3 5-176 0,3 0 176 16,2-3-160-16,0-5 160 0,1-1-128 0,1 3 128 15,4-3 0-15,-1-1 0 16,1-5 0-16,0-5 0 0,4-3 0 0,0-5 144 0,0-3 0 0,-4-2 0 16,0-4 848-16,-2-7 160 0,0-5 48 0,-2-2 0 0,-2-3-32 15,-1 0 0 1,-2-4 0-16,-2 1 0 0,-1 2-352 0,0 2-80 16,-1 2-16-16,0-2 0 0,1-5-400 0,-3 1-96 15,-2 2-16-15,0-1 0 16,-1 2-1360-16,-2-9-288 0,-1 8-48 0,-1-2-10416 15,2 4-2064-15</inkml:trace>
  <inkml:trace contextRef="#ctx0" brushRef="#br0" timeOffset="78389.03">26180 4167 24351 0,'6'8'1088'0,"-6"-8"208"0,4 5-1040 0,0-1-256 16,-4-4 0-16,0 0 0 0,0 0 2064 0,0 0 368 15,0 0 64-15,0 0 0 16,0 0-1056-16,4-6-224 0,-2-2-32 0,-2 1-16 16,-2-2-512-16,0 1-96 0,2 8-32 0,0 0 0 15,-7-7 96-15,1 1 16 0,-1 2 0 0,7 4 0 16,-8 2 0-16,2 0 0 0,-2 2 0 0,0 4 0 16,2 4-128-16,0-2-32 0,1 2 0 0,2 0 0 15,2 1-288-15,1-1-48 0,0 2-16 0,3-2 0 16,2-1-128-16,2 0 0 0,-1-2 0 0,2-3 0 0,2 2 0 0,1-3-176 15,-1-3 48-15,3-4 0 16,2 0-1168-16,1-2-240 0,3-3-32 0,8-3-16 16,-2-4-2144-16,-2-3-432 0,0-2-96 0</inkml:trace>
  <inkml:trace contextRef="#ctx0" brushRef="#br0" timeOffset="78758.92">26463 3717 12895 0,'0'0'576'0,"0"0"112"0,0 0-560 0,-3 15-128 15,1 0 0-15,-1 4 0 0,3-1 4704 0,-1 3 912 16,-1 1 176-16,4 4 32 0,-2 9-3456 0,1-1-704 16,-1 1-144-16,3-9-32 0,-1 4-848 0,2 3-192 15,-1-2-16-15,1 1-16 16,2-2-272-16,1-3-144 0,-1-2 160 0,2-3-160 16,-1-3 0-16,0-2 0 0,3-4 0 0,-3-2 0 15,1-2 0-15,0-1-208 0,0-4 32 0,0-4 16 16,1-3 0-16,0-2 0 0,-1-2 0 0,-3-2 0 15,-1-1 160-15,0-5-208 0,1 1 80 0,0 0 128 16,0 1-176-16,1-2 176 0,-1 0-128 0,0 0 128 16,2 1 0-16,-2 0 0 0,-1 3 0 0,0 1 0 0,-2 2 192 0,1 2 80 15,1-1 16-15,-4 7 0 0,0 0 0 0,0 0 0 0,0 0 0 16,0 0 0-16,0 0-288 0,8 9 0 0,-1 2 0 16,0 2 0-16,-1 1 0 0,1 2 0 0,-1-2 0 0,2-1 0 15,-1-1-288-15,3-1-64 0,2 1-16 0,0-1 0 31,-1-5-1072-31,1 1-224 0,1-2-32 0,0-3-16 16,-1-2-1600-16,0-1-320 0,1-1-64 0,-3-2-7616 16</inkml:trace>
  <inkml:trace contextRef="#ctx0" brushRef="#br0" timeOffset="79059.78">26927 4086 9215 0,'0'0'816'0,"0"0"-656"16,0 0-160-16,0 0 0 0,0 0 3920 0,0 0 752 15,0 0 160-15,0 0 32 0,-5 7-2624 0,1 2-528 16,3 3-112-16,1 1 0 0,0 1-720 0,1 2-144 0,0-3-32 0,3 0 0 15,0-1-544-15,1-1-160 0,3 0 0 0,0-2 0 16,1-1-528-16,0-2-176 0,0-2-48 16,0 0 0-16,-1-3-560 0,0-1-112 0,0-2-32 15,0-2 0-15,-8 4 368 0,7-9 64 0,0-2 0 0,-2 4 16 16,0-4 640-16,1 1 128 0,0 2 32 0,-1-9 0 0,-2 1 416 0,0 3 96 16,-1 1 16-16,1 3 0 0,-3 9 896 0,0 0 176 0,0 0 32 0,0 0 16 15,0 0 368-15,-9 7 80 0,2 3 16 0,1 5 0 16,-2 2-640-16,-1 2-128 0,0 2-32 0,1 2 0 15,0 2-544-15,3-1-112 0,1-2-32 0,1 1 0 16,2 1-416-16,0-2 0 0,-1-1-144 0,4 0 144 31,1-2-1792-31,3-2-256 0,0-4-64 0,2-1 0 16,0-3-1216-16,1-4-240 0</inkml:trace>
  <inkml:trace contextRef="#ctx0" brushRef="#br0" timeOffset="79360.45">27231 4232 6447 0,'10'-24'272'0,"-3"7"80"0,-2-3-352 0,0 6 0 16,2-2 0-16,-3-2 0 0,-2-3 4800 0,1-8 896 16,-1 5 192-16,0 4 16 0,-2 4-4144 0,-2 7-832 0,2 9-160 0,0 0-48 15,-10 2-400-15,1 5-96 0,0 9-16 0,0 5 0 16,-2 6 80-16,2 3 16 0,1 7 0 0,4 1 0 16,2-2 16-16,2-2 0 0,2-4 0 0,1-9 0 15,1-2-192-15,5 11-128 0,1-5 144 0,2-4-144 16,1-3 176-16,0-2-176 0,0-6 192 0,-4-3-192 0,0-3 320 0,8-2-32 15,-1-7-16-15,0-4 0 16,-2-3 224-16,-1-3 32 0,0-4 16 0,-1 0 0 16,-3-3-16-16,0-3 0 0,0-1 0 0,-2-3 0 15,-2-2-160-15,-1 0-48 0,-4-1 0 0,-3 2 0 16,-1-2-128-16,-1-2-16 0,-1-3-16 0,-1 1 0 16,-1-2-368-16,-3 0-80 0,-5-1-16 0,2 3 0 31,3 4-2784-31,2 6-560 0,0-1-128 0</inkml:trace>
  <inkml:trace contextRef="#ctx0" brushRef="#br0" timeOffset="79692.64">27643 4114 20271 0,'0'0'896'0,"6"9"192"0,2 1-880 0,0 3-208 0,-2 4 0 0,2-4 0 16,0-2 2016-16,1-1 352 0,2-1 80 0,0-1 16 15,2-3-864-15,0-1-160 0,3-1-32 0,1-3-16 16,1-3-864-16,-1-3-160 0,0-1-48 0,-1-1 0 16,-1-1-80-16,0 0-32 0,-3-1 0 0,-2-1 0 0,-1 1-80 15,-2 1 0-15,-5-2-128 0,-3 2 192 0,-2 0-192 0,-2 1 128 16,-3-1-128-16,-1 3 0 0,-1 0 336 0,-2 5-16 0,-1 1-16 0,0 3 0 16,0 2 464-16,-1 4 80 0,-1 4 32 0,1 3 0 15,1 3-16-15,1 2 0 0,0 1 0 0,2 1 0 16,1 1-32-16,2 0 0 0,2-2 0 0,4 1 0 15,2-2-384-15,4-1-96 0,4-2-16 0,4-2 0 16,4-2-208-16,6-1-128 0,3-1 128 0,5-2-128 16,4 1 0-16,5-4-128 0,2-1 0 0,17 0 0 15,-6-3-2528-15,-2-3-496 0</inkml:trace>
  <inkml:trace contextRef="#ctx0" brushRef="#br0" timeOffset="80795.39">10674 2216 18431 0,'-12'1'1632'0,"0"7"-1312"0,-1 5-320 0,-12-11 0 0,11 19 1440 0,-2 5 224 0,-1 6 32 0,2 3 16 0,-1 4 144 0,2 8 16 16,-1 8 16-16,4 3 0 0,0 5-896 0,3-2-176 15,1-2-48-15,3-4 0 0,2-5-496 0,4-11-96 16,0-1-32-16,2 1 0 0,1-1-144 0,2-3 0 0,2-2 0 0,1-6 0 31,1-2-2816-31,5 0-432 0</inkml:trace>
  <inkml:trace contextRef="#ctx0" brushRef="#br0" timeOffset="81126.73">10881 2440 26079 0,'-8'10'1152'0,"7"-1"256"0,-1 6-1136 0,2 6-272 16,0 5 0-16,2 4 0 0,0 2 864 0,2 3 112 15,0 3 32-15,3 3 0 0,-1 2-416 0,2-2-80 16,-1-1 0-16,0 0-16 0,1-4-368 0,0-3-128 16,0-3 0-16,1-4 144 15,-3-4-144-15,2-3 0 0,0-8 0 0,-1-2 0 31,-7-9-640-31,0 0-48 0,0 0-16 0,0 0 0 0,1-10-144 16,-1-3-48-16,-3-3 0 0,-1-2 0 0,-1-4 576 0,-3-2 96 0,2-2 32 0,-1-1 0 0,-1-2 192 0,-1-2-192 16,-1-2 192-16,-2-1-192 0,-1 2 192 0,0-5 0 15,0-2 0-15,1 3 160 0,1 2 384 0,1-1 80 16,3 1 16-16,3 4 0 0,1 2 496 0,3 4 96 0,3 1 32 0,2 5 0 16,1 3-496-16,5 0-112 0,3 2-16 0,1 3 0 15,2-2-320-15,2 2-64 0,2 2 0 0,1 1-16 16,2-2-240-16,0 3 0 0,1-1 0 0,3 1 0 31,0-1-2064-31,1 1-416 0,-3 0-80 0</inkml:trace>
  <inkml:trace contextRef="#ctx0" brushRef="#br0" timeOffset="81326.82">10775 2783 29423 0,'0'0'1296'0,"0"0"288"0,0 0-1264 0,0 0-320 0,0 0 0 0,4-7 0 16,4 1 1072-16,4-1 144 0,2 1 48 0,4 0 0 15,3 0-832-15,1-1-176 0,0-2-16 0,2 3-16 0,1-1-224 0,1 1 0 16,0-1 0-16,0 1 0 16,0-1-1552-1,1 2-368-15,2 0-64 0,-2 0-11472 0</inkml:trace>
  <inkml:trace contextRef="#ctx0" brushRef="#br0" timeOffset="81448.84">11298 2668 5519 0,'0'0'496'0,"0"0"-496"0,0 0 0 0,0 0 0 16,0 0 4000-16,3 8 704 0,2 0 144 0,-1 1 16 15,0 0-2928-15,1-1-592 0,0 2-112 0,0 2-16 16,1-2-848-16,0 2-176 0,1 0-16 0,0-2-12528 31</inkml:trace>
  <inkml:trace contextRef="#ctx0" brushRef="#br0" timeOffset="81827.89">11448 2448 2751 0,'0'0'256'0,"10"1"-256"0,3-1 0 0,0 1 0 0,2 1 656 0,-1 0 96 16,0 1 16-16,0 1 0 0,-3-2 320 0,1 5 80 15,-2-3 16-15,0 2 0 0,-3 1 544 0,0 1 128 16,-2 1 0-16,-2 1 16 0,-3 1-624 0,-2 2-128 16,0 0-32-16,-1 1 0 15,-2 2-272-15,0-2-64 0,-2-1-16 0,2 1 0 16,-3 1-32-16,2-2-16 0,0-3 0 0,3 2 0 16,0-6-304-16,4 2-48 0,3 1-16 0,3-2 0 15,2-1-320-15,4 0 0 0,2-1 0 0,2-1 0 16,2 0 0-16,2 1 0 0,1-4 0 0,0 2 0 15,0-1 0-15,-1 1 0 0,-2 1 0 0,-3-1 128 16,-2 0 224-16,-3 3 48 0,-3 0 16 0,-3 1 0 0,-4 1 784 0,-2 2 144 16,-4-2 48-16,-4 2 0 0,-3 2-288 0,-1 1-48 15,-3-1-16-15,-1-1 0 0,-1 0-672 0,0-1-144 16,1-1-32-16,2-1 0 16,2 0-992-16,3-3-208 0,1-3-32 0,4-2-9504 15,5 0-1888-15</inkml:trace>
  <inkml:trace contextRef="#ctx0" brushRef="#br0" timeOffset="82028.47">12057 2495 28735 0,'0'0'640'0,"0"0"128"0,0 0 16 0,-7-2 16 0,1 2-640 0,-2 0-160 0,0 2 0 0,-1 3 0 0,0 1 1616 0,0 3 304 16,-2 4 48-16,2 3 16 15,0 1-960-15,1 3-176 0,3 1-32 0,1-1-16 16,1 1-320-16,5 1-64 0,0-1-16 0,4 1 0 15,0-3-240-15,3-1-160 0,2-1 192 0,0-3-192 16,2-5 0-16,2-1 0 0,0-1 0 0,2-3 0 31,2-3-1952-31,-1-4-352 0,0-2-64 0,-1-3-13184 0</inkml:trace>
  <inkml:trace contextRef="#ctx0" brushRef="#br0" timeOffset="82567.34">12318 2261 25103 0,'1'16'1104'0,"0"-6"240"0,3 5-1072 0,-1 4-272 0,-3 5 0 0,1 4 0 31,0 6 1776-31,2 1 288 0,-1 1 64 0,2 0 16 16,0 1-800-16,2-2-176 0,0-1-16 0,1-4-16 0,0-4-768 0,2-3-160 16,1-2-16-16,-1-3-16 0,-1-3-176 0,-1-4 0 15,-1-3 0-15,-1-1 0 0,-5-7 0 0,0 0-176 16,0 0 16-16,4-4 0 0,-2-5 160 0,0 0 0 15,-1-3 0-15,0-5 0 0,1-3 0 0,0-2 0 16,-1-1 0-16,3-2 0 0,-1-1-192 0,0 0 32 0,1 0 16 0,-1 2 0 16,1 1 16-16,2 5 0 0,-1 3 0 0,0 5 0 15,-1 3-160-15,-4 7-32 0,6 2 0 0,2 4 0 16,1 5 192-16,2 3 128 0,1 4-192 0,-1 4 192 16,0 0 0-16,0 1 0 0,1-2 0 0,1-1 0 15,3 1 0-15,1-3 0 0,1-2 0 0,0-2 0 16,1-2 0-16,0 0 0 15,1-3 0-15,-1-1 0 0,-1-4 0 0,1 0 0 16,-2-2 0-16,-2 1 0 0,0-3 0 0,-2-3 0 16,-2-1 0-16,0-2 0 0,-1-5-192 0,-2 1-96 15,-1-3-16-15,-2-1 0 0,0-2 144 0,-2 0 32 16,-2-1 0-16,-1 0 0 0,-3 2 128 0,-1 0 256 16,-2 2-64-16,-2 3-16 0,-1 1 688 0,-1 2 144 0,-1 1 16 0,1-1 16 15,-1 5 32-15,2 0 0 0,1 2 0 0,2 2 0 16,6-2-240-16,-4 5-64 0,1 3 0 0,3 2 0 0,2 3-528 0,3 3-112 15,1 0-128-15,2 0 176 0,4 1-176 0,1 0 0 16,4-4-192-16,0 0 192 31,1-1-1584-31,0 0-192 0,-1-4-32 0,0 0-16 0,-2-2-2112 0,-1-1-416 16,9 2-96-16,-6-5-16 0</inkml:trace>
  <inkml:trace contextRef="#ctx0" brushRef="#br0" timeOffset="82829.92">13136 2429 25167 0,'0'0'1104'0,"5"8"240"0,2 5-1072 0,0 2-272 15,-1 2 0-15,1 1 0 0,-1 1 1712 0,2 5 272 16,1-2 64-16,0 1 16 0,2 0-400 0,-1-3-96 16,0 1-16-16,0-4 0 0,-1-1-848 0,-1-3-160 15,-1-1-32-15,0-2-16 0,-3-2-272 0,0-2-48 0,-4-6-16 0,0 0 0 16,0 0 32-16,0 0 16 0,0 0 0 0,0 0 0 15,-3-7-16-15,-1-2-16 0,2-3 0 0,-2-1 0 16,0-2-176-16,-1-2 160 0,-1-2-160 0,2-1 160 0,0 0-160 0,1-1 0 16,-3 0 144-16,4 4-144 0,0 0 0 0,2 4 0 15,2 0 0-15,2 0-128 0,1 2-160 0,1 2-32 16,4 1 0-16,0 1 0 16,3 0-2352-16,3 2-464 0,1-2-112 0</inkml:trace>
  <inkml:trace contextRef="#ctx0" brushRef="#br0" timeOffset="83099.86">13424 1951 21311 0,'0'0'944'0,"10"3"192"0,-3-1-912 0,4 1-224 16,2 1 0-16,2 0 0 0,4 3 1040 0,3 5 176 0,4 1 16 0,3 5 16 15,1 7 112-15,2 1 32 0,3 6 0 0,2 1 0 16,1 4 336-16,1 3 64 0,0 5 0 0,0 2 16 16,-1 2-304-16,-3 3-64 0,-4 2-16 0,-1-2 0 15,-1 0-416-15,-6-2-96 0,-2-2-16 0,-4-1 0 16,-4 0-480-16,-2 0-96 0,-2 1-32 0,-5 1 0 0,-3 2-144 16,-2 0-16-16,-3 3-128 0,-3-4 192 15,0-1-784-15,-3-1-176 0,0 4-16 0</inkml:trace>
  <inkml:trace contextRef="#ctx0" brushRef="#br1" timeOffset="99053.36">2564 14349 23039 0,'-6'-6'2048'0,"-1"-1"-1648"0,3-1-400 0,7-2 0 0,-7 3 960 0,-1 1 128 0,0-1 0 0,2 2 16 0,3 5-48 0,0 0-16 15,0 0 0-15,0 0 0 0,5 9 0 0,2 4 0 16,1 4 0-16,1 8 0 0,0 6-320 0,3 6-64 0,2 6-16 0,-1 1 0 16,-1 5-384-16,-2-1-64 0,-1 1-32 0,0 0 0 15,1-5-160-15,-3-1 0 0,0-3 144 0,-1-3-144 16,-3-5 128-16,0-2-128 0,-2-1 128 0,0-5-128 15,1-5 144-15,-2-3-144 0,-2-5 192 0,1-1-192 16,1-10 0-16,0 0 0 0,0 0 0 0,0 0 0 16,-5-10-256-16,-2-4-16 15,-1-4 0-15,2-6 0 0,-1-4 80 0,1-5 32 16,-1-2 0-16,2-3 0 0,0-2 160 0,1-2-128 16,-1-1 128-16,3 0-128 0,2 1 128 0,3 2 0 15,0-1 0-15,2 2-128 0,-4 3 128 0,4 2 0 16,3 4 0-16,1 1 128 0,0 4 96 0,2 6 32 15,-1-1 0-15,3 6 0 0,2 2-64 0,-1 4-16 0,-1 3 0 16,1 3 0-16,2 3-16 0,-2 3 0 0,-1 0 0 0,-2 5 0 0,-1 4 16 16,-1 5 0-16,-2 7 0 0,-2 2 0 0,-1 6 0 0,-3 2 0 15,-1 4 0-15,-2 3 0 0,-5 1-176 0,-1 0 128 16,-1 0-128-16,-1-5 128 0,-2-2-128 0,2-1 128 16,1-5-128-16,-1-1 128 0,1-1-128 0,0-6 192 15,0 0-192-15,4-4 192 0,-2-4 48 0,2-2 16 16,1-1 0-16,2-4 0 0,2-7 64 0,0 0 0 0,0 0 16 0,0 0 0 15,0 0-208-15,13 3-128 0,2-6 160 0,4 2-160 16,1-1 128-16,1-2-128 0,0-2 0 0,1 2 144 16,3 1-144-16,1-4-192 0,2 2 32 0,2-2 16 31,2 0-1328-31,2-1-272 0,0-1-48 0,1-1-15296 0</inkml:trace>
  <inkml:trace contextRef="#ctx0" brushRef="#br1" timeOffset="99253.46">3390 14601 41631 0,'0'0'912'0,"0"0"192"0,-2 13 48 0,2-13 16 0,0 0-928 0,0 0-240 0,7 4 0 0,2 0 0 0,3-2 272 0,5 1 16 15,2-2 0-15,5 1 0 0,2-2-288 0,2 0-304 16,6 0 64-16,2 0 16 15,1-2-2624-15,1 1-528 0,-1-2-96 0</inkml:trace>
  <inkml:trace contextRef="#ctx0" brushRef="#br1" timeOffset="99522.83">4347 14263 29487 0,'-10'-4'2624'0,"-3"-2"-2112"0,-1 2-512 0,-2 0 0 16,-1 0 2320-16,1 3 368 0,-5 1 64 0,-1 2 0 0,-3 4-880 0,1 3-176 16,2 4-32-16,3 5-16 0,0 4-704 0,2 7-144 15,3 5-32-15,2 2 0 0,3 2-464 0,3 1-112 16,2 2 0-16,2 0-16 0,4 1 0 0,3-2 0 16,3 0 0-16,4-3 0 0,-1-1-176 0,5-3 160 15,3-3-160-15,4-1 160 0,1-1-160 0,4-8 0 0,0-1 0 16,4-2 0-16,-2-4 0 0,1-3-192 0,2-2 32 0,-2-3 16 15,-1-2-1232-15,0-3-240 16,-1-3-48-16,-2-3-16 0,2-5-1344 0,-2-1-272 0,-2-2-48 31</inkml:trace>
  <inkml:trace contextRef="#ctx0" brushRef="#br1" timeOffset="99723.06">4786 14325 17503 0,'0'0'1552'0,"0"0"-1232"0,0 0-320 0,0 0 0 0,0 0 4336 0,0 0 800 0,8 6 176 0,1-2 16 15,1-3-3856-15,1-1-768 0,0-1-144 0,5-3-48 16,1 0 288-16,3-1 48 0,0 0 16 0,3-2 0 0,-2 1-592 0,-1-1-112 16,3-1-32-16,0-1 0 0,2 1-352 0,0-2-80 15,-1 1-16-15,2 0 0 16,-1 1-3024-16,1-3-624 0</inkml:trace>
  <inkml:trace contextRef="#ctx0" brushRef="#br1" timeOffset="99938.96">4743 14577 35471 0,'-20'3'1568'0,"15"1"336"0,5-4-1520 0,0 0-384 15,0 0 0-15,0 0 0 0,0 0 288 0,12 0-16 16,4-5 0-16,3 0 0 0,6-2 176 0,2-1 16 0,3-1 16 0,3 0 0 16,1-5-160-16,2 2-16 0,1 1-16 0,2-2 0 31,0 0-656-31,1 0-128 0,1 0-16 0,-2 2-16 16,-1 1-2480-16,-2 0-512 0</inkml:trace>
  <inkml:trace contextRef="#ctx0" brushRef="#br1" timeOffset="100155.15">4879 14883 32255 0,'-8'1'2864'0,"1"4"-2288"0,7-5-576 0,0 0 0 15,0 0 1296-15,0 0 160 0,0 0 16 0,0 0 16 0,8 0-832 0,5 0-160 16,5-5-48-16,4 0 0 0,3-3-144 0,5-3-48 15,4 1 0-15,1-1 0 0,0 1-256 0,3 0-272 16,3 1 48-16,-1-3 16 16,1 3-736-16,-4 0-144 0,0-3-16 0,-1 0-9904 15,-3 0-1968-15</inkml:trace>
  <inkml:trace contextRef="#ctx0" brushRef="#br1" timeOffset="100656.68">5704 14388 34495 0,'0'0'1536'0,"-7"7"304"0,-2-1-1472 0,-1 2-368 0,2 3 0 0,-1 2 0 16,0 2 832-16,-2 2 112 15,1 2 16-15,-1 3 0 0,2 4 304 0,0 1 64 16,1 2 16-16,3 0 0 0,1-1-752 0,2-2-144 16,-1-1-16-16,3-1-16 0,1-5-288 0,2-2-128 0,1-3 0 15,1-3 128-15,1-3-128 0,2-2-224 0,-1-2 48 0,1-1 16 16,-2-3 160-16,1-4 0 0,-1-3 0 0,1-2-128 15,1-4 128-15,-2-4 0 0,1-2 0 0,-1-2 0 16,1-3 0-16,0-1 0 0,1-3 0 0,0-2 0 0,-1-3-304 0,0 2 32 16,1 1 0-16,-1-3 0 0,-1 2-96 0,-1 4-16 15,1 2 0-15,-1 5 0 16,-1 0-176-16,0 4-32 0,0 3-16 0,1 4 0 0,0 3 272 0,-5 6 48 16,0 0 16-16,5 12 0 0,2 6 272 0,-1 6 0 15,1 5 0-15,-1 2 0 0,1 0 224 0,1 4-48 16,2-1-16-16,1 0 0 15,0-3 96-15,2-1 0 0,3 0 16 0,0-5 0 16,-1 0 176-16,2-5 16 0,1-2 16 0,1-4 0 16,0-3 96-16,2-1 0 0,0-9 16 0,0-1 0 15,-2-4 32-15,2-3 0 0,0-5 0 0,0-2 0 16,-1-6-32-16,-2 0 0 0,0 0 0 0,-2-4 0 16,-3-2-176-16,-2 0-32 0,0 0-16 0,-2-2 0 15,-1 1-48-15,-3-2-16 0,-1 1 0 0,-3-2 0 0,-1 0-80 0,0 0-16 16,-1-2 0-16,0 2 0 0,-2 2-208 0,0 0 0 0,1 2 0 0,-2-10 0 31,0 5-1104-31,0 7-272 0,2 6-48 0,-1 9-19952 0</inkml:trace>
  <inkml:trace contextRef="#ctx0" brushRef="#br1" timeOffset="102129.13">8178 14339 25679 0,'0'0'1136'0,"2"-8"240"0,-9 5-1104 0,2 1-272 0,5 2 0 0,0 0 0 0,0 0 608 0,0 0 64 15,8-3 16-15,1 1 0 0,2 0 368 0,4 2 80 16,0 3 16-16,6 2 0 0,5 2-128 0,4 0 0 0,3 1-16 0,7 1 0 0,6 2-48 0,4 2 0 16,-1-4 0-16,3 1 0 0,4 1-256 0,2-5-64 15,3 1-16-15,3-1 0 0,4 0-16 0,2-1 0 16,-1-1 0-16,2 1 0 0,-1 2-256 0,0-2-48 16,-1 0-16-16,4-2 0 0,2 2 16 0,-2-3 0 15,0 0 0-15,-3-1 0 0,1 0-304 0,-1-1 0 16,3 0 128-16,-1 0-128 15,-3-1 0-15,-3 0 160 0,-3 1-160 0,-3 0 128 16,-2 0 0-16,0 0-128 0,-3 0 192 0,-3 0-64 16,-1-2-128-16,-2 2 0 0,1-1 0 0,-5 1 0 15,-2 0 0-15,-1 0 0 0,-5 0 144 0,-2 0-144 16,-1 0 0-16,-2 0 0 0,-3 0 0 0,1 1 0 0,-1 1 0 16,-1-1 0-16,0-1 0 0,-1 1-128 15,0-1-1344-15,1 0-256 0,-1-2-48 0,1-1-16 16,-1-1-1696-16,-2-1-352 0,-1-2-64 0</inkml:trace>
  <inkml:trace contextRef="#ctx0" brushRef="#br1" timeOffset="102398.54">11013 14107 37199 0,'-10'0'816'0,"1"2"160"0,0 2 48 0,1 3 32 0,3-1-848 0,2 2-208 15,2 1 0-15,4-1 0 0,2 3 384 0,5-1 48 16,5 0 0-16,3 1 0 0,4-2 0 0,4-1 0 0,3 0 0 0,2-1 0 16,3 1-224-16,1 0-32 0,3 3-16 15,-1-2 0-15,-3 0-160 0,-2 0 0 0,1 1 0 0,-5 3 128 16,-3-2-128-16,-1 2 0 0,-6 0 0 0,-1 4 0 0,-3 2 160 0,-2 2-160 16,-6-1 192-16,0 3-192 0,-4 3 832 15,-4 4 64-15,-5 3 16 0,-1 3 0 0,-1 5-240 0,-1-2-48 16,-6 0-16-16,0 0 0 0,2-1-416 0,0-2-192 15,1 0 160-15,2-2-160 32,0-4-2336-32,1-6-560 0</inkml:trace>
  <inkml:trace contextRef="#ctx0" brushRef="#br1" timeOffset="102830.72">8835 12999 23951 0,'0'0'1056'0,"-2"-6"224"0,-4 3-1024 0,6 3-256 16,-5-6 0-16,5 6 0 16,0 0 1936-16,0 0 336 0,0 0 64 0,0 0 16 15,0 0-752-15,3 9-160 0,-1 2-32 0,1 5 0 16,0 0-496-16,1 7-96 0,0 4-32 0,1 2 0 15,-1 3-320-15,0 5-64 0,1 3-16 0,-1 3 0 16,0 2-384-16,-1 1 0 0,1 3 0 0,0 0 0 31,2-1-512-31,-4-2-192 0,1-3-48 0,-1-5 0 0,1-3-400 0,1-5-96 0,0-4-16 0,1-5 0 16,0-3-1616-16,0-3-336 0,1-6-64 0</inkml:trace>
  <inkml:trace contextRef="#ctx0" brushRef="#br1" timeOffset="102984.14">9082 13215 28671 0,'5'-40'640'0,"-1"21"128"0,0-1 16 0,0-3 16 0,1 3-640 0,0-3-160 0,0 4 0 0,1 2 0 15,-3 3 1760-15,1 3 320 0,-1 3 64 0,-3 8 16 16,0 0-1072-16,8 3-224 0,0 6-32 0,1 3-16 0,-3 6-544 0,2 3-96 16,1 5-32-16,0 4 0 0,0 2-144 0,1 4 0 15,3 1 0-15,0 4 0 16,-2 1-1488-16,2-1-176 0,0 1-48 0,-2-2 0 15,-2 0-1280-15,-1-4-256 0</inkml:trace>
  <inkml:trace contextRef="#ctx0" brushRef="#br1" timeOffset="103162.11">9073 13557 15663 0,'-12'-13'1392'0,"-1"-2"-1120"0,-2 2-272 0,1 0 0 0,2 3 3552 0,2 1 656 16,1 2 128-16,1 1 16 0,3-1-2288 0,5 7-464 15,0 0-80-15,5-5-32 0,4 0-1008 0,3 1-208 16,2 1-32-16,6 1-16 16,2 0-528-16,3 2-96 0,1 2-32 0,1 0 0 15,1-2-2464-15,0 1-496 0</inkml:trace>
  <inkml:trace contextRef="#ctx0" brushRef="#br1" timeOffset="103500.37">9556 13495 13823 0,'0'0'1216'0,"0"0"-960"15,0 0-256-15,0 0 0 0,0 0 3776 0,0 0 704 0,7 2 128 0,3-2 48 16,3-2-2608-16,2 0-512 0,-2-1-96 0,4-1-32 16,2 2-528-16,1-1-112 0,-1-1-32 0,-2 2 0 15,0-2-384-15,-1 1-80 0,-2 0-16 0,-1 2 0 16,-4 1-256-16,0 0 160 0,-1 1-160 0,-8-1 128 15,0 0 48-15,3 10 0 0,-4 1 0 0,-2 4 0 16,-2 0 32-16,-2 2 16 16,-2 1 0-16,1 2 0 0,-2 2 176 0,-1-1 48 15,1 1 0-15,0-1 0 0,0 1 256 0,3-2 48 16,1-1 16-16,4 0 0 0,2-2-272 0,2-1-48 16,4 0-16-16,1-3 0 0,3-1-208 0,3-2-32 15,2-2-16-15,3-1 0 0,2-2-176 0,1-1 0 16,1-7 0-16,4 1 0 15,1-2-1152-15,2 0-256 0,-1-3-48 0,-1 1-18160 0</inkml:trace>
  <inkml:trace contextRef="#ctx0" brushRef="#br1" timeOffset="104401.5">8775 15476 23039 0,'0'0'2048'0,"0"9"-1648"0,2 4-400 0,2 5 0 0,-1 4 912 0,5 3 112 0,3 4 0 0,-1-1 16 0,2 4-240 0,1 3-48 15,1-1-16-15,1 0 0 0,-1-2-16 0,2 1 0 16,-3-2 0-16,-2-1 0 0,0-1-192 0,-2-6-32 16,-1-1-16-16,1-2 0 0,-3-3-32 0,-2-3 0 15,0-1 0-15,-3-5 0 0,-1-8-80 0,0 0-32 16,0 0 0-16,-6 5 0 0,-3-5-160 0,1-4-48 16,0-2 0-16,-1-4 0 0,0-5-128 0,1-3-224 0,-4-4 48 0,2-3 16 15,0-2-96-15,-2-3 0 0,0-6-16 0,0-3 0 31,-1-2-240-31,2-2-64 0,0-2 0 0,3 2 0 16,0-1-16-16,5 4-16 0,0 2 0 0,3 4 0 0,3 3 608 0,2 3 0 0,1 5 0 0,3 3 0 16,3 6 128-16,1 2 128 0,3 4 48 0,1 3 0 15,1 4 320-15,0 3 64 0,1 5 16 0,-1 1 0 0,0 5-128 0,-1-4-32 16,-4 3 0-16,-1 1 0 0,1 2 16 0,-5 1 0 16,-6 2 0-16,-2 2 0 0,-2-1-112 0,-5 3-32 15,-3 1 0-15,-3-1 0 0,-3-1-224 0,-2 1-64 16,-2-3 0-16,1 1 0 0,-1-3-304 0,1-2-64 15,0 0-16-15,4-6 0 32,0 0-1776-32,4-2-352 0,1-2-80 0,4-5-12768 0</inkml:trace>
  <inkml:trace contextRef="#ctx0" brushRef="#br1" timeOffset="104802.33">9292 15546 11967 0,'0'0'528'0,"0"0"112"0,0 0-512 0,0 0-128 15,0 0 0-15,0 0 0 0,0 0 3440 0,0 0 656 0,0 0 128 0,-10 4 16 16,-1 1-2128-16,-1 2-416 0,0 1-96 0,2-1 0 16,-2 3-768-16,2 1-128 0,1 1-48 0,-1 4 0 15,1-1-416-15,3 2-96 0,1 3-16 0,1-2 0 16,4 3-128-16,0 0 0 0,2-2 0 0,3 1 0 16,2-2 0-16,1-1 0 0,1-1 0 0,1-3 0 15,2-2 0-15,1-1 0 16,1-3 0-16,2-1 0 0,-4-1 0 0,1-5 0 15,0 0 0-15,0-4 0 0,0-3 192 0,-1-2-32 16,-1-1-16-16,1-3 0 0,0-4 16 0,-3-1 0 16,-1-3 0-16,-2-1 0 0,0-2-32 0,-4 1-128 15,2-2 192-15,-3-1-64 0,-2 0-128 0,1-3 0 16,-1-1 0-16,-2-1 128 0,-1-2-128 0,0 1 0 0,0-1-160 0,1 3 160 16,-1 3-128-16,0 3 128 0,1 3 0 0,1 6-144 0,0 2 144 15,0 5 0-15,2 8 0 0,0 0 128 0,-4 8 128 16,0 2 48-16,1 6 0 0,1 3 0 0,0 5-48 0,2 3-16 15,2 2 0-15,0 1 0 0,1 0-240 0,1 0 176 16,0 1-176-16,1 0 160 0,0 1-160 0,3-1-256 16,-2 0 64-16,2-1 16 15,0-1-1968-15,1-4-400 0,0-3-80 0,0-3-11984 0</inkml:trace>
  <inkml:trace contextRef="#ctx0" brushRef="#br1" timeOffset="105002.05">9640 15258 29135 0,'1'-14'1280'0,"-1"14"288"0,-1-7-1248 0,1 7-320 15,0 0 0-15,0 0 0 0,0 0 1344 0,0 13 224 16,0 2 32-16,0 7 16 0,0 8-464 0,1 4-112 16,2 6-16-16,-1 4 0 0,1 3-544 0,-1 3-112 15,2-1-32-15,2 2 0 0,-1-1-336 0,1-1 0 16,3-1-192-16,1-2 64 15,-1-2-1824-15,0-3-352 0,0-9-80 0,-1-2-16 0,0-3-992 16,-2-7-208-16</inkml:trace>
  <inkml:trace contextRef="#ctx0" brushRef="#br1" timeOffset="105587.46">9885 15434 13823 0,'0'0'1216'0,"0"0"-960"0,0 0-256 0,6 8 0 15,0 2 2912-15,0 1 544 0,1 3 96 0,-1 4 32 16,2 6-1632-16,0-1-320 0,0 3-64 0,-1 4-16 16,0-2-528-16,2 0-128 0,-1 2 0 0,0-4-16 15,1-1-496-15,0-3-112 0,-3-3-16 0,2-4 0 16,0-2-128-16,-1-4-128 0,0-2 192 0,-1-2-192 16,-6-5 0-16,0 0 0 0,0 0 0 0,0 0 0 0,1-8 144 0,-1-2-144 15,-1-3 0-15,-1-7 144 0,1-1-144 0,-2-2 0 16,1-4 0-16,-1-2 0 0,1-1 0 0,-2-3 0 15,-2-2 0-15,1-3 0 0,0-1-160 0,0-1 160 0,0-2 0 16,1 2-144-16,2 2 144 0,4 1 0 0,-4 2-144 0,2 5 144 16,2 0 0-16,-1 7 0 0,2 3 0 0,1 6 128 15,-1 3 192-15,3 6 48 0,-6 5 0 0,6 4 0 0,2 4-80 16,0 4-16-16,0 3 0 0,1 6 0 0,-1 3-96 0,-1 2-32 16,1-3 0-16,0 3 0 0,-1-1-144 0,-2 0 0 15,1-2 144-15,0-1-144 0,-3 1 0 0,1-1 128 16,-1-7-128-16,0 2 0 0,-2 0 0 0,0-5 0 15,-1 0 0-15,1 1 0 0,-1-4 0 0,0 0 0 16,0-1 0-16,0-8-192 16,0 0-128-16,0 0-16 0,0 0-16 0,0 0 0 31,0 0-128-31,0 0-32 0,0 0 0 0,0 0 0 16,3-8 0-16,1 1 0 0,1 2 0 0,2-1 0 0,-1 2 512 0,3 1 0 0,3 1 0 0,0 2 0 15,1 2 320-15,0 2 64 0,1 1 16 0,2 3 0 16,-2 3 112-16,1 0 32 0,-2 1 0 0,-2 0 0 15,0 2 32-15,-2 2 16 0,-1-1 0 0,-3 2 0 0,-2 0 192 0,-1 0 48 16,-2 0 0-16,0 0 0 0,0 1-384 0,-4-1-64 16,-1 0 0-16,-3-1-16 0,-1 0-368 0,0-2 144 15,0-2-144-15,-2 1 0 16,0-3-272-16,-1-1-176 0,0-1-16 0,2-1-16 16,-1-2-2096-16,1-4-432 0,-1-1-64 0,4-4-12896 0</inkml:trace>
  <inkml:trace contextRef="#ctx0" brushRef="#br1" timeOffset="105934.62">10569 15538 11967 0,'0'0'1072'0,"0"0"-864"16,0-6-208-16,0-1 0 0,0 2 3392 0,0 5 640 16,0 0 128-16,-6-1 32 0,-1-3-1776 0,1 5-368 0,-2 3-64 0,0 3 0 15,0-1-704-15,0 5-144 0,2 0-32 0,1 4 0 16,-1 0-720-16,3 5-160 0,1-1-32 0,1 2 0 15,1 0-192-15,3 0 144 16,0 0-144-16,3-4 128 0,0 0 32 0,1-2 0 0,1-2 0 0,1-1 0 16,0 0-160-16,0-4 0 0,1-2 0 0,-1-1-176 0,2-2 176 0,-1-2 0 15,-1-2 0-15,1-2-128 0,0-1 128 0,-1-2 0 16,-1-2 0-16,0-2 0 0,-2-2 0 0,-1-1 0 16,-1-3 0-16,0 1 0 0,2 0 0 0,-3 0 0 0,0 0 0 15,-2 2 128-15,1 2 0 0,-1 0 16 0,-1 3 0 0,-1 2 0 16,1 6 272-16,0 0 48 0,0 0 16 0,0 0 0 15,-7 0-192-15,7 0-32 0,-5 6-16 0,1 1 0 16,1 3-400-16,2 3-80 16,2 0-16-16,1 2 0 15,0 0-560-15,2 1-112 0,3 0-32 0,2-2 0 16,1-1-1856-16,3-1-368 0,2-3-80 0</inkml:trace>
  <inkml:trace contextRef="#ctx0" brushRef="#br1" timeOffset="106235.1">11135 15305 22111 0,'-20'-5'976'0,"11"2"208"0,-4 0-944 0,-2 2-240 0,-2-4 0 0,0 4 0 16,-1-3 2240-16,-1 4 384 0,5 1 96 0,2 2 16 16,0-1-1648-16,3 2-320 0,3 1-64 0,2 2 0 15,3 1-304-15,2 0-48 16,0 1-16-16,4 1 0 0,2 1-336 0,3 0 0 15,3 1 0-15,2 1 128 0,2 0 128 0,1-1 16 0,0 1 16 16,2 1 0-16,-2 2 224 0,2-1 32 0,-2 0 16 0,-3 0 0 16,0 4 176-16,-3-5 32 0,-5 2 16 0,-1-1 0 15,-1 1-64-15,-5 2-16 0,-3-1 0 0,-1 3 0 16,-4-2-272-16,1 2-64 0,-5-1-16 0,0 3 0 16,0-3-352-16,1-1-160 0,-2-1 16 0,0-2 0 15,0-2-1920-15,1-1-384 0,3-3-80 0,1-2-14880 16</inkml:trace>
  <inkml:trace contextRef="#ctx0" brushRef="#br1" timeOffset="106566.85">11456 15387 31039 0,'0'0'1376'0,"-3"-6"288"0,-2-1-1344 0,0 2-320 0,-2 2 0 0,7 3 0 16,-9-2 1376-16,-3 4 208 0,1 2 32 0,1 3 16 15,0 2-1088-15,2 4-224 0,0 5-32 0,5 4-16 16,-3 3-272-16,4 1 0 0,0 3 0 0,5-3 0 16,1 1 0-16,1-1 0 0,4 2 0 0,2-5 0 0,0-1 0 0,2-5-144 15,3 0 144-15,0-1 0 0,-2-6 0 0,0-2 0 16,1-3 0-16,0-3 0 0,1-4 320 0,0-4 32 0,-2-3 16 0,0-3 0 16,-1-4 272-16,-1-1 48 0,-1-5 16 0,-2 1 0 15,-3-3-96-15,-1-1-16 0,-1-1 0 0,-1-2 0 16,-2 0-128-16,-3 0-16 0,-1-2-16 0,0 3 0 15,0-1-432-15,-1 4 0 0,-2-4 0 0,0 6 0 16,-3-1-1584-16,0 3-400 0,-1 3-64 0,3 4-32 16,0 3-960-16,2 5-192 0,5 5-32 0,0 0-16 0</inkml:trace>
  <inkml:trace contextRef="#ctx0" brushRef="#br1" timeOffset="106789.53">11696 15425 6447 0,'27'9'576'0,"-14"-4"-576"0,1-1 0 0,3 3 0 15,-1 0 1968-15,0 3 272 0,-2 0 64 0,-1 2 16 16,-4-2 272-16,-2 3 48 0,-1 2 16 0,-3 0 0 16,-3 0-32-16,-2 1 0 0,1 3 0 0,0-5 0 15,-2-1-848-15,3 0-176 0,0 0-48 0,2 0 0 16,0-4-800-16,1 2-176 0,1-5-16 0,1 1-16 0,-1-2-144 0,2-1-16 16,1 0-16-16,1 0 0 0,0-4-176 0,1 1-48 0,0 0 0 15,0 1 0-15,1 0-144 0,2-2 0 0,1-2 0 0,0 0 0 31,1 1-368-31,1 0-48 0,0-2-16 0,1 1 0 16,1-2-624-16,-1 0-128 0,-1 0-32 0,0 0 0 16,-2-1-1248-16,-2-2-256 0,0 1-48 0,-2-2-10992 0</inkml:trace>
  <inkml:trace contextRef="#ctx0" brushRef="#br1" timeOffset="106967.51">12170 15448 37487 0,'-8'22'1664'0,"6"-6"336"0,-1 8-1600 0,1 4-400 16,-1 6 0-16,0 4 0 0,2 5 1072 0,-2 0 128 16,1 0 16-16,-1 1 16 0,1 3 416 0,0-2 80 0,2 0 0 0,2 0 16 15,2-4-1200-15,-2 4-240 0,1-2-48 0,1-2-16 16,0-1-1264 0,2-3-256-16,2-1-64 0,1-3-19120 0</inkml:trace>
  <inkml:trace contextRef="#ctx0" brushRef="#br1" timeOffset="133290.81">15106 15164 15663 0,'0'0'1392'0,"0"0"-1120"0,-4 8-272 0,0 1 0 0,0 2 1920 0,3 2 336 0,-1 5 64 0,2 3 16 15,0 3-1184-15,2 6-224 0,1 3-48 0,-1 2-16 16,2 3-48-16,0 4-16 0,0 1 0 0,0-5 0 16,0-2-304-16,0-7-64 0,0-1-16 0,1 0 0 0,-1-3-128 0,0-2-32 15,0-2 0-15,-2-2 0 0,1-4-128 0,1-1-128 16,-3-3 192-16,-1-11-192 0,0 0 352 0,0 0-32 15,0 0-16-15,0-12 0 0,0-8-96 0,-1-3-16 16,-2-5 0-16,2-2 0 0,0-3-192 0,-1-5 0 16,1-4 0-16,0-2 0 0,-1-2 0 0,1-1 0 15,1-2 0-15,0-1 0 16,0 1 0-16,1 0-240 0,2 1 48 0,2 5 16 16,0 4 176-16,2 5 0 0,2 4-144 0,1 5 144 15,1 6 0-15,1 3-176 0,-1 6 176 0,-1 3-128 16,0 3 128-16,0 4 0 0,1 1 0 0,-1 6 0 15,1 3 0-15,-2 3 176 0,-3 3-176 0,0 4 192 16,-3 3 0-16,0 3 0 0,-3 2 0 0,-3 3 0 16,0 4-48-16,-4 3 0 0,-1 0 0 0,0 0 0 0,-1-1-144 0,-1 1 0 15,-2-1 144-15,0-1-144 0,-2-2 320 0,1-1-16 16,1-3 0-16,2-2 0 0,1 0 304 0,1-2 64 0,0-4 16 16,3-1 0-16,1-4-128 0,4 0-32 0,0-2 0 0,2-4 0 15,2-1-208-15,3-1-32 0,2-1-16 0,4-1 0 16,3-6-112-16,2-2-32 0,2-2 0 0,3-2 0 15,2-2-128-15,1-2 128 16,3 0-128-16,2-1 128 0,1-1-352 0,2 1-80 16,2 1-16-16,-1-2-12080 15,-1 1-2416-15</inkml:trace>
  <inkml:trace contextRef="#ctx0" brushRef="#br1" timeOffset="133591.76">15935 15289 24879 0,'0'0'2208'0,"0"0"-1760"0,0 0-448 0,0 0 0 16,0 0 2112-16,6-6 320 0,0-2 80 0,5 0 16 15,3 2-640-15,3-1-128 0,4 1-32 0,2-4 0 16,4 0-240-16,3 0-48 0,2-3-16 0,2 0 0 16,1-2-640-16,1 0-128 0,0-2-16 0,0 0-16 15,2-2-432-15,1 1-64 16,0-1-128-16,0-1 176 0,0 0-176 0,2 0-224 16,-1 0 48-16,-1-1 16 15,-5 0-1808-15,-3 3-352 0,-2-3-80 0,-3 6-16 0</inkml:trace>
  <inkml:trace contextRef="#ctx0" brushRef="#br1" timeOffset="134862.34">17530 14557 7359 0,'0'0'656'0,"0"0"-528"0,0 0-128 0,6-10 0 0,-14 5 3648 0,-1 1 688 0,-1 2 144 0,-2 0 16 16,-1 2-1936-16,-1 0-400 0,-1 2-80 0,1 3-16 16,-2 1-240-16,0 1-48 0,-4 3-16 0,0 3 0 15,1 4-544-15,-1 4-96 0,2 3-32 0,1 3 0 16,0 3-384-16,3 4-64 0,1-1-32 0,4 2 0 15,2 0-32-15,6 1-16 16,5 1 0-16,2-3 0 0,5 1-176 0,2-5-48 16,4-5 0-16,4 0 0 0,3-6-80 0,5-1-32 15,1-3 0-15,3-4 0 0,2 0-32 0,1-5 0 16,1-2 0-16,2-1 0 0,1-3-64 0,2-1-128 16,1-2 176-16,-3-3-176 15,-2-5-864-15,0-2-288 0,0-3-48 0,-2-2-19152 16</inkml:trace>
  <inkml:trace contextRef="#ctx0" brushRef="#br1" timeOffset="135725.72">17213 13553 16575 0,'3'-3'1472'0,"1"1"-1168"0,-1 0-304 0,29-24 0 0,-32 26 1856 0,0 0 304 0,5 7 64 0,1-1 16 16,0 5-128-16,-1 2-32 0,0 4 0 0,0 3 0 0,-1 5-608 0,0 5-112 15,-1 1-16-15,-3 6-16 0,1 2-688 0,0 2-128 16,-1 0-16-16,0 4-16 0,-1 3-288 0,0 0-64 16,-1 0-128-16,1-1 192 15,0-1-512-15,0-6-128 0,-1 1 0 0,2-5-16 16,0-3-2432-16,0-5-496 0,0-3-80 0</inkml:trace>
  <inkml:trace contextRef="#ctx0" brushRef="#br1" timeOffset="135963.65">17555 13490 31727 0,'0'0'1408'0,"0"0"288"0,0 0-1360 0,0 0-336 0,0 0 0 0,0 0 0 15,0 0 1152-15,0 0 176 0,5 11 16 0,-1 6 16 16,0 5-304-16,1 8-64 0,-4 1-16 0,2 7 0 16,-2 3-592-16,2 5-112 0,-1 2-16 0,2 3-16 15,-1 0-240-15,1 0 0 0,1-3 128 0,-1-2-128 32,1-6-320-32,-2-1-128 0,-1-7 0 0,0-5-16 15,-2-6-2048-15,0-7-416 0,-2-2-80 0</inkml:trace>
  <inkml:trace contextRef="#ctx0" brushRef="#br1" timeOffset="136564.66">17248 12610 17503 0,'0'0'1552'0,"0"0"-1232"0,0-6-320 0,0 6 0 16,0 0 2672-16,0 0 464 0,0 0 112 0,1 11 16 16,1 4-1920-16,-1 7-368 0,0 1-80 0,1 6 0 15,-2 5-416-15,0 2-80 0,0 1-16 0,0 3 0 16,-2 2-240-16,2-2-144 0,-1-3 160 0,0-6-160 15,-2-1 128-15,2-2-128 0,0-8 0 0,-1 0 144 16,2-6-144-16,0-2 128 0,0-4-128 0,0-8 128 0,0 0 80 0,0 0 16 16,0 0 0-16,4-10 0 0,1-6-16 0,-1-2 0 15,0-5 0-15,0-3 0 0,-1-4-80 0,1-2 0 16,1-2-128-16,0-3 192 0,0-3-192 0,1-2 176 16,-1-1-176-16,0-1 160 0,0-3-32 0,0 1-128 15,1 1 192-15,-3 2-64 0,3 2 128 0,-1 5 32 16,0 3 0-16,0 6 0 0,-1 5-128 0,1 3-32 0,1 9 0 0,-2 2 0 15,-4 8-128-15,0 0 0 0,5 7 0 0,1 6 0 16,1 6-144-16,-2 7 144 0,0 6-192 0,2 4 192 16,-1 3-160-16,3 2 160 0,2 0-128 0,2 0 128 0,1 0 0 15,3 0 0-15,1-2 0 0,2-2-128 0,0-4 128 0,0-4 0 16,3-2 0-16,-1-6 0 0,-3-2 320 0,0-4 32 16,-1-6 16-16,0-2 0 15,-1-5 576-15,-1-4 112 0,-1-5 32 0,-2-2 0 16,-1-4-192-16,-1-4-48 0,-2-1 0 0,-2-5 0 15,-1-4-448-15,-2-1-80 0,-1-2-32 0,0-3 0 16,-2-2-160-16,1-2-128 0,-2-2 192 0,-3-2-192 31,-3-4-560-31,-1 1-208 0,-1 0-64 0,-1-1 0 16,-1 2-2496-16,-2 2-512 0,-1 0-112 0</inkml:trace>
  <inkml:trace contextRef="#ctx0" brushRef="#br1" timeOffset="140819.68">18343 15400 11967 0,'0'0'1072'0,"0"0"-864"16,0 0-208-16,0 0 0 0,0 0 3792 0,24 3 720 15,-24-3 144-15,0 0 16 0,8 6-2752 0,1-1-544 16,1 1-112-16,4 0-32 0,3 2-144 0,0 0-48 15,2 2 0-15,0-1 0 0,1 6-224 0,1-2-48 16,1 4-16-16,0 2 0 0,0-2-320 0,0 3-64 0,0-1-16 0,1 1 0 16,-1-2-352-16,0 2 128 0,1-2-128 0,-2 0 0 31,0-2 0-31,-1-2-288 0,-1-2 48 0,-1-2 16 31,-1-1-2336-31,0-1-448 0,-4-5-112 0,-1-2-16 0</inkml:trace>
  <inkml:trace contextRef="#ctx0" brushRef="#br1" timeOffset="141120.16">19131 15721 21183 0,'0'0'944'0,"0"0"192"0,0 0-912 15,0 0-224-15,5 4 0 0,1 1 0 0,1 0 2016 0,0 2 352 16,0 2 80-16,0 1 16 0,-1 3-848 0,1 2-160 16,-2 2-48-16,2 2 0 0,-2 3-768 0,0 4-144 15,-1 0-48-15,0 3 0 0,-3 2-288 0,0-1-160 16,1 2 160-16,-2 0-160 16,0 0 128-16,-2-2-128 0,0-3 0 0,1-1 0 31,-2-3-304-31,2-2-144 0,-2-1-48 0,2-4 0 15,1-3-2368-15,1-3-464 0,-1-10-112 0,0 0-16 0</inkml:trace>
  <inkml:trace contextRef="#ctx0" brushRef="#br1" timeOffset="141335.96">19508 15437 18431 0,'0'0'1632'0,"0"0"-1312"0,0 0-320 0,0 0 0 16,3 10 2288-16,1 2 384 0,0 2 80 0,1 3 0 15,1 1-1216-15,0 4-256 0,3 3-64 0,-2 5 0 32,-1 3-528-32,1 3-112 0,-1 5-32 0,2 0 0 15,-1 1-544-15,-1 1 0 0,2 0 0 0,0-1 0 16,-2-2-448-16,1-3-80 0,-1-1-32 0,0-3 0 16,-1-2-512-16,1-2-96 0,-2-3-32 0,0-3 0 15,0 1-1424-15,0-3-272 0</inkml:trace>
  <inkml:trace contextRef="#ctx0" brushRef="#br1" timeOffset="141589.49">19415 15919 28559 0,'-20'-8'1264'0,"13"7"272"0,-3-2-1232 0,3 2-304 0,-1 0 0 0,1-1 0 0,-1 2 3120 0,2 2 560 16,6-2 112-16,0 0 32 0,0 0-1888 0,0 0-368 15,0 0-80-15,0 0-16 0,5 7-672 0,4 1-144 16,2 0-16-16,0-1-16 0,2-1-240 0,2-1-32 16,-1 2-16-16,1-5 0 0,0 2-144 0,2-1-48 15,3 0 0-15,-1-1 0 0,1-2-144 0,1 2 0 0,-2-1 0 16,1 0 0 0,2-1-1136-16,0 0-144 0,0 0-48 15,0 0-20240-15</inkml:trace>
  <inkml:trace contextRef="#ctx0" brushRef="#br1" timeOffset="142422.66">18329 11803 30463 0,'0'0'1344'0,"0"0"288"0,0 0-1312 0,0 0-320 0,-1 5 0 0,-1 2 0 16,1-1 1344-16,1 2 192 0,-1 3 32 0,-2-1 16 15,-1 1 80-15,0 2 0 0,-1 2 16 0,-3 5 0 0,-3 1-928 0,-2 2-192 16,-2 2-48-16,0 1 0 0,-2 1-256 0,0 1-64 16,-2-2-16-16,2 0 0 0,0-1-176 0,2-3 0 15,0-3 0-15,4 0 0 16,0-1-2848-16,2-1-448 0,1-3-96 0</inkml:trace>
  <inkml:trace contextRef="#ctx0" brushRef="#br1" timeOffset="142676.47">18673 11604 33455 0,'0'0'1472'0,"0"0"320"0,0 0-1424 0,-4 5-368 0,0 1 0 0,0 2 0 16,2 1 720-16,-1 3 80 0,1-1 16 0,0 2 0 15,2 1 208-15,-1 4 64 0,0 6 0 0,-1-1 0 16,0-2-848-16,-1 5-240 0,-1 3 0 0,2 2 128 16,-2 0-256-16,0 3-64 0,0-4 0 0,1-1 0 15,1-4-2000-15,2-2-416 0,0 1-80 0,0-5-7456 16,0-3-1504-16</inkml:trace>
  <inkml:trace contextRef="#ctx0" brushRef="#br1" timeOffset="142908.41">18950 11415 32591 0,'1'-15'1440'0,"-1"15"304"0,1-6-1392 0,2-1-352 0,-1 2 0 0,-2 5 0 0,0 0 928 0,0 0 112 16,0 0 32-16,6 13 0 0,-3 4 128 0,1 6 16 15,0 6 16-15,0 4 0 0,0 2-880 0,0 4-176 16,0 0-48-16,-1 3 0 0,-1 1-128 0,1 1 0 15,-1 1 0-15,2-2 0 0,2-3-240 0,-3-1-80 0,1-1 0 0,0-3-16 32,-1-2-1488-32,1-3-288 0,0-7-64 0,0-1-8400 0,-2-1-1680 0</inkml:trace>
  <inkml:trace contextRef="#ctx0" brushRef="#br1" timeOffset="143124.15">18733 11810 2751 0,'0'0'256'0,"0"0"-256"0,-8 4 0 0,3 1 0 16,5-5 7552-16,0 0 1472 0,3 8 304 0,3-4 48 16,2-1-6112-16,1 3-1232 0,2-5-240 0,2 2-64 0,4-1-320 0,2-4-64 15,5-2 0-15,0 0-16 0,1-3-848 0,0 2-160 16,2-3-48-16,-1-1 0 15,0-1-656-15,1-1-128 0,-1 1-16 0,-2 1-20512 16</inkml:trace>
  <inkml:trace contextRef="#ctx0" brushRef="#br1" timeOffset="156163.04">21101 14175 24591 0,'0'0'1088'0,"0"0"224"0,0 0-1056 0,0 0-256 0,0 0 0 0,0 0 0 15,0 0 1008-15,0 0 144 0,10 11 16 0,1-11 16 16,2 0 224-16,4 0 32 0,1 0 16 0,5 0 0 15,5-2-512-15,2-1-112 0,1-1 0 0,4 0-16 16,3 2-48-16,1 0-16 0,3 2 0 0,-1 2 0 16,1-1-16-16,0 0 0 15,0 1 0-15,-1 0 0 0,1 1-192 0,1-2-32 16,3 2-16-16,-2-1 0 0,2 1-160 0,-1 1-16 16,1 2-16-16,0 0 0 0,-1-3-112 0,1 1-32 15,-1 0 0-15,2 0 0 0,0-1-32 0,2-2-128 0,1-1 192 16,0 1-64-16,-1 1 16 0,0 0 0 0,-2-2 0 0,-2 2 0 15,0 0-16-15,-2 1 0 0,0-2 0 0,1 0 0 16,-1-1 16-16,0 0 0 0,0 0 0 0,0 0 0 16,1-1 48-16,2 0 16 0,-2 1 0 0,2 0 0 15,-4-3-64-15,-1 2-16 0,0-2 0 0,-2 1 0 16,-3-1-128-16,4 2 128 0,-3-3-128 0,2 1 128 0,1-1-128 16,-1 0 0-16,-3 2 0 0,2-1 0 0,1-1 0 0,-2 0 128 15,-3 2-128-15,-2 2 0 0,2 0 0 0,-3-4 0 16,1 1 128-16,-1 3-128 0,0-2 0 0,0 0 0 0,1 0 0 0,0-1 0 31,0 1-368-31,-1-1-48 0,0 2-16 0,0-2 0 16,1-1-2048-16,-1 0-400 0,-1 0-96 0,-1 0-9392 0,-5-2-1888 0</inkml:trace>
  <inkml:trace contextRef="#ctx0" brushRef="#br1" timeOffset="156432.19">24193 13879 16575 0,'0'0'1472'0,"0"0"-1168"15,0 0-304-15,0 0 0 0,-3 9 2496 0,3 0 448 16,4-1 96-16,3 0 16 0,1-1-1472 0,2 3-304 0,3-1-48 0,2 0-16 16,0 0-400-16,1 1-96 0,-1-1-16 0,1 1 0 15,0-4-400-15,-2 3-96 0,-1 4-16 0,1 0 0 0,-2-4 80 16,0 2 16-16,-2-2 0 0,0 3 0 0,-4 1 352 0,-3 1 64 15,-1 2 0-15,-3 3 16 0,-4 2 176 0,-2 1 48 16,-1 2 0-16,-2 2 0 0,-3 0-304 0,0 1-64 16,0 1-16-16,0-1 0 15,-2 0-368-15,4 1-192 0,0-1 192 0,2-1-13344 16,0 3-2656-16</inkml:trace>
  <inkml:trace contextRef="#ctx0" brushRef="#br1" timeOffset="156963.94">21763 12875 6447 0,'0'0'576'0,"0"0"-576"16,17-9 0-16,-16 27 0 0,-1 1 4960 0,0 5 880 0,-1 5 176 0,0 2 48 31,-2 3-3520-31,2 4-704 0,-1 2-144 0,1-1-32 16,0 3-832-16,1 0-192 0,0-1-16 0,0 1-16 16,0-2-608-16,1 0 0 0,0-3 0 0,2 0 0 15,1-6-1312-15,1-3-336 0,0-6-64 16,2-4-12736-16</inkml:trace>
  <inkml:trace contextRef="#ctx0" brushRef="#br1" timeOffset="157164.43">22075 12893 8287 0,'0'0'736'0,"0"0"-592"15,-6 4-144-15,2 2 0 0,1 2 4992 0,-1 3 976 0,1 2 192 0,2 2 48 16,-1 5-4240-16,2 2-848 15,0 2-160-15,3 3-48 0,1 3-464 0,1 5-80 16,2 3-32-16,2-2 0 0,0 0-336 0,1-2 0 16,1-2-160-16,0-1 160 15,0-1-832-15,1-1-64 0,-2-5-16 0,0-1-8848 16,-2-1-1760-16</inkml:trace>
  <inkml:trace contextRef="#ctx0" brushRef="#br1" timeOffset="157348.9">21856 13304 25791 0,'-7'-2'2304'0,"7"2"-1856"15,-7 2-448-15,7-2 0 0,0 0 2064 0,0 0 320 16,0 0 64-16,0 0 16 0,0 0-1408 0,10-2-288 0,1 1-48 0,5 0-16 16,4 0-704-16,3-1 0 0,6 1-240 0,1 1 64 31,1 0-2928-31,0 0-592 0</inkml:trace>
  <inkml:trace contextRef="#ctx0" brushRef="#br1" timeOffset="157696.26">22361 13395 24879 0,'0'0'1088'0,"0"0"256"0,0 0-1088 0,0 0-256 15,4 6 0-15,-4-6 0 0,9 4 352 0,2 2 16 0,1-4 0 0,1 1 0 16,1-3 48-16,2 0 16 0,1-1 0 0,-1-1 0 16,1 0 64-16,0-1 16 0,-1 2 0 0,-2-1 0 15,-2 1 368-15,-1 1 80 0,-1 0 0 0,-1 1 16 0,-9-1 176 0,0 0 16 16,0 0 16-16,0 0 0 0,0 0 32 0,0 0 16 16,-5 7 0-16,0 1 0 0,-2 2-256 0,-1 1-48 15,-1-1-16-15,0 2 0 0,0 2-304 0,0 2-64 16,4 1-16-16,-2 0 0 15,2 0-352-15,1-2-176 0,3 1 160 0,2 0-160 16,2-1 0-16,2-3 0 0,3 0 0 0,1-5 0 31,1 0-368-31,4-2-64 0,2-1-16 0,4-1 0 16,3-3-1616-16,1-3-336 0,-1-1-64 0,2-5-9552 0,0-1-1904 0</inkml:trace>
  <inkml:trace contextRef="#ctx0" brushRef="#br1" timeOffset="157996.81">23041 13036 18431 0,'-10'-1'1632'0,"-1"2"-1312"16,-2 3-320-16,-3 5 0 0,-1 1 3200 0,0 4 560 0,0 6 112 0,0 0 32 15,0 5-2128-15,2 4-432 0,2 1-64 0,2 2-32 16,3 4-544-16,4-2-128 0,4-1 0 0,4 0-16 16,3 0-352-16,3-2-64 0,5-1-16 0,3-3 0 15,3-3-128-15,4-3 160 0,3-4-160 0,2-4 160 0,0-3 0 0,3-4 0 16,-1-6 0-16,2-2 0 0,-4-3 176 0,-1-6 48 15,-2 0 0-15,-2-4 0 0,-1-2 224 0,-2 0 48 16,-4-1 16-16,-2-3 0 0,-3-2 144 0,-3-2 16 16,-2-1 16-16,-2-2 0 15,-4 1-224-15,-2-3-48 0,-4 1-16 0,-4-1 0 16,-4-1-192-16,-2 1-48 0,-3 1 0 0,-4 6 0 16,-1 0-192-16,-3 4-128 0,-1 4 128 0,-1 2-128 15,-1 3-208-15,1 5-112 0,0 4-32 0,1 2-14432 16,1 6-2880-16</inkml:trace>
  <inkml:trace contextRef="#ctx0" brushRef="#br0" timeOffset="165432.29">15780 17362 28559 0,'0'0'2544'0,"-4"-4"-2032"0,2-2-512 0,2 6 0 0,-6-4 960 0,6 4 112 0,0 0 16 0,0 0 0 15,0 0-64-15,0 0 0 0,0 0 0 0,3 12 0 16,0 2-336-16,1 7-80 0,1 0-16 0,1 5 0 16,1 0-416-16,1 2-176 0,1 2 128 0,1 0-128 31,2 2-752-31,0-4-224 0,-2-4-48 0,-1-3-9776 16,0-3-1936-16</inkml:trace>
  <inkml:trace contextRef="#ctx0" brushRef="#br0" timeOffset="165563.97">15843 17114 21183 0,'-8'-15'944'0,"7"10"192"0,-1 1-912 0,1-3-224 0,0 2 0 0,1 5 0 16,0 0-832-16,0 0-224 0,0 0-32 0</inkml:trace>
  <inkml:trace contextRef="#ctx0" brushRef="#br0" timeOffset="166032.96">16175 17356 18431 0,'0'0'816'0,"-2"9"160"0,-1 0-784 0,0 3-192 0,-1-1 0 0,1 2 0 16,0 2 2112-16,0-1 368 0,-1 0 80 0,3 1 0 16,0-2-1408-16,2-1-272 0,2-2-64 0,-1 0-16 15,4-2-560-15,0-3-112 0,-6-5-128 0,8 0 176 16,0-2-176-16,0-2 0 0,-1-3 0 0,1 1 0 0,0-5 0 0,-1 0-176 15,-4 0 176-15,3-3-128 0,-1 1 128 0,-1 0 0 16,0-1 128-16,0 2-128 0,0-1 464 0,-1 0 32 16,3 2 0-16,-1 2 0 0,1 0 96 0,1 1 32 15,-1 3 0-15,1 1 0 0,-1 3-192 0,-6 1-48 16,8 2 0-16,-1 4 0 0,-3 3-80 0,0 0-32 16,0 3 0-16,-1 1 0 0,-1 2-96 0,0 0-32 0,0 0 0 0,2-2 0 15,-1 0-144-15,3-1 0 0,-1-3 0 0,1-2 0 16,1-1-128-16,-1-1-64 0,-6-5-16 0,8 3 0 15,-8-3-176-15,7-1-16 16,1-2-16-16,-2 1 0 0,-1-4 416 0,1 0-160 0,-1-1 160 0,0-4 0 16,0-1 0-16,0-1 0 0,1-3 0 0,0 2 0 15,1-4 0-15,1 1 0 16,-2 2 0-16,1 0 0 0,0 0 0 0,1 4 0 16,0 1 0-16,0 3 0 0,-2 1 0 0,2 4 176 15,-1 2-32-15,1 2 0 0,-8-2 112 0,6 10 32 0,2 1 0 16,-2 0 0-16,1 2-160 0,-1 1-128 0,1 2 144 0,-1 2-144 31,1 0-784-31,2 0-256 0,-2-1-48 0,2-1-9280 0,2 0-1840 0</inkml:trace>
  <inkml:trace contextRef="#ctx0" brushRef="#br0" timeOffset="166164.57">16810 17330 14735 0,'0'0'1312'0,"0"0"-1056"16,-1 7-256-16,0 1 0 0,-1 1 2448 0,2 3 432 15,0 0 96-15,0 0 16 16,3-1-2128-16,-2 0-416 0,0-1-96 0,2 1-8112 16,2 0-1632-16</inkml:trace>
  <inkml:trace contextRef="#ctx0" brushRef="#br0" timeOffset="166765.37">16867 17152 14735 0,'-6'-11'640'0,"6"11"160"0,-4-7-640 0,0 2-160 0,4 5 0 0,0 0 0 16,0 0 2528-16,0 0 480 0,0-5 80 0,0 5 32 16,0 0-2656-16,0 0-464 0,9 5-208 0,2 3 16 31,-1 2-2128-31,2 1-432 0,0 0-64 0,-2 1-32 16,3 4 96-16,-1-1 32 0,-3 0 0 0,0 0 0 0,0-2 1376 0,0 2 256 0,-1 0 64 0,-1-2 16 0,-2 0 3120 0,-1 2 608 15,-2-1 128-15,1 0 32 0,-2-1-16 0,1-2 0 16,-2 1 0-16,0-1 0 0,0-3-1200 0,-2 1-256 15,5-1-32-15,-2-1-16 0,-1-7-608 0,0 0-128 16,0 0-32-16,0 0 0 0,0 0-336 0,7-7-80 16,-1 1-16-16,3-5 0 0,-2-2 32 0,-1 0 0 15,-2-3 0-15,0 5 0 16,1-2 48-16,1 0 16 0,-2-2 0 0,-1 1 0 16,3 2-112-16,-1-1-16 0,1 0 0 0,2-1 0 15,0 1 16-15,0 2 0 0,0 5 0 0,0 2 0 16,-1 4-144-16,2 2 0 0,1 4 0 0,-4 2 0 15,-2 1 0-15,1 2 0 0,2 4 0 0,-1 0 128 16,2 2-128-16,0 0 192 0,1 0-192 0,-1 0 192 16,0 0-192-16,1-1 160 0,0-2-160 0,1 0 160 0,2 1-160 0,-1 0 0 15,0-3 0-15,1 1 0 0,2-2 128 0,2 0-128 0,-2-2 128 0,2 1-128 16,-2-5 176-16,1 1-48 0,-2-3-128 0,1-2 192 16,-1-2-32-16,1-2-16 0,2-6 0 0,0 1 0 15,-2-2-144-15,0-3 192 0,1-1-192 0,-2-2 192 16,-1 0-384-16,-1-3-80 0,0-2-16 0,-2 1 0 15,-3-3-64-15,1 3-16 16,-3-1 0-16,-3 3 0 0,-4 0 368 0,0 2 0 16,-3 3 0-16,1 4 0 0,-5 3 384 0,-2 2 112 15,-1 2 16-15,0 5 0 0,0 5 256 0,1 4 64 16,0 2 16-16,2 4 0 0,1 3 112 0,1 1 0 16,3-1 16-16,2 1 0 0,2 2-16 0,2-2-16 15,3 1 0-15,4-3 0 0,5-1-480 0,3 0-80 16,-1-2-32-16,3-6 0 0,3-2-224 0,4-1-128 0,2-1 160 0,3-1-160 15,4 1-784 1,0-6-256-16,-1-1-48 0,-2-1-11840 0,2-4-2352 0</inkml:trace>
  <inkml:trace contextRef="#ctx0" brushRef="#br1" timeOffset="169923.41">26005 14571 18431 0,'-31'14'1632'0,"28"-18"-1312"16,3 4-320-16,0 0 0 0,0 0 1616 0,0 0 256 16,0 0 48-16,0 0 16 15,-1-4-464-15,1 4-112 0,0 0-16 0,0 0 0 16,0 10-320-16,1 3-64 0,-1 2 0 0,0 6-16 16,0 6-112-16,2 0 0 0,2 3-16 0,-2-3 0 15,1 2-336-15,-1-1-64 0,0 1-16 0,0 1 0 16,2-3-224-16,-2-1-48 0,-1-1-128 0,0-3 192 15,-1-3-192-15,0-4 144 0,0-3-144 0,0-2 128 16,0-2-128-16,0-8 160 0,0 0-160 0,0 0 160 0,0 0 32 0,0 0 0 16,-1-8 0-16,-2-2 0 0,1-3-192 0,0-4 0 15,2-4 0-15,3-2 0 16,-2-3-512-16,2-3-176 0,-1-1-32 0,4-4-16 16,0-2 240-16,2-5 48 0,-3 9 16 0,3-2 0 0,0 2 176 0,4 2 16 15,1 3 16-15,1-2 0 0,2 3 224 0,1 3 0 16,1 2 0-16,5-1 0 0,-1 2 224 0,-2 6 96 0,0 5 0 0,-2 3 16 15,-3 5 16-15,-2 2 0 0,-2 3 0 0,-2 3 0 0,-1 2 0 16,-2 3 0-16,-2 5 0 0,-2 1 0 0,-4-1 96 0,1 2 0 16,-4 5 16-16,-2-1 0 0,-1 3-128 0,-1 4-16 15,-2 0-16-15,-1 0 0 0,-1 0 160 0,0 3 48 16,1-3 0-16,0 0 0 0,2-4-64 0,-1-2-16 16,2-2 0-16,3 0 0 15,1 0-112-15,1-2-32 0,1-9 0 0,3-2 0 16,1 1-144-16,5-3-16 0,1 0-128 0,5-2 192 15,2 0-192-15,6-6 0 0,5-5 0 0,1-5 0 32,1-1-432-32,-5 1-80 0,6-2 0 0,-2-3-16 15,0 0-2192-15,1 1-432 0,2-2-96 0,0 1-16 0</inkml:trace>
  <inkml:trace contextRef="#ctx0" brushRef="#br1" timeOffset="170201.75">26889 14566 34783 0,'0'0'1536'0,"-6"0"320"0,6 0-1472 0,0 0-384 15,0 0 0-15,0 0 0 0,10-2 736 0,2-1 80 16,1-4 16-16,4 0 0 0,1-3 304 0,4 1 64 15,2-3 16-15,11-2 0 0,-3 1-384 0,2 1-80 16,2 0-16-16,-1 2 0 0,0-6-320 0,1 3-64 0,1 0-16 0,-2 1 0 16,0-1-208-16,1 0-128 0,-1 0 128 0,-3 0-128 15,-2-1-192-15,-1 0-96 0,-2-1-32 0,1 2 0 32,-1 0-2480-32,-2 0-496 0,-3 0-96 0,-1 3-13232 0</inkml:trace>
  <inkml:trace contextRef="#ctx0" brushRef="#br1" timeOffset="170725.36">28343 14013 8287 0,'0'0'736'0,"0"0"-592"0,0 0-144 0,0 0 0 16,0 0 3392-16,0 0 640 0,0 0 128 0,0 0 16 16,0 0-1424-16,0 0-304 15,0 0-48-15,0 0-16 0,-7-5-304 0,7 5-64 16,-13-2-16-16,0 5 0 0,-1 4-512 0,0 2-96 0,-2 2-32 0,2 1 0 16,1 1-416-16,-3 4-96 0,-2 5-16 0,2-2 0 15,2 1-288-15,2 3-64 0,1 5-16 0,4 0 0 16,1-2-208-16,4 1-32 0,1-2-16 0,6 1 0 15,1-3-64-15,7-2-16 0,6-1 0 0,1-1 0 16,3-1 48-16,-1-8 0 0,3 0 0 0,3-1 0 0,3-1 16 16,2-1 0-16,2 0 0 0,15 2 0 0,-5-6-192 0,-5-1 0 15,-7-3 0-15,-1 0 128 0,-5 0-256 0,-2-3-64 16,-4 2-16-16,-2 1 0 16,0 0-1664-16,-4 1-336 0,-2 2-64 0,-5 0-17952 15</inkml:trace>
  <inkml:trace contextRef="#ctx0" brushRef="#br1" timeOffset="171728.34">28275 13445 4607 0,'-3'-14'400'0,"1"0"-400"16,-2 1 0-16,1-3 0 0,3 3 4496 0,-1 0 816 15,-2 0 176-15,1 4 16 0,0 0-2832 0,0 3-576 16,1 0-112-16,1 6-32 0,0 0-528 0,0 0-96 15,0 0-32-15,0 0 0 0,0 0-848 0,0 12-192 16,-2 4-16-16,2 5-16 0,-2 2-96 0,-1 6 0 0,-2 5-128 0,1 0 192 16,0 5-64-16,0 0-128 0,-1 1 176 0,2-2-176 15,-1-3 128-15,2-4-128 0,2-4 0 0,0-4 0 16,1-2-128-16,0-3-96 0,3-2-16 0,1-3 0 16,1-3-1856-16,-6-10-368 0,0 0-80 0</inkml:trace>
  <inkml:trace contextRef="#ctx0" brushRef="#br1" timeOffset="171891.26">28482 13205 10127 0,'0'0'448'0,"6"-8"96"0,-6 8-544 0,0 0 0 0,0 0 0 0,0 0 0 15,0 12 5248-15,1 2 928 0,-1 4 192 0,0 4 32 0,0 3-4288 0,0 5-880 16,-3 3-160-16,3-1-48 0,3-2-576 0,-2 2-112 15,0 0-16-15,1-3-16 0,-4-1-304 0,5-1 0 16,1-3-208-16,0 0 80 16,-2-2-2352-16,1-2-464 0,0-5-80 0</inkml:trace>
  <inkml:trace contextRef="#ctx0" brushRef="#br1" timeOffset="172292.57">28452 12615 6447 0,'-4'-27'576'0,"-3"-3"-576"16,-5-1 0-16,1 1 0 15,2 2 5520-15,0 2 1008 0,1 3 192 0,1 5 32 16,-4 3-4176-16,1 5-832 0,-2 2-160 0,0 4-48 16,2 3-896-16,-1 5-192 0,0 5-48 0,-1 1 0 15,0 3-400-15,3 7 128 0,1 6-128 0,3 4 0 16,1 1 0-16,4 4 0 0,1 3 0 0,5-1-176 15,4-2 176-15,3-1-128 0,3-3 128 0,2-2-128 16,3-3 128-16,2-3-128 0,2-1 128 0,2-6-128 0,0-4 128 0,0-3 0 16,0-5 0-16,-1-2 128 0,-1-4 368 0,-4-5 80 31,-3-4 0-31,-1-4 16 0,-2-3 432 0,-2-2 64 0,-3 1 32 0,-1-5 0 0,-4-3-256 0,-1-2-48 0,-5-1-16 16,-4 0 0-16,-3-4-160 0,-3 3-16 0,-3 1-16 0,-3 3 0 15,-2-3-288-15,-5 2-64 0,-2 1-16 0,0 2 0 31,0 3-240-31,-1 3 0 0,-2-1 0 0,3 8 0 16,-2 6-1056-16,5 3-256 0,2 3-48 16,3 9-16-16,1 8-2112 0,1 5-416 0</inkml:trace>
  <inkml:trace contextRef="#ctx0" brushRef="#br1" timeOffset="173631.93">29334 14498 24879 0,'0'0'2208'0,"0"0"-1760"15,-8 0-448-15,8 0 0 0,0 0 2176 0,0 0 336 0,0 0 80 0,0 0 16 16,0 0-1088-16,0 0-224 0,8 6-32 0,3 2-16 16,4 0-192-16,2 3-32 0,-2 0-16 0,6 0 0 15,4-1-736-15,2 2-144 0,2 0-128 0,4-2 192 16,-1 0-192-16,3-3-224 0,1-1 48 0,-3 1 16 31,0-2-2000-31,0 0-400 0,-2-1-64 0,-4-1-13456 0</inkml:trace>
  <inkml:trace contextRef="#ctx0" brushRef="#br1" timeOffset="173848.14">30235 14395 23951 0,'0'0'1056'0,"0"0"224"0,0 0-1024 0,0 10-256 16,1 3 0-16,0 2 0 0,0 3 1776 0,1 3 288 16,-4 2 64-16,1 5 16 0,0 3-592 0,0 3-112 15,1-2-32-15,-2 5 0 0,2-1-896 0,-1 2-176 16,0-1-32-16,-1-2-16 0,2-2-288 0,0-2 0 16,2-2 0-16,-1-5 0 15,0 1-1952-15,2-1-288 0,-1-9-64 0,2 0-12096 0</inkml:trace>
  <inkml:trace contextRef="#ctx0" brushRef="#br1" timeOffset="174095.81">30442 14348 17503 0,'0'0'1552'0,"0"0"-1232"15,1-9-320-15,-1 9 0 0,0 0 3216 0,0 0 592 0,0 0 112 0,0 0 32 16,0 0-2720-16,8 10-528 0,-2 5-128 0,1 4 0 15,-1 5 0-15,0 3 16 0,0 4 0 0,-2 2 0 16,-1 3-400-16,1 1-64 0,0-1-128 0,3 4 176 16,0-3-176-16,1 0 0 0,1-3 144 0,-1-3-144 15,-2-1-208-15,3-3-112 0,2 2-32 0,0-5 0 16,-1-6-1008-16,-1 0-208 0,1 2-32 0,-2-3-12416 16</inkml:trace>
  <inkml:trace contextRef="#ctx0" brushRef="#br1" timeOffset="174280.71">30288 14787 26719 0,'-10'-10'2368'0,"3"3"-1888"0,-2 1-480 0,2-1 0 15,1 0 1984-15,6 7 288 0,-4-10 64 0,4 10 16 16,0 0-480-16,0 0-80 0,0 0-32 0,0 0 0 15,6-6-736-15,6 3-160 0,4 5-32 0,5 2 0 0,5-4-528 0,4 2-112 16,1 2-32-16,6-3 0 16,3 1-576-16,4 0-112 0,3 2-32 0,-1 1-18928 0</inkml:trace>
  <inkml:trace contextRef="#ctx0" brushRef="#br2" timeOffset="186094.18">21116 15420 24879 0,'0'0'1088'0,"0"0"256"0,-4 6-1088 0,0 1-256 0,2 1 0 0,1 1 0 16,-1 2 1360-16,2 1 224 0,0 1 32 0,2 1 16 0,0 2-752 0,2 1-160 16,0 1-16-16,0 2-16 0,0 1-560 0,1-3-128 15,0 0 0-15,0-1 0 16,2-2-1872-16,0-2-416 0,-2-2-80 0</inkml:trace>
  <inkml:trace contextRef="#ctx0" brushRef="#br2" timeOffset="186225.89">21093 15323 13823 0,'-3'-9'1216'0,"1"-3"-960"16,-1-1-256-16,0 0 0 0,2-1 2304 0,1 2 400 16,0-1 96-16,1 3-8592 15,2-1-1712-15</inkml:trace>
  <inkml:trace contextRef="#ctx0" brushRef="#br2" timeOffset="186663.96">21346 15386 11967 0,'0'0'1072'0,"1"10"-864"0,2 3-208 0,-2-1 0 16,0 1 3088-16,-1 0 576 0,3 4 112 0,-1-3 32 15,0-1-2256-15,0 0-448 0,1-1-80 0,1-1-32 16,1-2-448-16,2-1-96 0,0-1 0 0,0-3-16 0,-7-4-240 0,8 0-32 15,0 0-16-15,1-4 0 0,0-1-144 0,-1-3 0 16,-3-1 0-16,1-1 0 0,2-1 0 0,-1 0 0 16,-3-2 0-16,1-1 0 0,0 3 0 0,0 0 128 15,-1 0-128-15,1 0 0 0,2 2 128 0,1 1-128 16,-3 2 0-16,2-1 128 0,-2 2 192 0,3 2 16 16,-8 3 16-16,7 0 0 15,0 3 96-15,-1 2 0 0,-6-5 16 0,7 9 0 16,-2 3-80-16,0 4-32 0,1-2 0 0,-2 2 0 15,-1-2-160-15,1 0-16 0,3 1-16 0,-2-2 0 0,-1-5-160 16,1 1 0-16,0-3 144 0,1-2-144 0,-6-4 0 0,6 3 0 16,1-3 0-16,-7 0-192 0,6-5-16 0,-1-1-16 15,2 0 0-15,-2-1 0 0,0-2 224 0,1 0 0 16,-1 0 0-16,0 0 0 0,-1-3 0 0,1 2 0 0,2 0 0 0,0 3 0 16,-1-1 0-16,0 0-144 0,-1 3 144 0,-5 5 0 15,0 0 0-15,0 0 128 0,0 0 0 0,0 0 0 16,8 1-128-16,-1 3 192 0,-1 3-64 0,1 0 0 15,-2 2-128-15,2 3 0 0,-1 1 0 0,1 2 128 32,0 0-1184-32,1 1-224 0,1 0-64 0,0-1-13456 15</inkml:trace>
  <inkml:trace contextRef="#ctx0" brushRef="#br2" timeOffset="186795.46">22048 15427 19343 0,'0'0'1728'0,"0"0"-1392"0,0 0-336 0,-2 8 0 16,2 3 1904-16,0-2 304 0,0 0 64 0,0 3 16 16,1 1-1776-16,2-2-336 0,1 1-176 0,1 1 160 15,0 2-1200-15,2-2-240 0,0 0-64 0</inkml:trace>
  <inkml:trace contextRef="#ctx0" brushRef="#br2" timeOffset="186964.52">22090 15304 3679 0,'0'-7'320'0,"0"1"-320"0,0-1 0 0,0 3 0 15,0 4 2544-15,0 0 432 0,1-6 96 0,-1 6 0 16,0 0-2352-16,0 0-464 0</inkml:trace>
  <inkml:trace contextRef="#ctx0" brushRef="#br2" timeOffset="187465.39">22240 15377 10127 0,'7'14'896'0,"-3"-5"-704"16,2 3-192-16,-1 1 0 0,0 3 2704 0,-1-1 512 15,-1 1 112-15,0-2 0 0,1-1-1408 0,-1 0-304 0,0 0-48 0,1-1-16 16,-1-3-464-16,-1 0-112 0,1-2-16 0,-3-7 0 16,0 0-496-16,0 0-96 0,2 6-32 0,-2-6 0 0,0 0-80 15,0 0 0-15,0 0-16 0,7-5 0 0,-2-1-96 0,0-2-16 16,1-4 0-16,-1 0 0 0,0-1-128 0,0-4-176 15,0-1 48-15,2 1 0 16,-1-1-256-16,0 2-64 0,0 2 0 0,2-1 0 31,1 2 32-31,0 2 0 0,0-2 0 0,1 4 0 0,-3 2 208 0,1 2 32 16,-8 5 16-16,0 0 0 0,9 2 160 0,0 4 176 0,-1 0-48 0,0 3 0 16,0 3 272-16,-2 2 48 0,4 2 16 0,-1 1 0 15,1 1-96-15,1-1-32 0,-1 4 0 0,2-1 0 16,1-1-80-16,1-1 0 0,-1-2-16 0,1 0 0 15,3-3 64-15,-1 0 16 0,0-5 0 0,-1-1 0 16,1-1-64-16,1-1 0 0,0-4 0 0,1-1 0 0,2-1-128 0,-2-3-128 16,-2-1 192-16,0-2-192 0,0-2 0 0,0 0 0 15,-2 0 0-15,0-2 0 0,0 2 0 0,-3-4-304 16,0 0 48-16,2-4 0 16,-3-1-256-16,-6 8-64 0,0-2 0 0,-1 0 0 15,-3 0 80-15,-2-3 16 0,0 2 0 0,-2 6 0 0,-1 1 288 0,-2 2 192 16,-1 0-208-16,-2 2 80 0,-1 5 576 0,4 1 112 0,-1 3 16 0,0 3 16 15,1 3 320-15,0 9 64 0,1 0 16 0,4-5 0 16,0 2 160-16,2-1 16 0,3 1 16 0,5 1 0 0,0 1-336 16,2-4-64-16,3 0-16 0,4-2 0 0,4-2-448 0,2-1-112 15,3 0-16-15,3-6 0 16,4 0-1904-16,16 0-384 0,-3-5-80 0</inkml:trace>
  <inkml:trace contextRef="#ctx0" brushRef="#br2" timeOffset="187966.54">21298 16069 25055 0,'0'0'1104'0,"0"0"240"0,0 0-1088 0,5 6-256 15,0 1 0-15,-1 3 0 0,0 3 1424 0,0 2 240 16,1 4 32-16,0 3 16 0,-1 3-128 0,0 4-32 15,0 0 0-15,-2 2 0 0,1-1-704 0,0-1-144 16,1-1-16-16,1-2-16 0,0-4-400 0,0-1-80 0,-1-1 0 0,0-2-16 16,-1-2-176-16,1-1 128 0,1-2-128 0,0 1 128 15,0-4-128-15,0-1-256 0,-5-9 64 0,2 8 16 32,-1 0-320-32,0 0-64 0,-1-8-16 0,0 0 0 15,0 0 128-15,0 0 32 0,0 0 0 0,0 0 0 0,0 0 224 0,0 0 32 0,-1-11 16 0,0 3 0 16,2 3 144-16,2-1 0 0,-1-5 0 0,3 5 128 0,2-2 160 0,1 3 32 15,0-2 16-15,1 1 0 0,1 0-32 0,2 2-16 16,-2 2 0-16,1 0 0 0,-2 4-48 0,1 0-16 16,1 1 0-16,-1 0 0 0,1 1-224 0,0 2 0 15,0 1 0-15,-1-2 0 16,1 0-1792-16,0 0-368 0,1 0-64 0,0 1-12656 0</inkml:trace>
  <inkml:trace contextRef="#ctx0" brushRef="#br2" timeOffset="188097.73">21749 16395 5519 0,'0'0'496'0,"0"0"-496"16,0 0 0-16,0 0 0 0,0 0 4800 0,0 0 848 15,0 0 176-15,0 0 48 0,-2 8-4192 0,2-1-832 16,3 3-160-16,-2-3-48 0,-1-7-464 0,4 10-176 0,0-1 0 0,0 0 144 31,1 3-1008-31,0-3-208 0,1 1-32 0,0 1-16 16,1-5-2672-16,-1 1-544 0</inkml:trace>
  <inkml:trace contextRef="#ctx0" brushRef="#br2" timeOffset="188266.72">21944 16431 22047 0,'0'0'976'0,"0"0"208"0,0 0-944 16,0 0-240-16,0 0 0 0,0 0 0 0,3 7 2240 0,-3 2 416 16,-2 4 80-16,0 0 16 0,-1 5-896 0,-3 2-160 15,-2 2-32-15,-1 0-16 0,0 2-720 0,1-1-144 16,-3 1-16-16,4-1-16 0,0 1-496 0,2-1-80 0,1-1-32 0,0-2 0 31,3-3-1488-31,1 0-288 0,1-7-64 0,3 0-16 0,1-3-2000 0,2-3-384 0</inkml:trace>
  <inkml:trace contextRef="#ctx0" brushRef="#br2" timeOffset="188599.07">22176 16503 5519 0,'5'-12'240'0,"-5"12"64"0,3-8-304 0,-2 2 0 16,1-1 0-16,-2 7 0 15,-2-3 3872-15,2 3 720 0,0 0 144 0,0 0 16 16,0 0-2448-16,-5 0-512 0,0 1-80 0,0 4-32 16,1 3-608-16,0 2-128 0,0 2-32 0,1 5 0 15,2 4-368-15,1 2-80 0,1 2-16 0,2-1 0 16,1-4-240-16,0 3-48 0,0-5-16 0,1 0 0 16,1-5 48-16,4-1 0 0,-3-4 0 0,1-2 0 15,1-1 192-15,0-5 64 0,1 0 0 0,-1-4 0 0,-1-3 160 0,-2-4 32 16,-2 0 16-16,1-4 0 0,0-2 256 0,-1-1 48 15,-2-2 16-15,-1 0 0 0,0-3-368 0,-1 3-80 16,0-4-16-16,0-3 0 0,0 2-192 0,-2 0-64 0,0-1 0 16,1 0 0-16,-2-4-256 0,1-1 0 0,-1-2 0 0,-1 4 0 31,-1-1-384-31,-1 0-128 0,-1-1-16 0,1 6-16 0,-1 2-1968 0,2 1-400 0,1 4-80 0,1 6-13168 16</inkml:trace>
  <inkml:trace contextRef="#ctx0" brushRef="#br2" timeOffset="189069.26">22509 16420 19343 0,'0'15'1728'0,"0"-7"-1392"0,0 3-336 0,1 2 0 16,2 3 3136-16,1 4 544 0,-4 0 112 0,1-1 32 15,3 3-1712-15,0-3-352 0,0-4-64 0,1 3-16 16,0 1-784-16,1-2-176 0,-2 0-16 0,0-3-16 15,-1-2-448-15,-2-1-96 0,2-1-16 0,1-1 0 16,-3-3 64-16,-1-6 0 0,0 0 0 0,0 0 0 0,0 0 64 0,0 0 0 16,0 0 16-16,0 0 0 0,0 0-64 0,0 0-16 15,-1-6 0-15,1-2 0 0,1 0-192 0,2 0 0 16,-2-4 0-16,3-2-160 16,1-3-272-16,2 0-48 0,-1-1-16 0,5-4 0 15,0 0-336-15,1 1-64 0,1 3 0 0,0-2-16 16,-1 4 320-16,0 3 64 0,-3 2 16 0,-1 3 0 0,-2 3 368 0,-1-1 144 15,-5 6 0-15,0 0-144 0,0 0 304 0,8 2 64 16,-8-2 16-16,7 6 0 0,-2 1 80 0,-1 2 32 16,-2 3 0-16,1 1 0 0,0 0-224 0,-1 4-128 15,1 2 128-15,-1 1-128 0,1-1 0 0,2 2 0 16,-1-3 0-16,3 1 0 0,0-6 0 0,3 0 0 16,-1 0 0-16,-2-3 0 0,0-1 0 0,0-2 0 15,-7-7 0-15,0 0 128 0,9 4 64 0,-2-3 32 0,-7-1 0 0,7-1 0 16,-2-5 352-16,-1-1 80 0,0-4 16 0,-1-1 0 15,-2 1-336-15,0-2-64 0,1 0-16 0,-2-2 0 16,-2-3-256-16,1 0 0 0,-2 0-128 0,1-3 128 16,-3 0-2592-16,1 1-416 0,1 2-96 0,0 0-13088 15</inkml:trace>
  <inkml:trace contextRef="#ctx0" brushRef="#br2" timeOffset="189215.99">22910 16223 8287 0,'0'0'736'0,"4"8"-592"0,1 1-144 0,1 1 0 16,0 4 4928-16,1 2 960 0,0 5 192 0,1 0 48 16,0 2-3344-16,0 1-672 15,0 1-128-15,1 2-16 0,1 3-1152 0,1 1-240 16,-2 2-32-16,0-1-16 0,1 1-528 0,1 0 0 16,-1 0-192-16,3-1 48 15,-1-7-2784-15,0-6-544 0,-1-5-112 0</inkml:trace>
  <inkml:trace contextRef="#ctx0" brushRef="#br2" timeOffset="189400.65">23321 16460 19343 0,'0'0'1728'0,"0"0"-1392"0,0 0-336 0,-3 7 0 16,2 2 3008-16,-2 1 544 0,1 3 96 0,-1 3 32 0,3-1-1968 0,-1 2-400 15,1 0-80-15,1 2-16 0,-1-4-704 0,1 2-128 31,1 0-48-31,0 0 0 16,2-4-656-16,0 1-144 0,0-1-32 0,1-1 0 16,-1-1-2336-16,1-4-480 0,1 0-80 0,0-2-9360 0</inkml:trace>
  <inkml:trace contextRef="#ctx0" brushRef="#br2" timeOffset="189553.87">23476 16550 15663 0,'0'0'688'0,"0"0"144"0,0 0-656 0,0 0-176 16,-3 9 0-16,0 3 0 0,-3 0 4544 0,0 2 896 15,-2 3 160-15,-1 4 32 0,-2 0-3296 0,1 2-672 16,0 1-128-16,0 2-16 0,1-3-800 0,0 3-144 16,1-5-48-16,2 1 0 15,2-4-1168-15,0 1-224 0,0-4-48 0,1 0-16 16,2-2-2592-16,1-4-512 0</inkml:trace>
  <inkml:trace contextRef="#ctx0" brushRef="#br2" timeOffset="189854.34">23812 16405 24879 0,'-9'-1'2208'0,"1"2"-1760"0,-2 1-448 0,-2 1 0 16,1 1 2560-16,-2 2 448 0,-2 0 64 0,1 2 32 16,-1 0-2336-16,4 0-448 0,0 2-112 0,2 6-16 15,7-2-192-15,0-1 128 0,2-13-128 0,3 14 0 16,1-1 0-16,1-3 0 0,2-4 0 0,7 1 0 15,0 3 0-15,-1-1 0 0,2-1-160 0,-4-2 160 16,1-2 0-16,0 2 176 0,-2 1-16 0,-1 0 0 0,-9-7 576 0,11 6 112 16,-3 1 32-16,-2 0 0 0,-6-7 144 0,4 7 16 15,0 1 16-15,-1-1 0 0,-1 0-384 0,-2 1-80 16,-1 1-16-16,-2 1 0 0,-1 0-352 0,-1-1-80 16,0 0-16-16,0-1 0 15,-1 0-896-15,0 1-176 0,-1-1-32 0,0 0-16 31,-1-3-1200-31,8-5-240 0,0 0-64 0,0 0-8768 0,0 0-1744 0</inkml:trace>
  <inkml:trace contextRef="#ctx0" brushRef="#br2" timeOffset="190001.84">23910 16583 16575 0,'0'0'1472'0,"0"0"-1168"16,0 0-304-16,0 0 0 0,11 6 3648 0,-4 1 688 15,1 0 128-15,-1 3 16 0,-7-10-3328 0,8 10-656 0,-2 3-144 0,-2 0-32 31,-4-13-1872-31,4 13-384 0,-1-1-80 0,-2-3-16 0</inkml:trace>
  <inkml:trace contextRef="#ctx0" brushRef="#br2" timeOffset="190387.23">24067 16387 20271 0,'1'-13'1792'0,"-1"13"-1424"16,0-8-368-16,0 8 0 0,4-8 2480 0,-4 8 416 15,4-11 96-15,2 1 16 0,1 1-2016 0,2 3-400 16,-1 2-80-16,2 0 0 0,3-1 128 0,2 1 16 16,-1 0 16-16,2-1 0 0,0 1-528 0,3 0-144 15,0 0 0-15,1 0 0 0,-2 1 0 0,-1 1 0 0,-3-1 0 0,1 2-128 16,-5 1-352-16,-10 0-64 0,11 0-16 16,-11 0 0-16,0 0 192 0,0 0 48 0,0 0 0 0,1 6 0 15,-1 2 624-15,-1 1 128 0,-2 4 16 0,-2 2 16 16,-2 0 256-16,1 1 48 0,-1 0 16 0,3-1 0 15,0 1-192-15,-1-2-32 0,0-1-16 0,1 0 0 0,1 1 208 16,3-5 32-16,0-9 16 0,6 13 0 0,-1 1-96 0,1-4-32 0,2 1 0 0,-1-3 0 16,-1 0-160-16,3-1-48 0,-1 1 0 0,1 3 0 15,0-1-48-15,-1 0-16 0,-1 1 0 0,-2 1 0 32,-4 1 192-32,-1 0 48 0,0 0 0 0,-2 2 0 0,-2 2 96 0,-1 2 32 0,-3-4 0 0,0 1 0 15,-1-1-304-15,0 1-48 0,-2 1-16 0,0-3 0 16,-3 1-400-16,3-1 0 15,-2-1 0-15,-4 5 0 16,2-3-1840-16,1-4-448 0,1-3-80 0</inkml:trace>
  <inkml:trace contextRef="#ctx0" brushRef="#br1" timeOffset="201332.04">28712 15851 27647 0,'0'0'2448'0,"0"0"-1952"0,0 0-496 0,0 0 0 15,0 0 560-15,0 0 16 0,-11 0 0 0,11 0 0 16,0 0 400-16,-4 11 96 0,2-2 16 0,-2 4 0 16,1 1-544-16,3 4-96 0,3 1-32 0,0 1 0 15,-2 5-416-15,0 0 0 0,0 2 128 0,1-2-128 16,-1 1-288-16,2 3-96 0,1-3 0 0,-2-1-16 16,2-3-2368-16,-1-1-480 0,-1-6-80 0</inkml:trace>
  <inkml:trace contextRef="#ctx0" brushRef="#br1" timeOffset="201494.89">28614 16152 3679 0,'0'0'320'0,"-7"-9"-320"0,-3-3 0 0,2 5 0 16,8 7 6432-16,0 0 1216 0,-4-8 240 0,4 8 48 16,0 0-5376-16,7-7-1088 0,2 1-224 0,3 2-32 0,2-3-512 0,7 1-80 15,4-2-32-15,2 0 0 0,0 0-464 0,6-3-128 16,4-1 0-16,3-1 0 15,4 1-1504-15,2 3-368 0,0 0-80 0</inkml:trace>
  <inkml:trace contextRef="#ctx0" brushRef="#br1" timeOffset="202064.63">28609 17207 2751 0,'0'0'256'0,"0"0"-256"0,-7 12 0 0,2-2 0 15,2 3 5936-15,0 0 1136 0,-3 3 224 0,0 0 64 16,-2 1-5184-16,1 1-1024 0,1 1-192 0,-1 1-64 15,2-1-144-15,0 2-48 0,0 1 0 0,2-3 0 0,1-2-496 0,0-2-208 16,0-2 176-16,2-13-176 0,-2 11 0 0,2-11 0 16,0 0 0-16,0 0 0 0,0 0-160 0,7-9-32 15,2-4 0-15,0-4 0 0,0-4 192 0,0-4-128 16,0-5 128-16,1 0-128 0,-3-1 128 0,1-3 0 0,-1-1 0 0,-1 1 0 16,1 0 0-16,-2 1 0 0,0 1 0 0,-1 3 0 15,0 4 0-15,-1 6 0 0,-1-1 0 0,-3 7 128 16,0 3 16-16,1 10 16 0,0 0 0 0,0 0 0 15,0 0 16-15,1 13 0 0,-1 4 0 0,1 6 0 16,2 4-176-16,-1 2 192 0,1 0-192 0,0 2 192 16,1 2-192-16,0-3 0 15,-1-3 0-15,3-1 0 0,-1-2 256 0,3 0-48 16,1 1 0-16,1-4 0 0,1-3 224 0,-2-5 32 16,-1-2 16-16,2-2 0 0,0-3 144 0,4-2 16 15,-1-4 16-15,0-2 0 0,1-2-16 0,0-3 0 16,-1-6 0-16,0 0 0 0,-1-4-192 0,0 0-64 0,1-1 0 15,-1-3 0-15,1-4-256 0,-4 1-128 0,-4-2 128 16,0 1-128-16,0 0-992 0,1 0-288 0,-4 1-48 0,1-1-16 16,-1-1-1488-16,0 2-304 0,-2 3-64 0,0 2-11360 15</inkml:trace>
  <inkml:trace contextRef="#ctx0" brushRef="#br1" timeOffset="202164.81">29115 16970 25791 0,'0'0'1152'0,"2"17"224"0,2 4-1104 0,-1 5-272 0,-3 1 0 0,-2 3 0 16,1 3 896-16,0-1 112 0,0-1 16 0,1 2 16 16,0-2-208-16,1 3-64 0,-1-1 0 0,0-3 0 15,0-4-768-15,2-3-272 0,4-2 0 0,-1-5-9136 16,-1-3-1840-16</inkml:trace>
  <inkml:trace contextRef="#ctx0" brushRef="#br1" timeOffset="202348.96">29258 16958 11967 0,'4'-13'1072'0,"0"-1"-864"16,0 1-208-16,-2 2 0 0,-2 2 3776 0,0 9 704 0,0 0 128 0,0 0 48 15,11 7-2528-15,-3 3-496 0,-3 6-96 0,-1 1-32 16,0 3-432-16,0 7-96 0,1 3-16 0,0 2 0 16,-1 1-544-16,1 3-112 0,2 3-32 0,2 2 0 15,0-5-976-15,0 3-192 0,0 2-32 0,-1-3-9936 16,-2-2-1984-16</inkml:trace>
  <inkml:trace contextRef="#ctx0" brushRef="#br1" timeOffset="202549.1">29206 17347 28559 0,'-8'-10'2544'0,"2"1"-2032"0,2-1-512 0,1-1 0 16,0 1 2368-16,1 1 384 0,2 9 80 0,0-12 16 15,1 2-1280-15,4 1-256 0,4 2-48 0,3-1-16 16,1-3-912-16,2 1-176 0,0 4-32 0,3 1-128 0,-1 1 0 0,4 0 0 16,3 4-240-16,0 4 80 15,1-2-1968-15,1 5-400 0,2 3-80 0,-1 2-13968 0</inkml:trace>
  <inkml:trace contextRef="#ctx0" brushRef="#br1" timeOffset="202933.81">29604 17367 21183 0,'0'0'944'0,"0"0"192"0,-7 7-912 0,7-7-224 15,0 0 0-15,0 0 0 0,0 0 3472 0,10 8 656 16,5-2 128-16,0 1 32 0,1-5-2768 0,2 2-560 16,1-4-96-16,0 0-32 0,1 3-528 0,-2 1-112 15,-1-3-32-15,-1 2 0 0,-1 1 16 0,-3 1 0 0,-12-5 0 0,0 0 0 16,10 8-48-16,-10-8 0 0,6 10 0 0,-6-10 0 15,0 13 32-15,-2-2 0 0,0-2 0 0,-5 0 0 16,-3-3-160-16,-1 2 0 0,2-1 0 0,0-1 0 16,-1 1 0-16,0-2 0 0,1-1 0 0,9-4-176 15,0 0-144-15,0 0-48 0,0 0 0 0,0 0 0 16,0 0-144-16,0 0-48 0,0 0 0 0,9 10 0 0,2-2 192 0,2 0 48 16,3-2 0-16,-2 1 0 0,-1-1 320 0,0 1 0 15,1-2 160-15,-2 2-160 0,-2-1 736 0,0 3 32 16,-3-2 16-16,-1 3 0 0,-2 1 384 0,-6 0 80 15,-3 0 16-15,-5 1 0 0,-3-1-112 0,-3 2-32 0,-2 4 0 0,-3-4 0 16,-5-3-512-16,1 1-96 0,1 0-32 0,0-2 0 31,-1 0-352-31,1-3-128 0,1 0 0 0,3-4 144 16,2 2-2496-16,3-1-496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1839 0 0,'2'1'31'0'0,"4"-8"98"0"0,11-17 110 0 0,-13 19 4082 0 0,1-10 3564 0 0,-4 23-6631 0 0,32 367 2037 0 0,-13-53-3003 0 0,-8-198-184 0 0,-5-66 17 0 0,-1 99 0 0 0,-3-41-57 0 0,0 4-196 0 0,-4 11 448 0 0,3-118-458 0 0,-2-12-594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0,'3'7'263'0'0,"-1"0"-1"0"0,0 0 1 0 0,0 0 0 0 0,-1 0-1 0 0,0 0 1 0 0,0 0-1 0 0,-1 1 1 0 0,-1 9-1 0 0,3 17 1538 0 0,27 152 1608 0 0,-9-75-2231 0 0,47 583 2131 0 0,-37-284-2408 0 0,-23-332-720 0 0,40 330 608 0 0,-13-124-263 0 0,-18-143-146 0 0,20 227 530 0 0,-32-321-919 0 0,53 634 771 0 0,-44-569-721 0 0,57 457 464 0 0,-11-222 21 0 0,-5-52-357 0 0,7 44 19 0 0,-46-254-244 0 0,-6-42-534 0 0,-1-5-3511 0 0,-7-33 2268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 5983 0 0,'-19'-2'528'0'0,"18"2"-391"0"0,-1 0 1 0 0,0-1-1 0 0,0 1 1 0 0,0 0-1 0 0,0 0 1 0 0,0 0-1 0 0,0 0 1 0 0,-5 1 4386 0 0,32-8-3157 0 0,22-6-591 0 0,0 3-1 0 0,1 1 1 0 0,51-1 0 0 0,330 8 3009 0 0,-288 11-2729 0 0,404 9 2222 0 0,-304-24-2587 0 0,284 0-139 0 0,-499 8-715 0 0,31 5-1 0 0,-23-1-5481 0 0,-23-4 2071 0 0,-1-1-3520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10479 0 0,'0'0'950'0'0,"8"-2"-6"0"0,47-11 2500 0 0,99-9 0 0 0,60 10-1256 0 0,-130 9-1154 0 0,345-1 1536 0 0,0 20-1547 0 0,-219-6-767 0 0,-10-4-114 0 0,88 4-41 0 0,-159-7-862 0 0,-75-7-3783 0 0,-41 2-3287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14 170 11055 0 0,'0'-1'49'0'0,"-1"1"-1"0"0,1-1 0 0 0,-1 1 1 0 0,1 0-1 0 0,-1-1 0 0 0,1 1 1 0 0,-1-1-1 0 0,1 1 0 0 0,-1 0 1 0 0,1 0-1 0 0,-1-1 0 0 0,1 1 0 0 0,-1 0 1 0 0,1 0-1 0 0,-1 0 0 0 0,0 0 1 0 0,1 0-1 0 0,-1-1 0 0 0,-1 1 1 0 0,1-5 4176 0 0,14 0-3942 0 0,0 1-1 0 0,1 1 1 0 0,-1 0 0 0 0,1 1-1 0 0,0 0 1 0 0,21 0-1 0 0,-21 2-44 0 0,287-9 3484 0 0,-90 5-2144 0 0,685-74 1637 0 0,-696 56-2930 0 0,303-2 463 0 0,-486 24-1216 0 0,1 1 1 0 0,20 3-1 0 0,-30-2-552 0 0,0 0 1 0 0,1 0-1 0 0,12 6 1 0 0,-9-2-512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 11543 0 0,'1'-1'43'0'0,"-1"1"-1"0"0,0-1 1 0 0,0 0-1 0 0,0 1 1 0 0,0-1-1 0 0,0 1 1 0 0,1-1-1 0 0,-1 0 1 0 0,0 1-1 0 0,1-1 1 0 0,-1 0-1 0 0,0 1 1 0 0,1-1-1 0 0,-1 1 1 0 0,1-1-1 0 0,-1 1 1 0 0,1-1-1 0 0,-1 1 1 0 0,1 0-1 0 0,-1-1 1 0 0,2 0-1 0 0,-1 0 70 0 0,-1 1-62 0 0,0 0 0 0 0,0 0-1 0 0,0 0 1 0 0,1-1 0 0 0,-1 1 0 0 0,0 0-1 0 0,0 0 1 0 0,0 0 0 0 0,0 0 0 0 0,0-1-1 0 0,0 1 1 0 0,0 0 0 0 0,0 0 0 0 0,0 0-1 0 0,0 0 1 0 0,0-1 0 0 0,0 1 0 0 0,0 0 0 0 0,-1 0-1 0 0,1 0 1 0 0,0 0 0 0 0,0-1 0 0 0,0 1-1 0 0,0 0 1 0 0,0 0 0 0 0,0 0 0 0 0,0 0-1 0 0,0 0 1 0 0,0-1 0 0 0,-1 1 0 0 0,1 0-1 0 0,0 0 1 0 0,0 0 0 0 0,0 0 0 0 0,0 0 0 0 0,0 0-1 0 0,-1 0 1 0 0,1 0 0 0 0,0-1 0 0 0,0 1-1 0 0,0 0 1 0 0,0 0 0 0 0,-1 0 0 0 0,1 0-1 0 0,0 0 1 0 0,0 0 0 0 0,-1 0 0 0 0,-6-3 1840 0 0,4 3-1678 0 0,-1 0 1 0 0,1 0-1 0 0,0 0 1 0 0,0 1-1 0 0,0-1 1 0 0,1 1-1 0 0,-1 0 1 0 0,0 0-1 0 0,0 0 1 0 0,0 0 0 0 0,0 0-1 0 0,1 1 1 0 0,-1-1-1 0 0,1 1 1 0 0,-1-1-1 0 0,1 1 1 0 0,-1 0-1 0 0,1 0 1 0 0,0 0-1 0 0,0 1 1 0 0,-3 2-1 0 0,1 1-131 0 0,-1 1-1 0 0,1-1 0 0 0,0 1 1 0 0,0-1-1 0 0,0 1 1 0 0,1 0-1 0 0,-3 10 0 0 0,1 2-55 0 0,1 1-1 0 0,1 0 0 0 0,1 0 1 0 0,1 0-1 0 0,0 0 0 0 0,2 0 0 0 0,0 0 1 0 0,1 0-1 0 0,1 0 0 0 0,1 0 1 0 0,8 23-1 0 0,-8-33-21 0 0,0 0-1 0 0,1 1 1 0 0,1-1 0 0 0,0-1-1 0 0,0 1 1 0 0,1-1 0 0 0,0-1-1 0 0,1 1 1 0 0,-1-1 0 0 0,2 0-1 0 0,8 7 1 0 0,-12-11 2 0 0,1-1-1 0 0,-1 1 1 0 0,0-1-1 0 0,1 0 1 0 0,0 0 0 0 0,0 0-1 0 0,0-1 1 0 0,0 0-1 0 0,0 0 1 0 0,1 0-1 0 0,-1-1 1 0 0,0 0 0 0 0,1 0-1 0 0,-1-1 1 0 0,1 0-1 0 0,-1 0 1 0 0,1 0-1 0 0,-1-1 1 0 0,0 0 0 0 0,10-3-1 0 0,-12 3 51 0 0,-1 0-1 0 0,0-1 1 0 0,0 1 0 0 0,0-1-1 0 0,0 1 1 0 0,0-1 0 0 0,0 0-1 0 0,-1 0 1 0 0,1-1 0 0 0,0 1-1 0 0,-1-1 1 0 0,0 1 0 0 0,1-1-1 0 0,-1 0 1 0 0,0 1 0 0 0,-1-1-1 0 0,1 0 1 0 0,0 0 0 0 0,-1-1-1 0 0,0 1 1 0 0,1 0 0 0 0,-1 0-1 0 0,-1-1 1 0 0,1 1 0 0 0,0 0-1 0 0,-1-1 1 0 0,0 1 0 0 0,0-5-1 0 0,0 0 71 0 0,0 0 0 0 0,-1 0 0 0 0,-1-1 0 0 0,1 1 0 0 0,-1 0 0 0 0,-1 0 0 0 0,1 0 0 0 0,-1 1 0 0 0,-1-1 0 0 0,-6-11 0 0 0,-4-4-156 0 0,-39-58 458 0 0,46 73-878 0 0,0-1 0 0 0,0 1 0 0 0,-1 0 1 0 0,0 1-1 0 0,0 0 0 0 0,-15-10 0 0 0,13 13-892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14743 0 0,'-5'-6'7287'0'0,"10"122"-4361"0"0,-4-29-3894 0 0,24 157 0 0 0,-12-200-1954 0 0,-10-34 1031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0,'0'0'875'0'0,"2"15"-702"0"0,18 90 7326 0 0,-7-42-6872 0 0,62 265-1081 0 0,-49-208-3298 0 0,-22-97 2272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10135 0 0,'0'0'10134'0'0,"14"-3"-7359"0"0,12-2-1844 0 0,0 1 0 0 0,45-1-1 0 0,-26 3-2499 0 0,-31 1-83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13535 0 0,'-4'-1'136'0'0,"1"1"0"0"0,0 0-1 0 0,-1 0 1 0 0,1 0 0 0 0,-1 1 0 0 0,1-1-1 0 0,-1 1 1 0 0,1 0 0 0 0,0 0-1 0 0,0 0 1 0 0,-1 0 0 0 0,1 0-1 0 0,0 1 1 0 0,0-1 0 0 0,0 1 0 0 0,0 0-1 0 0,0 0 1 0 0,1 0 0 0 0,-1 1-1 0 0,1-1 1 0 0,-1 0 0 0 0,1 1-1 0 0,-3 4 1 0 0,0-1 54 0 0,1 1 1 0 0,-1 0-1 0 0,1 1 0 0 0,1-1 0 0 0,-1 1 1 0 0,1 0-1 0 0,1 0 0 0 0,-4 12 1 0 0,3-1-147 0 0,0 0 1 0 0,2-1 0 0 0,0 1 0 0 0,0 0 0 0 0,2 0 0 0 0,1 0 0 0 0,6 34 0 0 0,-6-45-25 0 0,0-1 0 0 0,0 0 1 0 0,1 1-1 0 0,0-1 0 0 0,0 0 0 0 0,1-1 0 0 0,0 1 1 0 0,0 0-1 0 0,0-1 0 0 0,1 0 0 0 0,0 0 0 0 0,0 0 1 0 0,0-1-1 0 0,1 0 0 0 0,0 0 0 0 0,0 0 0 0 0,0-1 1 0 0,1 0-1 0 0,-1 0 0 0 0,1 0 0 0 0,14 4 1 0 0,-14-5 43 0 0,0-2 0 0 0,0 1 0 0 0,0-1 0 0 0,0 0 0 0 0,0 0 0 0 0,1 0 0 0 0,-1-1 0 0 0,0-1 0 0 0,0 1 0 0 0,0-1 0 0 0,0 0 0 0 0,1-1 0 0 0,-1 1 0 0 0,8-5 1 0 0,-9 4 55 0 0,-1-1 1 0 0,1 0 0 0 0,-1 0 0 0 0,0-1 0 0 0,0 1 0 0 0,-1-1-1 0 0,1 0 1 0 0,-1-1 0 0 0,0 1 0 0 0,0-1 0 0 0,0 1-1 0 0,0-1 1 0 0,-1-1 0 0 0,0 1 0 0 0,0 0 0 0 0,0-1 0 0 0,2-7-1 0 0,-3 7-46 0 0,0 0 0 0 0,-1-1 0 0 0,0 1 0 0 0,0 0-1 0 0,0-1 1 0 0,-1 1 0 0 0,0-1 0 0 0,0 0 0 0 0,-1 1-1 0 0,0 0 1 0 0,0-1 0 0 0,0 1 0 0 0,-1-1 0 0 0,0 1-1 0 0,0 0 1 0 0,0 0 0 0 0,-1 0 0 0 0,0 0 0 0 0,0 1-1 0 0,-1-1 1 0 0,1 1 0 0 0,-6-6 0 0 0,-2-2-194 0 0,0 1 1 0 0,-1 0-1 0 0,-1 1 1 0 0,0 1-1 0 0,0-1 1 0 0,-1 2-1 0 0,-23-12 1 0 0,19 14-1720 0 0,17 7 1677 0 0,0 0 1 0 0,1 0-1 0 0,-1 0 1 0 0,0 0 0 0 0,1 0-1 0 0,-1 0 1 0 0,0 0-1 0 0,1 0 1 0 0,-1 0 0 0 0,0 0-1 0 0,1 1 1 0 0,-1-1-1 0 0,1 0 1 0 0,-1 1 0 0 0,0-1-1 0 0,1 0 1 0 0,-1 1-1 0 0,1-1 1 0 0,-1 0-1 0 0,1 1 1 0 0,-1-1 0 0 0,1 1-1 0 0,-1-1 1 0 0,1 1-1 0 0,-1-1 1 0 0,1 2 0 0 0,-3 3-1925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14999 0 0,'0'0'1358'0'0,"11"9"447"0"0,-6-2-1265 0 0,-1 0 0 0 0,0 1 0 0 0,0-1 0 0 0,-1 1 0 0 0,0 0 0 0 0,0 0 1 0 0,1 12-1 0 0,8 62-157 0 0,-8-40-170 0 0,5 59-71 0 0,-3-14-1662 0 0,3-31-3475 0 0,-7-48-1240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887 463 1375 0 0,'0'0'10228'0'0,"-19"-10"-7376"0"0,-42-36 243 0 0,36 31-2177 0 0,-2 0 0 0 0,-32-11 0 0 0,31 14 13 0 0,-51-30 1 0 0,42 21-422 0 0,-11-8 51 0 0,11 5-64 0 0,-1 2 1 0 0,-76-31 0 0 0,34 17-46 0 0,3-4-218 0 0,38 19-187 0 0,-57-22 0 0 0,78 36-131 0 0,14 6-2807 0 0,8 6 208 0 0,-4-4 2899 0 0,7 5-2014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10591 0 0,'0'0'1294'0'0,"2"18"2382"0"0,3 9-2695 0 0,2 0 0 0 0,13 36 1 0 0,-2-7-701 0 0,29 114-391 0 0,-10-32-3967 0 0,-31-116-1307 0 0</inkml:trace>
  <inkml:trace contextRef="#ctx0" brushRef="#br0" timeOffset="1">14 400 7367 0 0,'-14'-3'15169'0'0,"28"2"-13765"0"0,85-17-2088 0 0,-86 17-189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6447 0 0,'0'-13'9487'0'0,"1"28"-7652"0"0,5 131-436 0 0,-2-20-488 0 0,0-56-1271 0 0,4 44-632 0 0,0-54-2470 0 0,-3-44 1844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8287 0 0,'0'0'639'0'0,"-9"14"4669"0"0,9-7-4970 0 0,-1-1-1 0 0,1 1 1 0 0,0 0-1 0 0,1-1 1 0 0,0 1-1 0 0,0 0 1 0 0,0-1 0 0 0,1 1-1 0 0,2 5 1 0 0,3 15-118 0 0,19 107-81 0 0,4 19-957 0 0,-9-51-3472 0 0,-15-76-572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4607 0 0,'-55'-33'15776'0'0,"63"30"-15537"0"0,-1 1 0 0 0,1 0 0 0 0,0 1 0 0 0,0-1-1 0 0,0 1 1 0 0,0 1 0 0 0,11 0 0 0 0,10-1 114 0 0,-7-1-819 0 0,33-3-5322 0 0,-33 1-1262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12495 0 0,'0'0'1679'0'0,"3"16"-571"0"0,2-6-548 0 0,0 1 1 0 0,-1-1-1 0 0,0 1 1 0 0,3 21-1 0 0,5 48-54 0 0,-6-33-429 0 0,15 85-461 0 0,-10-76-5449 0 0,-8-42 470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1839 0 0,'-1'-5'160'0'0,"33"78"14408"0"0,36 106-14459 0 0,-46-121-2335 0 0,-16-42 983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0,'0'0'5600'0'0,"5"1"-5384"0"0,3 1-216 0 0,3-1 0 0 0,1 0 0 0 0,4 1 0 0 0,1-1 0 0 0,2-1 0 0 0,1 0-72 0 0,2-1-968 0 0,-1 0-192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65 11975 0 0,'-3'-2'163'0'0,"-1"1"-1"0"0,0 0 1 0 0,0 0-1 0 0,0 0 1 0 0,0 0-1 0 0,0 0 0 0 0,0 1 1 0 0,0 0-1 0 0,0 0 1 0 0,0 0-1 0 0,0 0 1 0 0,0 1-1 0 0,0 0 1 0 0,0-1-1 0 0,0 2 1 0 0,0-1-1 0 0,0 0 0 0 0,0 1 1 0 0,1-1-1 0 0,-7 5 1 0 0,6-4 82 0 0,1 1 1 0 0,-1-1-1 0 0,0 1 1 0 0,1 0 0 0 0,-1 1-1 0 0,1-1 1 0 0,0 1-1 0 0,0-1 1 0 0,0 1 0 0 0,1 0-1 0 0,-1 0 1 0 0,1 0-1 0 0,0 0 1 0 0,0 1-1 0 0,0-1 1 0 0,1 0 0 0 0,-2 9-1 0 0,2-4-233 0 0,0 1 0 0 0,1 0-1 0 0,0 0 1 0 0,1-1 0 0 0,0 1 0 0 0,1 0-1 0 0,-1-1 1 0 0,2 1 0 0 0,0-1-1 0 0,0 1 1 0 0,0-1 0 0 0,1 0 0 0 0,1-1-1 0 0,-1 1 1 0 0,1-1 0 0 0,1 0-1 0 0,0 0 1 0 0,0 0 0 0 0,0-1 0 0 0,1 0-1 0 0,13 11 1 0 0,-13-12-29 0 0,0 0-1 0 0,1-1 1 0 0,-1 0-1 0 0,1-1 1 0 0,0 0-1 0 0,0 0 1 0 0,0 0-1 0 0,1-1 1 0 0,-1 0-1 0 0,1-1 1 0 0,0 0-1 0 0,0 0 1 0 0,0-1-1 0 0,0 0 1 0 0,0-1 0 0 0,0 0-1 0 0,0 0 1 0 0,0-1-1 0 0,-1 0 1 0 0,1-1-1 0 0,0 0 1 0 0,0 0-1 0 0,14-6 1 0 0,-14 4 119 0 0,-1-1 0 0 0,0 0 0 0 0,0 0 0 0 0,0-1 0 0 0,-1 0 0 0 0,0 0 0 0 0,0 0 0 0 0,-1-1 0 0 0,0 0 0 0 0,0-1 0 0 0,0 1 0 0 0,-1-1 0 0 0,0 0 0 0 0,0-1 0 0 0,5-13 0 0 0,-7 14 93 0 0,-1 0-1 0 0,0 0 1 0 0,0 1-1 0 0,0-1 1 0 0,-1-1 0 0 0,0 1-1 0 0,-1 0 1 0 0,1 0-1 0 0,-2 0 1 0 0,1 0-1 0 0,-1 0 1 0 0,-1 0 0 0 0,1 0-1 0 0,-1 0 1 0 0,0 0-1 0 0,-1 0 1 0 0,0 1 0 0 0,-6-12-1 0 0,5 13-53 0 0,-1 0-1 0 0,1 1 1 0 0,-1-1-1 0 0,0 1 1 0 0,0 0-1 0 0,-1 0 1 0 0,-7-4-1 0 0,-5-4 109 0 0,-21-10 1 0 0,32 19-175 0 0,-1 1 0 0 0,0-1 1 0 0,0 2-1 0 0,-10-4 0 0 0,-8 4-1714 0 0,23 2 936 0 0,1 1 0 0 0,0-1 1 0 0,0 0-1 0 0,0 1 1 0 0,-1 0-1 0 0,1-1 0 0 0,0 1 1 0 0,0 0-1 0 0,-3 2 1 0 0,-8 8-7184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0,'3'28'2027'0'0,"-1"53"0"0"0,1 0 902 0 0,1 4-1900 0 0,5 39-469 0 0,-6-104-1988 0 0,11 40 0 0 0,-11-50-232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0,'0'0'2218'0'0,"1"18"2435"0"0,2 9-3801 0 0,2 1 0 0 0,1-1 0 0 0,13 40 0 0 0,-10-38-747 0 0,22 75 100 0 0,-3-8-4107 0 0,-23-79-1481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10135 0 0,'0'0'1239'0'0,"0"9"720"0"0,-1 105 4062 0 0,-3 58-4717 0 0,2-76-995 0 0,-2 109-1498 0 0,5-180-738 0 0,0-10-3397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14279 0 0,'0'0'1103'0'0,"-5"-1"2572"0"0,22-2-1409 0 0,4 0-1509 0 0,31-9-1 0 0,-16 3-625 0 0,-6 1-311 0 0,1 0-5966 0 0,-11 4-1008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0,'0'0'794'0'0,"7"6"-636"0"0,-6-2 200 0 0,0 0 0 0 0,-1 0 0 0 0,0-1-1 0 0,1 1 1 0 0,-1 0 0 0 0,0 0 0 0 0,-1 5 0 0 0,0 11 1579 0 0,11 63 2454 0 0,12 40-2674 0 0,-12-68-1451 0 0,11 39-436 0 0,-1-34-3266 0 0,-14-47-950 0 0,-1-1-1180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14191 0 0,'0'0'1291'0'0,"-1"14"-967"0"0,1 19 454 0 0,2 0 1 0 0,1 0-1 0 0,2-1 1 0 0,10 35-1 0 0,-11-48-757 0 0,16 84 141 0 0,-3-18-2208 0 0,-5-29-3844 0 0,-7-36 720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17679 0 0,'-8'1'382'0'0,"-10"4"3166"0"0,29-5-3110 0 0,11-2-187 0 0,-1-2 0 0 0,1 0 0 0 0,-1-2 0 0 0,25-9 0 0 0,-17 6-547 0 0,-9 2-1215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 9215 0 0,'0'0'707'0'0,"-29"-18"5533"0"0,25 17-6002 0 0,0-1 0 0 0,-1 1 0 0 0,1 0 0 0 0,0 0-1 0 0,0 1 1 0 0,-1-1 0 0 0,1 1 0 0 0,0 0 0 0 0,0 0 0 0 0,-1 1 0 0 0,1-1 0 0 0,0 1 0 0 0,-1 0 0 0 0,1 0 0 0 0,0 0 0 0 0,0 0-1 0 0,0 1 1 0 0,0 0 0 0 0,0 0 0 0 0,1 0 0 0 0,-1 0 0 0 0,0 0 0 0 0,1 1 0 0 0,0 0 0 0 0,-1 0 0 0 0,-3 4 0 0 0,1 0-70 0 0,0-1 0 0 0,0 1 1 0 0,1 0-1 0 0,0 1 0 0 0,1 0 1 0 0,-1-1-1 0 0,1 1 0 0 0,1 1 1 0 0,-1-1-1 0 0,2 0 0 0 0,-4 16 1 0 0,3-9-42 0 0,2 0 0 0 0,0 1 0 0 0,1-1-1 0 0,0 0 1 0 0,1 1 0 0 0,1-1 0 0 0,1 0 0 0 0,0 0 0 0 0,1 0 0 0 0,9 25 0 0 0,-10-33-90 0 0,0-1 1 0 0,0 1-1 0 0,1-1 1 0 0,0 0-1 0 0,0 0 1 0 0,0 0-1 0 0,1 0 0 0 0,0-1 1 0 0,0 0-1 0 0,1 0 1 0 0,-1 0-1 0 0,1 0 1 0 0,0-1-1 0 0,0 0 0 0 0,0-1 1 0 0,1 1-1 0 0,-1-1 1 0 0,1 0-1 0 0,0-1 1 0 0,0 1-1 0 0,0-1 0 0 0,0-1 1 0 0,0 0-1 0 0,12 1 1 0 0,-8-2-39 0 0,0 0 1 0 0,0-1-1 0 0,0 0 1 0 0,0-1-1 0 0,-1 0 0 0 0,1-1 1 0 0,0 0-1 0 0,12-6 1 0 0,8-5-1733 0 0,38-25 0 0 0,-56 32 720 0 0,12-12-2898 0 0,-12 9-2993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0,'0'0'7982'0'0,"-2"16"-5045"0"0,5 141 1418 0 0,26 77-5666 0 0,-26-216-1114 0 0,1 0 0 0 0,1-1 0 0 0,11 31 0 0 0,-15-46 298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 14711 0 0,'-5'-10'2167'0'0,"2"24"-306"0"0,4 24-1366 0 0,1-1 0 0 0,2 1-1 0 0,15 64 1 0 0,-10-57-514 0 0,13 54 192 0 0,-11-57-1679 0 0,-2 1-3973 0 0,-6-28-505 0 0</inkml:trace>
  <inkml:trace contextRef="#ctx0" brushRef="#br0" timeOffset="1">36 371 6911 0 0,'-16'-12'-334'0'0,"14"10"1113"0"0,0 0 0 0 0,0 0 0 0 0,0-1 0 0 0,0 1 0 0 0,0 0 0 0 0,1-1 0 0 0,-1 1-1 0 0,0-4 1 0 0,1 6-453 0 0,1-1 1 0 0,0 0-1 0 0,-1 0 0 0 0,1 0 0 0 0,0 0 0 0 0,0 0 0 0 0,0 0 0 0 0,0 1 0 0 0,0-1 1 0 0,0 0-1 0 0,0 0 0 0 0,0 0 0 0 0,0 0 0 0 0,0 0 0 0 0,0 0 0 0 0,1 0 1 0 0,-1 0-1 0 0,0 1 0 0 0,1-2 0 0 0,0 0-260 0 0,0 1 0 0 0,0 0 0 0 0,0 0 1 0 0,0 0-1 0 0,0 0 0 0 0,0 1 0 0 0,1-1 0 0 0,-1 0 1 0 0,0 0-1 0 0,0 1 0 0 0,1-1 0 0 0,-1 0 0 0 0,0 1 1 0 0,1 0-1 0 0,-1-1 0 0 0,2 1 0 0 0,9-3-356 0 0,0 1 0 0 0,0 0 0 0 0,1 1 0 0 0,-1 0-1 0 0,0 1 1 0 0,0 0 0 0 0,16 3 0 0 0,-14 0-1537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12839 0 0,'0'0'1164'0'0,"13"-7"-936"0"0,26-12 1389 0 0,-20 10-1001 0 0,0 0 0 0 0,1 2-1 0 0,0 0 1 0 0,27-6 1919 0 0,-42 30-1302 0 0,-5-14-1116 0 0,0 0 0 0 0,0-1 0 0 0,-1 1 0 0 0,1 0 0 0 0,-1 0 1 0 0,1 0-1 0 0,-1 0 0 0 0,0 0 0 0 0,0-1 0 0 0,-3 5 0 0 0,-18 30 778 0 0,4-7-206 0 0,13-20-429 0 0,0 1-1 0 0,1 0 1 0 0,0 0 0 0 0,1 0-1 0 0,0 1 1 0 0,-1 17 0 0 0,3-26-230 0 0,1 1 0 0 0,0-1 0 0 0,0 1 0 0 0,0-1 0 0 0,0 0 1 0 0,1 1-1 0 0,-1-1 0 0 0,1 0 0 0 0,0 1 0 0 0,0-1 0 0 0,0 0 1 0 0,1 0-1 0 0,-1 0 0 0 0,1 0 0 0 0,-1 0 0 0 0,1 0 0 0 0,0 0 1 0 0,0-1-1 0 0,0 1 0 0 0,1-1 0 0 0,-1 1 0 0 0,1-1 0 0 0,-1 0 1 0 0,1 0-1 0 0,0 0 0 0 0,4 3 0 0 0,1-2-66 0 0,1 0 1 0 0,-1 0-1 0 0,0-1 0 0 0,1 0 1 0 0,-1 0-1 0 0,1-1 0 0 0,-1 0 1 0 0,1-1-1 0 0,0 0 0 0 0,-1 0 0 0 0,1-1 1 0 0,9-2-1 0 0,-2 0-1122 0 0,0 0 0 0 0,-1-2-1 0 0,0 0 1 0 0,1 0 0 0 0,22-14 0 0 0,-15 6-6373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10591 0 0,'-1'-1'166'0'0,"0"-1"0"0"0,-1 1 0 0 0,1-1 0 0 0,0 1 0 0 0,-1 0 0 0 0,0-1-1 0 0,1 1 1 0 0,-1 0 0 0 0,0 0 0 0 0,1 0 0 0 0,-1 0 0 0 0,0 1 0 0 0,0-1 0 0 0,0 0-1 0 0,0 1 1 0 0,0-1 0 0 0,0 1 0 0 0,0 0 0 0 0,0-1 0 0 0,0 1 0 0 0,0 0 0 0 0,0 0-1 0 0,0 1 1 0 0,0-1 0 0 0,0 0 0 0 0,0 1 0 0 0,0-1 0 0 0,0 1 0 0 0,1-1 0 0 0,-1 1-1 0 0,0 0 1 0 0,-2 1 0 0 0,0 1 256 0 0,0-1 0 0 0,0 1 0 0 0,0 0 0 0 0,1 0-1 0 0,0 0 1 0 0,-1 0 0 0 0,1 1 0 0 0,0-1 0 0 0,1 1 0 0 0,-1 0 0 0 0,1 0-1 0 0,-1 0 1 0 0,-1 6 0 0 0,0 1-333 0 0,1 0-1 0 0,0 0 1 0 0,1 1-1 0 0,0-1 0 0 0,1 1 1 0 0,0-1-1 0 0,1 1 1 0 0,0 0-1 0 0,1-1 1 0 0,2 15-1 0 0,-1-13-6 0 0,1 0-1 0 0,1-1 1 0 0,0 1 0 0 0,0-1-1 0 0,2 0 1 0 0,-1 0 0 0 0,1 0-1 0 0,14 19 1 0 0,-14-24-70 0 0,0-1 0 0 0,0 1 0 0 0,0-2 0 0 0,0 1 0 0 0,1-1 0 0 0,0 0 0 0 0,0 0 0 0 0,1 0 0 0 0,13 5 0 0 0,-15-7 2 0 0,0-1-1 0 0,0 0 0 0 0,0-1 0 0 0,0 1 1 0 0,0-1-1 0 0,0 0 0 0 0,0 0 0 0 0,0-1 0 0 0,1 0 1 0 0,-1 0-1 0 0,0-1 0 0 0,0 1 0 0 0,0-1 1 0 0,7-2-1 0 0,-10 1 53 0 0,1 1 0 0 0,0-1-1 0 0,0 0 1 0 0,-1 0 0 0 0,1-1 0 0 0,-1 1 0 0 0,0-1 0 0 0,0 1 0 0 0,0-1-1 0 0,0 0 1 0 0,0 0 0 0 0,-1-1 0 0 0,1 1 0 0 0,-1 0 0 0 0,0-1 0 0 0,0 1-1 0 0,0-1 1 0 0,0 0 0 0 0,-1 0 0 0 0,1 0 0 0 0,-1 0 0 0 0,0 0 0 0 0,0 0-1 0 0,0-8 1 0 0,0 1 101 0 0,0-1 0 0 0,-1 1 0 0 0,-1-1 0 0 0,0 1 0 0 0,0-1 0 0 0,-1 1 0 0 0,-6-20 0 0 0,3 20-149 0 0,0 1 0 0 0,-1-1 0 0 0,0 1-1 0 0,-1 1 1 0 0,0-1 0 0 0,0 1-1 0 0,-1 0 1 0 0,0 1 0 0 0,-1 0-1 0 0,-11-9 1 0 0,17 16-431 0 0,0-1 0 0 0,0 0 0 0 0,1 1-1 0 0,-2-1 1 0 0,1 1 0 0 0,0 0 0 0 0,-6-1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3223 0 0,'6'-21'958'0'0,"6"-12"13632"0"0,-6 19-10702 0 0,-4 14-3754 0 0,-1 0 0 0 0,0 0 0 0 0,0 0 0 0 0,0 0 0 0 0,0 1 0 0 0,0-1 0 0 0,0 0 0 0 0,0 1 0 0 0,0-1 0 0 0,0 1 0 0 0,0-1 0 0 0,0 1 0 0 0,0 0-1 0 0,1 1 1 0 0,3 5-18 0 0,-1 0 0 0 0,0 1 0 0 0,0-1 0 0 0,-1 1 0 0 0,0 0 0 0 0,0 0 0 0 0,2 16 0 0 0,7 62 182 0 0,-11-75-265 0 0,6 87 62 0 0,-2-25-975 0 0,23 118 1 0 0,-20-167-935 0 0,-2-9-2833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0,'0'0'1208'0'0,"0"3"-272"0"0,7 23 1504 0 0,5 34 1 0 0,2 76-1513 0 0,-8-60-721 0 0,6 83-384 0 0,-10-53-2883 0 0,-2-87 1753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16991 0 0,'0'-2'1907'0'0,"32"120"501"0"0,-11-49-2160 0 0,5 25-181 0 0,24 92-1713 0 0,-43-154-605 0 0,-3-11-2642 0 0,-2-6-651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11055 0 0,'-4'2'10640'0'0,"7"-1"-10261"0"0,0 0 0 0 0,0 0 0 0 0,0 0 0 0 0,0 0 0 0 0,0 0 0 0 0,5 0 0 0 0,1 0-326 0 0,0-1 0 0 0,0-1 0 0 0,-1 0 0 0 0,1 0 0 0 0,0 0 0 0 0,0-1 0 0 0,-1-1 0 0 0,12-4 0 0 0,11-2-7415 0 0,-20 6-150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15 501 1839 0 0,'0'0'83'0'0,"-3"5"10"0"0,0 0 186 0 0,-6 11 8045 0 0,10-16-7912 0 0,0 0-1 0 0,0 0 1 0 0,0 0-1 0 0,0 0 1 0 0,-1 0 0 0 0,1 0-1 0 0,0 0 1 0 0,0 0-1 0 0,0 0 1 0 0,0 0 0 0 0,-1-1-1 0 0,1 1 1 0 0,0 0-1 0 0,0-1 1 0 0,0 1 0 0 0,0-1-1 0 0,57-19 2289 0 0,-19 8-1788 0 0,42-21 0 0 0,-19 2-407 0 0,-1-3 1 0 0,91-67-1 0 0,50-39-258 0 0,-149 105-222 0 0,-8-2-46 0 0,-34 27 2 0 0,0 1 0 0 0,0 0 0 0 0,16-8 0 0 0,-3 1-443 0 0,5-3-4716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3223 0 0,'0'-2'37'0'0,"0"1"-1"0"0,0 0 0 0 0,1 0 1 0 0,-1 0-1 0 0,0 0 0 0 0,1 0 1 0 0,-1 0-1 0 0,8-13 9777 0 0,-3 22-8138 0 0,-2-3-1168 0 0,-1 1 0 0 0,1 0 1 0 0,-1 1-1 0 0,0-1 0 0 0,0 0 0 0 0,-1 1 0 0 0,1 7 1 0 0,2 49-380 0 0,-4-36-370 0 0,3 93 737 0 0,8 126-483 0 0,-3-203-2038 0 0,-2-25-3206 0 0,-2-10-44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7831 0 0,'2'-11'2467'0'0,"6"35"1804"0"0,-5-12-4027 0 0,91 317 2012 0 0,-58-199-4208 0 0,-31-115 538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13359 0 0,'-3'0'309'0'0,"-1"-1"292"0"0,-1 1 1 0 0,1 0-1 0 0,0 1 1 0 0,-1-1-1 0 0,1 1 0 0 0,-1 0 1 0 0,-6 2 3070 0 0,29 1-2488 0 0,-4-2-994 0 0,1 0-1 0 0,-1-2 1 0 0,0 0 0 0 0,1 0 0 0 0,-1-1 0 0 0,0-1 0 0 0,20-5-1 0 0,-14 3-475 0 0,0 1-1 0 0,36 0 0 0 0,-17 1-2944 0 0,-19 1-4179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0,'0'0'542'0'0,"7"13"1214"0"0,24 12 5139 0 0,5 4-4888 0 0,108 115 981 0 0,46 44-2080 0 0,-180-178-906 0 0,-5-5-177 0 0,0 0 0 0 0,1 0 0 0 0,0 0 0 0 0,0-1 0 0 0,11 7 0 0 0,-7-12-3513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0,'0'0'646'0'0,"1"21"236"0"0,1-17-743 0 0,0 0 1 0 0,0 0-1 0 0,0 0 0 0 0,1 0 0 0 0,0-1 0 0 0,0 1 1 0 0,6 5-1 0 0,4 7 375 0 0,299 344 3562 0 0,-294-341-4256 0 0,-8-7-291 0 0,1 0 1 0 0,0-1-1 0 0,1 0 0 0 0,23 16 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153 162 6447 0 0,'-6'-5'586'0'0,"-18"-11"-939"0"0,-3 0 3364 0 0,22 13-2214 0 0,1 1 0 0 0,-1 0 1 0 0,0 0-1 0 0,0 1 0 0 0,0-1 0 0 0,0 1 1 0 0,0 0-1 0 0,0 1 0 0 0,-9-1 0 0 0,12 1-717 0 0,1 1 0 0 0,-1-1 0 0 0,1 1 0 0 0,-1-1-1 0 0,1 1 1 0 0,-1 0 0 0 0,1-1 0 0 0,0 1 0 0 0,-1 0 0 0 0,1 0-1 0 0,0 0 1 0 0,0 0 0 0 0,0 0 0 0 0,0 0 0 0 0,0 1 0 0 0,0-1-1 0 0,0 0 1 0 0,0 0 0 0 0,0 1 0 0 0,1-1 0 0 0,-1 0-1 0 0,0 1 1 0 0,1-1 0 0 0,-1 1 0 0 0,0 2 0 0 0,-1 4 70 0 0,0 1 0 0 0,-2 17 0 0 0,4-25-148 0 0,-1 10 2 0 0,1 0 0 0 0,1 0-1 0 0,0 0 1 0 0,0 0 0 0 0,1 0-1 0 0,1 0 1 0 0,0 0 0 0 0,0-1-1 0 0,1 1 1 0 0,0-1 0 0 0,1 0-1 0 0,0 0 1 0 0,0-1 0 0 0,1 1-1 0 0,12 13 1 0 0,-11-15-10 0 0,0 0 1 0 0,1 0-1 0 0,0-1 1 0 0,0 0-1 0 0,0-1 0 0 0,1 0 1 0 0,12 7-1 0 0,-15-10 6 0 0,1 0 0 0 0,0 0 0 0 0,0-1 0 0 0,0 1 1 0 0,0-2-1 0 0,0 1 0 0 0,0-1 0 0 0,0 0 0 0 0,1 0 0 0 0,13-2 0 0 0,-16 1 10 0 0,0 0 0 0 0,0-1 0 0 0,-1 0 0 0 0,1 0 0 0 0,0-1 0 0 0,-1 1 0 0 0,1-1 0 0 0,-1 0 1 0 0,0 0-1 0 0,0-1 0 0 0,0 1 0 0 0,0-1 0 0 0,0 0 0 0 0,0 0 0 0 0,6-6 0 0 0,-6 4 132 0 0,0-1 0 0 0,0 1 0 0 0,-1-1 0 0 0,0 0 0 0 0,0 0 0 0 0,0 0-1 0 0,0 0 1 0 0,-1-1 0 0 0,0 1 0 0 0,1-9 0 0 0,-1 2 136 0 0,-1 0 0 0 0,0 0 0 0 0,0 0 0 0 0,-2 1 0 0 0,1-1 0 0 0,-2 0 0 0 0,0 0-1 0 0,0 1 1 0 0,-1-1 0 0 0,-1 1 0 0 0,-6-16 0 0 0,3 12-147 0 0,-1 1-1 0 0,-1 0 1 0 0,0 1-1 0 0,-1 0 1 0 0,-1 1-1 0 0,0 0 1 0 0,-16-15-1 0 0,21 23-61 0 0,1 0 1 0 0,-1 1-1 0 0,-1 0 0 0 0,1 0 0 0 0,0 1 1 0 0,-1 0-1 0 0,0 0 0 0 0,-10-3 0 0 0,12 5-49 0 0,0 0 0 0 0,0 0 0 0 0,0 0-1 0 0,0 1 1 0 0,-1 0 0 0 0,1 0 0 0 0,0 1-1 0 0,0-1 1 0 0,0 1 0 0 0,0 0 0 0 0,0 0 0 0 0,0 1-1 0 0,-6 2 1 0 0,6-1-99 0 0,0-1 0 0 0,0 1 0 0 0,0 0 0 0 0,1 1 0 0 0,-1-1 0 0 0,1 1 0 0 0,0 0 0 0 0,0 0 0 0 0,0 0 0 0 0,1 1 0 0 0,-1-1 0 0 0,1 1 0 0 0,0 0 0 0 0,1 0 0 0 0,-4 7 0 0 0,3-5-101 0 0,0 1-1 0 0,1-1 1 0 0,0 1 0 0 0,0-1-1 0 0,1 1 1 0 0,0 0 0 0 0,0 0-1 0 0,1 0 1 0 0,0 0-1 0 0,1 12 1 0 0,4 2-1276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6911 0 0,'0'0'959'0'0,"3"0"326"0"0,-3-1-1231 0 0,1 1 0 0 0,-1 0 0 0 0,0 0 0 0 0,1 0 0 0 0,-1 0 0 0 0,0 0 0 0 0,1 0 0 0 0,-1 0 0 0 0,0-1 0 0 0,0 1 0 0 0,1 0 0 0 0,-1 0 0 0 0,0 0-1 0 0,1 0 1 0 0,-1 0 0 0 0,0 0 0 0 0,1 0 0 0 0,-1 1 0 0 0,0-1 0 0 0,1 0 0 0 0,-1 0 0 0 0,0 0 0 0 0,1 0 0 0 0,-1 0 0 0 0,0 0 0 0 0,0 1 0 0 0,1-1 0 0 0,-1 0-1 0 0,0 0 1 0 0,0 0 0 0 0,1 1 0 0 0,-1-1 0 0 0,0 0 0 0 0,0 0 0 0 0,0 1 0 0 0,1-1 0 0 0,-4 14 2741 0 0,-2 13-651 0 0,6-12-1524 0 0,1-1 0 0 0,0 0 0 0 0,1 1 0 0 0,6 16 0 0 0,4 16 132 0 0,17 90 256 0 0,9 43-591 0 0,-37-204-117 0 0,-2-22 0 0 0,-11-244-749 0 0,9 207 354 0 0,1 29-77 0 0,2 1 0 0 0,12-77 0 0 0,-12 124 157 0 0,0 0 0 0 0,1 1 0 0 0,-1-1 0 0 0,1 0 0 0 0,1 0 0 0 0,-1 1 0 0 0,1 0 0 0 0,0-1 0 0 0,4-5 0 0 0,-6 9 8 0 0,0 1-1 0 0,1-1 0 0 0,-1 1 0 0 0,1 0 0 0 0,-1-1 1 0 0,1 1-1 0 0,0 0 0 0 0,0 0 0 0 0,-1 0 1 0 0,1 0-1 0 0,0 0 0 0 0,0 0 0 0 0,0 1 1 0 0,0-1-1 0 0,0 0 0 0 0,0 1 0 0 0,0 0 1 0 0,0-1-1 0 0,0 1 0 0 0,0 0 0 0 0,0 0 1 0 0,0 0-1 0 0,0 1 0 0 0,0-1 0 0 0,0 0 1 0 0,0 1-1 0 0,0-1 0 0 0,0 1 0 0 0,2 0 1 0 0,6 4-6 0 0,0 1 1 0 0,-1 0 0 0 0,0 0 0 0 0,0 0 0 0 0,-1 1 0 0 0,0 1 0 0 0,13 13 0 0 0,-9-9 5 0 0,16 19 156 0 0,0 0 0 0 0,-2 2 1 0 0,-2 0-1 0 0,-1 2 0 0 0,-1 1 1 0 0,-3 0-1 0 0,27 69 0 0 0,-42-95 11 0 0,-2 1 0 0 0,1 0 0 0 0,-2 0 0 0 0,1 0 0 0 0,-1 1 0 0 0,-1-1 0 0 0,0 0 0 0 0,-1 0 0 0 0,0 0 0 0 0,0 1 0 0 0,-2-1 0 0 0,1-1 0 0 0,-6 14 0 0 0,3-8-27 0 0,-2 0-1 0 0,0 0 1 0 0,0-1-1 0 0,-2 0 1 0 0,0-1 0 0 0,-1 0-1 0 0,0 0 1 0 0,-13 12-1 0 0,16-19-76 0 0,-1-1 0 0 0,1 0 0 0 0,-2 0 0 0 0,1 0 0 0 0,-1-1 0 0 0,0-1-1 0 0,0 1 1 0 0,0-1 0 0 0,-14 4 0 0 0,17-7-160 0 0,1 1 0 0 0,-1-1-1 0 0,0 0 1 0 0,1 0 0 0 0,-1 0 0 0 0,0-1-1 0 0,1 0 1 0 0,-1 0 0 0 0,0 0 0 0 0,0-1 0 0 0,1 0-1 0 0,-1 0 1 0 0,1 0 0 0 0,-1-1 0 0 0,1 0 0 0 0,-1 0-1 0 0,-8-5 1 0 0,11 5-207 0 0,1 1-1 0 0,0-1 1 0 0,0 0 0 0 0,0 0-1 0 0,0 0 1 0 0,1 0-1 0 0,-1 0 1 0 0,0 0 0 0 0,1-1-1 0 0,-2-3 1 0 0,-1-4-1356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1 919 0 0,'-4'0'76'0'0,"1"1"-1"0"0,-1 0 1 0 0,1-1-1 0 0,-1 1 0 0 0,1 1 1 0 0,-1-1-1 0 0,-4 3 0 0 0,-12 8 15145 0 0,31-1-11736 0 0,-6-9-3204 0 0,1 0 0 0 0,0 0 1 0 0,-1 0-1 0 0,1 0 0 0 0,0-1 1 0 0,0 0-1 0 0,8 0 0 0 0,44 0 788 0 0,-52-2-990 0 0,45-3-315 0 0,1-2 1 0 0,75-19-1 0 0,-95 17-764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13823 0 0,'0'0'1062'0'0,"16"-3"463"0"0,10-6 1382 0 0,0 0-933 0 0,44-10 1 0 0,-27 12-1852 0 0,1 1 0 0 0,54 1 0 0 0,-67 5-1274 0 0,-1-1-422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4607 0 0,'1'-1'5288'0'0,"15"-30"-3672"0"0,-1-1-1 0 0,14-45 0 0 0,14-71-1413 0 0,69-250-127 0 0,-102 367 141 0 0,-9 30 133 0 0,-1 3-175 0 0,5 19 101 0 0,-1 1 1 0 0,1 28 0 0 0,3 17 147 0 0,92 354 351 0 0,-59-306-2553 0 0,-34-99-3992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14191 0 0,'0'0'1291'0'0,"4"-19"-512"0"0,-2 17-623 0 0,0 0 0 0 0,0 0 0 0 0,0 0 0 0 0,0 1 0 0 0,0-1 0 0 0,0 0 0 0 0,1 1 0 0 0,-1 0 0 0 0,0 0 0 0 0,1 0 0 0 0,-1 0 0 0 0,1 0 1 0 0,3-1-1 0 0,35-5 557 0 0,-16 6-740 0 0,0 1 0 0 0,26 3-1 0 0,17 6-6474 0 0,-45-5 1070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7831 0 0,'2'8'810'0'0,"1"9"209"0"0,0 0 0 0 0,2 0-1 0 0,0 0 1 0 0,0-1 0 0 0,2 0 0 0 0,0 0 0 0 0,1 0 0 0 0,1-1 0 0 0,12 17 0 0 0,1-12 157 0 0,-21-19-839 0 0,0-1-146 0 0,0 1 0 0 0,-1-1 0 0 0,1 0 0 0 0,0 0 0 0 0,0 0-1 0 0,0 1 1 0 0,0-1 0 0 0,0 0 0 0 0,-1 0 0 0 0,1 0 0 0 0,0 0 0 0 0,2-1-1 0 0,0-12-4 0 0,-1 0-1 0 0,-1 0 1 0 0,0 0-1 0 0,0 0 1 0 0,-2-21-1 0 0,0-11-218 0 0,2 25-299 0 0,0 0-1 0 0,2 0 1 0 0,5-21-1 0 0,-6 33-273 0 0,1 0 0 0 0,0 0 0 0 0,7-15 0 0 0,-7 18-120 0 0,0 1 1 0 0,0-1-1 0 0,0 1 0 0 0,1 0 1 0 0,-1 0-1 0 0,1 0 0 0 0,6-4 1 0 0,2 0-4733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 4607 0 0,'0'0'208'0'0,"-10"-3"2024"0"0,2 2-739 0 0,0 1 0 0 0,0-1 0 0 0,-1 1-1 0 0,1 1 1 0 0,-9 1 0 0 0,2-1-924 0 0,10 0-371 0 0,1 1 0 0 0,-1-1 0 0 0,0 0 0 0 0,1 1 0 0 0,-1 0 0 0 0,0 0 0 0 0,1 1 0 0 0,0-1 0 0 0,-8 7 0 0 0,-35 32 791 0 0,43-37-917 0 0,-2 2 14 0 0,1 0 1 0 0,-1 1-1 0 0,1 0 0 0 0,1 0 1 0 0,-1 0-1 0 0,1 1 0 0 0,1 0 1 0 0,-5 10-1 0 0,6-13-64 0 0,1 0-1 0 0,-1-1 1 0 0,1 1-1 0 0,0 0 1 0 0,0 0-1 0 0,1 0 1 0 0,-1 0-1 0 0,1 0 1 0 0,0 0-1 0 0,1 0 1 0 0,-1 0-1 0 0,1-1 1 0 0,0 1-1 0 0,0 0 1 0 0,4 8-1 0 0,-4-10-16 0 0,3 4 30 0 0,15 2-11 0 0,-15-7-17 0 0,0-1-1 0 0,1 0 0 0 0,0-1 1 0 0,-1 1-1 0 0,1-1 0 0 0,-1 0 1 0 0,1 0-1 0 0,0 0 1 0 0,-1 0-1 0 0,1-1 0 0 0,-1 0 1 0 0,1 0-1 0 0,-1 0 0 0 0,0-1 1 0 0,1 1-1 0 0,-1-1 1 0 0,0 0-1 0 0,0-1 0 0 0,0 1 1 0 0,0 0-1 0 0,0-1 0 0 0,4-4 1 0 0,-1 1 9 0 0,1-1 0 0 0,-1 0 1 0 0,-1 0-1 0 0,1-1 0 0 0,-1 1 0 0 0,0-1 1 0 0,-1-1-1 0 0,0 1 0 0 0,6-14 1 0 0,-4 4 55 0 0,9-38 898 0 0,-17 66-863 0 0,0 0-1 0 0,1 0 1 0 0,0 0 0 0 0,1 0-1 0 0,3 18 1 0 0,0-7-224 0 0,1 0-1 0 0,13 34 0 0 0,-4-24-2461 0 0,3-2-3554 0 0,-9-18 198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13735 0 0,'0'0'1246'0'0,"0"1"-1028"0"0,2 31 376 0 0,1-1 0 0 0,10 41 0 0 0,0-3 480 0 0,47 228 1955 0 0,-59-292-2987 0 0,0 0-11 0 0,2 6 27 0 0,-1 0 0 0 0,0 1 0 0 0,-1-1 0 0 0,0 16 0 0 0,-2-20-145 0 0,-2-12-102 0 0,-2-12-185 0 0,4-2-627 0 0,3-34 1 0 0,-1 46 715 0 0,0-1-1 0 0,1 1 1 0 0,-1 0-1 0 0,1-1 1 0 0,1 1-1 0 0,0 0 1 0 0,5-10 0 0 0,-7 14 237 0 0,1 1 1 0 0,-1 0 0 0 0,1-1 0 0 0,0 1 0 0 0,0 0 0 0 0,0 0 0 0 0,0 0 0 0 0,0 0 0 0 0,1 0 0 0 0,-1 0-1 0 0,0 1 1 0 0,1-1 0 0 0,0 1 0 0 0,-1 0 0 0 0,1 0 0 0 0,3-1 0 0 0,-2 1 78 0 0,0 0 0 0 0,0 0 1 0 0,1 1-1 0 0,-1 0 0 0 0,0 0 0 0 0,1 0 1 0 0,-1 0-1 0 0,0 1 0 0 0,8 2 0 0 0,1 1 263 0 0,0 0-1 0 0,-1 2 1 0 0,0-1 0 0 0,0 2-1 0 0,-1-1 1 0 0,12 9-1 0 0,-15-9 57 0 0,-1 0-1 0 0,1 0 1 0 0,-1 1-1 0 0,-1 0 1 0 0,1 0-1 0 0,-1 1 1 0 0,10 14-1 0 0,-15-18-180 0 0,0-1-1 0 0,1 1 0 0 0,-1-1 1 0 0,-1 1-1 0 0,1 0 1 0 0,0-1-1 0 0,-1 1 0 0 0,0 0 1 0 0,0 0-1 0 0,0-1 0 0 0,0 1 1 0 0,-1 0-1 0 0,1 0 1 0 0,-1-1-1 0 0,0 1 0 0 0,0-1 1 0 0,-1 1-1 0 0,1-1 1 0 0,-4 7-1 0 0,2-5-79 0 0,0-1 0 0 0,0 1 1 0 0,0-1-1 0 0,-1 0 0 0 0,1 0 0 0 0,-1 0 1 0 0,0 0-1 0 0,-1-1 0 0 0,1 1 0 0 0,0-1 1 0 0,-1 0-1 0 0,0-1 0 0 0,-5 3 0 0 0,4-2-514 0 0,-7 2 941 0 0,-25 8 1 0 0,10-10-2585 0 0,26-3 1265 0 0,0 0 1 0 0,0 0 0 0 0,0 0-1 0 0,0-1 1 0 0,-1 1 0 0 0,1-1-1 0 0,0 0 1 0 0,0 0 0 0 0,-2-1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9 246 13103 0 0,'-3'20'576'0'0,"3"-11"128"0"0,-3 2-568 0 0,2 3-136 0 0,0 0 0 0 0,1 0 0 0 0,0-1 160 0 0,0 2 8 0 0,0 1 0 0 0,0-4-4152 0 0,2-2-832 0 0</inkml:trace>
  <inkml:trace contextRef="#ctx0" brushRef="#br0" timeOffset="1">9 0 5527 0 0,'0'0'1048'0'0,"5"7"-512"0"0,1 0 8 0 0,1 0-2512 0 0,1-2-504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7975 0 0,'9'16'812'0'0,"-1"1"-1"0"0,-1 0 1 0 0,0 0-1 0 0,-1 0 1 0 0,-1 1-1 0 0,3 21 1 0 0,-4-22 778 0 0,9 59 2667 0 0,-13-75-3837 0 0,14-6-176 0 0,-7-3-230 0 0,0 0-1 0 0,0 0 1 0 0,0 0-1 0 0,-1-1 1 0 0,-1 0-1 0 0,0-1 1 0 0,0 1-1 0 0,7-20 1 0 0,-1 4-101 0 0,0 0-34 0 0,1 2 0 0 0,16-24 0 0 0,-18 33 51 0 0,-7 9 116 0 0,0 0-1 0 0,0 0 1 0 0,1 0 0 0 0,0 1-1 0 0,7-8 933 0 0,-9 15-872 0 0,0 0 0 0 0,-1 0 0 0 0,1-1 0 0 0,0 1-1 0 0,-1 0 1 0 0,2 5 0 0 0,-3-8-87 0 0,7 22 137 0 0,-1-1 0 0 0,-1 1 0 0 0,-1 0-1 0 0,1 30 1 0 0,7 34-860 0 0,-11-82 586 0 0,2 11-1051 0 0,9 25-1 0 0,-10-35 340 0 0,0-1 1 0 0,0 1 0 0 0,0-1-1 0 0,1 0 1 0 0,4 6 0 0 0,2-1-4661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66 10967 0 0,'-9'-18'932'0'0,"8"18"-896"0"0,0-1-1 0 0,1 0 0 0 0,-1 0 0 0 0,0 1 0 0 0,1-1 1 0 0,-1 1-1 0 0,0-1 0 0 0,0 0 0 0 0,1 1 0 0 0,-1-1 0 0 0,0 1 1 0 0,0 0-1 0 0,0-1 0 0 0,0 1 0 0 0,0 0 0 0 0,0 0 1 0 0,0-1-1 0 0,0 1 0 0 0,0 0 0 0 0,1 0 0 0 0,-1 0 0 0 0,-2 0 1 0 0,1 1 70 0 0,0-1 0 0 0,1 1 0 0 0,-1 0 0 0 0,0 0 0 0 0,1 0 0 0 0,-1 0 0 0 0,0 0 0 0 0,1 0 0 0 0,0 0 0 0 0,-1 0 0 0 0,1 0 0 0 0,0 1 0 0 0,-1-1 0 0 0,1 1 0 0 0,0-1 0 0 0,0 1 0 0 0,0-1 0 0 0,-1 4 0 0 0,-13 34 661 0 0,12-33-634 0 0,0 5-71 0 0,1 0 0 0 0,0 0 0 0 0,0 0 1 0 0,1 0-1 0 0,0 0 0 0 0,1 1 0 0 0,0-1 0 0 0,1 0 0 0 0,0 0 0 0 0,6 22 0 0 0,-6-27-58 0 0,1-1-1 0 0,0 1 1 0 0,1-1-1 0 0,-1 1 1 0 0,1-1-1 0 0,0 0 1 0 0,1 0-1 0 0,-1 0 1 0 0,8 8 0 0 0,-7-10 18 0 0,-1-1 1 0 0,0 1-1 0 0,1 0 1 0 0,-1-1-1 0 0,1 0 1 0 0,0 0-1 0 0,0 0 1 0 0,0-1-1 0 0,0 1 1 0 0,0-1-1 0 0,0 0 1 0 0,1 0-1 0 0,-1 0 1 0 0,8 0-1 0 0,-7-1 98 0 0,-1 0-1 0 0,1 0 1 0 0,0-1-1 0 0,-1 0 1 0 0,1 0-1 0 0,-1 0 1 0 0,1 0-1 0 0,-1-1 1 0 0,1 1-1 0 0,-1-1 1 0 0,0-1-1 0 0,0 1 1 0 0,0 0-1 0 0,0-1 1 0 0,0 0-1 0 0,-1 0 1 0 0,1 0-1 0 0,-1 0 1 0 0,0-1-1 0 0,0 1 1 0 0,0-1-1 0 0,0 0 1 0 0,0 0-1 0 0,-1 0 1 0 0,0 0-1 0 0,3-7 1 0 0,0 0-10 0 0,-2 1 1 0 0,1-1 0 0 0,-1 0-1 0 0,-1 0 1 0 0,0 0 0 0 0,0 0-1 0 0,-1-1 1 0 0,-1 1 0 0 0,0 0 0 0 0,-1-14-1 0 0,-2 14-401 0 0,0 0 0 0 0,0 0 0 0 0,-1 0 0 0 0,0 1 0 0 0,-1-1 0 0 0,0 1 0 0 0,-1 0 0 0 0,0 0 0 0 0,-8-9 0 0 0,-2-3-6355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8287 0 0,'-15'1'888'0'0,"11"0"-404"0"0,-1 1 0 0 0,1 0-1 0 0,0 0 1 0 0,0 0-1 0 0,0 0 1 0 0,0 1 0 0 0,-4 3-1 0 0,-9 6 943 0 0,-29 16-713 0 0,42-25-631 0 0,5-2-107 0 0,-1 1 0 0 0,1-1 0 0 0,0 1 0 0 0,0-1 0 0 0,0 0 1 0 0,0 1-1 0 0,0-1 0 0 0,0 0 0 0 0,0 0 0 0 0,2 2 0 0 0,-2-2 17 0 0,1 1 0 0 0,-1-1 1 0 0,0 0-1 0 0,1 0 0 0 0,-1 0 0 0 0,1 0 0 0 0,-1 0 0 0 0,1 0 0 0 0,0 0 0 0 0,-1 0 0 0 0,1-1 1 0 0,0 1-1 0 0,0 0 0 0 0,2-1 0 0 0,4 3 6 0 0,16 10 721 0 0,0 0 1 0 0,-1 2-1 0 0,-1 1 0 0 0,0 0 0 0 0,-1 2 0 0 0,-1 1 1 0 0,-1 0-1 0 0,-1 1 0 0 0,31 43 0 0 0,-47-60-510 0 0,-1 0-1 0 0,1 0 1 0 0,-1 0 0 0 0,1 0-1 0 0,-1 1 1 0 0,0-1 0 0 0,0 0-1 0 0,0 0 1 0 0,-1 1 0 0 0,1-1-1 0 0,-1 1 1 0 0,0-1 0 0 0,0 0-1 0 0,0 6 1 0 0,-1-7-161 0 0,1 0 0 0 0,-1 0 0 0 0,1-1-1 0 0,-1 1 1 0 0,0 0 0 0 0,0-1 0 0 0,0 1 0 0 0,0-1 0 0 0,0 1 0 0 0,0-1-1 0 0,0 0 1 0 0,0 1 0 0 0,0-1 0 0 0,-1 0 0 0 0,1 0 0 0 0,0 0-1 0 0,-1 0 1 0 0,1 0 0 0 0,-1 0 0 0 0,1 0 0 0 0,-1 0 0 0 0,0-1 0 0 0,1 1-1 0 0,-1 0 1 0 0,0-1 0 0 0,1 0 0 0 0,-1 1 0 0 0,0-1 0 0 0,-3 0-1 0 0,-5 1-28 0 0,-1-1 0 0 0,1 0 0 0 0,-1 0 0 0 0,0-1 0 0 0,1-1-1 0 0,-19-4 1 0 0,24 4-405 0 0,-1 1-1 0 0,1-1 1 0 0,0-1-1 0 0,-1 1 0 0 0,1-1 1 0 0,0 0-1 0 0,0 0 1 0 0,1 0-1 0 0,-1-1 1 0 0,1 1-1 0 0,0-1 1 0 0,-1 0-1 0 0,2-1 0 0 0,-5-4 1 0 0,1-3-1361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customXml" Target="../ink/ink22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6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" Type="http://schemas.openxmlformats.org/officeDocument/2006/relationships/image" Target="../media/image3210.png"/><Relationship Id="rId21" Type="http://schemas.openxmlformats.org/officeDocument/2006/relationships/image" Target="../media/image41.png"/><Relationship Id="rId34" Type="http://schemas.openxmlformats.org/officeDocument/2006/relationships/customXml" Target="../ink/ink49.xml"/><Relationship Id="rId7" Type="http://schemas.openxmlformats.org/officeDocument/2006/relationships/image" Target="../media/image34.png"/><Relationship Id="rId12" Type="http://schemas.openxmlformats.org/officeDocument/2006/relationships/customXml" Target="../ink/ink38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2" Type="http://schemas.openxmlformats.org/officeDocument/2006/relationships/customXml" Target="../ink/ink33.xml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36.png"/><Relationship Id="rId24" Type="http://schemas.openxmlformats.org/officeDocument/2006/relationships/customXml" Target="../ink/ink44.xml"/><Relationship Id="rId32" Type="http://schemas.openxmlformats.org/officeDocument/2006/relationships/customXml" Target="../ink/ink48.xml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46.xml"/><Relationship Id="rId10" Type="http://schemas.openxmlformats.org/officeDocument/2006/relationships/customXml" Target="../ink/ink37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" Type="http://schemas.openxmlformats.org/officeDocument/2006/relationships/customXml" Target="../ink/ink34.xml"/><Relationship Id="rId9" Type="http://schemas.openxmlformats.org/officeDocument/2006/relationships/image" Target="../media/image35.png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44.png"/><Relationship Id="rId30" Type="http://schemas.openxmlformats.org/officeDocument/2006/relationships/customXml" Target="../ink/ink47.xml"/><Relationship Id="rId35" Type="http://schemas.openxmlformats.org/officeDocument/2006/relationships/image" Target="../media/image48.png"/><Relationship Id="rId8" Type="http://schemas.openxmlformats.org/officeDocument/2006/relationships/customXml" Target="../ink/ink3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.png"/><Relationship Id="rId21" Type="http://schemas.openxmlformats.org/officeDocument/2006/relationships/image" Target="../media/image57.png"/><Relationship Id="rId42" Type="http://schemas.openxmlformats.org/officeDocument/2006/relationships/customXml" Target="../ink/ink70.xml"/><Relationship Id="rId63" Type="http://schemas.openxmlformats.org/officeDocument/2006/relationships/image" Target="../media/image78.png"/><Relationship Id="rId84" Type="http://schemas.openxmlformats.org/officeDocument/2006/relationships/customXml" Target="../ink/ink91.xml"/><Relationship Id="rId138" Type="http://schemas.openxmlformats.org/officeDocument/2006/relationships/customXml" Target="../ink/ink118.xml"/><Relationship Id="rId159" Type="http://schemas.openxmlformats.org/officeDocument/2006/relationships/image" Target="../media/image126.png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65.xml"/><Relationship Id="rId53" Type="http://schemas.openxmlformats.org/officeDocument/2006/relationships/image" Target="../media/image73.png"/><Relationship Id="rId74" Type="http://schemas.openxmlformats.org/officeDocument/2006/relationships/customXml" Target="../ink/ink86.xml"/><Relationship Id="rId128" Type="http://schemas.openxmlformats.org/officeDocument/2006/relationships/customXml" Target="../ink/ink113.xml"/><Relationship Id="rId149" Type="http://schemas.openxmlformats.org/officeDocument/2006/relationships/image" Target="../media/image121.png"/><Relationship Id="rId5" Type="http://schemas.openxmlformats.org/officeDocument/2006/relationships/image" Target="../media/image49.png"/><Relationship Id="rId95" Type="http://schemas.openxmlformats.org/officeDocument/2006/relationships/image" Target="../media/image94.png"/><Relationship Id="rId160" Type="http://schemas.openxmlformats.org/officeDocument/2006/relationships/customXml" Target="../ink/ink129.xml"/><Relationship Id="rId22" Type="http://schemas.openxmlformats.org/officeDocument/2006/relationships/customXml" Target="../ink/ink60.xml"/><Relationship Id="rId43" Type="http://schemas.openxmlformats.org/officeDocument/2006/relationships/image" Target="../media/image68.png"/><Relationship Id="rId64" Type="http://schemas.openxmlformats.org/officeDocument/2006/relationships/customXml" Target="../ink/ink81.xml"/><Relationship Id="rId118" Type="http://schemas.openxmlformats.org/officeDocument/2006/relationships/customXml" Target="../ink/ink108.xml"/><Relationship Id="rId139" Type="http://schemas.openxmlformats.org/officeDocument/2006/relationships/image" Target="../media/image116.png"/><Relationship Id="rId85" Type="http://schemas.openxmlformats.org/officeDocument/2006/relationships/image" Target="../media/image89.png"/><Relationship Id="rId150" Type="http://schemas.openxmlformats.org/officeDocument/2006/relationships/customXml" Target="../ink/ink124.xml"/><Relationship Id="rId12" Type="http://schemas.openxmlformats.org/officeDocument/2006/relationships/customXml" Target="../ink/ink55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68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103.xml"/><Relationship Id="rId124" Type="http://schemas.openxmlformats.org/officeDocument/2006/relationships/customXml" Target="../ink/ink111.xml"/><Relationship Id="rId129" Type="http://schemas.openxmlformats.org/officeDocument/2006/relationships/image" Target="../media/image111.png"/><Relationship Id="rId54" Type="http://schemas.openxmlformats.org/officeDocument/2006/relationships/customXml" Target="../ink/ink76.xml"/><Relationship Id="rId70" Type="http://schemas.openxmlformats.org/officeDocument/2006/relationships/customXml" Target="../ink/ink84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97.xml"/><Relationship Id="rId140" Type="http://schemas.openxmlformats.org/officeDocument/2006/relationships/customXml" Target="../ink/ink119.xml"/><Relationship Id="rId145" Type="http://schemas.openxmlformats.org/officeDocument/2006/relationships/image" Target="../media/image119.png"/><Relationship Id="rId161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23" Type="http://schemas.openxmlformats.org/officeDocument/2006/relationships/image" Target="../media/image58.png"/><Relationship Id="rId28" Type="http://schemas.openxmlformats.org/officeDocument/2006/relationships/customXml" Target="../ink/ink63.xml"/><Relationship Id="rId49" Type="http://schemas.openxmlformats.org/officeDocument/2006/relationships/image" Target="../media/image71.png"/><Relationship Id="rId114" Type="http://schemas.openxmlformats.org/officeDocument/2006/relationships/customXml" Target="../ink/ink106.xml"/><Relationship Id="rId119" Type="http://schemas.openxmlformats.org/officeDocument/2006/relationships/image" Target="../media/image106.png"/><Relationship Id="rId44" Type="http://schemas.openxmlformats.org/officeDocument/2006/relationships/customXml" Target="../ink/ink71.xml"/><Relationship Id="rId60" Type="http://schemas.openxmlformats.org/officeDocument/2006/relationships/customXml" Target="../ink/ink79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92.xml"/><Relationship Id="rId130" Type="http://schemas.openxmlformats.org/officeDocument/2006/relationships/customXml" Target="../ink/ink114.xml"/><Relationship Id="rId135" Type="http://schemas.openxmlformats.org/officeDocument/2006/relationships/image" Target="../media/image114.png"/><Relationship Id="rId151" Type="http://schemas.openxmlformats.org/officeDocument/2006/relationships/image" Target="../media/image122.png"/><Relationship Id="rId156" Type="http://schemas.openxmlformats.org/officeDocument/2006/relationships/customXml" Target="../ink/ink127.xml"/><Relationship Id="rId13" Type="http://schemas.openxmlformats.org/officeDocument/2006/relationships/image" Target="../media/image53.png"/><Relationship Id="rId18" Type="http://schemas.openxmlformats.org/officeDocument/2006/relationships/customXml" Target="../ink/ink58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66.xml"/><Relationship Id="rId50" Type="http://schemas.openxmlformats.org/officeDocument/2006/relationships/customXml" Target="../ink/ink74.xml"/><Relationship Id="rId55" Type="http://schemas.openxmlformats.org/officeDocument/2006/relationships/image" Target="../media/image74.png"/><Relationship Id="rId76" Type="http://schemas.openxmlformats.org/officeDocument/2006/relationships/customXml" Target="../ink/ink87.xml"/><Relationship Id="rId97" Type="http://schemas.openxmlformats.org/officeDocument/2006/relationships/image" Target="../media/image95.png"/><Relationship Id="rId104" Type="http://schemas.openxmlformats.org/officeDocument/2006/relationships/customXml" Target="../ink/ink101.xml"/><Relationship Id="rId120" Type="http://schemas.openxmlformats.org/officeDocument/2006/relationships/customXml" Target="../ink/ink109.xml"/><Relationship Id="rId125" Type="http://schemas.openxmlformats.org/officeDocument/2006/relationships/image" Target="../media/image109.png"/><Relationship Id="rId141" Type="http://schemas.openxmlformats.org/officeDocument/2006/relationships/image" Target="../media/image117.png"/><Relationship Id="rId146" Type="http://schemas.openxmlformats.org/officeDocument/2006/relationships/customXml" Target="../ink/ink122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95.xml"/><Relationship Id="rId162" Type="http://schemas.openxmlformats.org/officeDocument/2006/relationships/customXml" Target="../ink/ink130.xml"/><Relationship Id="rId2" Type="http://schemas.openxmlformats.org/officeDocument/2006/relationships/customXml" Target="../ink/ink50.xml"/><Relationship Id="rId29" Type="http://schemas.openxmlformats.org/officeDocument/2006/relationships/image" Target="../media/image61.png"/><Relationship Id="rId24" Type="http://schemas.openxmlformats.org/officeDocument/2006/relationships/customXml" Target="../ink/ink61.xml"/><Relationship Id="rId40" Type="http://schemas.openxmlformats.org/officeDocument/2006/relationships/customXml" Target="../ink/ink69.xml"/><Relationship Id="rId45" Type="http://schemas.openxmlformats.org/officeDocument/2006/relationships/image" Target="../media/image69.png"/><Relationship Id="rId66" Type="http://schemas.openxmlformats.org/officeDocument/2006/relationships/customXml" Target="../ink/ink82.xml"/><Relationship Id="rId87" Type="http://schemas.openxmlformats.org/officeDocument/2006/relationships/image" Target="../media/image90.png"/><Relationship Id="rId110" Type="http://schemas.openxmlformats.org/officeDocument/2006/relationships/customXml" Target="../ink/ink104.xml"/><Relationship Id="rId115" Type="http://schemas.openxmlformats.org/officeDocument/2006/relationships/image" Target="../media/image104.png"/><Relationship Id="rId131" Type="http://schemas.openxmlformats.org/officeDocument/2006/relationships/image" Target="../media/image112.png"/><Relationship Id="rId136" Type="http://schemas.openxmlformats.org/officeDocument/2006/relationships/customXml" Target="../ink/ink117.xml"/><Relationship Id="rId157" Type="http://schemas.openxmlformats.org/officeDocument/2006/relationships/image" Target="../media/image125.png"/><Relationship Id="rId61" Type="http://schemas.openxmlformats.org/officeDocument/2006/relationships/image" Target="../media/image77.png"/><Relationship Id="rId82" Type="http://schemas.openxmlformats.org/officeDocument/2006/relationships/customXml" Target="../ink/ink90.xml"/><Relationship Id="rId152" Type="http://schemas.openxmlformats.org/officeDocument/2006/relationships/customXml" Target="../ink/ink125.xml"/><Relationship Id="rId19" Type="http://schemas.openxmlformats.org/officeDocument/2006/relationships/image" Target="../media/image56.png"/><Relationship Id="rId14" Type="http://schemas.openxmlformats.org/officeDocument/2006/relationships/customXml" Target="../ink/ink56.xml"/><Relationship Id="rId30" Type="http://schemas.openxmlformats.org/officeDocument/2006/relationships/customXml" Target="../ink/ink64.xml"/><Relationship Id="rId35" Type="http://schemas.openxmlformats.org/officeDocument/2006/relationships/image" Target="../media/image64.png"/><Relationship Id="rId56" Type="http://schemas.openxmlformats.org/officeDocument/2006/relationships/customXml" Target="../ink/ink77.xml"/><Relationship Id="rId77" Type="http://schemas.openxmlformats.org/officeDocument/2006/relationships/image" Target="../media/image85.png"/><Relationship Id="rId100" Type="http://schemas.openxmlformats.org/officeDocument/2006/relationships/customXml" Target="../ink/ink99.xml"/><Relationship Id="rId105" Type="http://schemas.openxmlformats.org/officeDocument/2006/relationships/image" Target="../media/image99.png"/><Relationship Id="rId126" Type="http://schemas.openxmlformats.org/officeDocument/2006/relationships/customXml" Target="../ink/ink112.xml"/><Relationship Id="rId147" Type="http://schemas.openxmlformats.org/officeDocument/2006/relationships/image" Target="../media/image120.png"/><Relationship Id="rId8" Type="http://schemas.openxmlformats.org/officeDocument/2006/relationships/customXml" Target="../ink/ink53.xml"/><Relationship Id="rId51" Type="http://schemas.openxmlformats.org/officeDocument/2006/relationships/image" Target="../media/image72.png"/><Relationship Id="rId72" Type="http://schemas.openxmlformats.org/officeDocument/2006/relationships/customXml" Target="../ink/ink85.xml"/><Relationship Id="rId93" Type="http://schemas.openxmlformats.org/officeDocument/2006/relationships/image" Target="../media/image93.png"/><Relationship Id="rId98" Type="http://schemas.openxmlformats.org/officeDocument/2006/relationships/customXml" Target="../ink/ink98.xml"/><Relationship Id="rId121" Type="http://schemas.openxmlformats.org/officeDocument/2006/relationships/image" Target="../media/image107.png"/><Relationship Id="rId142" Type="http://schemas.openxmlformats.org/officeDocument/2006/relationships/customXml" Target="../ink/ink120.xml"/><Relationship Id="rId163" Type="http://schemas.openxmlformats.org/officeDocument/2006/relationships/image" Target="../media/image128.png"/><Relationship Id="rId3" Type="http://schemas.openxmlformats.org/officeDocument/2006/relationships/image" Target="../media/image480.png"/><Relationship Id="rId25" Type="http://schemas.openxmlformats.org/officeDocument/2006/relationships/image" Target="../media/image59.png"/><Relationship Id="rId46" Type="http://schemas.openxmlformats.org/officeDocument/2006/relationships/customXml" Target="../ink/ink72.xml"/><Relationship Id="rId67" Type="http://schemas.openxmlformats.org/officeDocument/2006/relationships/image" Target="../media/image80.png"/><Relationship Id="rId116" Type="http://schemas.openxmlformats.org/officeDocument/2006/relationships/customXml" Target="../ink/ink107.xml"/><Relationship Id="rId137" Type="http://schemas.openxmlformats.org/officeDocument/2006/relationships/image" Target="../media/image115.png"/><Relationship Id="rId158" Type="http://schemas.openxmlformats.org/officeDocument/2006/relationships/customXml" Target="../ink/ink128.xml"/><Relationship Id="rId20" Type="http://schemas.openxmlformats.org/officeDocument/2006/relationships/customXml" Target="../ink/ink59.xml"/><Relationship Id="rId41" Type="http://schemas.openxmlformats.org/officeDocument/2006/relationships/image" Target="../media/image67.png"/><Relationship Id="rId62" Type="http://schemas.openxmlformats.org/officeDocument/2006/relationships/customXml" Target="../ink/ink80.xml"/><Relationship Id="rId83" Type="http://schemas.openxmlformats.org/officeDocument/2006/relationships/image" Target="../media/image88.png"/><Relationship Id="rId88" Type="http://schemas.openxmlformats.org/officeDocument/2006/relationships/customXml" Target="../ink/ink93.xml"/><Relationship Id="rId111" Type="http://schemas.openxmlformats.org/officeDocument/2006/relationships/image" Target="../media/image102.png"/><Relationship Id="rId132" Type="http://schemas.openxmlformats.org/officeDocument/2006/relationships/customXml" Target="../ink/ink115.xml"/><Relationship Id="rId153" Type="http://schemas.openxmlformats.org/officeDocument/2006/relationships/image" Target="../media/image123.png"/><Relationship Id="rId15" Type="http://schemas.openxmlformats.org/officeDocument/2006/relationships/image" Target="../media/image54.png"/><Relationship Id="rId36" Type="http://schemas.openxmlformats.org/officeDocument/2006/relationships/customXml" Target="../ink/ink67.xml"/><Relationship Id="rId57" Type="http://schemas.openxmlformats.org/officeDocument/2006/relationships/image" Target="../media/image75.png"/><Relationship Id="rId106" Type="http://schemas.openxmlformats.org/officeDocument/2006/relationships/customXml" Target="../ink/ink102.xml"/><Relationship Id="rId127" Type="http://schemas.openxmlformats.org/officeDocument/2006/relationships/image" Target="../media/image110.png"/><Relationship Id="rId10" Type="http://schemas.openxmlformats.org/officeDocument/2006/relationships/customXml" Target="../ink/ink54.xml"/><Relationship Id="rId31" Type="http://schemas.openxmlformats.org/officeDocument/2006/relationships/image" Target="../media/image62.png"/><Relationship Id="rId52" Type="http://schemas.openxmlformats.org/officeDocument/2006/relationships/customXml" Target="../ink/ink75.xml"/><Relationship Id="rId73" Type="http://schemas.openxmlformats.org/officeDocument/2006/relationships/image" Target="../media/image83.png"/><Relationship Id="rId78" Type="http://schemas.openxmlformats.org/officeDocument/2006/relationships/customXml" Target="../ink/ink88.xml"/><Relationship Id="rId94" Type="http://schemas.openxmlformats.org/officeDocument/2006/relationships/customXml" Target="../ink/ink96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customXml" Target="../ink/ink110.xml"/><Relationship Id="rId143" Type="http://schemas.openxmlformats.org/officeDocument/2006/relationships/image" Target="../media/image118.png"/><Relationship Id="rId148" Type="http://schemas.openxmlformats.org/officeDocument/2006/relationships/customXml" Target="../ink/ink123.xml"/><Relationship Id="rId164" Type="http://schemas.openxmlformats.org/officeDocument/2006/relationships/customXml" Target="../ink/ink131.xml"/><Relationship Id="rId4" Type="http://schemas.openxmlformats.org/officeDocument/2006/relationships/customXml" Target="../ink/ink51.xml"/><Relationship Id="rId9" Type="http://schemas.openxmlformats.org/officeDocument/2006/relationships/image" Target="../media/image51.png"/><Relationship Id="rId26" Type="http://schemas.openxmlformats.org/officeDocument/2006/relationships/customXml" Target="../ink/ink62.xml"/><Relationship Id="rId47" Type="http://schemas.openxmlformats.org/officeDocument/2006/relationships/image" Target="../media/image70.png"/><Relationship Id="rId68" Type="http://schemas.openxmlformats.org/officeDocument/2006/relationships/customXml" Target="../ink/ink83.xml"/><Relationship Id="rId89" Type="http://schemas.openxmlformats.org/officeDocument/2006/relationships/image" Target="../media/image91.png"/><Relationship Id="rId112" Type="http://schemas.openxmlformats.org/officeDocument/2006/relationships/customXml" Target="../ink/ink105.xml"/><Relationship Id="rId133" Type="http://schemas.openxmlformats.org/officeDocument/2006/relationships/image" Target="../media/image113.png"/><Relationship Id="rId154" Type="http://schemas.openxmlformats.org/officeDocument/2006/relationships/customXml" Target="../ink/ink126.xml"/><Relationship Id="rId16" Type="http://schemas.openxmlformats.org/officeDocument/2006/relationships/customXml" Target="../ink/ink57.xml"/><Relationship Id="rId37" Type="http://schemas.openxmlformats.org/officeDocument/2006/relationships/image" Target="../media/image65.png"/><Relationship Id="rId58" Type="http://schemas.openxmlformats.org/officeDocument/2006/relationships/customXml" Target="../ink/ink78.xml"/><Relationship Id="rId79" Type="http://schemas.openxmlformats.org/officeDocument/2006/relationships/image" Target="../media/image86.png"/><Relationship Id="rId102" Type="http://schemas.openxmlformats.org/officeDocument/2006/relationships/customXml" Target="../ink/ink100.xml"/><Relationship Id="rId123" Type="http://schemas.openxmlformats.org/officeDocument/2006/relationships/image" Target="../media/image108.png"/><Relationship Id="rId144" Type="http://schemas.openxmlformats.org/officeDocument/2006/relationships/customXml" Target="../ink/ink121.xml"/><Relationship Id="rId90" Type="http://schemas.openxmlformats.org/officeDocument/2006/relationships/customXml" Target="../ink/ink94.xml"/><Relationship Id="rId165" Type="http://schemas.openxmlformats.org/officeDocument/2006/relationships/image" Target="../media/image129.png"/><Relationship Id="rId27" Type="http://schemas.openxmlformats.org/officeDocument/2006/relationships/image" Target="../media/image60.png"/><Relationship Id="rId48" Type="http://schemas.openxmlformats.org/officeDocument/2006/relationships/customXml" Target="../ink/ink73.xml"/><Relationship Id="rId69" Type="http://schemas.openxmlformats.org/officeDocument/2006/relationships/image" Target="../media/image81.png"/><Relationship Id="rId113" Type="http://schemas.openxmlformats.org/officeDocument/2006/relationships/image" Target="../media/image103.png"/><Relationship Id="rId134" Type="http://schemas.openxmlformats.org/officeDocument/2006/relationships/customXml" Target="../ink/ink116.xml"/><Relationship Id="rId80" Type="http://schemas.openxmlformats.org/officeDocument/2006/relationships/customXml" Target="../ink/ink89.xml"/><Relationship Id="rId155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4.xml"/><Relationship Id="rId21" Type="http://schemas.openxmlformats.org/officeDocument/2006/relationships/image" Target="../media/image138.png"/><Relationship Id="rId42" Type="http://schemas.openxmlformats.org/officeDocument/2006/relationships/customXml" Target="../ink/ink152.xml"/><Relationship Id="rId47" Type="http://schemas.openxmlformats.org/officeDocument/2006/relationships/image" Target="../media/image151.png"/><Relationship Id="rId63" Type="http://schemas.openxmlformats.org/officeDocument/2006/relationships/image" Target="../media/image159.png"/><Relationship Id="rId68" Type="http://schemas.openxmlformats.org/officeDocument/2006/relationships/customXml" Target="../ink/ink165.xml"/><Relationship Id="rId84" Type="http://schemas.openxmlformats.org/officeDocument/2006/relationships/image" Target="../media/image168.png"/><Relationship Id="rId89" Type="http://schemas.openxmlformats.org/officeDocument/2006/relationships/image" Target="../media/image170.png"/><Relationship Id="rId112" Type="http://schemas.openxmlformats.org/officeDocument/2006/relationships/customXml" Target="../ink/ink189.xml"/><Relationship Id="rId16" Type="http://schemas.openxmlformats.org/officeDocument/2006/relationships/customXml" Target="../ink/ink139.xml"/><Relationship Id="rId107" Type="http://schemas.openxmlformats.org/officeDocument/2006/relationships/image" Target="../media/image179.png"/><Relationship Id="rId11" Type="http://schemas.openxmlformats.org/officeDocument/2006/relationships/image" Target="../media/image133.png"/><Relationship Id="rId32" Type="http://schemas.openxmlformats.org/officeDocument/2006/relationships/customXml" Target="../ink/ink147.xml"/><Relationship Id="rId37" Type="http://schemas.openxmlformats.org/officeDocument/2006/relationships/image" Target="../media/image146.png"/><Relationship Id="rId53" Type="http://schemas.openxmlformats.org/officeDocument/2006/relationships/image" Target="../media/image154.png"/><Relationship Id="rId58" Type="http://schemas.openxmlformats.org/officeDocument/2006/relationships/customXml" Target="../ink/ink160.xml"/><Relationship Id="rId74" Type="http://schemas.openxmlformats.org/officeDocument/2006/relationships/customXml" Target="../ink/ink169.xml"/><Relationship Id="rId79" Type="http://schemas.openxmlformats.org/officeDocument/2006/relationships/customXml" Target="../ink/ink172.xml"/><Relationship Id="rId102" Type="http://schemas.openxmlformats.org/officeDocument/2006/relationships/customXml" Target="../ink/ink184.xml"/><Relationship Id="rId5" Type="http://schemas.openxmlformats.org/officeDocument/2006/relationships/image" Target="../media/image130.png"/><Relationship Id="rId90" Type="http://schemas.openxmlformats.org/officeDocument/2006/relationships/customXml" Target="../ink/ink178.xml"/><Relationship Id="rId95" Type="http://schemas.openxmlformats.org/officeDocument/2006/relationships/image" Target="../media/image173.png"/><Relationship Id="rId22" Type="http://schemas.openxmlformats.org/officeDocument/2006/relationships/customXml" Target="../ink/ink142.xml"/><Relationship Id="rId27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customXml" Target="../ink/ink155.xml"/><Relationship Id="rId64" Type="http://schemas.openxmlformats.org/officeDocument/2006/relationships/customXml" Target="../ink/ink163.xml"/><Relationship Id="rId69" Type="http://schemas.openxmlformats.org/officeDocument/2006/relationships/image" Target="../media/image162.png"/><Relationship Id="rId113" Type="http://schemas.openxmlformats.org/officeDocument/2006/relationships/image" Target="../media/image182.png"/><Relationship Id="rId80" Type="http://schemas.openxmlformats.org/officeDocument/2006/relationships/image" Target="../media/image166.png"/><Relationship Id="rId85" Type="http://schemas.openxmlformats.org/officeDocument/2006/relationships/customXml" Target="../ink/ink175.xml"/><Relationship Id="rId12" Type="http://schemas.openxmlformats.org/officeDocument/2006/relationships/customXml" Target="../ink/ink137.xml"/><Relationship Id="rId17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customXml" Target="../ink/ink150.xml"/><Relationship Id="rId59" Type="http://schemas.openxmlformats.org/officeDocument/2006/relationships/image" Target="../media/image157.png"/><Relationship Id="rId103" Type="http://schemas.openxmlformats.org/officeDocument/2006/relationships/image" Target="../media/image177.png"/><Relationship Id="rId108" Type="http://schemas.openxmlformats.org/officeDocument/2006/relationships/customXml" Target="../ink/ink187.xml"/><Relationship Id="rId54" Type="http://schemas.openxmlformats.org/officeDocument/2006/relationships/customXml" Target="../ink/ink158.xml"/><Relationship Id="rId70" Type="http://schemas.openxmlformats.org/officeDocument/2006/relationships/customXml" Target="../ink/ink166.xml"/><Relationship Id="rId75" Type="http://schemas.openxmlformats.org/officeDocument/2006/relationships/image" Target="../media/image164.png"/><Relationship Id="rId91" Type="http://schemas.openxmlformats.org/officeDocument/2006/relationships/image" Target="../media/image171.png"/><Relationship Id="rId96" Type="http://schemas.openxmlformats.org/officeDocument/2006/relationships/customXml" Target="../ink/ink1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45.xml"/><Relationship Id="rId36" Type="http://schemas.openxmlformats.org/officeDocument/2006/relationships/customXml" Target="../ink/ink149.xml"/><Relationship Id="rId49" Type="http://schemas.openxmlformats.org/officeDocument/2006/relationships/image" Target="../media/image152.png"/><Relationship Id="rId57" Type="http://schemas.openxmlformats.org/officeDocument/2006/relationships/image" Target="../media/image156.png"/><Relationship Id="rId106" Type="http://schemas.openxmlformats.org/officeDocument/2006/relationships/customXml" Target="../ink/ink186.xml"/><Relationship Id="rId114" Type="http://schemas.openxmlformats.org/officeDocument/2006/relationships/customXml" Target="../ink/ink190.xml"/><Relationship Id="rId10" Type="http://schemas.openxmlformats.org/officeDocument/2006/relationships/customXml" Target="../ink/ink136.xml"/><Relationship Id="rId31" Type="http://schemas.openxmlformats.org/officeDocument/2006/relationships/image" Target="../media/image143.png"/><Relationship Id="rId44" Type="http://schemas.openxmlformats.org/officeDocument/2006/relationships/customXml" Target="../ink/ink153.xml"/><Relationship Id="rId52" Type="http://schemas.openxmlformats.org/officeDocument/2006/relationships/customXml" Target="../ink/ink157.xml"/><Relationship Id="rId60" Type="http://schemas.openxmlformats.org/officeDocument/2006/relationships/customXml" Target="../ink/ink161.xml"/><Relationship Id="rId65" Type="http://schemas.openxmlformats.org/officeDocument/2006/relationships/image" Target="../media/image160.png"/><Relationship Id="rId73" Type="http://schemas.openxmlformats.org/officeDocument/2006/relationships/customXml" Target="../ink/ink168.xml"/><Relationship Id="rId78" Type="http://schemas.openxmlformats.org/officeDocument/2006/relationships/customXml" Target="../ink/ink171.xml"/><Relationship Id="rId81" Type="http://schemas.openxmlformats.org/officeDocument/2006/relationships/customXml" Target="../ink/ink173.xml"/><Relationship Id="rId86" Type="http://schemas.openxmlformats.org/officeDocument/2006/relationships/image" Target="../media/image169.png"/><Relationship Id="rId94" Type="http://schemas.openxmlformats.org/officeDocument/2006/relationships/customXml" Target="../ink/ink180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4" Type="http://schemas.openxmlformats.org/officeDocument/2006/relationships/customXml" Target="../ink/ink133.xml"/><Relationship Id="rId9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customXml" Target="../ink/ink140.xml"/><Relationship Id="rId39" Type="http://schemas.openxmlformats.org/officeDocument/2006/relationships/image" Target="../media/image147.png"/><Relationship Id="rId109" Type="http://schemas.openxmlformats.org/officeDocument/2006/relationships/image" Target="../media/image180.png"/><Relationship Id="rId34" Type="http://schemas.openxmlformats.org/officeDocument/2006/relationships/customXml" Target="../ink/ink148.xml"/><Relationship Id="rId50" Type="http://schemas.openxmlformats.org/officeDocument/2006/relationships/customXml" Target="../ink/ink156.xml"/><Relationship Id="rId55" Type="http://schemas.openxmlformats.org/officeDocument/2006/relationships/image" Target="../media/image155.png"/><Relationship Id="rId76" Type="http://schemas.openxmlformats.org/officeDocument/2006/relationships/customXml" Target="../ink/ink170.xml"/><Relationship Id="rId97" Type="http://schemas.openxmlformats.org/officeDocument/2006/relationships/image" Target="../media/image174.png"/><Relationship Id="rId104" Type="http://schemas.openxmlformats.org/officeDocument/2006/relationships/customXml" Target="../ink/ink185.xml"/><Relationship Id="rId7" Type="http://schemas.openxmlformats.org/officeDocument/2006/relationships/image" Target="../media/image131.png"/><Relationship Id="rId71" Type="http://schemas.openxmlformats.org/officeDocument/2006/relationships/image" Target="../media/image163.png"/><Relationship Id="rId92" Type="http://schemas.openxmlformats.org/officeDocument/2006/relationships/customXml" Target="../ink/ink179.xml"/><Relationship Id="rId2" Type="http://schemas.openxmlformats.org/officeDocument/2006/relationships/customXml" Target="../ink/ink132.xml"/><Relationship Id="rId29" Type="http://schemas.openxmlformats.org/officeDocument/2006/relationships/image" Target="../media/image142.png"/><Relationship Id="rId24" Type="http://schemas.openxmlformats.org/officeDocument/2006/relationships/customXml" Target="../ink/ink143.xml"/><Relationship Id="rId40" Type="http://schemas.openxmlformats.org/officeDocument/2006/relationships/customXml" Target="../ink/ink151.xml"/><Relationship Id="rId45" Type="http://schemas.openxmlformats.org/officeDocument/2006/relationships/image" Target="../media/image150.png"/><Relationship Id="rId66" Type="http://schemas.openxmlformats.org/officeDocument/2006/relationships/customXml" Target="../ink/ink164.xml"/><Relationship Id="rId87" Type="http://schemas.openxmlformats.org/officeDocument/2006/relationships/customXml" Target="../ink/ink176.xml"/><Relationship Id="rId110" Type="http://schemas.openxmlformats.org/officeDocument/2006/relationships/customXml" Target="../ink/ink188.xml"/><Relationship Id="rId115" Type="http://schemas.openxmlformats.org/officeDocument/2006/relationships/image" Target="../media/image183.png"/><Relationship Id="rId61" Type="http://schemas.openxmlformats.org/officeDocument/2006/relationships/image" Target="../media/image158.png"/><Relationship Id="rId82" Type="http://schemas.openxmlformats.org/officeDocument/2006/relationships/image" Target="../media/image167.png"/><Relationship Id="rId19" Type="http://schemas.openxmlformats.org/officeDocument/2006/relationships/image" Target="../media/image137.png"/><Relationship Id="rId14" Type="http://schemas.openxmlformats.org/officeDocument/2006/relationships/customXml" Target="../ink/ink138.xml"/><Relationship Id="rId30" Type="http://schemas.openxmlformats.org/officeDocument/2006/relationships/customXml" Target="../ink/ink146.xml"/><Relationship Id="rId35" Type="http://schemas.openxmlformats.org/officeDocument/2006/relationships/image" Target="../media/image145.png"/><Relationship Id="rId56" Type="http://schemas.openxmlformats.org/officeDocument/2006/relationships/customXml" Target="../ink/ink159.xml"/><Relationship Id="rId77" Type="http://schemas.openxmlformats.org/officeDocument/2006/relationships/image" Target="../media/image165.png"/><Relationship Id="rId100" Type="http://schemas.openxmlformats.org/officeDocument/2006/relationships/customXml" Target="../ink/ink183.xml"/><Relationship Id="rId105" Type="http://schemas.openxmlformats.org/officeDocument/2006/relationships/image" Target="../media/image178.png"/><Relationship Id="rId8" Type="http://schemas.openxmlformats.org/officeDocument/2006/relationships/customXml" Target="../ink/ink135.xml"/><Relationship Id="rId51" Type="http://schemas.openxmlformats.org/officeDocument/2006/relationships/image" Target="../media/image153.png"/><Relationship Id="rId72" Type="http://schemas.openxmlformats.org/officeDocument/2006/relationships/customXml" Target="../ink/ink167.xml"/><Relationship Id="rId93" Type="http://schemas.openxmlformats.org/officeDocument/2006/relationships/image" Target="../media/image172.png"/><Relationship Id="rId98" Type="http://schemas.openxmlformats.org/officeDocument/2006/relationships/customXml" Target="../ink/ink182.xml"/><Relationship Id="rId3" Type="http://schemas.openxmlformats.org/officeDocument/2006/relationships/image" Target="../media/image1290.png"/><Relationship Id="rId25" Type="http://schemas.openxmlformats.org/officeDocument/2006/relationships/image" Target="../media/image140.png"/><Relationship Id="rId46" Type="http://schemas.openxmlformats.org/officeDocument/2006/relationships/customXml" Target="../ink/ink154.xml"/><Relationship Id="rId67" Type="http://schemas.openxmlformats.org/officeDocument/2006/relationships/image" Target="../media/image161.png"/><Relationship Id="rId20" Type="http://schemas.openxmlformats.org/officeDocument/2006/relationships/customXml" Target="../ink/ink141.xml"/><Relationship Id="rId41" Type="http://schemas.openxmlformats.org/officeDocument/2006/relationships/image" Target="../media/image148.png"/><Relationship Id="rId62" Type="http://schemas.openxmlformats.org/officeDocument/2006/relationships/customXml" Target="../ink/ink162.xml"/><Relationship Id="rId83" Type="http://schemas.openxmlformats.org/officeDocument/2006/relationships/customXml" Target="../ink/ink174.xml"/><Relationship Id="rId88" Type="http://schemas.openxmlformats.org/officeDocument/2006/relationships/customXml" Target="../ink/ink177.xml"/><Relationship Id="rId111" Type="http://schemas.openxmlformats.org/officeDocument/2006/relationships/image" Target="../media/image18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8.png"/><Relationship Id="rId18" Type="http://schemas.openxmlformats.org/officeDocument/2006/relationships/customXml" Target="../ink/ink199.xml"/><Relationship Id="rId26" Type="http://schemas.openxmlformats.org/officeDocument/2006/relationships/customXml" Target="../ink/ink203.xml"/><Relationship Id="rId21" Type="http://schemas.openxmlformats.org/officeDocument/2006/relationships/image" Target="../media/image192.png"/><Relationship Id="rId34" Type="http://schemas.openxmlformats.org/officeDocument/2006/relationships/customXml" Target="../ink/ink207.xml"/><Relationship Id="rId7" Type="http://schemas.openxmlformats.org/officeDocument/2006/relationships/image" Target="../media/image185.png"/><Relationship Id="rId12" Type="http://schemas.openxmlformats.org/officeDocument/2006/relationships/customXml" Target="../ink/ink196.xml"/><Relationship Id="rId17" Type="http://schemas.openxmlformats.org/officeDocument/2006/relationships/image" Target="../media/image190.png"/><Relationship Id="rId25" Type="http://schemas.openxmlformats.org/officeDocument/2006/relationships/image" Target="../media/image194.png"/><Relationship Id="rId33" Type="http://schemas.openxmlformats.org/officeDocument/2006/relationships/image" Target="../media/image198.png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0" Type="http://schemas.openxmlformats.org/officeDocument/2006/relationships/customXml" Target="../ink/ink200.xml"/><Relationship Id="rId29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11" Type="http://schemas.openxmlformats.org/officeDocument/2006/relationships/image" Target="../media/image187.png"/><Relationship Id="rId24" Type="http://schemas.openxmlformats.org/officeDocument/2006/relationships/customXml" Target="../ink/ink202.xml"/><Relationship Id="rId32" Type="http://schemas.openxmlformats.org/officeDocument/2006/relationships/customXml" Target="../ink/ink206.xml"/><Relationship Id="rId37" Type="http://schemas.openxmlformats.org/officeDocument/2006/relationships/image" Target="../media/image200.png"/><Relationship Id="rId5" Type="http://schemas.openxmlformats.org/officeDocument/2006/relationships/image" Target="../media/image184.png"/><Relationship Id="rId15" Type="http://schemas.openxmlformats.org/officeDocument/2006/relationships/image" Target="../media/image189.png"/><Relationship Id="rId23" Type="http://schemas.openxmlformats.org/officeDocument/2006/relationships/image" Target="../media/image193.png"/><Relationship Id="rId28" Type="http://schemas.openxmlformats.org/officeDocument/2006/relationships/customXml" Target="../ink/ink204.xml"/><Relationship Id="rId36" Type="http://schemas.openxmlformats.org/officeDocument/2006/relationships/customXml" Target="../ink/ink208.xml"/><Relationship Id="rId10" Type="http://schemas.openxmlformats.org/officeDocument/2006/relationships/customXml" Target="../ink/ink195.xml"/><Relationship Id="rId19" Type="http://schemas.openxmlformats.org/officeDocument/2006/relationships/image" Target="../media/image191.png"/><Relationship Id="rId31" Type="http://schemas.openxmlformats.org/officeDocument/2006/relationships/image" Target="../media/image197.png"/><Relationship Id="rId4" Type="http://schemas.openxmlformats.org/officeDocument/2006/relationships/customXml" Target="../ink/ink192.xml"/><Relationship Id="rId9" Type="http://schemas.openxmlformats.org/officeDocument/2006/relationships/image" Target="../media/image186.png"/><Relationship Id="rId14" Type="http://schemas.openxmlformats.org/officeDocument/2006/relationships/customXml" Target="../ink/ink197.xml"/><Relationship Id="rId22" Type="http://schemas.openxmlformats.org/officeDocument/2006/relationships/customXml" Target="../ink/ink201.xml"/><Relationship Id="rId27" Type="http://schemas.openxmlformats.org/officeDocument/2006/relationships/image" Target="../media/image195.png"/><Relationship Id="rId30" Type="http://schemas.openxmlformats.org/officeDocument/2006/relationships/customXml" Target="../ink/ink205.xml"/><Relationship Id="rId35" Type="http://schemas.openxmlformats.org/officeDocument/2006/relationships/image" Target="../media/image199.png"/><Relationship Id="rId8" Type="http://schemas.openxmlformats.org/officeDocument/2006/relationships/customXml" Target="../ink/ink194.xml"/><Relationship Id="rId3" Type="http://schemas.openxmlformats.org/officeDocument/2006/relationships/image" Target="../media/image18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customXml" Target="../ink/ink2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png"/><Relationship Id="rId4" Type="http://schemas.openxmlformats.org/officeDocument/2006/relationships/customXml" Target="../ink/ink21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9.png"/><Relationship Id="rId18" Type="http://schemas.openxmlformats.org/officeDocument/2006/relationships/customXml" Target="../ink/ink219.xml"/><Relationship Id="rId26" Type="http://schemas.openxmlformats.org/officeDocument/2006/relationships/customXml" Target="../ink/ink223.xml"/><Relationship Id="rId21" Type="http://schemas.openxmlformats.org/officeDocument/2006/relationships/image" Target="../media/image213.png"/><Relationship Id="rId34" Type="http://schemas.openxmlformats.org/officeDocument/2006/relationships/customXml" Target="../ink/ink227.xml"/><Relationship Id="rId7" Type="http://schemas.openxmlformats.org/officeDocument/2006/relationships/image" Target="../media/image2060.png"/><Relationship Id="rId12" Type="http://schemas.openxmlformats.org/officeDocument/2006/relationships/customXml" Target="../ink/ink216.xml"/><Relationship Id="rId17" Type="http://schemas.openxmlformats.org/officeDocument/2006/relationships/image" Target="../media/image211.png"/><Relationship Id="rId25" Type="http://schemas.openxmlformats.org/officeDocument/2006/relationships/image" Target="../media/image215.png"/><Relationship Id="rId33" Type="http://schemas.openxmlformats.org/officeDocument/2006/relationships/image" Target="../media/image219.png"/><Relationship Id="rId2" Type="http://schemas.openxmlformats.org/officeDocument/2006/relationships/customXml" Target="../ink/ink211.xml"/><Relationship Id="rId16" Type="http://schemas.openxmlformats.org/officeDocument/2006/relationships/customXml" Target="../ink/ink218.xml"/><Relationship Id="rId20" Type="http://schemas.openxmlformats.org/officeDocument/2006/relationships/customXml" Target="../ink/ink220.xml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3.xml"/><Relationship Id="rId11" Type="http://schemas.openxmlformats.org/officeDocument/2006/relationships/image" Target="../media/image208.png"/><Relationship Id="rId24" Type="http://schemas.openxmlformats.org/officeDocument/2006/relationships/customXml" Target="../ink/ink222.xml"/><Relationship Id="rId32" Type="http://schemas.openxmlformats.org/officeDocument/2006/relationships/customXml" Target="../ink/ink226.xml"/><Relationship Id="rId37" Type="http://schemas.openxmlformats.org/officeDocument/2006/relationships/image" Target="../media/image221.png"/><Relationship Id="rId5" Type="http://schemas.openxmlformats.org/officeDocument/2006/relationships/image" Target="../media/image2050.png"/><Relationship Id="rId15" Type="http://schemas.openxmlformats.org/officeDocument/2006/relationships/image" Target="../media/image210.png"/><Relationship Id="rId23" Type="http://schemas.openxmlformats.org/officeDocument/2006/relationships/image" Target="../media/image214.png"/><Relationship Id="rId28" Type="http://schemas.openxmlformats.org/officeDocument/2006/relationships/customXml" Target="../ink/ink224.xml"/><Relationship Id="rId36" Type="http://schemas.openxmlformats.org/officeDocument/2006/relationships/customXml" Target="../ink/ink228.xml"/><Relationship Id="rId10" Type="http://schemas.openxmlformats.org/officeDocument/2006/relationships/customXml" Target="../ink/ink215.xml"/><Relationship Id="rId19" Type="http://schemas.openxmlformats.org/officeDocument/2006/relationships/image" Target="../media/image212.png"/><Relationship Id="rId31" Type="http://schemas.openxmlformats.org/officeDocument/2006/relationships/image" Target="../media/image218.png"/><Relationship Id="rId4" Type="http://schemas.openxmlformats.org/officeDocument/2006/relationships/customXml" Target="../ink/ink212.xml"/><Relationship Id="rId9" Type="http://schemas.openxmlformats.org/officeDocument/2006/relationships/image" Target="../media/image207.png"/><Relationship Id="rId14" Type="http://schemas.openxmlformats.org/officeDocument/2006/relationships/customXml" Target="../ink/ink217.xml"/><Relationship Id="rId22" Type="http://schemas.openxmlformats.org/officeDocument/2006/relationships/customXml" Target="../ink/ink221.xml"/><Relationship Id="rId27" Type="http://schemas.openxmlformats.org/officeDocument/2006/relationships/image" Target="../media/image216.png"/><Relationship Id="rId30" Type="http://schemas.openxmlformats.org/officeDocument/2006/relationships/customXml" Target="../ink/ink225.xml"/><Relationship Id="rId35" Type="http://schemas.openxmlformats.org/officeDocument/2006/relationships/image" Target="../media/image220.png"/><Relationship Id="rId8" Type="http://schemas.openxmlformats.org/officeDocument/2006/relationships/customXml" Target="../ink/ink214.xml"/><Relationship Id="rId3" Type="http://schemas.openxmlformats.org/officeDocument/2006/relationships/image" Target="../media/image20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Carbohydrates: Chain Lengthening</a:t>
            </a:r>
            <a:br>
              <a:rPr lang="en-US" sz="4400"/>
            </a:br>
            <a:br>
              <a:rPr lang="en-US" sz="4400"/>
            </a:br>
            <a:r>
              <a:rPr lang="en-US" sz="4400"/>
              <a:t>Amino Acid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4/19/2023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Reminder about pH and </a:t>
            </a:r>
            <a:r>
              <a:rPr lang="en-US" err="1"/>
              <a:t>pKa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F91237-0A30-5D59-C80D-1611C10DACD3}"/>
                  </a:ext>
                </a:extLst>
              </p14:cNvPr>
              <p14:cNvContentPartPr/>
              <p14:nvPr/>
            </p14:nvContentPartPr>
            <p14:xfrm>
              <a:off x="452880" y="232920"/>
              <a:ext cx="11578320" cy="643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F91237-0A30-5D59-C80D-1611C10DAC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520" y="223560"/>
                <a:ext cx="11597040" cy="64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17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88EB-F299-F836-1054-3F67EBAE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32F6D8-1E08-0290-AE08-549A0A090FBB}"/>
                  </a:ext>
                </a:extLst>
              </p14:cNvPr>
              <p14:cNvContentPartPr/>
              <p14:nvPr/>
            </p14:nvContentPartPr>
            <p14:xfrm>
              <a:off x="3286403" y="2198567"/>
              <a:ext cx="211320" cy="20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32F6D8-1E08-0290-AE08-549A0A090F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7403" y="2189583"/>
                <a:ext cx="228960" cy="222809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5702A6F-7471-3CC5-8FD1-09A8F51B304C}"/>
              </a:ext>
            </a:extLst>
          </p:cNvPr>
          <p:cNvGrpSpPr/>
          <p:nvPr/>
        </p:nvGrpSpPr>
        <p:grpSpPr>
          <a:xfrm>
            <a:off x="2712203" y="1215767"/>
            <a:ext cx="1225800" cy="893520"/>
            <a:chOff x="889881" y="1216070"/>
            <a:chExt cx="1225800" cy="8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1C716E-E568-25FF-4B8B-E8E9B55B62A4}"/>
                    </a:ext>
                  </a:extLst>
                </p14:cNvPr>
                <p14:cNvContentPartPr/>
                <p14:nvPr/>
              </p14:nvContentPartPr>
              <p14:xfrm>
                <a:off x="1467321" y="1350710"/>
                <a:ext cx="279720" cy="18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1C716E-E568-25FF-4B8B-E8E9B55B62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8321" y="1341710"/>
                  <a:ext cx="297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F7092E-EE22-9044-8B85-995AF4FD6036}"/>
                    </a:ext>
                  </a:extLst>
                </p14:cNvPr>
                <p14:cNvContentPartPr/>
                <p14:nvPr/>
              </p14:nvContentPartPr>
              <p14:xfrm>
                <a:off x="1532121" y="1468430"/>
                <a:ext cx="312840" cy="16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F7092E-EE22-9044-8B85-995AF4FD60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3121" y="1459430"/>
                  <a:ext cx="330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5E7C9A-E572-EF47-89B9-097371EE9411}"/>
                    </a:ext>
                  </a:extLst>
                </p14:cNvPr>
                <p14:cNvContentPartPr/>
                <p14:nvPr/>
              </p14:nvContentPartPr>
              <p14:xfrm>
                <a:off x="1933881" y="1227950"/>
                <a:ext cx="181800" cy="20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5E7C9A-E572-EF47-89B9-097371EE94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4881" y="1218950"/>
                  <a:ext cx="199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EB7F9C-A8A2-AC15-170A-D8E919ACB645}"/>
                    </a:ext>
                  </a:extLst>
                </p14:cNvPr>
                <p14:cNvContentPartPr/>
                <p14:nvPr/>
              </p14:nvContentPartPr>
              <p14:xfrm>
                <a:off x="1486761" y="1596230"/>
                <a:ext cx="43200" cy="51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EB7F9C-A8A2-AC15-170A-D8E919ACB6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7835" y="1587230"/>
                  <a:ext cx="60694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0E122E-E0C0-A715-2733-DE3F709F4292}"/>
                    </a:ext>
                  </a:extLst>
                </p14:cNvPr>
                <p14:cNvContentPartPr/>
                <p14:nvPr/>
              </p14:nvContentPartPr>
              <p14:xfrm>
                <a:off x="1164201" y="1443590"/>
                <a:ext cx="319320" cy="167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0E122E-E0C0-A715-2733-DE3F709F42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5201" y="1434590"/>
                  <a:ext cx="336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2EDF93-54DE-76DC-457C-FBF0455BFF32}"/>
                    </a:ext>
                  </a:extLst>
                </p14:cNvPr>
                <p14:cNvContentPartPr/>
                <p14:nvPr/>
              </p14:nvContentPartPr>
              <p14:xfrm>
                <a:off x="889881" y="1263590"/>
                <a:ext cx="4320" cy="229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2EDF93-54DE-76DC-457C-FBF0455BFF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0881" y="1254590"/>
                  <a:ext cx="21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3706DD-2660-7D0F-7A09-00D580A6D017}"/>
                    </a:ext>
                  </a:extLst>
                </p14:cNvPr>
                <p14:cNvContentPartPr/>
                <p14:nvPr/>
              </p14:nvContentPartPr>
              <p14:xfrm>
                <a:off x="975561" y="1216070"/>
                <a:ext cx="19800" cy="21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3706DD-2660-7D0F-7A09-00D580A6D0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6394" y="1207085"/>
                  <a:ext cx="37767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3D82EF-CD61-3772-3093-256FE1E0FEA4}"/>
                    </a:ext>
                  </a:extLst>
                </p14:cNvPr>
                <p14:cNvContentPartPr/>
                <p14:nvPr/>
              </p14:nvContentPartPr>
              <p14:xfrm>
                <a:off x="893121" y="1360070"/>
                <a:ext cx="141120" cy="1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3D82EF-CD61-3772-3093-256FE1E0FE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4121" y="1351070"/>
                  <a:ext cx="158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A2DC13-11FC-5829-69CC-DFA5DFB6E6E6}"/>
              </a:ext>
            </a:extLst>
          </p:cNvPr>
          <p:cNvGrpSpPr/>
          <p:nvPr/>
        </p:nvGrpSpPr>
        <p:grpSpPr>
          <a:xfrm>
            <a:off x="4587083" y="1571447"/>
            <a:ext cx="1259640" cy="316440"/>
            <a:chOff x="2764761" y="1571750"/>
            <a:chExt cx="12596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508FF2-23A6-24E9-C76A-8BA862BD42B6}"/>
                    </a:ext>
                  </a:extLst>
                </p14:cNvPr>
                <p14:cNvContentPartPr/>
                <p14:nvPr/>
              </p14:nvContentPartPr>
              <p14:xfrm>
                <a:off x="2764761" y="1716110"/>
                <a:ext cx="1186200" cy="37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508FF2-23A6-24E9-C76A-8BA862BD4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5761" y="1707110"/>
                  <a:ext cx="1203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892499-F41D-49C4-47D9-53FE23C75220}"/>
                    </a:ext>
                  </a:extLst>
                </p14:cNvPr>
                <p14:cNvContentPartPr/>
                <p14:nvPr/>
              </p14:nvContentPartPr>
              <p14:xfrm>
                <a:off x="3836481" y="1571750"/>
                <a:ext cx="187920" cy="316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892499-F41D-49C4-47D9-53FE23C752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27481" y="1562750"/>
                  <a:ext cx="20556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42AC18-35B0-9043-894C-2B68F66BD497}"/>
              </a:ext>
            </a:extLst>
          </p:cNvPr>
          <p:cNvGrpSpPr/>
          <p:nvPr/>
        </p:nvGrpSpPr>
        <p:grpSpPr>
          <a:xfrm>
            <a:off x="4761100" y="1296392"/>
            <a:ext cx="163440" cy="275400"/>
            <a:chOff x="5258350" y="1358545"/>
            <a:chExt cx="1634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7B2B96-2888-BDE0-8E7C-95F7C18808EA}"/>
                    </a:ext>
                  </a:extLst>
                </p14:cNvPr>
                <p14:cNvContentPartPr/>
                <p14:nvPr/>
              </p14:nvContentPartPr>
              <p14:xfrm>
                <a:off x="5258350" y="1358545"/>
                <a:ext cx="32040" cy="27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7B2B96-2888-BDE0-8E7C-95F7C18808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9350" y="1349545"/>
                  <a:ext cx="49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F40B30-D637-A986-065F-A562865C7F8F}"/>
                    </a:ext>
                  </a:extLst>
                </p14:cNvPr>
                <p14:cNvContentPartPr/>
                <p14:nvPr/>
              </p14:nvContentPartPr>
              <p14:xfrm>
                <a:off x="5370310" y="1358905"/>
                <a:ext cx="51480" cy="24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F40B30-D637-A986-065F-A562865C7F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61310" y="1349905"/>
                  <a:ext cx="69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BF2346-BB0D-9634-4227-C03D881F79C3}"/>
                    </a:ext>
                  </a:extLst>
                </p14:cNvPr>
                <p14:cNvContentPartPr/>
                <p14:nvPr/>
              </p14:nvContentPartPr>
              <p14:xfrm>
                <a:off x="5287510" y="1494625"/>
                <a:ext cx="115560" cy="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BF2346-BB0D-9634-4227-C03D881F79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8510" y="1485958"/>
                  <a:ext cx="133200" cy="263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6267A2D-A352-580D-37B9-A3446F87F785}"/>
              </a:ext>
            </a:extLst>
          </p:cNvPr>
          <p:cNvGrpSpPr/>
          <p:nvPr/>
        </p:nvGrpSpPr>
        <p:grpSpPr>
          <a:xfrm>
            <a:off x="123986" y="3305007"/>
            <a:ext cx="2588223" cy="544853"/>
            <a:chOff x="227560" y="2420480"/>
            <a:chExt cx="14518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8F1CAB-AD3D-3BD3-5F9D-A4C62499EE10}"/>
                    </a:ext>
                  </a:extLst>
                </p14:cNvPr>
                <p14:cNvContentPartPr/>
                <p14:nvPr/>
              </p14:nvContentPartPr>
              <p14:xfrm>
                <a:off x="313240" y="2430920"/>
                <a:ext cx="172800" cy="20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8F1CAB-AD3D-3BD3-5F9D-A4C62499EE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199" y="2425860"/>
                  <a:ext cx="182680" cy="210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FD9E37-5128-C9A6-DEFF-78ECB419B0C4}"/>
                    </a:ext>
                  </a:extLst>
                </p14:cNvPr>
                <p14:cNvContentPartPr/>
                <p14:nvPr/>
              </p14:nvContentPartPr>
              <p14:xfrm>
                <a:off x="560200" y="2499680"/>
                <a:ext cx="96120" cy="10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FD9E37-5128-C9A6-DEFF-78ECB419B0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120" y="2494628"/>
                  <a:ext cx="106077" cy="11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1B853C-0F2F-1DD2-CC22-2FA3AF55F2E5}"/>
                    </a:ext>
                  </a:extLst>
                </p14:cNvPr>
                <p14:cNvContentPartPr/>
                <p14:nvPr/>
              </p14:nvContentPartPr>
              <p14:xfrm>
                <a:off x="680800" y="2508680"/>
                <a:ext cx="76320" cy="78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1B853C-0F2F-1DD2-CC22-2FA3AF55F2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766" y="2503623"/>
                  <a:ext cx="86187" cy="88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B7CF2C-393C-5A69-A59A-8800B2979AC6}"/>
                    </a:ext>
                  </a:extLst>
                </p14:cNvPr>
                <p14:cNvContentPartPr/>
                <p14:nvPr/>
              </p14:nvContentPartPr>
              <p14:xfrm>
                <a:off x="781600" y="2420480"/>
                <a:ext cx="108000" cy="17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B7CF2C-393C-5A69-A59A-8800B2979A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6544" y="2415429"/>
                  <a:ext cx="117910" cy="18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FF1680-EDCD-8C24-8434-7284C6153944}"/>
                    </a:ext>
                  </a:extLst>
                </p14:cNvPr>
                <p14:cNvContentPartPr/>
                <p14:nvPr/>
              </p14:nvContentPartPr>
              <p14:xfrm>
                <a:off x="965920" y="2502920"/>
                <a:ext cx="65880" cy="8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FF1680-EDCD-8C24-8434-7284C61539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0852" y="2497863"/>
                  <a:ext cx="75813" cy="91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F8038D-301D-7537-3AF2-56EFA33161DE}"/>
                    </a:ext>
                  </a:extLst>
                </p14:cNvPr>
                <p14:cNvContentPartPr/>
                <p14:nvPr/>
              </p14:nvContentPartPr>
              <p14:xfrm>
                <a:off x="1076080" y="2496440"/>
                <a:ext cx="90360" cy="72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F8038D-301D-7537-3AF2-56EFA33161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1004" y="2491387"/>
                  <a:ext cx="100310" cy="82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A57D59-88A3-29D9-9863-2524C8E30A58}"/>
                    </a:ext>
                  </a:extLst>
                </p14:cNvPr>
                <p14:cNvContentPartPr/>
                <p14:nvPr/>
              </p14:nvContentPartPr>
              <p14:xfrm>
                <a:off x="1244560" y="2517320"/>
                <a:ext cx="12960" cy="53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A57D59-88A3-29D9-9863-2524C8E30A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39417" y="2512260"/>
                  <a:ext cx="23040" cy="63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D1BD1D-D886-051F-5D5C-39A6B8CD2BF5}"/>
                    </a:ext>
                  </a:extLst>
                </p14:cNvPr>
                <p14:cNvContentPartPr/>
                <p14:nvPr/>
              </p14:nvContentPartPr>
              <p14:xfrm>
                <a:off x="1233400" y="2434880"/>
                <a:ext cx="19080" cy="3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D1BD1D-D886-051F-5D5C-39A6B8CD2B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28326" y="2429848"/>
                  <a:ext cx="29026" cy="47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02172F-F184-F4D7-AC4D-54E995C9AD9B}"/>
                    </a:ext>
                  </a:extLst>
                </p14:cNvPr>
                <p14:cNvContentPartPr/>
                <p14:nvPr/>
              </p14:nvContentPartPr>
              <p14:xfrm>
                <a:off x="1318720" y="2469800"/>
                <a:ext cx="47880" cy="118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02172F-F184-F4D7-AC4D-54E995C9AD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13648" y="2464747"/>
                  <a:ext cx="57821" cy="128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44416D-0A85-0FF8-77B3-E2BAD949C951}"/>
                    </a:ext>
                  </a:extLst>
                </p14:cNvPr>
                <p14:cNvContentPartPr/>
                <p14:nvPr/>
              </p14:nvContentPartPr>
              <p14:xfrm>
                <a:off x="1411240" y="2462600"/>
                <a:ext cx="116280" cy="10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44416D-0A85-0FF8-77B3-E2BAD949C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06184" y="2457548"/>
                  <a:ext cx="126189" cy="11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F85E0D-1385-BC91-9FF0-44B1ACB1B974}"/>
                    </a:ext>
                  </a:extLst>
                </p14:cNvPr>
                <p14:cNvContentPartPr/>
                <p14:nvPr/>
              </p14:nvContentPartPr>
              <p14:xfrm>
                <a:off x="227560" y="2668520"/>
                <a:ext cx="1451880" cy="5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F85E0D-1385-BC91-9FF0-44B1ACB1B9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2511" y="2663450"/>
                  <a:ext cx="1461776" cy="6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FE7E95-8005-593A-ED06-61777EE61A8B}"/>
                    </a:ext>
                  </a:extLst>
                </p14:cNvPr>
                <p14:cNvContentPartPr/>
                <p14:nvPr/>
              </p14:nvContentPartPr>
              <p14:xfrm>
                <a:off x="1649200" y="2455040"/>
                <a:ext cx="25200" cy="2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FE7E95-8005-593A-ED06-61777EE61A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4119" y="2449958"/>
                  <a:ext cx="35158" cy="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4B6CEC7-1033-C691-9348-54063FF71151}"/>
                    </a:ext>
                  </a:extLst>
                </p14:cNvPr>
                <p14:cNvContentPartPr/>
                <p14:nvPr/>
              </p14:nvContentPartPr>
              <p14:xfrm>
                <a:off x="1656040" y="2547200"/>
                <a:ext cx="15840" cy="1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4B6CEC7-1033-C691-9348-54063FF711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0829" y="2542084"/>
                  <a:ext cx="26053" cy="29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FACD09-CF1D-A696-F089-7D76D1B59F85}"/>
              </a:ext>
            </a:extLst>
          </p:cNvPr>
          <p:cNvGrpSpPr/>
          <p:nvPr/>
        </p:nvGrpSpPr>
        <p:grpSpPr>
          <a:xfrm>
            <a:off x="4990720" y="1288280"/>
            <a:ext cx="400680" cy="216360"/>
            <a:chOff x="4990720" y="1288280"/>
            <a:chExt cx="40068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6DC6D4-C086-1CD6-6EA6-6131EE6FD8E6}"/>
                    </a:ext>
                  </a:extLst>
                </p14:cNvPr>
                <p14:cNvContentPartPr/>
                <p14:nvPr/>
              </p14:nvContentPartPr>
              <p14:xfrm>
                <a:off x="4990720" y="1406360"/>
                <a:ext cx="12276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6DC6D4-C086-1CD6-6EA6-6131EE6FD8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81720" y="1397360"/>
                  <a:ext cx="14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4FF4F3-4C7D-F22E-7ED5-2E28748B41C8}"/>
                    </a:ext>
                  </a:extLst>
                </p14:cNvPr>
                <p14:cNvContentPartPr/>
                <p14:nvPr/>
              </p14:nvContentPartPr>
              <p14:xfrm>
                <a:off x="5232280" y="1288280"/>
                <a:ext cx="159120" cy="216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4FF4F3-4C7D-F22E-7ED5-2E28748B41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23280" y="1279265"/>
                  <a:ext cx="176760" cy="2340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2FFEDA-6F71-2BA1-7E16-B44AD6A9084F}"/>
              </a:ext>
            </a:extLst>
          </p:cNvPr>
          <p:cNvGrpSpPr/>
          <p:nvPr/>
        </p:nvGrpSpPr>
        <p:grpSpPr>
          <a:xfrm>
            <a:off x="5466280" y="1297280"/>
            <a:ext cx="131760" cy="216720"/>
            <a:chOff x="5466280" y="1297280"/>
            <a:chExt cx="1317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89B453-240D-7F1C-F5C9-34C016BBA695}"/>
                    </a:ext>
                  </a:extLst>
                </p14:cNvPr>
                <p14:cNvContentPartPr/>
                <p14:nvPr/>
              </p14:nvContentPartPr>
              <p14:xfrm>
                <a:off x="5466280" y="1301240"/>
                <a:ext cx="6120" cy="212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89B453-240D-7F1C-F5C9-34C016BBA6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57280" y="1292240"/>
                  <a:ext cx="2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65DB99-E318-286D-BF29-963631872530}"/>
                    </a:ext>
                  </a:extLst>
                </p14:cNvPr>
                <p14:cNvContentPartPr/>
                <p14:nvPr/>
              </p14:nvContentPartPr>
              <p14:xfrm>
                <a:off x="5467720" y="1297280"/>
                <a:ext cx="130320" cy="18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65DB99-E318-286D-BF29-9636318725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58720" y="1288262"/>
                  <a:ext cx="147960" cy="20307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F69E63-606E-4361-4C3E-F5A17C05FB85}"/>
                  </a:ext>
                </a:extLst>
              </p14:cNvPr>
              <p14:cNvContentPartPr/>
              <p14:nvPr/>
            </p14:nvContentPartPr>
            <p14:xfrm>
              <a:off x="384840" y="556920"/>
              <a:ext cx="11048040" cy="616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F69E63-606E-4361-4C3E-F5A17C05FB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5480" y="547560"/>
                <a:ext cx="11066760" cy="61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66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13A5-439E-670E-C64B-49B4754E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11D315-62F3-C00C-9989-AE7E4BE65E48}"/>
              </a:ext>
            </a:extLst>
          </p:cNvPr>
          <p:cNvGrpSpPr/>
          <p:nvPr/>
        </p:nvGrpSpPr>
        <p:grpSpPr>
          <a:xfrm>
            <a:off x="1305666" y="2234752"/>
            <a:ext cx="855360" cy="795960"/>
            <a:chOff x="1305666" y="2234752"/>
            <a:chExt cx="8553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0EC79D2-1CE2-80B8-B18E-DB4002F4E569}"/>
                    </a:ext>
                  </a:extLst>
                </p14:cNvPr>
                <p14:cNvContentPartPr/>
                <p14:nvPr/>
              </p14:nvContentPartPr>
              <p14:xfrm>
                <a:off x="1614186" y="2234752"/>
                <a:ext cx="137880" cy="795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0EC79D2-1CE2-80B8-B18E-DB4002F4E5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5186" y="2225752"/>
                  <a:ext cx="15552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D73B84-8327-CFFB-4068-B41719BD8492}"/>
                    </a:ext>
                  </a:extLst>
                </p14:cNvPr>
                <p14:cNvContentPartPr/>
                <p14:nvPr/>
              </p14:nvContentPartPr>
              <p14:xfrm>
                <a:off x="1305666" y="2613112"/>
                <a:ext cx="855360" cy="6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D73B84-8327-CFFB-4068-B41719BD84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6666" y="2604112"/>
                  <a:ext cx="8730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3384A9-2C5F-BE7A-274E-2774FB47ABFA}"/>
              </a:ext>
            </a:extLst>
          </p:cNvPr>
          <p:cNvGrpSpPr/>
          <p:nvPr/>
        </p:nvGrpSpPr>
        <p:grpSpPr>
          <a:xfrm>
            <a:off x="2335266" y="2470552"/>
            <a:ext cx="157320" cy="248400"/>
            <a:chOff x="2335266" y="2470552"/>
            <a:chExt cx="15732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6532F7-E23C-D452-A216-7F6F93F04FC8}"/>
                    </a:ext>
                  </a:extLst>
                </p14:cNvPr>
                <p14:cNvContentPartPr/>
                <p14:nvPr/>
              </p14:nvContentPartPr>
              <p14:xfrm>
                <a:off x="2335266" y="2481712"/>
                <a:ext cx="35280" cy="23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6532F7-E23C-D452-A216-7F6F93F04F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6357" y="2472712"/>
                  <a:ext cx="52742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B72B8B-2783-51DB-54F7-45CD63E1B59E}"/>
                    </a:ext>
                  </a:extLst>
                </p14:cNvPr>
                <p14:cNvContentPartPr/>
                <p14:nvPr/>
              </p14:nvContentPartPr>
              <p14:xfrm>
                <a:off x="2453706" y="2470552"/>
                <a:ext cx="38880" cy="21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B72B8B-2783-51DB-54F7-45CD63E1B5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4789" y="2461552"/>
                  <a:ext cx="5635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9371A1-ABDD-CEDA-98CC-1438EDA1E724}"/>
                    </a:ext>
                  </a:extLst>
                </p14:cNvPr>
                <p14:cNvContentPartPr/>
                <p14:nvPr/>
              </p14:nvContentPartPr>
              <p14:xfrm>
                <a:off x="2386026" y="2600152"/>
                <a:ext cx="98640" cy="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9371A1-ABDD-CEDA-98CC-1438EDA1E7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7026" y="2591152"/>
                  <a:ext cx="116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C60843-3442-9AB5-8BB9-03AB8C9302CD}"/>
              </a:ext>
            </a:extLst>
          </p:cNvPr>
          <p:cNvGrpSpPr/>
          <p:nvPr/>
        </p:nvGrpSpPr>
        <p:grpSpPr>
          <a:xfrm>
            <a:off x="748386" y="2583232"/>
            <a:ext cx="444240" cy="211680"/>
            <a:chOff x="748386" y="2583232"/>
            <a:chExt cx="4442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17F77E-BBB6-7F2A-B401-FF53181D5B76}"/>
                    </a:ext>
                  </a:extLst>
                </p14:cNvPr>
                <p14:cNvContentPartPr/>
                <p14:nvPr/>
              </p14:nvContentPartPr>
              <p14:xfrm>
                <a:off x="748386" y="2583232"/>
                <a:ext cx="38520" cy="19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17F77E-BBB6-7F2A-B401-FF53181D5B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9469" y="2574232"/>
                  <a:ext cx="55997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DAD31A-6504-609B-62B2-FE3396ED7CAE}"/>
                    </a:ext>
                  </a:extLst>
                </p14:cNvPr>
                <p14:cNvContentPartPr/>
                <p14:nvPr/>
              </p14:nvContentPartPr>
              <p14:xfrm>
                <a:off x="845586" y="2590792"/>
                <a:ext cx="40680" cy="18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DAD31A-6504-609B-62B2-FE3396ED7C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6586" y="2581792"/>
                  <a:ext cx="58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6F6F0B-08A6-5058-AD29-8E1631FE401D}"/>
                    </a:ext>
                  </a:extLst>
                </p14:cNvPr>
                <p14:cNvContentPartPr/>
                <p14:nvPr/>
              </p14:nvContentPartPr>
              <p14:xfrm>
                <a:off x="784746" y="2681872"/>
                <a:ext cx="9252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6F6F0B-08A6-5058-AD29-8E1631FE40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781" y="2673039"/>
                  <a:ext cx="110092" cy="3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95CFD2-B6CB-F100-EFC2-B3761460E1D8}"/>
                    </a:ext>
                  </a:extLst>
                </p14:cNvPr>
                <p14:cNvContentPartPr/>
                <p14:nvPr/>
              </p14:nvContentPartPr>
              <p14:xfrm>
                <a:off x="986346" y="2610952"/>
                <a:ext cx="206280" cy="18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95CFD2-B6CB-F100-EFC2-B3761460E1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7346" y="2601952"/>
                  <a:ext cx="22392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ECE8FD-9A5F-3B1F-8371-80DEAED2A0D8}"/>
                  </a:ext>
                </a:extLst>
              </p14:cNvPr>
              <p14:cNvContentPartPr/>
              <p14:nvPr/>
            </p14:nvContentPartPr>
            <p14:xfrm>
              <a:off x="1735866" y="3228352"/>
              <a:ext cx="236160" cy="18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ECE8FD-9A5F-3B1F-8371-80DEAED2A0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6866" y="3219352"/>
                <a:ext cx="253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B00A87-EFBB-5C50-4EDC-B6F409D215C0}"/>
                  </a:ext>
                </a:extLst>
              </p14:cNvPr>
              <p14:cNvContentPartPr/>
              <p14:nvPr/>
            </p14:nvContentPartPr>
            <p14:xfrm>
              <a:off x="1529028" y="1949726"/>
              <a:ext cx="205200" cy="17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B00A87-EFBB-5C50-4EDC-B6F409D215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20044" y="1940726"/>
                <a:ext cx="222809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9DF6596-6BEB-9646-BF1E-0196C483CEB2}"/>
              </a:ext>
            </a:extLst>
          </p:cNvPr>
          <p:cNvGrpSpPr/>
          <p:nvPr/>
        </p:nvGrpSpPr>
        <p:grpSpPr>
          <a:xfrm>
            <a:off x="1467108" y="1273646"/>
            <a:ext cx="217440" cy="568080"/>
            <a:chOff x="1467108" y="1273646"/>
            <a:chExt cx="21744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70F657-3A50-2F9C-21B0-F0E8C5A126C4}"/>
                    </a:ext>
                  </a:extLst>
                </p14:cNvPr>
                <p14:cNvContentPartPr/>
                <p14:nvPr/>
              </p14:nvContentPartPr>
              <p14:xfrm>
                <a:off x="1467108" y="1636886"/>
                <a:ext cx="33840" cy="20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70F657-3A50-2F9C-21B0-F0E8C5A126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8108" y="1627886"/>
                  <a:ext cx="51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363E02-86E3-C14C-61C2-D6D7B59E250A}"/>
                    </a:ext>
                  </a:extLst>
                </p14:cNvPr>
                <p14:cNvContentPartPr/>
                <p14:nvPr/>
              </p14:nvContentPartPr>
              <p14:xfrm>
                <a:off x="1552068" y="1642646"/>
                <a:ext cx="2232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363E02-86E3-C14C-61C2-D6D7B59E25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3211" y="1633622"/>
                  <a:ext cx="3968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99A69E-FC4C-608D-28D6-581910B63D9B}"/>
                    </a:ext>
                  </a:extLst>
                </p14:cNvPr>
                <p14:cNvContentPartPr/>
                <p14:nvPr/>
              </p14:nvContentPartPr>
              <p14:xfrm>
                <a:off x="1657908" y="1582886"/>
                <a:ext cx="26640" cy="21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99A69E-FC4C-608D-28D6-581910B63D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48908" y="1573886"/>
                  <a:ext cx="44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FF2B2F-E963-1319-9B1E-FE88EA8B63A3}"/>
                    </a:ext>
                  </a:extLst>
                </p14:cNvPr>
                <p14:cNvContentPartPr/>
                <p14:nvPr/>
              </p14:nvContentPartPr>
              <p14:xfrm>
                <a:off x="1476108" y="1273646"/>
                <a:ext cx="149760" cy="259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FF2B2F-E963-1319-9B1E-FE88EA8B63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67108" y="1264646"/>
                  <a:ext cx="16740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1FC63F2-C06F-900E-5BEE-B631DA742C22}"/>
                  </a:ext>
                </a:extLst>
              </p14:cNvPr>
              <p14:cNvContentPartPr/>
              <p14:nvPr/>
            </p14:nvContentPartPr>
            <p14:xfrm>
              <a:off x="3680591" y="2319806"/>
              <a:ext cx="1835280" cy="43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1FC63F2-C06F-900E-5BEE-B631DA742C2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71591" y="2310799"/>
                <a:ext cx="1852920" cy="454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BFEAC4-5CD3-FF61-7021-1179D3D54322}"/>
                  </a:ext>
                </a:extLst>
              </p14:cNvPr>
              <p14:cNvContentPartPr/>
              <p14:nvPr/>
            </p14:nvContentPartPr>
            <p14:xfrm>
              <a:off x="648000" y="702360"/>
              <a:ext cx="10371960" cy="570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BFEAC4-5CD3-FF61-7021-1179D3D5432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640" y="693000"/>
                <a:ext cx="10390680" cy="57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38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FC5F-C859-3301-3438-CE25FB5B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E754F6-8F9E-1DEC-0781-F1312ADC8643}"/>
                  </a:ext>
                </a:extLst>
              </p14:cNvPr>
              <p14:cNvContentPartPr/>
              <p14:nvPr/>
            </p14:nvContentPartPr>
            <p14:xfrm>
              <a:off x="1557559" y="1949950"/>
              <a:ext cx="234434" cy="192631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E754F6-8F9E-1DEC-0781-F1312ADC86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556" y="1940949"/>
                <a:ext cx="252080" cy="1943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47E79A-EC5A-8713-4247-AC974F6234CC}"/>
                  </a:ext>
                </a:extLst>
              </p14:cNvPr>
              <p14:cNvContentPartPr/>
              <p14:nvPr/>
            </p14:nvContentPartPr>
            <p14:xfrm>
              <a:off x="1191180" y="2484185"/>
              <a:ext cx="823141" cy="1936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47E79A-EC5A-8713-4247-AC974F6234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178" y="2475218"/>
                <a:ext cx="840785" cy="36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925EA1-F652-F806-A7BB-CBF82ED3FC7A}"/>
                  </a:ext>
                </a:extLst>
              </p14:cNvPr>
              <p14:cNvContentPartPr/>
              <p14:nvPr/>
            </p14:nvContentPartPr>
            <p14:xfrm>
              <a:off x="1287213" y="3029717"/>
              <a:ext cx="816281" cy="2057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925EA1-F652-F806-A7BB-CBF82ED3FC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8215" y="3020691"/>
                <a:ext cx="833917" cy="3827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8C880-45E2-09FA-CCB4-C0B75648F93C}"/>
              </a:ext>
            </a:extLst>
          </p:cNvPr>
          <p:cNvGrpSpPr/>
          <p:nvPr/>
        </p:nvGrpSpPr>
        <p:grpSpPr>
          <a:xfrm>
            <a:off x="1338458" y="3408604"/>
            <a:ext cx="1292815" cy="250171"/>
            <a:chOff x="1338458" y="3408604"/>
            <a:chExt cx="1292815" cy="2501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2AD422-F9BE-421E-E3BC-22806750E7D4}"/>
                    </a:ext>
                  </a:extLst>
                </p14:cNvPr>
                <p14:cNvContentPartPr/>
                <p14:nvPr/>
              </p14:nvContentPartPr>
              <p14:xfrm>
                <a:off x="1338458" y="3503023"/>
                <a:ext cx="854210" cy="61332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2AD422-F9BE-421E-E3BC-22806750E7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9459" y="3494004"/>
                  <a:ext cx="871849" cy="79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93AF3D-CF49-7361-0322-31AB713D3895}"/>
                    </a:ext>
                  </a:extLst>
                </p14:cNvPr>
                <p14:cNvContentPartPr/>
                <p14:nvPr/>
              </p14:nvContentPartPr>
              <p14:xfrm>
                <a:off x="2354472" y="3463884"/>
                <a:ext cx="109349" cy="18238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93AF3D-CF49-7361-0322-31AB713D38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5450" y="3454873"/>
                  <a:ext cx="127033" cy="20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DE8BAA-A5F9-D54E-2B63-8371E8C5DFEC}"/>
                    </a:ext>
                  </a:extLst>
                </p14:cNvPr>
                <p14:cNvContentPartPr/>
                <p14:nvPr/>
              </p14:nvContentPartPr>
              <p14:xfrm>
                <a:off x="2515872" y="3477603"/>
                <a:ext cx="17351" cy="18117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DE8BAA-A5F9-D54E-2B63-8371E8C5DF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6835" y="3468580"/>
                  <a:ext cx="35063" cy="198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A47F52-69CA-0B81-2E66-F5CDAB01C2F8}"/>
                    </a:ext>
                  </a:extLst>
                </p14:cNvPr>
                <p14:cNvContentPartPr/>
                <p14:nvPr/>
              </p14:nvContentPartPr>
              <p14:xfrm>
                <a:off x="2580432" y="3408604"/>
                <a:ext cx="50841" cy="235644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A47F52-69CA-0B81-2E66-F5CDAB01C2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1418" y="3399610"/>
                  <a:ext cx="68509" cy="253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04E5D6-70E7-C620-AF16-AF90E4125FAD}"/>
                    </a:ext>
                  </a:extLst>
                </p14:cNvPr>
                <p14:cNvContentPartPr/>
                <p14:nvPr/>
              </p14:nvContentPartPr>
              <p14:xfrm>
                <a:off x="2541292" y="3572829"/>
                <a:ext cx="71016" cy="7667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04E5D6-70E7-C620-AF16-AF90E4125F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280" y="3563702"/>
                  <a:ext cx="88680" cy="255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464C59-2694-6C3B-F667-A01B124BAE0D}"/>
              </a:ext>
            </a:extLst>
          </p:cNvPr>
          <p:cNvGrpSpPr/>
          <p:nvPr/>
        </p:nvGrpSpPr>
        <p:grpSpPr>
          <a:xfrm>
            <a:off x="2248755" y="2958701"/>
            <a:ext cx="261871" cy="196505"/>
            <a:chOff x="2248755" y="2958701"/>
            <a:chExt cx="261871" cy="1965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18849C-A7F9-9189-C473-BF61585C6661}"/>
                    </a:ext>
                  </a:extLst>
                </p14:cNvPr>
                <p14:cNvContentPartPr/>
                <p14:nvPr/>
              </p14:nvContentPartPr>
              <p14:xfrm>
                <a:off x="2248755" y="2978069"/>
                <a:ext cx="118226" cy="15897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18849C-A7F9-9189-C473-BF61585C66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9771" y="2969077"/>
                  <a:ext cx="135834" cy="176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A12281-E1C4-3762-D5E8-2937BF788753}"/>
                    </a:ext>
                  </a:extLst>
                </p14:cNvPr>
                <p14:cNvContentPartPr/>
                <p14:nvPr/>
              </p14:nvContentPartPr>
              <p14:xfrm>
                <a:off x="2396436" y="2989771"/>
                <a:ext cx="30263" cy="16543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A12281-E1C4-3762-D5E8-2937BF7887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7429" y="2980760"/>
                  <a:ext cx="47916" cy="18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08E22B-2141-1E47-E3B7-84DC89122323}"/>
                    </a:ext>
                  </a:extLst>
                </p14:cNvPr>
                <p14:cNvContentPartPr/>
                <p14:nvPr/>
              </p14:nvContentPartPr>
              <p14:xfrm>
                <a:off x="2438803" y="2958701"/>
                <a:ext cx="71823" cy="18803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08E22B-2141-1E47-E3B7-84DC891223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9780" y="2949696"/>
                  <a:ext cx="89508" cy="205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C3BEA4-469C-295E-E28A-2EFB010B8F96}"/>
              </a:ext>
            </a:extLst>
          </p:cNvPr>
          <p:cNvGrpSpPr/>
          <p:nvPr/>
        </p:nvGrpSpPr>
        <p:grpSpPr>
          <a:xfrm>
            <a:off x="2184195" y="2357486"/>
            <a:ext cx="114997" cy="213855"/>
            <a:chOff x="2184195" y="2357486"/>
            <a:chExt cx="114997" cy="2138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0422C9-E003-230E-EC3B-6A93A7AA2854}"/>
                    </a:ext>
                  </a:extLst>
                </p14:cNvPr>
                <p14:cNvContentPartPr/>
                <p14:nvPr/>
              </p14:nvContentPartPr>
              <p14:xfrm>
                <a:off x="2188230" y="2374029"/>
                <a:ext cx="13316" cy="197312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0422C9-E003-230E-EC3B-6A93A7AA28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79233" y="2365028"/>
                  <a:ext cx="30951" cy="214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1953B3-9760-59F2-20A6-63C9D19FA7E0}"/>
                    </a:ext>
                  </a:extLst>
                </p14:cNvPr>
                <p14:cNvContentPartPr/>
                <p14:nvPr/>
              </p14:nvContentPartPr>
              <p14:xfrm>
                <a:off x="2262877" y="2357486"/>
                <a:ext cx="36315" cy="190452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1953B3-9760-59F2-20A6-63C9D19FA7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3888" y="2348485"/>
                  <a:ext cx="53933" cy="20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E71601-C853-CC55-B1D5-BDF86516D801}"/>
                    </a:ext>
                  </a:extLst>
                </p14:cNvPr>
                <p14:cNvContentPartPr/>
                <p14:nvPr/>
              </p14:nvContentPartPr>
              <p14:xfrm>
                <a:off x="2184195" y="2483378"/>
                <a:ext cx="73034" cy="2057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E71601-C853-CC55-B1D5-BDF86516D8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5201" y="2474352"/>
                  <a:ext cx="90663" cy="382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252D47-6923-3D5C-FA94-42A9974FCF2C}"/>
              </a:ext>
            </a:extLst>
          </p:cNvPr>
          <p:cNvGrpSpPr/>
          <p:nvPr/>
        </p:nvGrpSpPr>
        <p:grpSpPr>
          <a:xfrm>
            <a:off x="704559" y="2441817"/>
            <a:ext cx="329660" cy="169067"/>
            <a:chOff x="704559" y="2441817"/>
            <a:chExt cx="329660" cy="1690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01971-0E42-D7D4-D63A-66E31D5E2697}"/>
                    </a:ext>
                  </a:extLst>
                </p14:cNvPr>
                <p14:cNvContentPartPr/>
                <p14:nvPr/>
              </p14:nvContentPartPr>
              <p14:xfrm>
                <a:off x="704559" y="2459571"/>
                <a:ext cx="29456" cy="151313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01971-0E42-D7D4-D63A-66E31D5E26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5579" y="2450564"/>
                  <a:ext cx="47058" cy="168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3600C0-57C8-7481-221E-44E55C299587}"/>
                    </a:ext>
                  </a:extLst>
                </p14:cNvPr>
                <p14:cNvContentPartPr/>
                <p14:nvPr/>
              </p14:nvContentPartPr>
              <p14:xfrm>
                <a:off x="773154" y="2465624"/>
                <a:ext cx="46403" cy="117822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3600C0-57C8-7481-221E-44E55C2995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4161" y="2456616"/>
                  <a:ext cx="64029" cy="13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934B3E-2A8E-6271-44D0-59D204053DD2}"/>
                    </a:ext>
                  </a:extLst>
                </p14:cNvPr>
                <p14:cNvContentPartPr/>
                <p14:nvPr/>
              </p14:nvContentPartPr>
              <p14:xfrm>
                <a:off x="726752" y="2550359"/>
                <a:ext cx="54876" cy="3228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934B3E-2A8E-6271-44D0-59D204053D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726" y="2541392"/>
                  <a:ext cx="72566" cy="20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F8F144-9F75-BA57-3FF2-283DC8EB9F5D}"/>
                    </a:ext>
                  </a:extLst>
                </p14:cNvPr>
                <p14:cNvContentPartPr/>
                <p14:nvPr/>
              </p14:nvContentPartPr>
              <p14:xfrm>
                <a:off x="880082" y="2441817"/>
                <a:ext cx="154137" cy="144857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F8F144-9F75-BA57-3FF2-283DC8EB9F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1100" y="2432808"/>
                  <a:ext cx="171742" cy="1625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E4803A-22C1-7F5A-7779-42855356D4B1}"/>
              </a:ext>
            </a:extLst>
          </p:cNvPr>
          <p:cNvGrpSpPr/>
          <p:nvPr/>
        </p:nvGrpSpPr>
        <p:grpSpPr>
          <a:xfrm>
            <a:off x="973290" y="2926018"/>
            <a:ext cx="114998" cy="176330"/>
            <a:chOff x="973290" y="2926018"/>
            <a:chExt cx="114998" cy="1763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8D1313-BE66-34E5-D62A-F8C8A54E2173}"/>
                    </a:ext>
                  </a:extLst>
                </p14:cNvPr>
                <p14:cNvContentPartPr/>
                <p14:nvPr/>
              </p14:nvContentPartPr>
              <p14:xfrm>
                <a:off x="973290" y="2926018"/>
                <a:ext cx="15333" cy="17633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8D1313-BE66-34E5-D62A-F8C8A54E21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4163" y="2917022"/>
                  <a:ext cx="33222" cy="193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64F67D-7102-2597-CC69-EA392F4BC509}"/>
                    </a:ext>
                  </a:extLst>
                </p14:cNvPr>
                <p14:cNvContentPartPr/>
                <p14:nvPr/>
              </p14:nvContentPartPr>
              <p14:xfrm>
                <a:off x="1049552" y="2932877"/>
                <a:ext cx="38736" cy="149295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64F67D-7102-2597-CC69-EA392F4BC5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0585" y="2923862"/>
                  <a:ext cx="56311" cy="166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A5F1E6-6526-EFB0-E81F-9904ABBE246E}"/>
                    </a:ext>
                  </a:extLst>
                </p14:cNvPr>
                <p14:cNvContentPartPr/>
                <p14:nvPr/>
              </p14:nvContentPartPr>
              <p14:xfrm>
                <a:off x="994272" y="3036577"/>
                <a:ext cx="75051" cy="17351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A5F1E6-6526-EFB0-E81F-9904ABBE24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5251" y="3027724"/>
                  <a:ext cx="92731" cy="347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5C537E-71E8-F0CC-A91A-DF000D173B15}"/>
              </a:ext>
            </a:extLst>
          </p:cNvPr>
          <p:cNvGrpSpPr/>
          <p:nvPr/>
        </p:nvGrpSpPr>
        <p:grpSpPr>
          <a:xfrm>
            <a:off x="1031394" y="3478006"/>
            <a:ext cx="123875" cy="195698"/>
            <a:chOff x="1031394" y="3478006"/>
            <a:chExt cx="123875" cy="1956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BDDCEC-43C7-DA75-0457-8BBA8BDAC6CA}"/>
                    </a:ext>
                  </a:extLst>
                </p14:cNvPr>
                <p14:cNvContentPartPr/>
                <p14:nvPr/>
              </p14:nvContentPartPr>
              <p14:xfrm>
                <a:off x="1031394" y="3492532"/>
                <a:ext cx="37122" cy="181172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BDDCEC-43C7-DA75-0457-8BBA8BDAC6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2384" y="3483527"/>
                  <a:ext cx="54782" cy="198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DB86E0-475F-5AD3-2A8A-B134CC1E4FBB}"/>
                    </a:ext>
                  </a:extLst>
                </p14:cNvPr>
                <p14:cNvContentPartPr/>
                <p14:nvPr/>
              </p14:nvContentPartPr>
              <p14:xfrm>
                <a:off x="1125006" y="3478006"/>
                <a:ext cx="30263" cy="17875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DB86E0-475F-5AD3-2A8A-B134CC1E4F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5999" y="3468996"/>
                  <a:ext cx="47916" cy="19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92E900-C4E7-417A-224D-E2D7B7AB9408}"/>
                    </a:ext>
                  </a:extLst>
                </p14:cNvPr>
                <p14:cNvContentPartPr/>
                <p14:nvPr/>
              </p14:nvContentPartPr>
              <p14:xfrm>
                <a:off x="1061253" y="3562338"/>
                <a:ext cx="69806" cy="17351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92E900-C4E7-417A-224D-E2D7B7AB94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211" y="3553301"/>
                  <a:ext cx="87529" cy="350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3066DE-F36E-79E6-9856-6D8DFD6A0E3E}"/>
              </a:ext>
            </a:extLst>
          </p:cNvPr>
          <p:cNvGrpSpPr/>
          <p:nvPr/>
        </p:nvGrpSpPr>
        <p:grpSpPr>
          <a:xfrm>
            <a:off x="1857359" y="4056222"/>
            <a:ext cx="794896" cy="276398"/>
            <a:chOff x="1857359" y="4056222"/>
            <a:chExt cx="794896" cy="2763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C550FB-BFC1-6297-2E38-510A4ABBE06C}"/>
                    </a:ext>
                  </a:extLst>
                </p14:cNvPr>
                <p14:cNvContentPartPr/>
                <p14:nvPr/>
              </p14:nvContentPartPr>
              <p14:xfrm>
                <a:off x="1857359" y="4056222"/>
                <a:ext cx="157365" cy="15897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C550FB-BFC1-6297-2E38-510A4ABBE0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48356" y="4047210"/>
                  <a:ext cx="175010" cy="176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A54CDA-6537-E547-6F90-80FF30B6D5A9}"/>
                    </a:ext>
                  </a:extLst>
                </p14:cNvPr>
                <p14:cNvContentPartPr/>
                <p14:nvPr/>
              </p14:nvContentPartPr>
              <p14:xfrm>
                <a:off x="2082916" y="4077608"/>
                <a:ext cx="22193" cy="18399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A54CDA-6537-E547-6F90-80FF30B6D5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73967" y="4068606"/>
                  <a:ext cx="39733" cy="20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F5BEB2-C44B-AD6F-FB01-DED76A573495}"/>
                    </a:ext>
                  </a:extLst>
                </p14:cNvPr>
                <p14:cNvContentPartPr/>
                <p14:nvPr/>
              </p14:nvContentPartPr>
              <p14:xfrm>
                <a:off x="2094214" y="4085678"/>
                <a:ext cx="66174" cy="17068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F5BEB2-C44B-AD6F-FB01-DED76A5734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85174" y="4076676"/>
                  <a:ext cx="83893" cy="188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21DE7C0-B807-2F6A-2CDE-83220B62BB2C}"/>
                    </a:ext>
                  </a:extLst>
                </p14:cNvPr>
                <p14:cNvContentPartPr/>
                <p14:nvPr/>
              </p14:nvContentPartPr>
              <p14:xfrm>
                <a:off x="2208808" y="4212780"/>
                <a:ext cx="146067" cy="112577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21DE7C0-B807-2F6A-2CDE-83220B62BB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9814" y="4203788"/>
                  <a:ext cx="163696" cy="130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BE1A54-29B7-C56C-7B0B-0E400EF10EEE}"/>
                    </a:ext>
                  </a:extLst>
                </p14:cNvPr>
                <p14:cNvContentPartPr/>
                <p14:nvPr/>
              </p14:nvContentPartPr>
              <p14:xfrm>
                <a:off x="2393208" y="4158308"/>
                <a:ext cx="108542" cy="145664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BE1A54-29B7-C56C-7B0B-0E400EF10E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4193" y="4149316"/>
                  <a:ext cx="126212" cy="163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6C3B74-AD45-0F57-73B6-3D7A0C1845CE}"/>
                    </a:ext>
                  </a:extLst>
                </p14:cNvPr>
                <p14:cNvContentPartPr/>
                <p14:nvPr/>
              </p14:nvContentPartPr>
              <p14:xfrm>
                <a:off x="2520310" y="4122800"/>
                <a:ext cx="50438" cy="2098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6C3B74-AD45-0F57-73B6-3D7A0C1845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11303" y="4113803"/>
                  <a:ext cx="68091" cy="227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6925EB-4D83-A269-B588-0D1A46257F89}"/>
                    </a:ext>
                  </a:extLst>
                </p14:cNvPr>
                <p14:cNvContentPartPr/>
                <p14:nvPr/>
              </p14:nvContentPartPr>
              <p14:xfrm>
                <a:off x="2600607" y="4132080"/>
                <a:ext cx="51648" cy="192873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6925EB-4D83-A269-B588-0D1A46257F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91578" y="4123084"/>
                  <a:ext cx="69346" cy="210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494764-C7FD-9A82-3209-38EAC64B284F}"/>
                    </a:ext>
                  </a:extLst>
                </p14:cNvPr>
                <p14:cNvContentPartPr/>
                <p14:nvPr/>
              </p14:nvContentPartPr>
              <p14:xfrm>
                <a:off x="2571958" y="4241025"/>
                <a:ext cx="57297" cy="1008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494764-C7FD-9A82-3209-38EAC64B28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62949" y="4232328"/>
                  <a:ext cx="74955" cy="271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FB5D9E-F4D4-D198-FE7C-313425F759B1}"/>
              </a:ext>
            </a:extLst>
          </p:cNvPr>
          <p:cNvGrpSpPr/>
          <p:nvPr/>
        </p:nvGrpSpPr>
        <p:grpSpPr>
          <a:xfrm>
            <a:off x="1283582" y="1581151"/>
            <a:ext cx="832825" cy="432956"/>
            <a:chOff x="1283582" y="1581151"/>
            <a:chExt cx="832825" cy="4329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1D8AFC-9900-224E-F461-BDD34341A50C}"/>
                    </a:ext>
                  </a:extLst>
                </p14:cNvPr>
                <p14:cNvContentPartPr/>
                <p14:nvPr/>
              </p14:nvContentPartPr>
              <p14:xfrm>
                <a:off x="1548278" y="1747393"/>
                <a:ext cx="317555" cy="190049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1D8AFC-9900-224E-F461-BDD34341A5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39277" y="1738377"/>
                  <a:ext cx="335197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D41A4F-EF67-EAE5-7614-69F2465799AA}"/>
                    </a:ext>
                  </a:extLst>
                </p14:cNvPr>
                <p14:cNvContentPartPr/>
                <p14:nvPr/>
              </p14:nvContentPartPr>
              <p14:xfrm>
                <a:off x="1979217" y="1644501"/>
                <a:ext cx="25017" cy="212645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D41A4F-EF67-EAE5-7614-69F2465799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70153" y="1635506"/>
                  <a:ext cx="42783" cy="230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D58622-2BCA-C14A-E374-EEF35D666A57}"/>
                    </a:ext>
                  </a:extLst>
                </p14:cNvPr>
                <p14:cNvContentPartPr/>
                <p14:nvPr/>
              </p14:nvContentPartPr>
              <p14:xfrm>
                <a:off x="2062741" y="1620694"/>
                <a:ext cx="53666" cy="183996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D58622-2BCA-C14A-E374-EEF35D666A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3737" y="1611692"/>
                  <a:ext cx="71315" cy="20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F67585-EE8E-83A2-4F1B-96509A4C90CF}"/>
                    </a:ext>
                  </a:extLst>
                </p14:cNvPr>
                <p14:cNvContentPartPr/>
                <p14:nvPr/>
              </p14:nvContentPartPr>
              <p14:xfrm>
                <a:off x="2003023" y="1759902"/>
                <a:ext cx="110963" cy="8877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F67585-EE8E-83A2-4F1B-96509A4C90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94016" y="1750655"/>
                  <a:ext cx="128616" cy="27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9296CD9-B822-6879-AD46-12CDD49E7100}"/>
                    </a:ext>
                  </a:extLst>
                </p14:cNvPr>
                <p14:cNvContentPartPr/>
                <p14:nvPr/>
              </p14:nvContentPartPr>
              <p14:xfrm>
                <a:off x="1377194" y="1853917"/>
                <a:ext cx="170681" cy="16019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9296CD9-B822-6879-AD46-12CDD49E71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8192" y="1844918"/>
                  <a:ext cx="188325" cy="177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3A6323-15D7-5D33-C300-5EBEFABD11E3}"/>
                    </a:ext>
                  </a:extLst>
                </p14:cNvPr>
                <p14:cNvContentPartPr/>
                <p14:nvPr/>
              </p14:nvContentPartPr>
              <p14:xfrm>
                <a:off x="1456280" y="1759095"/>
                <a:ext cx="162207" cy="18924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3A6323-15D7-5D33-C300-5EBEFABD11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7268" y="1750101"/>
                  <a:ext cx="179870" cy="206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C25DAA-C0DA-EEF9-653F-6B6248396633}"/>
                    </a:ext>
                  </a:extLst>
                </p14:cNvPr>
                <p14:cNvContentPartPr/>
                <p14:nvPr/>
              </p14:nvContentPartPr>
              <p14:xfrm>
                <a:off x="1283582" y="1581151"/>
                <a:ext cx="123471" cy="16099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C25DAA-C0DA-EEF9-653F-6B62483966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74609" y="1572167"/>
                  <a:ext cx="141058" cy="1786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56C7AB-138D-B632-2473-44709F87B601}"/>
              </a:ext>
            </a:extLst>
          </p:cNvPr>
          <p:cNvGrpSpPr/>
          <p:nvPr/>
        </p:nvGrpSpPr>
        <p:grpSpPr>
          <a:xfrm>
            <a:off x="1054418" y="4788984"/>
            <a:ext cx="398256" cy="287696"/>
            <a:chOff x="1054418" y="4788984"/>
            <a:chExt cx="398256" cy="2876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F4AA61-711E-2004-5C32-2C4059C3BB45}"/>
                    </a:ext>
                  </a:extLst>
                </p14:cNvPr>
                <p14:cNvContentPartPr/>
                <p14:nvPr/>
              </p14:nvContentPartPr>
              <p14:xfrm>
                <a:off x="1054418" y="4788984"/>
                <a:ext cx="185610" cy="28769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F4AA61-711E-2004-5C32-2C4059C3BB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408" y="4779982"/>
                  <a:ext cx="203270" cy="30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427B1A-BD5C-716D-17DF-5A6ED26DA439}"/>
                    </a:ext>
                  </a:extLst>
                </p14:cNvPr>
                <p14:cNvContentPartPr/>
                <p14:nvPr/>
              </p14:nvContentPartPr>
              <p14:xfrm>
                <a:off x="1314273" y="4951998"/>
                <a:ext cx="138401" cy="21789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427B1A-BD5C-716D-17DF-5A6ED26DA4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5286" y="4942919"/>
                  <a:ext cx="156016" cy="395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0D4463C-90B7-895E-C5BB-CAA37A2D1077}"/>
              </a:ext>
            </a:extLst>
          </p:cNvPr>
          <p:cNvGrpSpPr/>
          <p:nvPr/>
        </p:nvGrpSpPr>
        <p:grpSpPr>
          <a:xfrm>
            <a:off x="1668546" y="4808352"/>
            <a:ext cx="1361410" cy="290924"/>
            <a:chOff x="1668546" y="4808352"/>
            <a:chExt cx="1361410" cy="2909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397BD2-BEFE-86C9-7324-151976D4DE9F}"/>
                    </a:ext>
                  </a:extLst>
                </p14:cNvPr>
                <p14:cNvContentPartPr/>
                <p14:nvPr/>
              </p14:nvContentPartPr>
              <p14:xfrm>
                <a:off x="1668546" y="4808352"/>
                <a:ext cx="143646" cy="259451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397BD2-BEFE-86C9-7324-151976D4DE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9523" y="4799343"/>
                  <a:ext cx="161331" cy="277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4EFBD8-AD7C-ACE8-1058-73F4EAA9B4F3}"/>
                    </a:ext>
                  </a:extLst>
                </p14:cNvPr>
                <p14:cNvContentPartPr/>
                <p14:nvPr/>
              </p14:nvContentPartPr>
              <p14:xfrm>
                <a:off x="1714141" y="4977822"/>
                <a:ext cx="98454" cy="17754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4EFBD8-AD7C-ACE8-1058-73F4EAA9B4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5125" y="4968764"/>
                  <a:ext cx="116125" cy="35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5B0695-F164-987A-D889-78362AF589C8}"/>
                    </a:ext>
                  </a:extLst>
                </p14:cNvPr>
                <p14:cNvContentPartPr/>
                <p14:nvPr/>
              </p14:nvContentPartPr>
              <p14:xfrm>
                <a:off x="1887647" y="4925771"/>
                <a:ext cx="69806" cy="122261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5B0695-F164-987A-D889-78362AF589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78651" y="4916781"/>
                  <a:ext cx="87437" cy="139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F3863C-4D0D-F1D9-7E21-2CDE4DE1C4CC}"/>
                    </a:ext>
                  </a:extLst>
                </p14:cNvPr>
                <p14:cNvContentPartPr/>
                <p14:nvPr/>
              </p14:nvContentPartPr>
              <p14:xfrm>
                <a:off x="2015556" y="4949577"/>
                <a:ext cx="107331" cy="1129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F3863C-4D0D-F1D9-7E21-2CDE4DE1C4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06552" y="4940582"/>
                  <a:ext cx="124979" cy="130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AC8E9F-4749-CF23-4F68-2AA2B68EE28F}"/>
                    </a:ext>
                  </a:extLst>
                </p14:cNvPr>
                <p14:cNvContentPartPr/>
                <p14:nvPr/>
              </p14:nvContentPartPr>
              <p14:xfrm>
                <a:off x="2179377" y="4855562"/>
                <a:ext cx="134769" cy="2421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AC8E9F-4749-CF23-4F68-2AA2B68EE2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70368" y="4846555"/>
                  <a:ext cx="152426" cy="259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81588B-2BB1-DEDC-75E9-A586C03CAF59}"/>
                    </a:ext>
                  </a:extLst>
                </p14:cNvPr>
                <p14:cNvContentPartPr/>
                <p14:nvPr/>
              </p14:nvContentPartPr>
              <p14:xfrm>
                <a:off x="2367812" y="4926981"/>
                <a:ext cx="12912" cy="14203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81588B-2BB1-DEDC-75E9-A586C03CAF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58589" y="4917992"/>
                  <a:ext cx="30989" cy="159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52A37C-6CA6-3D70-FEB3-F97EF4171A85}"/>
                    </a:ext>
                  </a:extLst>
                </p14:cNvPr>
                <p14:cNvContentPartPr/>
                <p14:nvPr/>
              </p14:nvContentPartPr>
              <p14:xfrm>
                <a:off x="2426723" y="4972980"/>
                <a:ext cx="121857" cy="126296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52A37C-6CA6-3D70-FEB3-F97EF4171A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7710" y="4963985"/>
                  <a:ext cx="139523" cy="143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69E5BC-9F31-C0D7-7CC5-1D84C1CCDC88}"/>
                    </a:ext>
                  </a:extLst>
                </p14:cNvPr>
                <p14:cNvContentPartPr/>
                <p14:nvPr/>
              </p14:nvContentPartPr>
              <p14:xfrm>
                <a:off x="2584895" y="4966121"/>
                <a:ext cx="85139" cy="123068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69E5BC-9F31-C0D7-7CC5-1D84C1CCDC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75876" y="4957125"/>
                  <a:ext cx="102816" cy="140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F09EA0-BDFF-4A9A-6F87-E789DB09C3AC}"/>
                    </a:ext>
                  </a:extLst>
                </p14:cNvPr>
                <p14:cNvContentPartPr/>
                <p14:nvPr/>
              </p14:nvContentPartPr>
              <p14:xfrm>
                <a:off x="2714015" y="4954419"/>
                <a:ext cx="108945" cy="143243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F09EA0-BDFF-4A9A-6F87-E789DB09C3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04996" y="4945421"/>
                  <a:ext cx="126622" cy="160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11CA2D-1B63-30DA-16BA-04E2CCD72D0D}"/>
                    </a:ext>
                  </a:extLst>
                </p14:cNvPr>
                <p14:cNvContentPartPr/>
                <p14:nvPr/>
              </p14:nvContentPartPr>
              <p14:xfrm>
                <a:off x="2890345" y="4966121"/>
                <a:ext cx="139611" cy="11620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11CA2D-1B63-30DA-16BA-04E2CCD72D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81349" y="4957099"/>
                  <a:ext cx="157242" cy="1338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A10114D-C81E-C157-437A-27262844421B}"/>
              </a:ext>
            </a:extLst>
          </p:cNvPr>
          <p:cNvGrpSpPr/>
          <p:nvPr/>
        </p:nvGrpSpPr>
        <p:grpSpPr>
          <a:xfrm>
            <a:off x="3665648" y="2092562"/>
            <a:ext cx="1194480" cy="375480"/>
            <a:chOff x="3665648" y="2092562"/>
            <a:chExt cx="11944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46FEAB-4957-C46C-8C74-39A3DD3C1EF1}"/>
                    </a:ext>
                  </a:extLst>
                </p14:cNvPr>
                <p14:cNvContentPartPr/>
                <p14:nvPr/>
              </p14:nvContentPartPr>
              <p14:xfrm>
                <a:off x="3665648" y="2153762"/>
                <a:ext cx="67320" cy="27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46FEAB-4957-C46C-8C74-39A3DD3C1E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56648" y="2144762"/>
                  <a:ext cx="84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867277-20A3-EFD3-9BA3-48D7C543E675}"/>
                    </a:ext>
                  </a:extLst>
                </p14:cNvPr>
                <p14:cNvContentPartPr/>
                <p14:nvPr/>
              </p14:nvContentPartPr>
              <p14:xfrm>
                <a:off x="3770408" y="2092562"/>
                <a:ext cx="154440" cy="37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867277-20A3-EFD3-9BA3-48D7C543E6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1387" y="2083562"/>
                  <a:ext cx="172121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C983F2-352B-6086-14B1-D5EAE94A85E1}"/>
                    </a:ext>
                  </a:extLst>
                </p14:cNvPr>
                <p14:cNvContentPartPr/>
                <p14:nvPr/>
              </p14:nvContentPartPr>
              <p14:xfrm>
                <a:off x="4091888" y="2144042"/>
                <a:ext cx="10440" cy="28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C983F2-352B-6086-14B1-D5EAE94A85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82567" y="2135042"/>
                  <a:ext cx="2871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9A158D-C95B-73F3-E9F6-9667B3A3C72A}"/>
                    </a:ext>
                  </a:extLst>
                </p14:cNvPr>
                <p14:cNvContentPartPr/>
                <p14:nvPr/>
              </p14:nvContentPartPr>
              <p14:xfrm>
                <a:off x="4131848" y="2109482"/>
                <a:ext cx="123120" cy="271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9A158D-C95B-73F3-E9F6-9667B3A3C7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22848" y="2100482"/>
                  <a:ext cx="140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55D96B-5F1D-6518-8152-91282927C5CA}"/>
                    </a:ext>
                  </a:extLst>
                </p14:cNvPr>
                <p14:cNvContentPartPr/>
                <p14:nvPr/>
              </p14:nvContentPartPr>
              <p14:xfrm>
                <a:off x="4388888" y="2170682"/>
                <a:ext cx="170640" cy="231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55D96B-5F1D-6518-8152-91282927C5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79888" y="2161682"/>
                  <a:ext cx="188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3CEE92-6F8D-3DE6-71CB-C3F864C6B800}"/>
                    </a:ext>
                  </a:extLst>
                </p14:cNvPr>
                <p14:cNvContentPartPr/>
                <p14:nvPr/>
              </p14:nvContentPartPr>
              <p14:xfrm>
                <a:off x="4646288" y="2124242"/>
                <a:ext cx="213840" cy="29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3CEE92-6F8D-3DE6-71CB-C3F864C6B8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7288" y="2115242"/>
                  <a:ext cx="2314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3EC6F48-B11C-7733-0F29-371052E995A6}"/>
              </a:ext>
            </a:extLst>
          </p:cNvPr>
          <p:cNvGrpSpPr/>
          <p:nvPr/>
        </p:nvGrpSpPr>
        <p:grpSpPr>
          <a:xfrm>
            <a:off x="3615608" y="2629682"/>
            <a:ext cx="1904760" cy="895320"/>
            <a:chOff x="3615608" y="2629682"/>
            <a:chExt cx="1904760" cy="8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68862B-7471-B346-E96F-5A258591A8A1}"/>
                    </a:ext>
                  </a:extLst>
                </p14:cNvPr>
                <p14:cNvContentPartPr/>
                <p14:nvPr/>
              </p14:nvContentPartPr>
              <p14:xfrm>
                <a:off x="3615608" y="2796002"/>
                <a:ext cx="1776240" cy="9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68862B-7471-B346-E96F-5A258591A8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6608" y="2787002"/>
                  <a:ext cx="1793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F6F3DF-945E-369F-FBC1-59088454855A}"/>
                    </a:ext>
                  </a:extLst>
                </p14:cNvPr>
                <p14:cNvContentPartPr/>
                <p14:nvPr/>
              </p14:nvContentPartPr>
              <p14:xfrm>
                <a:off x="5323448" y="2629682"/>
                <a:ext cx="196920" cy="354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F6F3DF-945E-369F-FBC1-5908845485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4448" y="2620682"/>
                  <a:ext cx="214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06B265D-904A-5AEF-DD93-5164A1C00A3E}"/>
                    </a:ext>
                  </a:extLst>
                </p14:cNvPr>
                <p14:cNvContentPartPr/>
                <p14:nvPr/>
              </p14:nvContentPartPr>
              <p14:xfrm>
                <a:off x="3700928" y="3185882"/>
                <a:ext cx="219960" cy="19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06B265D-904A-5AEF-DD93-5164A1C00A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91928" y="3176882"/>
                  <a:ext cx="237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18E342-B128-C184-59CC-1E83CACA4D69}"/>
                    </a:ext>
                  </a:extLst>
                </p14:cNvPr>
                <p14:cNvContentPartPr/>
                <p14:nvPr/>
              </p14:nvContentPartPr>
              <p14:xfrm>
                <a:off x="3972728" y="3056282"/>
                <a:ext cx="110880" cy="468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18E342-B128-C184-59CC-1E83CACA4D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63728" y="3047282"/>
                  <a:ext cx="1285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4F8B83C-BABA-3849-F825-5ABD406E67D2}"/>
              </a:ext>
            </a:extLst>
          </p:cNvPr>
          <p:cNvGrpSpPr/>
          <p:nvPr/>
        </p:nvGrpSpPr>
        <p:grpSpPr>
          <a:xfrm>
            <a:off x="4312928" y="3128642"/>
            <a:ext cx="675000" cy="360000"/>
            <a:chOff x="4312928" y="3128642"/>
            <a:chExt cx="6750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532709-43A2-C4C3-6B19-4233603B84A3}"/>
                    </a:ext>
                  </a:extLst>
                </p14:cNvPr>
                <p14:cNvContentPartPr/>
                <p14:nvPr/>
              </p14:nvContentPartPr>
              <p14:xfrm>
                <a:off x="4312928" y="3128642"/>
                <a:ext cx="37440" cy="339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532709-43A2-C4C3-6B19-4233603B84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3928" y="3119642"/>
                  <a:ext cx="55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89BBBF-55D8-57BF-C192-91E1F0393E0F}"/>
                    </a:ext>
                  </a:extLst>
                </p14:cNvPr>
                <p14:cNvContentPartPr/>
                <p14:nvPr/>
              </p14:nvContentPartPr>
              <p14:xfrm>
                <a:off x="4428848" y="3158522"/>
                <a:ext cx="52560" cy="24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89BBBF-55D8-57BF-C192-91E1F0393E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19848" y="3149509"/>
                  <a:ext cx="70200" cy="262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D5EE907-9B40-2268-43E7-F00D58FC6365}"/>
                    </a:ext>
                  </a:extLst>
                </p14:cNvPr>
                <p14:cNvContentPartPr/>
                <p14:nvPr/>
              </p14:nvContentPartPr>
              <p14:xfrm>
                <a:off x="4411208" y="3326282"/>
                <a:ext cx="274320" cy="162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D5EE907-9B40-2268-43E7-F00D58FC636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02208" y="3317282"/>
                  <a:ext cx="291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5FD9BF-AAC2-0D25-E83F-5052CA3D4234}"/>
                    </a:ext>
                  </a:extLst>
                </p14:cNvPr>
                <p14:cNvContentPartPr/>
                <p14:nvPr/>
              </p14:nvContentPartPr>
              <p14:xfrm>
                <a:off x="4883528" y="3183722"/>
                <a:ext cx="45720" cy="25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5FD9BF-AAC2-0D25-E83F-5052CA3D42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74528" y="3174722"/>
                  <a:ext cx="63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3C3329-799A-070D-0F80-0ADD351E6B2B}"/>
                    </a:ext>
                  </a:extLst>
                </p14:cNvPr>
                <p14:cNvContentPartPr/>
                <p14:nvPr/>
              </p14:nvContentPartPr>
              <p14:xfrm>
                <a:off x="4827728" y="3289562"/>
                <a:ext cx="160200" cy="32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3C3329-799A-070D-0F80-0ADD351E6B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18728" y="3280662"/>
                  <a:ext cx="177840" cy="49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444C0C0-3FEA-777A-E1A3-732580AA39A5}"/>
                    </a:ext>
                  </a:extLst>
                </p14:cNvPr>
                <p14:cNvContentPartPr/>
                <p14:nvPr/>
              </p14:nvContentPartPr>
              <p14:xfrm>
                <a:off x="4365128" y="3329162"/>
                <a:ext cx="92520" cy="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444C0C0-3FEA-777A-E1A3-732580AA39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56128" y="3320162"/>
                  <a:ext cx="1101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AD49E42-6A53-7CBE-0987-19571382BC45}"/>
              </a:ext>
            </a:extLst>
          </p:cNvPr>
          <p:cNvGrpSpPr/>
          <p:nvPr/>
        </p:nvGrpSpPr>
        <p:grpSpPr>
          <a:xfrm>
            <a:off x="4149848" y="3796802"/>
            <a:ext cx="333720" cy="276840"/>
            <a:chOff x="4149848" y="3796802"/>
            <a:chExt cx="33372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1E8B73-97F6-A398-845E-D192384C82E4}"/>
                    </a:ext>
                  </a:extLst>
                </p14:cNvPr>
                <p14:cNvContentPartPr/>
                <p14:nvPr/>
              </p14:nvContentPartPr>
              <p14:xfrm>
                <a:off x="4149848" y="3830642"/>
                <a:ext cx="147240" cy="237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1E8B73-97F6-A398-845E-D192384C82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40848" y="3821642"/>
                  <a:ext cx="16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5E4F4C9-1EEE-9AAD-BD6C-B2D48D340D5F}"/>
                    </a:ext>
                  </a:extLst>
                </p14:cNvPr>
                <p14:cNvContentPartPr/>
                <p14:nvPr/>
              </p14:nvContentPartPr>
              <p14:xfrm>
                <a:off x="4361888" y="3796802"/>
                <a:ext cx="121680" cy="276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5E4F4C9-1EEE-9AAD-BD6C-B2D48D340D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52888" y="3787802"/>
                  <a:ext cx="1393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2A8D3C-93C8-1DF9-7EFC-C92C5BFD3F8E}"/>
              </a:ext>
            </a:extLst>
          </p:cNvPr>
          <p:cNvGrpSpPr/>
          <p:nvPr/>
        </p:nvGrpSpPr>
        <p:grpSpPr>
          <a:xfrm>
            <a:off x="4667168" y="3714362"/>
            <a:ext cx="441000" cy="395640"/>
            <a:chOff x="4667168" y="3714362"/>
            <a:chExt cx="44100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DC425E2-14EF-0F3E-6EC4-BEFB9CD3FD61}"/>
                    </a:ext>
                  </a:extLst>
                </p14:cNvPr>
                <p14:cNvContentPartPr/>
                <p14:nvPr/>
              </p14:nvContentPartPr>
              <p14:xfrm>
                <a:off x="4667168" y="3714362"/>
                <a:ext cx="47520" cy="39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DC425E2-14EF-0F3E-6EC4-BEFB9CD3FD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58168" y="3705362"/>
                  <a:ext cx="65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658B1C-A1DC-4BA2-C017-F252813FFBC3}"/>
                    </a:ext>
                  </a:extLst>
                </p14:cNvPr>
                <p14:cNvContentPartPr/>
                <p14:nvPr/>
              </p14:nvContentPartPr>
              <p14:xfrm>
                <a:off x="4820168" y="3779522"/>
                <a:ext cx="141840" cy="27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658B1C-A1DC-4BA2-C017-F252813FFB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11191" y="3770522"/>
                  <a:ext cx="159435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9C19F1-648B-FD59-FF17-2B548D65BF4A}"/>
                    </a:ext>
                  </a:extLst>
                </p14:cNvPr>
                <p14:cNvContentPartPr/>
                <p14:nvPr/>
              </p14:nvContentPartPr>
              <p14:xfrm>
                <a:off x="4992608" y="3912002"/>
                <a:ext cx="115560" cy="126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9C19F1-648B-FD59-FF17-2B548D65BF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3608" y="3903002"/>
                  <a:ext cx="1332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4D2DF58-1238-B337-D007-369ED82C628A}"/>
              </a:ext>
            </a:extLst>
          </p:cNvPr>
          <p:cNvGrpSpPr/>
          <p:nvPr/>
        </p:nvGrpSpPr>
        <p:grpSpPr>
          <a:xfrm>
            <a:off x="5221208" y="3794642"/>
            <a:ext cx="481320" cy="361800"/>
            <a:chOff x="5221208" y="3794642"/>
            <a:chExt cx="4813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590B84-7C86-A483-0992-F6649C8C9B40}"/>
                    </a:ext>
                  </a:extLst>
                </p14:cNvPr>
                <p14:cNvContentPartPr/>
                <p14:nvPr/>
              </p14:nvContentPartPr>
              <p14:xfrm>
                <a:off x="5221208" y="3794642"/>
                <a:ext cx="121320" cy="22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590B84-7C86-A483-0992-F6649C8C9B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12208" y="3785642"/>
                  <a:ext cx="138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6B28C7-FECA-1095-BAB2-AEE5773C1C35}"/>
                    </a:ext>
                  </a:extLst>
                </p14:cNvPr>
                <p14:cNvContentPartPr/>
                <p14:nvPr/>
              </p14:nvContentPartPr>
              <p14:xfrm>
                <a:off x="5389688" y="3820202"/>
                <a:ext cx="148680" cy="19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6B28C7-FECA-1095-BAB2-AEE5773C1C3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80688" y="3811202"/>
                  <a:ext cx="166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D4A169-4D65-19B1-E812-1CE7C243DCD0}"/>
                    </a:ext>
                  </a:extLst>
                </p14:cNvPr>
                <p14:cNvContentPartPr/>
                <p14:nvPr/>
              </p14:nvContentPartPr>
              <p14:xfrm>
                <a:off x="5610008" y="3953762"/>
                <a:ext cx="92520" cy="9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D4A169-4D65-19B1-E812-1CE7C243DC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01008" y="3944762"/>
                  <a:ext cx="110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F0FB80-7424-C623-997D-EDE8F7D93D87}"/>
                    </a:ext>
                  </a:extLst>
                </p14:cNvPr>
                <p14:cNvContentPartPr/>
                <p14:nvPr/>
              </p14:nvContentPartPr>
              <p14:xfrm>
                <a:off x="5675168" y="3923522"/>
                <a:ext cx="14760" cy="232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F0FB80-7424-C623-997D-EDE8F7D93D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6168" y="3914522"/>
                  <a:ext cx="324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3DB9E7C-58EF-94A5-A4E1-1EDF1A2F6D42}"/>
              </a:ext>
            </a:extLst>
          </p:cNvPr>
          <p:cNvGrpSpPr/>
          <p:nvPr/>
        </p:nvGrpSpPr>
        <p:grpSpPr>
          <a:xfrm>
            <a:off x="4477448" y="4460282"/>
            <a:ext cx="635400" cy="395280"/>
            <a:chOff x="4477448" y="4460282"/>
            <a:chExt cx="6354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FA71B4-FEA2-7FFD-2CF4-F498F359A9F7}"/>
                    </a:ext>
                  </a:extLst>
                </p14:cNvPr>
                <p14:cNvContentPartPr/>
                <p14:nvPr/>
              </p14:nvContentPartPr>
              <p14:xfrm>
                <a:off x="4477448" y="4481162"/>
                <a:ext cx="22680" cy="278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FA71B4-FEA2-7FFD-2CF4-F498F359A9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68303" y="4472162"/>
                  <a:ext cx="40605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997ECF-8955-5FFB-E610-9D9A779F181B}"/>
                    </a:ext>
                  </a:extLst>
                </p14:cNvPr>
                <p14:cNvContentPartPr/>
                <p14:nvPr/>
              </p14:nvContentPartPr>
              <p14:xfrm>
                <a:off x="4600568" y="4460282"/>
                <a:ext cx="3852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997ECF-8955-5FFB-E610-9D9A779F18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91568" y="4451282"/>
                  <a:ext cx="56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784D4C-F2C8-D035-848D-646824D93F25}"/>
                    </a:ext>
                  </a:extLst>
                </p14:cNvPr>
                <p14:cNvContentPartPr/>
                <p14:nvPr/>
              </p14:nvContentPartPr>
              <p14:xfrm>
                <a:off x="4512008" y="4658282"/>
                <a:ext cx="88920" cy="2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784D4C-F2C8-D035-848D-646824D93F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3044" y="4649282"/>
                  <a:ext cx="106489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2079E8D-7224-3DAA-C82D-E12F468BAECF}"/>
                    </a:ext>
                  </a:extLst>
                </p14:cNvPr>
                <p14:cNvContentPartPr/>
                <p14:nvPr/>
              </p14:nvContentPartPr>
              <p14:xfrm>
                <a:off x="4692368" y="4675562"/>
                <a:ext cx="186840" cy="180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2079E8D-7224-3DAA-C82D-E12F468BAE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83368" y="4666562"/>
                  <a:ext cx="204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9AF322-B6F5-F386-57A0-AD18F2D8076B}"/>
                    </a:ext>
                  </a:extLst>
                </p14:cNvPr>
                <p14:cNvContentPartPr/>
                <p14:nvPr/>
              </p14:nvContentPartPr>
              <p14:xfrm>
                <a:off x="4916288" y="4586282"/>
                <a:ext cx="196560" cy="22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9AF322-B6F5-F386-57A0-AD18F2D807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07304" y="4577268"/>
                  <a:ext cx="214168" cy="2423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570A4-3D5B-B18D-7476-F363E7C01EDB}"/>
                  </a:ext>
                </a:extLst>
              </p14:cNvPr>
              <p14:cNvContentPartPr/>
              <p14:nvPr/>
            </p14:nvContentPartPr>
            <p14:xfrm>
              <a:off x="1140120" y="1247400"/>
              <a:ext cx="10374480" cy="494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570A4-3D5B-B18D-7476-F363E7C01ED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30760" y="1238040"/>
                <a:ext cx="10393200" cy="49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506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Acids and Peptides							(25.1)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CA9F8-77DE-0693-C0DA-3097B8DF05C2}"/>
              </a:ext>
            </a:extLst>
          </p:cNvPr>
          <p:cNvGrpSpPr/>
          <p:nvPr/>
        </p:nvGrpSpPr>
        <p:grpSpPr>
          <a:xfrm>
            <a:off x="2030060" y="988633"/>
            <a:ext cx="1539708" cy="1188552"/>
            <a:chOff x="1379132" y="1174613"/>
            <a:chExt cx="1539708" cy="11885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83C23A-61C3-1D09-B517-96AF015DD0CF}"/>
                    </a:ext>
                  </a:extLst>
                </p14:cNvPr>
                <p14:cNvContentPartPr/>
                <p14:nvPr/>
              </p14:nvContentPartPr>
              <p14:xfrm>
                <a:off x="1379132" y="1656574"/>
                <a:ext cx="616739" cy="366437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83C23A-61C3-1D09-B517-96AF015DD0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0136" y="1647575"/>
                  <a:ext cx="634370" cy="384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B5BF4F5-5ECF-EEC1-9B2B-E1653C0816F8}"/>
                    </a:ext>
                  </a:extLst>
                </p14:cNvPr>
                <p14:cNvContentPartPr/>
                <p14:nvPr/>
              </p14:nvContentPartPr>
              <p14:xfrm>
                <a:off x="2001983" y="1665742"/>
                <a:ext cx="456594" cy="361853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B5BF4F5-5ECF-EEC1-9B2B-E1653C0816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92988" y="1656741"/>
                  <a:ext cx="474225" cy="379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980EFE-9E73-950E-380B-87FF945259DB}"/>
                    </a:ext>
                  </a:extLst>
                </p14:cNvPr>
                <p14:cNvContentPartPr/>
                <p14:nvPr/>
              </p14:nvContentPartPr>
              <p14:xfrm>
                <a:off x="2451243" y="1658408"/>
                <a:ext cx="467597" cy="322428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980EFE-9E73-950E-380B-87FF945259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2251" y="1649402"/>
                  <a:ext cx="485222" cy="3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79ABD4-83D2-684C-ADF5-0217A3DCA9E8}"/>
                    </a:ext>
                  </a:extLst>
                </p14:cNvPr>
                <p14:cNvContentPartPr/>
                <p14:nvPr/>
              </p14:nvContentPartPr>
              <p14:xfrm>
                <a:off x="2387674" y="1449670"/>
                <a:ext cx="36063" cy="23165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79ABD4-83D2-684C-ADF5-0217A3DCA9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78567" y="1440677"/>
                  <a:ext cx="53912" cy="249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9C81A6-583A-7987-5DBF-05A69C7056B8}"/>
                    </a:ext>
                  </a:extLst>
                </p14:cNvPr>
                <p14:cNvContentPartPr/>
                <p14:nvPr/>
              </p14:nvContentPartPr>
              <p14:xfrm>
                <a:off x="2484250" y="1435000"/>
                <a:ext cx="40036" cy="28605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9C81A6-583A-7987-5DBF-05A69C7056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5233" y="1426004"/>
                  <a:ext cx="57710" cy="303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65F777-A510-77EB-A73A-CD924976F7FF}"/>
                    </a:ext>
                  </a:extLst>
                </p14:cNvPr>
                <p14:cNvContentPartPr/>
                <p14:nvPr/>
              </p14:nvContentPartPr>
              <p14:xfrm>
                <a:off x="2392870" y="1174613"/>
                <a:ext cx="140585" cy="1729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65F777-A510-77EB-A73A-CD924976F7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3881" y="1165622"/>
                  <a:ext cx="158203" cy="19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4144D0-7EE3-8163-A2FF-45FAB1F48969}"/>
                    </a:ext>
                  </a:extLst>
                </p14:cNvPr>
                <p14:cNvContentPartPr/>
                <p14:nvPr/>
              </p14:nvContentPartPr>
              <p14:xfrm>
                <a:off x="1999233" y="2018427"/>
                <a:ext cx="29034" cy="344738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4144D0-7EE3-8163-A2FF-45FAB1F489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0272" y="2009431"/>
                  <a:ext cx="46598" cy="3623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18C28A-29BD-5794-37FF-EAE09A45C076}"/>
              </a:ext>
            </a:extLst>
          </p:cNvPr>
          <p:cNvGrpSpPr/>
          <p:nvPr/>
        </p:nvGrpSpPr>
        <p:grpSpPr>
          <a:xfrm>
            <a:off x="3784923" y="1805858"/>
            <a:ext cx="339237" cy="212099"/>
            <a:chOff x="3133995" y="1991838"/>
            <a:chExt cx="339237" cy="2120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9F181C-9C92-94A7-650C-90AC641D62DC}"/>
                    </a:ext>
                  </a:extLst>
                </p14:cNvPr>
                <p14:cNvContentPartPr/>
                <p14:nvPr/>
              </p14:nvContentPartPr>
              <p14:xfrm>
                <a:off x="3133995" y="2015982"/>
                <a:ext cx="135695" cy="165034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9F181C-9C92-94A7-650C-90AC641D62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4997" y="2006993"/>
                  <a:ext cx="153332" cy="182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191580-9D55-63F6-D63D-616ED6275DB9}"/>
                    </a:ext>
                  </a:extLst>
                </p14:cNvPr>
                <p14:cNvContentPartPr/>
                <p14:nvPr/>
              </p14:nvContentPartPr>
              <p14:xfrm>
                <a:off x="3323479" y="2026984"/>
                <a:ext cx="38508" cy="17695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191580-9D55-63F6-D63D-616ED6275D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4565" y="2017974"/>
                  <a:ext cx="55979" cy="194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962529-82B9-F87A-BE4C-6C0E8652A7EC}"/>
                    </a:ext>
                  </a:extLst>
                </p14:cNvPr>
                <p14:cNvContentPartPr/>
                <p14:nvPr/>
              </p14:nvContentPartPr>
              <p14:xfrm>
                <a:off x="3417915" y="1991838"/>
                <a:ext cx="55317" cy="20873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962529-82B9-F87A-BE4C-6C0E8652A7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08935" y="1982841"/>
                  <a:ext cx="72918" cy="226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8525D8-E264-FB7F-D08F-D5D9EAFA4D54}"/>
                    </a:ext>
                  </a:extLst>
                </p14:cNvPr>
                <p14:cNvContentPartPr/>
                <p14:nvPr/>
              </p14:nvContentPartPr>
              <p14:xfrm>
                <a:off x="3357708" y="2119892"/>
                <a:ext cx="87407" cy="6418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8525D8-E264-FB7F-D08F-D5D9EAFA4D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48716" y="2110978"/>
                  <a:ext cx="105032" cy="238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1D09A1-FBB4-7438-33D7-2CD92FE54CB0}"/>
              </a:ext>
            </a:extLst>
          </p:cNvPr>
          <p:cNvGrpSpPr/>
          <p:nvPr/>
        </p:nvGrpSpPr>
        <p:grpSpPr>
          <a:xfrm>
            <a:off x="1278238" y="1265524"/>
            <a:ext cx="573952" cy="361852"/>
            <a:chOff x="627310" y="1451504"/>
            <a:chExt cx="573952" cy="3618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26DE234-8477-AAF2-73EE-4B7998898AE7}"/>
                    </a:ext>
                  </a:extLst>
                </p14:cNvPr>
                <p14:cNvContentPartPr/>
                <p14:nvPr/>
              </p14:nvContentPartPr>
              <p14:xfrm>
                <a:off x="1053954" y="1470146"/>
                <a:ext cx="147308" cy="23410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26DE234-8477-AAF2-73EE-4B7998898A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4972" y="1461142"/>
                  <a:ext cx="164913" cy="251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FD7F2A-F123-2EC4-13E0-94E311D0F284}"/>
                    </a:ext>
                  </a:extLst>
                </p14:cNvPr>
                <p14:cNvContentPartPr/>
                <p14:nvPr/>
              </p14:nvContentPartPr>
              <p14:xfrm>
                <a:off x="627310" y="1486955"/>
                <a:ext cx="17726" cy="243578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FD7F2A-F123-2EC4-13E0-94E311D0F2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266" y="1477960"/>
                  <a:ext cx="35452" cy="261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2CB8B4-35B8-EF41-6A39-EF53201215A7}"/>
                    </a:ext>
                  </a:extLst>
                </p14:cNvPr>
                <p14:cNvContentPartPr/>
                <p14:nvPr/>
              </p14:nvContentPartPr>
              <p14:xfrm>
                <a:off x="725108" y="1451504"/>
                <a:ext cx="62346" cy="230742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2CB8B4-35B8-EF41-6A39-EF53201215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098" y="1442505"/>
                  <a:ext cx="80005" cy="248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0D8673B-3E52-3E5C-D3E6-673AFE6789E4}"/>
                    </a:ext>
                  </a:extLst>
                </p14:cNvPr>
                <p14:cNvContentPartPr/>
                <p14:nvPr/>
              </p14:nvContentPartPr>
              <p14:xfrm>
                <a:off x="663984" y="1586282"/>
                <a:ext cx="92908" cy="25672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0D8673B-3E52-3E5C-D3E6-673AFE6789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4981" y="1577243"/>
                  <a:ext cx="110553" cy="43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9E9185-8D9B-8A7D-5E79-1139704E2B23}"/>
                    </a:ext>
                  </a:extLst>
                </p14:cNvPr>
                <p14:cNvContentPartPr/>
                <p14:nvPr/>
              </p14:nvContentPartPr>
              <p14:xfrm>
                <a:off x="843382" y="1658102"/>
                <a:ext cx="136000" cy="155254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9E9185-8D9B-8A7D-5E79-1139704E2B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4387" y="1649097"/>
                  <a:ext cx="153630" cy="1729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5FF135E-8B28-1191-20F3-89B0883BB4A3}"/>
                  </a:ext>
                </a:extLst>
              </p14:cNvPr>
              <p14:cNvContentPartPr/>
              <p14:nvPr/>
            </p14:nvContentPartPr>
            <p14:xfrm>
              <a:off x="2598205" y="2387145"/>
              <a:ext cx="291255" cy="24357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5FF135E-8B28-1191-20F3-89B0883BB4A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89205" y="2378150"/>
                <a:ext cx="308896" cy="261208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86D60B1-A834-6CBF-4303-9799DECA0319}"/>
              </a:ext>
            </a:extLst>
          </p:cNvPr>
          <p:cNvGrpSpPr/>
          <p:nvPr/>
        </p:nvGrpSpPr>
        <p:grpSpPr>
          <a:xfrm>
            <a:off x="905664" y="4183413"/>
            <a:ext cx="1394379" cy="1076368"/>
            <a:chOff x="804257" y="1649267"/>
            <a:chExt cx="1394379" cy="10763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9AE794-203F-FA6E-51D7-2D83652B9A8F}"/>
                    </a:ext>
                  </a:extLst>
                </p14:cNvPr>
                <p14:cNvContentPartPr/>
                <p14:nvPr/>
              </p14:nvContentPartPr>
              <p14:xfrm>
                <a:off x="804257" y="2085737"/>
                <a:ext cx="558527" cy="33185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9AE794-203F-FA6E-51D7-2D83652B9A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5260" y="2076739"/>
                  <a:ext cx="576161" cy="349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7BBCF4-F723-0B32-1F93-C3C23BEE5885}"/>
                    </a:ext>
                  </a:extLst>
                </p14:cNvPr>
                <p14:cNvContentPartPr/>
                <p14:nvPr/>
              </p14:nvContentPartPr>
              <p14:xfrm>
                <a:off x="1368319" y="2094040"/>
                <a:ext cx="413498" cy="32769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7BBCF4-F723-0B32-1F93-C3C23BEE58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9330" y="2085047"/>
                  <a:ext cx="431117" cy="345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095EED-D447-B535-99EC-F41121B590E1}"/>
                    </a:ext>
                  </a:extLst>
                </p14:cNvPr>
                <p14:cNvContentPartPr/>
                <p14:nvPr/>
              </p14:nvContentPartPr>
              <p14:xfrm>
                <a:off x="1775174" y="2087398"/>
                <a:ext cx="423462" cy="29199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095EED-D447-B535-99EC-F41121B590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66179" y="2078397"/>
                  <a:ext cx="441091" cy="309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2B25D8-FDD5-411D-0C7C-63C71F382BE6}"/>
                    </a:ext>
                  </a:extLst>
                </p14:cNvPr>
                <p14:cNvContentPartPr/>
                <p14:nvPr/>
              </p14:nvContentPartPr>
              <p14:xfrm>
                <a:off x="1717606" y="1898362"/>
                <a:ext cx="32659" cy="20979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2B25D8-FDD5-411D-0C7C-63C71F382B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08534" y="1889366"/>
                  <a:ext cx="50440" cy="227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50D0D5-09EA-5163-14DC-4FB21D79F619}"/>
                    </a:ext>
                  </a:extLst>
                </p14:cNvPr>
                <p14:cNvContentPartPr/>
                <p14:nvPr/>
              </p14:nvContentPartPr>
              <p14:xfrm>
                <a:off x="1805066" y="1885077"/>
                <a:ext cx="36258" cy="25905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50D0D5-09EA-5163-14DC-4FB21D79F6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96091" y="1876082"/>
                  <a:ext cx="53849" cy="276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531ADE-DC32-2418-47DB-5589CA837BFC}"/>
                    </a:ext>
                  </a:extLst>
                </p14:cNvPr>
                <p14:cNvContentPartPr/>
                <p14:nvPr/>
              </p14:nvContentPartPr>
              <p14:xfrm>
                <a:off x="1722311" y="1649267"/>
                <a:ext cx="127316" cy="156653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531ADE-DC32-2418-47DB-5589CA837B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3320" y="1640264"/>
                  <a:ext cx="144939" cy="174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3729F2-AD32-5C02-8A70-F96180616439}"/>
                    </a:ext>
                  </a:extLst>
                </p14:cNvPr>
                <p14:cNvContentPartPr/>
                <p14:nvPr/>
              </p14:nvContentPartPr>
              <p14:xfrm>
                <a:off x="1365828" y="2413436"/>
                <a:ext cx="26294" cy="312199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3729F2-AD32-5C02-8A70-F961806164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56823" y="2404434"/>
                  <a:ext cx="43943" cy="3298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58147D-4CB1-4407-3536-1E4B918D4729}"/>
              </a:ext>
            </a:extLst>
          </p:cNvPr>
          <p:cNvGrpSpPr/>
          <p:nvPr/>
        </p:nvGrpSpPr>
        <p:grpSpPr>
          <a:xfrm>
            <a:off x="2494891" y="4923502"/>
            <a:ext cx="307218" cy="192080"/>
            <a:chOff x="2393484" y="2389356"/>
            <a:chExt cx="307218" cy="1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D8513D-8A0B-5F28-5106-D752C706AFD9}"/>
                    </a:ext>
                  </a:extLst>
                </p14:cNvPr>
                <p14:cNvContentPartPr/>
                <p14:nvPr/>
              </p14:nvContentPartPr>
              <p14:xfrm>
                <a:off x="2393484" y="2411222"/>
                <a:ext cx="122887" cy="14945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D8513D-8A0B-5F28-5106-D752C706AF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4501" y="2402219"/>
                  <a:ext cx="140494" cy="167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546039-C1CD-F84C-0F81-DFAF8D654EEE}"/>
                    </a:ext>
                  </a:extLst>
                </p14:cNvPr>
                <p14:cNvContentPartPr/>
                <p14:nvPr/>
              </p14:nvContentPartPr>
              <p14:xfrm>
                <a:off x="2565083" y="2421185"/>
                <a:ext cx="34874" cy="160251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546039-C1CD-F84C-0F81-DFAF8D654E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56187" y="2412182"/>
                  <a:ext cx="52311" cy="177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CC85A5-1A93-86B0-4378-3BE904563788}"/>
                    </a:ext>
                  </a:extLst>
                </p14:cNvPr>
                <p14:cNvContentPartPr/>
                <p14:nvPr/>
              </p14:nvContentPartPr>
              <p14:xfrm>
                <a:off x="2650606" y="2389356"/>
                <a:ext cx="50096" cy="189035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CC85A5-1A93-86B0-4378-3BE9045637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41596" y="2380354"/>
                  <a:ext cx="67756" cy="206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4AEC8D-7977-B95A-C1EF-51D521D1DBCE}"/>
                    </a:ext>
                  </a:extLst>
                </p14:cNvPr>
                <p14:cNvContentPartPr/>
                <p14:nvPr/>
              </p14:nvContentPartPr>
              <p14:xfrm>
                <a:off x="2596081" y="2505324"/>
                <a:ext cx="79157" cy="5812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4AEC8D-7977-B95A-C1EF-51D521D1DB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87086" y="2496243"/>
                  <a:ext cx="96787" cy="236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FFA690-C7B3-D649-8FEC-8FE86B723FC8}"/>
              </a:ext>
            </a:extLst>
          </p:cNvPr>
          <p:cNvGrpSpPr/>
          <p:nvPr/>
        </p:nvGrpSpPr>
        <p:grpSpPr>
          <a:xfrm>
            <a:off x="224804" y="4434169"/>
            <a:ext cx="519779" cy="327699"/>
            <a:chOff x="123397" y="1900023"/>
            <a:chExt cx="519779" cy="3276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2EBA4D-C62F-9FF1-E21E-94E8F66B374B}"/>
                    </a:ext>
                  </a:extLst>
                </p14:cNvPr>
                <p14:cNvContentPartPr/>
                <p14:nvPr/>
              </p14:nvContentPartPr>
              <p14:xfrm>
                <a:off x="509771" y="1916905"/>
                <a:ext cx="133405" cy="212008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2EBA4D-C62F-9FF1-E21E-94E8F66B37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0806" y="1907906"/>
                  <a:ext cx="150977" cy="229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33EC48-246F-DBB7-093A-5EE0D6D26A32}"/>
                    </a:ext>
                  </a:extLst>
                </p14:cNvPr>
                <p14:cNvContentPartPr/>
                <p14:nvPr/>
              </p14:nvContentPartPr>
              <p14:xfrm>
                <a:off x="123397" y="1932128"/>
                <a:ext cx="16053" cy="220588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33EC48-246F-DBB7-093A-5EE0D6D26A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479" y="1923132"/>
                  <a:ext cx="33533" cy="238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667877-1D3D-FBDA-CB9C-4B4C3FBB1022}"/>
                    </a:ext>
                  </a:extLst>
                </p14:cNvPr>
                <p14:cNvContentPartPr/>
                <p14:nvPr/>
              </p14:nvContentPartPr>
              <p14:xfrm>
                <a:off x="211964" y="1900023"/>
                <a:ext cx="56461" cy="208963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7667877-1D3D-FBDA-CB9C-4B4C3FBB10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2973" y="1891031"/>
                  <a:ext cx="74083" cy="226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C50666-0ECB-70B7-3AA7-DF737BBFF8FE}"/>
                    </a:ext>
                  </a:extLst>
                </p14:cNvPr>
                <p14:cNvContentPartPr/>
                <p14:nvPr/>
              </p14:nvContentPartPr>
              <p14:xfrm>
                <a:off x="156610" y="2022079"/>
                <a:ext cx="84139" cy="23249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C50666-0ECB-70B7-3AA7-DF737BBFF8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7621" y="2012997"/>
                  <a:ext cx="101758" cy="41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189467-FA6B-6C4A-1FE4-28F8D65EC8E6}"/>
                    </a:ext>
                  </a:extLst>
                </p14:cNvPr>
                <p14:cNvContentPartPr/>
                <p14:nvPr/>
              </p14:nvContentPartPr>
              <p14:xfrm>
                <a:off x="319075" y="2087121"/>
                <a:ext cx="123164" cy="14060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189467-FA6B-6C4A-1FE4-28F8D65EC8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072" y="2078131"/>
                  <a:ext cx="140810" cy="1582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5ECA1C0-E911-A5F1-5A73-E61462BAB4F4}"/>
                  </a:ext>
                </a:extLst>
              </p14:cNvPr>
              <p14:cNvContentPartPr/>
              <p14:nvPr/>
            </p14:nvContentPartPr>
            <p14:xfrm>
              <a:off x="1420184" y="5449923"/>
              <a:ext cx="263764" cy="220588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5ECA1C0-E911-A5F1-5A73-E61462BAB4F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11188" y="5440927"/>
                <a:ext cx="281396" cy="238221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8B148D92-1A80-993E-FA21-6879BA87631B}"/>
              </a:ext>
            </a:extLst>
          </p:cNvPr>
          <p:cNvGrpSpPr/>
          <p:nvPr/>
        </p:nvGrpSpPr>
        <p:grpSpPr>
          <a:xfrm>
            <a:off x="4288492" y="4281148"/>
            <a:ext cx="1394379" cy="1076368"/>
            <a:chOff x="853621" y="1747002"/>
            <a:chExt cx="1394379" cy="10763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22C77F-A931-149C-870C-666C26B33838}"/>
                    </a:ext>
                  </a:extLst>
                </p14:cNvPr>
                <p14:cNvContentPartPr/>
                <p14:nvPr/>
              </p14:nvContentPartPr>
              <p14:xfrm>
                <a:off x="853621" y="2183472"/>
                <a:ext cx="558527" cy="33185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22C77F-A931-149C-870C-666C26B338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4624" y="2174474"/>
                  <a:ext cx="576161" cy="349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AD422F-2696-4AAA-14B7-C71484458F9B}"/>
                    </a:ext>
                  </a:extLst>
                </p14:cNvPr>
                <p14:cNvContentPartPr/>
                <p14:nvPr/>
              </p14:nvContentPartPr>
              <p14:xfrm>
                <a:off x="1417683" y="2191775"/>
                <a:ext cx="413498" cy="327699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AD422F-2696-4AAA-14B7-C71484458F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8694" y="2182782"/>
                  <a:ext cx="431117" cy="345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F5E6FC-E435-FDBB-E40F-AF13B365919F}"/>
                    </a:ext>
                  </a:extLst>
                </p14:cNvPr>
                <p14:cNvContentPartPr/>
                <p14:nvPr/>
              </p14:nvContentPartPr>
              <p14:xfrm>
                <a:off x="1824538" y="2185133"/>
                <a:ext cx="423462" cy="291995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F5E6FC-E435-FDBB-E40F-AF13B36591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15551" y="2176132"/>
                  <a:ext cx="441076" cy="309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42FBDF-5117-1301-D384-B6F8DDFC724B}"/>
                    </a:ext>
                  </a:extLst>
                </p14:cNvPr>
                <p14:cNvContentPartPr/>
                <p14:nvPr/>
              </p14:nvContentPartPr>
              <p14:xfrm>
                <a:off x="1766969" y="1996097"/>
                <a:ext cx="32659" cy="209793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42FBDF-5117-1301-D384-B6F8DDFC72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57897" y="1987101"/>
                  <a:ext cx="50440" cy="227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F9EB22E-ECDF-9628-E5FC-75D69CC5FA72}"/>
                    </a:ext>
                  </a:extLst>
                </p14:cNvPr>
                <p14:cNvContentPartPr/>
                <p14:nvPr/>
              </p14:nvContentPartPr>
              <p14:xfrm>
                <a:off x="1854430" y="1982812"/>
                <a:ext cx="36258" cy="259059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F9EB22E-ECDF-9628-E5FC-75D69CC5FA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45455" y="1973804"/>
                  <a:ext cx="53849" cy="276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6381CE-D27E-78FD-5046-FBDBD5AFF0F5}"/>
                    </a:ext>
                  </a:extLst>
                </p14:cNvPr>
                <p14:cNvContentPartPr/>
                <p14:nvPr/>
              </p14:nvContentPartPr>
              <p14:xfrm>
                <a:off x="1771674" y="1747002"/>
                <a:ext cx="127316" cy="156653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6381CE-D27E-78FD-5046-FBDBD5AFF0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62683" y="1737999"/>
                  <a:ext cx="144939" cy="174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7B14B0C-7F62-A22B-6F10-43685DF07EAD}"/>
                    </a:ext>
                  </a:extLst>
                </p14:cNvPr>
                <p14:cNvContentPartPr/>
                <p14:nvPr/>
              </p14:nvContentPartPr>
              <p14:xfrm>
                <a:off x="1415192" y="2511171"/>
                <a:ext cx="26294" cy="312199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7B14B0C-7F62-A22B-6F10-43685DF07E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06187" y="2502169"/>
                  <a:ext cx="43943" cy="3298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0398A5D-A7DB-A99D-5E8A-4F7106682AD4}"/>
              </a:ext>
            </a:extLst>
          </p:cNvPr>
          <p:cNvGrpSpPr/>
          <p:nvPr/>
        </p:nvGrpSpPr>
        <p:grpSpPr>
          <a:xfrm>
            <a:off x="5877719" y="5021237"/>
            <a:ext cx="307217" cy="192080"/>
            <a:chOff x="2442848" y="2487091"/>
            <a:chExt cx="307217" cy="1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670403E-3DC0-3A5F-2A8D-A9F1A613F7E2}"/>
                    </a:ext>
                  </a:extLst>
                </p14:cNvPr>
                <p14:cNvContentPartPr/>
                <p14:nvPr/>
              </p14:nvContentPartPr>
              <p14:xfrm>
                <a:off x="2442848" y="2508957"/>
                <a:ext cx="122887" cy="149457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670403E-3DC0-3A5F-2A8D-A9F1A613F7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33839" y="2499975"/>
                  <a:ext cx="140545" cy="167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65E162B-3EF2-EF8E-83B9-6CEC531654E3}"/>
                    </a:ext>
                  </a:extLst>
                </p14:cNvPr>
                <p14:cNvContentPartPr/>
                <p14:nvPr/>
              </p14:nvContentPartPr>
              <p14:xfrm>
                <a:off x="2614446" y="2518920"/>
                <a:ext cx="34874" cy="160251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65E162B-3EF2-EF8E-83B9-6CEC531654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05550" y="2509897"/>
                  <a:ext cx="52311" cy="177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3272D1-7C16-2EBA-6F8F-865C942E0031}"/>
                    </a:ext>
                  </a:extLst>
                </p14:cNvPr>
                <p14:cNvContentPartPr/>
                <p14:nvPr/>
              </p14:nvContentPartPr>
              <p14:xfrm>
                <a:off x="2699969" y="2487091"/>
                <a:ext cx="50096" cy="189035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3272D1-7C16-2EBA-6F8F-865C942E00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90959" y="2478089"/>
                  <a:ext cx="67756" cy="206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AF43FF-411F-C0C9-D918-E1774713A1D5}"/>
                    </a:ext>
                  </a:extLst>
                </p14:cNvPr>
                <p14:cNvContentPartPr/>
                <p14:nvPr/>
              </p14:nvContentPartPr>
              <p14:xfrm>
                <a:off x="2645445" y="2603059"/>
                <a:ext cx="79157" cy="5812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AF43FF-411F-C0C9-D918-E1774713A1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36450" y="2594512"/>
                  <a:ext cx="96787" cy="225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257639B-E449-5C12-7F7D-7F0F65CBA012}"/>
                  </a:ext>
                </a:extLst>
              </p14:cNvPr>
              <p14:cNvContentPartPr/>
              <p14:nvPr/>
            </p14:nvContentPartPr>
            <p14:xfrm>
              <a:off x="3994006" y="4548787"/>
              <a:ext cx="133405" cy="212008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257639B-E449-5C12-7F7D-7F0F65CBA01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85041" y="4539788"/>
                <a:ext cx="150977" cy="229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73EA7D8-166E-536E-63B2-2E6E434912E8}"/>
                  </a:ext>
                </a:extLst>
              </p14:cNvPr>
              <p14:cNvContentPartPr/>
              <p14:nvPr/>
            </p14:nvContentPartPr>
            <p14:xfrm>
              <a:off x="4803011" y="5547658"/>
              <a:ext cx="263764" cy="220588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73EA7D8-166E-536E-63B2-2E6E434912E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94003" y="5538662"/>
                <a:ext cx="281420" cy="238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C08985-5E4E-7BF8-9E3F-00A30E6149E8}"/>
                  </a:ext>
                </a:extLst>
              </p14:cNvPr>
              <p14:cNvContentPartPr/>
              <p14:nvPr/>
            </p14:nvContentPartPr>
            <p14:xfrm>
              <a:off x="5112026" y="5496498"/>
              <a:ext cx="8031" cy="8465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C08985-5E4E-7BF8-9E3F-00A30E6149E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02900" y="5487530"/>
                <a:ext cx="25918" cy="102233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5931096-7AAD-DE26-10D1-5A03DEB43D5F}"/>
              </a:ext>
            </a:extLst>
          </p:cNvPr>
          <p:cNvGrpSpPr/>
          <p:nvPr/>
        </p:nvGrpSpPr>
        <p:grpSpPr>
          <a:xfrm>
            <a:off x="3197865" y="5391982"/>
            <a:ext cx="197084" cy="211473"/>
            <a:chOff x="3197865" y="5391982"/>
            <a:chExt cx="197084" cy="2114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AD2C5C-80DA-BFE2-71EC-E7F4DAF47640}"/>
                    </a:ext>
                  </a:extLst>
                </p14:cNvPr>
                <p14:cNvContentPartPr/>
                <p14:nvPr/>
              </p14:nvContentPartPr>
              <p14:xfrm>
                <a:off x="3272817" y="5391982"/>
                <a:ext cx="6692" cy="211473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AD2C5C-80DA-BFE2-71EC-E7F4DAF476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63523" y="5382991"/>
                  <a:ext cx="24909" cy="229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2661E7-B8FB-B51F-109F-40E4D5AC191F}"/>
                    </a:ext>
                  </a:extLst>
                </p14:cNvPr>
                <p14:cNvContentPartPr/>
                <p14:nvPr/>
              </p14:nvContentPartPr>
              <p14:xfrm>
                <a:off x="3197865" y="5495710"/>
                <a:ext cx="197084" cy="23757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2661E7-B8FB-B51F-109F-40E4D5AC19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88858" y="5486711"/>
                  <a:ext cx="214739" cy="413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E217117-25F1-B523-9946-599E1FE5161B}"/>
                  </a:ext>
                </a:extLst>
              </p14:cNvPr>
              <p14:cNvContentPartPr/>
              <p14:nvPr/>
            </p14:nvContentPartPr>
            <p14:xfrm>
              <a:off x="3860591" y="4319966"/>
              <a:ext cx="81360" cy="1220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E217117-25F1-B523-9946-599E1FE5161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51591" y="4310992"/>
                <a:ext cx="99000" cy="139628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ADAC389-514E-37C8-4367-9BA37D4C6AE9}"/>
              </a:ext>
            </a:extLst>
          </p:cNvPr>
          <p:cNvGrpSpPr/>
          <p:nvPr/>
        </p:nvGrpSpPr>
        <p:grpSpPr>
          <a:xfrm>
            <a:off x="3639191" y="3982646"/>
            <a:ext cx="106560" cy="219240"/>
            <a:chOff x="3639191" y="3982646"/>
            <a:chExt cx="10656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370B531-9AE4-0423-64F4-E7077EACEA52}"/>
                    </a:ext>
                  </a:extLst>
                </p14:cNvPr>
                <p14:cNvContentPartPr/>
                <p14:nvPr/>
              </p14:nvContentPartPr>
              <p14:xfrm>
                <a:off x="3639191" y="3994526"/>
                <a:ext cx="22320" cy="207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370B531-9AE4-0423-64F4-E7077EACEA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30191" y="3985510"/>
                  <a:ext cx="39960" cy="22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D61EF7C-062A-DABB-719A-ADB409C104C2}"/>
                    </a:ext>
                  </a:extLst>
                </p14:cNvPr>
                <p14:cNvContentPartPr/>
                <p14:nvPr/>
              </p14:nvContentPartPr>
              <p14:xfrm>
                <a:off x="3691391" y="3982646"/>
                <a:ext cx="54360" cy="138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D61EF7C-062A-DABB-719A-ADB409C104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82331" y="3973646"/>
                  <a:ext cx="72118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1FDF4DB-B735-209B-042E-40C68C6ECF1D}"/>
                    </a:ext>
                  </a:extLst>
                </p14:cNvPr>
                <p14:cNvContentPartPr/>
                <p14:nvPr/>
              </p14:nvContentPartPr>
              <p14:xfrm>
                <a:off x="3639191" y="4091366"/>
                <a:ext cx="104400" cy="3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1FDF4DB-B735-209B-042E-40C68C6ECF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30191" y="4082366"/>
                  <a:ext cx="1220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B98A529-0AE8-4E95-EDA7-3D368AFA1B4E}"/>
              </a:ext>
            </a:extLst>
          </p:cNvPr>
          <p:cNvGrpSpPr/>
          <p:nvPr/>
        </p:nvGrpSpPr>
        <p:grpSpPr>
          <a:xfrm>
            <a:off x="3571871" y="4867166"/>
            <a:ext cx="342360" cy="267120"/>
            <a:chOff x="3571871" y="4867166"/>
            <a:chExt cx="34236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880AEDB-E41F-37D2-099E-04FEDCC7B9F0}"/>
                    </a:ext>
                  </a:extLst>
                </p14:cNvPr>
                <p14:cNvContentPartPr/>
                <p14:nvPr/>
              </p14:nvContentPartPr>
              <p14:xfrm>
                <a:off x="3816311" y="4867166"/>
                <a:ext cx="97920" cy="99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880AEDB-E41F-37D2-099E-04FEDCC7B9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07311" y="4858166"/>
                  <a:ext cx="115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4DB7ED4-CB39-0CFF-6CC8-483F539779F3}"/>
                    </a:ext>
                  </a:extLst>
                </p14:cNvPr>
                <p14:cNvContentPartPr/>
                <p14:nvPr/>
              </p14:nvContentPartPr>
              <p14:xfrm>
                <a:off x="3571871" y="4962926"/>
                <a:ext cx="24840" cy="171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4DB7ED4-CB39-0CFF-6CC8-483F539779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62871" y="4953926"/>
                  <a:ext cx="4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2F62F74-ABDC-1666-4A39-3B6DF88DE1AE}"/>
                    </a:ext>
                  </a:extLst>
                </p14:cNvPr>
                <p14:cNvContentPartPr/>
                <p14:nvPr/>
              </p14:nvContentPartPr>
              <p14:xfrm>
                <a:off x="3647831" y="4942766"/>
                <a:ext cx="57240" cy="167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2F62F74-ABDC-1666-4A39-3B6DF88DE1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38831" y="4933766"/>
                  <a:ext cx="74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E8B392F-454D-BCE0-CF9A-6C1F19FF1528}"/>
                    </a:ext>
                  </a:extLst>
                </p14:cNvPr>
                <p14:cNvContentPartPr/>
                <p14:nvPr/>
              </p14:nvContentPartPr>
              <p14:xfrm>
                <a:off x="3595271" y="5043566"/>
                <a:ext cx="81720" cy="16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E8B392F-454D-BCE0-CF9A-6C1F19FF15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86271" y="5034566"/>
                  <a:ext cx="993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DA7586-3107-766C-5560-5A34B05E9D63}"/>
                  </a:ext>
                </a:extLst>
              </p14:cNvPr>
              <p14:cNvContentPartPr/>
              <p14:nvPr/>
            </p14:nvContentPartPr>
            <p14:xfrm>
              <a:off x="51120" y="153360"/>
              <a:ext cx="11859120" cy="647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DA7586-3107-766C-5560-5A34B05E9D6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760" y="144000"/>
                <a:ext cx="11877840" cy="64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632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Side Chains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3E1F11-37B7-D52B-DCC2-D76C52FE5904}"/>
              </a:ext>
            </a:extLst>
          </p:cNvPr>
          <p:cNvGrpSpPr/>
          <p:nvPr/>
        </p:nvGrpSpPr>
        <p:grpSpPr>
          <a:xfrm>
            <a:off x="1417256" y="1236605"/>
            <a:ext cx="1744747" cy="1346829"/>
            <a:chOff x="1479250" y="1174612"/>
            <a:chExt cx="1744747" cy="13468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3526F1-459E-61FF-54AC-BAB584273A06}"/>
                    </a:ext>
                  </a:extLst>
                </p14:cNvPr>
                <p14:cNvContentPartPr/>
                <p14:nvPr/>
              </p14:nvContentPartPr>
              <p14:xfrm>
                <a:off x="1479250" y="1720755"/>
                <a:ext cx="698869" cy="415234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3526F1-459E-61FF-54AC-BAB584273A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0253" y="1711752"/>
                  <a:ext cx="716503" cy="432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D891B0-684E-1605-A33B-8BEF7474F08A}"/>
                    </a:ext>
                  </a:extLst>
                </p14:cNvPr>
                <p14:cNvContentPartPr/>
                <p14:nvPr/>
              </p14:nvContentPartPr>
              <p14:xfrm>
                <a:off x="2185045" y="1731143"/>
                <a:ext cx="517397" cy="41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D891B0-684E-1605-A33B-8BEF7474F0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6050" y="1722143"/>
                  <a:ext cx="535027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6C60F9-C519-374D-8943-D728203744EB}"/>
                    </a:ext>
                  </a:extLst>
                </p14:cNvPr>
                <p14:cNvContentPartPr/>
                <p14:nvPr/>
              </p14:nvContentPartPr>
              <p14:xfrm>
                <a:off x="2694131" y="1722833"/>
                <a:ext cx="529866" cy="365365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6C60F9-C519-374D-8943-D72820374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85138" y="1713825"/>
                  <a:ext cx="547492" cy="383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407F74-9962-7F33-51FF-CFAE0A379949}"/>
                    </a:ext>
                  </a:extLst>
                </p14:cNvPr>
                <p14:cNvContentPartPr/>
                <p14:nvPr/>
              </p14:nvContentPartPr>
              <p14:xfrm>
                <a:off x="2622097" y="1486298"/>
                <a:ext cx="40865" cy="26250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407F74-9962-7F33-51FF-CFAE0A3799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2975" y="1477308"/>
                  <a:ext cx="58743" cy="280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79D074-F09E-059B-AE79-012BAA4CDFAF}"/>
                    </a:ext>
                  </a:extLst>
                </p14:cNvPr>
                <p14:cNvContentPartPr/>
                <p14:nvPr/>
              </p14:nvContentPartPr>
              <p14:xfrm>
                <a:off x="2731534" y="1469674"/>
                <a:ext cx="45367" cy="32415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79D074-F09E-059B-AE79-012BAA4CDF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2533" y="1460680"/>
                  <a:ext cx="63010" cy="341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76C783-E1EF-9C08-E9D9-F41F2BFD5DA1}"/>
                    </a:ext>
                  </a:extLst>
                </p14:cNvPr>
                <p14:cNvContentPartPr/>
                <p14:nvPr/>
              </p14:nvContentPartPr>
              <p14:xfrm>
                <a:off x="2627985" y="1174612"/>
                <a:ext cx="159306" cy="196015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76C783-E1EF-9C08-E9D9-F41F2BFD5D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8995" y="1165620"/>
                  <a:ext cx="176927" cy="213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58BF10-11CE-2109-27C7-BF5724FD93FC}"/>
                    </a:ext>
                  </a:extLst>
                </p14:cNvPr>
                <p14:cNvContentPartPr/>
                <p14:nvPr/>
              </p14:nvContentPartPr>
              <p14:xfrm>
                <a:off x="2181928" y="2130795"/>
                <a:ext cx="32900" cy="390646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58BF10-11CE-2109-27C7-BF5724FD93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2988" y="2121794"/>
                  <a:ext cx="50423" cy="4082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6CDA91-006C-EEA8-EDDE-383D47F51E22}"/>
              </a:ext>
            </a:extLst>
          </p:cNvPr>
          <p:cNvGrpSpPr/>
          <p:nvPr/>
        </p:nvGrpSpPr>
        <p:grpSpPr>
          <a:xfrm>
            <a:off x="3405810" y="2162658"/>
            <a:ext cx="384412" cy="240343"/>
            <a:chOff x="3467804" y="2100665"/>
            <a:chExt cx="384412" cy="2403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75A763-E61A-E4BB-29E1-FEFA86A07A7A}"/>
                    </a:ext>
                  </a:extLst>
                </p14:cNvPr>
                <p14:cNvContentPartPr/>
                <p14:nvPr/>
              </p14:nvContentPartPr>
              <p14:xfrm>
                <a:off x="3467804" y="2128024"/>
                <a:ext cx="153765" cy="18701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75A763-E61A-E4BB-29E1-FEFA86A07A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58801" y="2119033"/>
                  <a:ext cx="171410" cy="204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ED2594-0404-E135-85D0-C1E185E9749E}"/>
                    </a:ext>
                  </a:extLst>
                </p14:cNvPr>
                <p14:cNvContentPartPr/>
                <p14:nvPr/>
              </p14:nvContentPartPr>
              <p14:xfrm>
                <a:off x="3682521" y="2140491"/>
                <a:ext cx="43636" cy="200517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ED2594-0404-E135-85D0-C1E185E974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3579" y="2131475"/>
                  <a:ext cx="61162" cy="21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11C6A9-3232-9B84-FB51-46F09F4A5DDB}"/>
                    </a:ext>
                  </a:extLst>
                </p14:cNvPr>
                <p14:cNvContentPartPr/>
                <p14:nvPr/>
              </p14:nvContentPartPr>
              <p14:xfrm>
                <a:off x="3789533" y="2100665"/>
                <a:ext cx="62683" cy="23653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11C6A9-3232-9B84-FB51-46F09F4A5D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80527" y="2091664"/>
                  <a:ext cx="80335" cy="254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CA80B5-5E3C-E403-1F8D-814B100E2405}"/>
                    </a:ext>
                  </a:extLst>
                </p14:cNvPr>
                <p14:cNvContentPartPr/>
                <p14:nvPr/>
              </p14:nvContentPartPr>
              <p14:xfrm>
                <a:off x="3721308" y="2245771"/>
                <a:ext cx="99047" cy="7273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CA80B5-5E3C-E403-1F8D-814B100E24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2304" y="2236680"/>
                  <a:ext cx="116695" cy="250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74655D-2FDF-8092-DDE5-12CC07B45098}"/>
              </a:ext>
            </a:extLst>
          </p:cNvPr>
          <p:cNvGrpSpPr/>
          <p:nvPr/>
        </p:nvGrpSpPr>
        <p:grpSpPr>
          <a:xfrm>
            <a:off x="565316" y="1550369"/>
            <a:ext cx="650384" cy="410039"/>
            <a:chOff x="627310" y="1488376"/>
            <a:chExt cx="650384" cy="4100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B22811-A261-88F9-6C98-373355ED2BD1}"/>
                    </a:ext>
                  </a:extLst>
                </p14:cNvPr>
                <p14:cNvContentPartPr/>
                <p14:nvPr/>
              </p14:nvContentPartPr>
              <p14:xfrm>
                <a:off x="1110769" y="1509500"/>
                <a:ext cx="166925" cy="265279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B22811-A261-88F9-6C98-373355ED2B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1775" y="1500489"/>
                  <a:ext cx="184553" cy="282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2FF0E9-41BA-00AE-ACD4-938D079C4451}"/>
                    </a:ext>
                  </a:extLst>
                </p14:cNvPr>
                <p14:cNvContentPartPr/>
                <p14:nvPr/>
              </p14:nvContentPartPr>
              <p14:xfrm>
                <a:off x="627310" y="1528548"/>
                <a:ext cx="20087" cy="276015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2FF0E9-41BA-00AE-ACD4-938D079C44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180" y="1519551"/>
                  <a:ext cx="37983" cy="293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7C9C50-BE89-E009-8963-FFDAD88A4D97}"/>
                    </a:ext>
                  </a:extLst>
                </p14:cNvPr>
                <p14:cNvContentPartPr/>
                <p14:nvPr/>
              </p14:nvContentPartPr>
              <p14:xfrm>
                <a:off x="738132" y="1488376"/>
                <a:ext cx="70648" cy="26146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7C9C50-BE89-E009-8963-FFDAD88A4D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9121" y="1479372"/>
                  <a:ext cx="88310" cy="279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D1E2A7-1A60-F58F-13A1-7571210E6C15}"/>
                    </a:ext>
                  </a:extLst>
                </p14:cNvPr>
                <p14:cNvContentPartPr/>
                <p14:nvPr/>
              </p14:nvContentPartPr>
              <p14:xfrm>
                <a:off x="668868" y="1641102"/>
                <a:ext cx="105280" cy="2909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D1E2A7-1A60-F58F-13A1-7571210E6C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9854" y="1632011"/>
                  <a:ext cx="122947" cy="46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FA9365-6151-5F0F-C4C5-E3A1AE8EE0AE}"/>
                    </a:ext>
                  </a:extLst>
                </p14:cNvPr>
                <p14:cNvContentPartPr/>
                <p14:nvPr/>
              </p14:nvContentPartPr>
              <p14:xfrm>
                <a:off x="872156" y="1722486"/>
                <a:ext cx="154111" cy="17592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FA9365-6151-5F0F-C4C5-E3A1AE8EE0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3154" y="1713473"/>
                  <a:ext cx="171755" cy="1935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70C081-7C22-6EA7-3485-C726096A6B3A}"/>
                  </a:ext>
                </a:extLst>
              </p14:cNvPr>
              <p14:cNvContentPartPr/>
              <p14:nvPr/>
            </p14:nvContentPartPr>
            <p14:xfrm>
              <a:off x="2061060" y="2821353"/>
              <a:ext cx="330041" cy="27601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70C081-7C22-6EA7-3485-C726096A6B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52062" y="2812356"/>
                <a:ext cx="347677" cy="29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DC29A24-D391-B892-8828-9E371AA67B3C}"/>
                  </a:ext>
                </a:extLst>
              </p14:cNvPr>
              <p14:cNvContentPartPr/>
              <p14:nvPr/>
            </p14:nvContentPartPr>
            <p14:xfrm>
              <a:off x="664920" y="382320"/>
              <a:ext cx="10021320" cy="6075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DC29A24-D391-B892-8828-9E371AA67B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5560" y="372960"/>
                <a:ext cx="10040040" cy="60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538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4DC4-0F80-42F9-E9F6-3E8ED7FE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Side Chains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AEDB6-8595-1E06-0C95-A79D7E3D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3858332" cy="609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7162A-887B-3A66-4782-D037B2D6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14" y="762000"/>
            <a:ext cx="4410691" cy="6087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2210F5-7064-669B-631F-A2F060B3F884}"/>
                  </a:ext>
                </a:extLst>
              </p14:cNvPr>
              <p14:cNvContentPartPr/>
              <p14:nvPr/>
            </p14:nvContentPartPr>
            <p14:xfrm>
              <a:off x="2978280" y="162720"/>
              <a:ext cx="8039880" cy="542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2210F5-7064-669B-631F-A2F060B3F8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8920" y="153360"/>
                <a:ext cx="8058600" cy="54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91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7A30-79AA-7291-3F30-C864E9DF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Side Chains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F407A-07A5-D7BF-4EFA-D8E8BEDE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45"/>
            <a:ext cx="3862819" cy="5977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607E8-F16A-9B44-86A4-839DC8CC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29" y="873144"/>
            <a:ext cx="4010480" cy="5977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F94EB7-E0E2-4472-8E2D-A9C87B539158}"/>
                  </a:ext>
                </a:extLst>
              </p14:cNvPr>
              <p14:cNvContentPartPr/>
              <p14:nvPr/>
            </p14:nvContentPartPr>
            <p14:xfrm>
              <a:off x="117360" y="149040"/>
              <a:ext cx="11228760" cy="641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F94EB7-E0E2-4472-8E2D-A9C87B5391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00" y="139680"/>
                <a:ext cx="11247480" cy="64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67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Acid/Base Properties of Amino Acids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D36486-DCA6-842E-BB2D-511A7B86C84D}"/>
              </a:ext>
            </a:extLst>
          </p:cNvPr>
          <p:cNvGrpSpPr/>
          <p:nvPr/>
        </p:nvGrpSpPr>
        <p:grpSpPr>
          <a:xfrm>
            <a:off x="2045776" y="1072628"/>
            <a:ext cx="1612171" cy="1244487"/>
            <a:chOff x="1479250" y="1174612"/>
            <a:chExt cx="1744747" cy="13468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A5290C0-39AC-AD7B-6E3A-D6BE1FF35D54}"/>
                    </a:ext>
                  </a:extLst>
                </p14:cNvPr>
                <p14:cNvContentPartPr/>
                <p14:nvPr/>
              </p14:nvContentPartPr>
              <p14:xfrm>
                <a:off x="1479250" y="1720755"/>
                <a:ext cx="698869" cy="415234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A5290C0-39AC-AD7B-6E3A-D6BE1FF35D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9516" y="1711008"/>
                  <a:ext cx="717947" cy="434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2EB10C3-8B6E-9F02-A176-D7E835AE12D1}"/>
                    </a:ext>
                  </a:extLst>
                </p14:cNvPr>
                <p14:cNvContentPartPr/>
                <p14:nvPr/>
              </p14:nvContentPartPr>
              <p14:xfrm>
                <a:off x="2185045" y="1731143"/>
                <a:ext cx="517397" cy="41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2EB10C3-8B6E-9F02-A176-D7E835AE12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5312" y="1721408"/>
                  <a:ext cx="536473" cy="429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7DAC7F-2B13-A794-E9FB-1B7999B88B65}"/>
                    </a:ext>
                  </a:extLst>
                </p14:cNvPr>
                <p14:cNvContentPartPr/>
                <p14:nvPr/>
              </p14:nvContentPartPr>
              <p14:xfrm>
                <a:off x="2694131" y="1722833"/>
                <a:ext cx="529866" cy="365365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7DAC7F-2B13-A794-E9FB-1B7999B88B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84398" y="1713085"/>
                  <a:ext cx="548943" cy="384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A41522-F73B-4FBB-D0B9-37C92822CB1D}"/>
                    </a:ext>
                  </a:extLst>
                </p14:cNvPr>
                <p14:cNvContentPartPr/>
                <p14:nvPr/>
              </p14:nvContentPartPr>
              <p14:xfrm>
                <a:off x="2622097" y="1486298"/>
                <a:ext cx="40865" cy="26250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A41522-F73B-4FBB-D0B9-37C92822CB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2274" y="1476575"/>
                  <a:ext cx="60119" cy="281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DD28DE-AB79-34E4-C90D-19D0A8DA7C06}"/>
                    </a:ext>
                  </a:extLst>
                </p14:cNvPr>
                <p14:cNvContentPartPr/>
                <p14:nvPr/>
              </p14:nvContentPartPr>
              <p14:xfrm>
                <a:off x="2731534" y="1469674"/>
                <a:ext cx="45367" cy="32415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DD28DE-AB79-34E4-C90D-19D0A8DA7C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1840" y="1459946"/>
                  <a:ext cx="64367" cy="343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788966-8F50-18C8-D0D3-62AC4F9B5CFB}"/>
                    </a:ext>
                  </a:extLst>
                </p14:cNvPr>
                <p14:cNvContentPartPr/>
                <p14:nvPr/>
              </p14:nvContentPartPr>
              <p14:xfrm>
                <a:off x="2627985" y="1174612"/>
                <a:ext cx="159306" cy="196015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788966-8F50-18C8-D0D3-62AC4F9B5C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8247" y="1164889"/>
                  <a:ext cx="178392" cy="215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017708-57C1-87B4-08B4-957B89BC6ED5}"/>
                    </a:ext>
                  </a:extLst>
                </p14:cNvPr>
                <p14:cNvContentPartPr/>
                <p14:nvPr/>
              </p14:nvContentPartPr>
              <p14:xfrm>
                <a:off x="2181928" y="2130795"/>
                <a:ext cx="32900" cy="390646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017708-57C1-87B4-08B4-957B89BC6E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2252" y="2121058"/>
                  <a:ext cx="51866" cy="4097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84970-D722-B8D4-BC23-4B9759320423}"/>
              </a:ext>
            </a:extLst>
          </p:cNvPr>
          <p:cNvGrpSpPr/>
          <p:nvPr/>
        </p:nvGrpSpPr>
        <p:grpSpPr>
          <a:xfrm>
            <a:off x="3930966" y="1998682"/>
            <a:ext cx="355202" cy="222080"/>
            <a:chOff x="3467804" y="2100665"/>
            <a:chExt cx="384412" cy="2403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C19CA1-DAD8-49E9-4727-2C9623C88D52}"/>
                    </a:ext>
                  </a:extLst>
                </p14:cNvPr>
                <p14:cNvContentPartPr/>
                <p14:nvPr/>
              </p14:nvContentPartPr>
              <p14:xfrm>
                <a:off x="3467804" y="2128024"/>
                <a:ext cx="153765" cy="18701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C19CA1-DAD8-49E9-4727-2C9623C88D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58072" y="2118304"/>
                  <a:ext cx="172840" cy="206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3EFA13-1FFA-D0CB-92EA-67B397AAAF40}"/>
                    </a:ext>
                  </a:extLst>
                </p14:cNvPr>
                <p14:cNvContentPartPr/>
                <p14:nvPr/>
              </p14:nvContentPartPr>
              <p14:xfrm>
                <a:off x="3682521" y="2140491"/>
                <a:ext cx="43636" cy="200517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3EFA13-1FFA-D0CB-92EA-67B397AAAF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2867" y="2130738"/>
                  <a:ext cx="62558" cy="219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341F83-04C6-E1E7-7CE9-B358FEA4C458}"/>
                    </a:ext>
                  </a:extLst>
                </p14:cNvPr>
                <p14:cNvContentPartPr/>
                <p14:nvPr/>
              </p14:nvContentPartPr>
              <p14:xfrm>
                <a:off x="3789533" y="2100665"/>
                <a:ext cx="62683" cy="23653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341F83-04C6-E1E7-7CE9-B358FEA4C4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9800" y="2090923"/>
                  <a:ext cx="81760" cy="255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C00B0D8-5CAA-7247-BA38-F2AAFFA43900}"/>
                    </a:ext>
                  </a:extLst>
                </p14:cNvPr>
                <p14:cNvContentPartPr/>
                <p14:nvPr/>
              </p14:nvContentPartPr>
              <p14:xfrm>
                <a:off x="3721308" y="2245771"/>
                <a:ext cx="99047" cy="7273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C00B0D8-5CAA-7247-BA38-F2AAFFA439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1559" y="2236201"/>
                  <a:ext cx="118154" cy="260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C5F239-63D2-FBDD-2A9D-26D7102A7F30}"/>
              </a:ext>
            </a:extLst>
          </p:cNvPr>
          <p:cNvGrpSpPr/>
          <p:nvPr/>
        </p:nvGrpSpPr>
        <p:grpSpPr>
          <a:xfrm>
            <a:off x="1242448" y="1360635"/>
            <a:ext cx="600964" cy="378883"/>
            <a:chOff x="627310" y="1488376"/>
            <a:chExt cx="650384" cy="4100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98F230-A212-2B4A-D6D5-DB2542DDD54C}"/>
                    </a:ext>
                  </a:extLst>
                </p14:cNvPr>
                <p14:cNvContentPartPr/>
                <p14:nvPr/>
              </p14:nvContentPartPr>
              <p14:xfrm>
                <a:off x="1110769" y="1509500"/>
                <a:ext cx="166925" cy="265279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98F230-A212-2B4A-D6D5-DB2542DDD5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1041" y="1499747"/>
                  <a:ext cx="185991" cy="284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2948DF-06D6-E409-56B1-4CB082046830}"/>
                    </a:ext>
                  </a:extLst>
                </p14:cNvPr>
                <p14:cNvContentPartPr/>
                <p14:nvPr/>
              </p14:nvContentPartPr>
              <p14:xfrm>
                <a:off x="627310" y="1528548"/>
                <a:ext cx="20087" cy="276015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2948DF-06D6-E409-56B1-4CB0820468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463" y="1518815"/>
                  <a:ext cx="39386" cy="29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FEBBE3-BE43-2639-9F39-45CECB663F47}"/>
                    </a:ext>
                  </a:extLst>
                </p14:cNvPr>
                <p14:cNvContentPartPr/>
                <p14:nvPr/>
              </p14:nvContentPartPr>
              <p14:xfrm>
                <a:off x="738132" y="1488376"/>
                <a:ext cx="70648" cy="26146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FEBBE3-BE43-2639-9F39-45CECB663F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374" y="1478634"/>
                  <a:ext cx="89774" cy="280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268BC3-9BE4-A006-9F02-A0AB9E47764F}"/>
                    </a:ext>
                  </a:extLst>
                </p14:cNvPr>
                <p14:cNvContentPartPr/>
                <p14:nvPr/>
              </p14:nvContentPartPr>
              <p14:xfrm>
                <a:off x="668868" y="1641102"/>
                <a:ext cx="105280" cy="2909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268BC3-9BE4-A006-9F02-A0AB9E4776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9120" y="1631274"/>
                  <a:ext cx="124386" cy="48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5F8286-17BF-9D9C-5D51-41B9C2CF60A2}"/>
                    </a:ext>
                  </a:extLst>
                </p14:cNvPr>
                <p14:cNvContentPartPr/>
                <p14:nvPr/>
              </p14:nvContentPartPr>
              <p14:xfrm>
                <a:off x="872156" y="1722486"/>
                <a:ext cx="154111" cy="17592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5F8286-17BF-9D9C-5D51-41B9C2CF60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2427" y="1712734"/>
                  <a:ext cx="173180" cy="1950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C6B29C-41C3-3273-E7EC-CDBFB6865928}"/>
                  </a:ext>
                </a:extLst>
              </p14:cNvPr>
              <p14:cNvContentPartPr/>
              <p14:nvPr/>
            </p14:nvContentPartPr>
            <p14:xfrm>
              <a:off x="2691542" y="2511654"/>
              <a:ext cx="304963" cy="25504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C6B29C-41C3-3273-E7EC-CDBFB68659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82541" y="2502661"/>
                <a:ext cx="322605" cy="272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CBCF2E-06FE-4ADE-1CB7-FBD99B176536}"/>
                  </a:ext>
                </a:extLst>
              </p14:cNvPr>
              <p14:cNvContentPartPr/>
              <p14:nvPr/>
            </p14:nvContentPartPr>
            <p14:xfrm>
              <a:off x="392040" y="757080"/>
              <a:ext cx="10779840" cy="5831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CBCF2E-06FE-4ADE-1CB7-FBD99B1765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2680" y="747720"/>
                <a:ext cx="10798560" cy="58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28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65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Carbohydrates: Chain Lengthening  Amino Acid Intro</vt:lpstr>
      <vt:lpstr>Chain Lengthening: Kiliani-Fischer Synthesis</vt:lpstr>
      <vt:lpstr>Chain Lengthening: Kiliani-Fischer Synthesis</vt:lpstr>
      <vt:lpstr>Chain Lengthening: Kiliani-Fischer Synthesis</vt:lpstr>
      <vt:lpstr>Amino Acids and Peptides       (25.1)</vt:lpstr>
      <vt:lpstr>Amino Acid Side Chains</vt:lpstr>
      <vt:lpstr>Amino Acid Side Chains</vt:lpstr>
      <vt:lpstr>Amino Acid Side Chains</vt:lpstr>
      <vt:lpstr>Acid/Base Properties of Amino Acids</vt:lpstr>
      <vt:lpstr>A Brief Reminder about pH and pKa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2023-04-12T13:31:41Z</cp:lastPrinted>
  <dcterms:created xsi:type="dcterms:W3CDTF">2022-03-01T00:08:26Z</dcterms:created>
  <dcterms:modified xsi:type="dcterms:W3CDTF">2023-04-22T01:50:24Z</dcterms:modified>
</cp:coreProperties>
</file>