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6" r:id="rId2"/>
    <p:sldId id="505" r:id="rId3"/>
    <p:sldId id="492" r:id="rId4"/>
    <p:sldId id="489" r:id="rId5"/>
    <p:sldId id="493" r:id="rId6"/>
    <p:sldId id="494" r:id="rId7"/>
    <p:sldId id="495" r:id="rId8"/>
    <p:sldId id="500" r:id="rId9"/>
    <p:sldId id="497" r:id="rId10"/>
    <p:sldId id="499" r:id="rId11"/>
    <p:sldId id="501" r:id="rId12"/>
    <p:sldId id="502" r:id="rId13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08E63-9D97-43AD-81D6-B25531AF78A2}" v="293" dt="2023-04-21T01:49:40.049"/>
    <p1510:client id="{6AC57F13-C39E-4092-A86A-55022D10D94C}" v="253" dt="2023-04-21T01:28:0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08CFBC6F-C573-469F-8800-5D70695DB592}"/>
    <pc:docChg chg="undo redo custSel addSld delSld modSld addSection delSection">
      <pc:chgData name="Tim Cook" userId="d1c7cfb340f2c7ab" providerId="LiveId" clId="{08CFBC6F-C573-469F-8800-5D70695DB592}" dt="2023-04-16T22:31:09.091" v="548" actId="1076"/>
      <pc:docMkLst>
        <pc:docMk/>
      </pc:docMkLst>
      <pc:sldChg chg="del">
        <pc:chgData name="Tim Cook" userId="d1c7cfb340f2c7ab" providerId="LiveId" clId="{08CFBC6F-C573-469F-8800-5D70695DB592}" dt="2023-04-14T18:15:24.830" v="1" actId="47"/>
        <pc:sldMkLst>
          <pc:docMk/>
          <pc:sldMk cId="2617001551" sldId="464"/>
        </pc:sldMkLst>
      </pc:sldChg>
      <pc:sldChg chg="del">
        <pc:chgData name="Tim Cook" userId="d1c7cfb340f2c7ab" providerId="LiveId" clId="{08CFBC6F-C573-469F-8800-5D70695DB592}" dt="2023-04-14T18:15:25.612" v="3" actId="47"/>
        <pc:sldMkLst>
          <pc:docMk/>
          <pc:sldMk cId="1340693401" sldId="465"/>
        </pc:sldMkLst>
      </pc:sldChg>
      <pc:sldChg chg="del">
        <pc:chgData name="Tim Cook" userId="d1c7cfb340f2c7ab" providerId="LiveId" clId="{08CFBC6F-C573-469F-8800-5D70695DB592}" dt="2023-04-14T18:15:24.352" v="0" actId="47"/>
        <pc:sldMkLst>
          <pc:docMk/>
          <pc:sldMk cId="4016249502" sldId="467"/>
        </pc:sldMkLst>
      </pc:sldChg>
      <pc:sldChg chg="del">
        <pc:chgData name="Tim Cook" userId="d1c7cfb340f2c7ab" providerId="LiveId" clId="{08CFBC6F-C573-469F-8800-5D70695DB592}" dt="2023-04-14T18:15:25.194" v="2" actId="47"/>
        <pc:sldMkLst>
          <pc:docMk/>
          <pc:sldMk cId="2663209737" sldId="468"/>
        </pc:sldMkLst>
      </pc:sldChg>
      <pc:sldChg chg="del">
        <pc:chgData name="Tim Cook" userId="d1c7cfb340f2c7ab" providerId="LiveId" clId="{08CFBC6F-C573-469F-8800-5D70695DB592}" dt="2023-04-14T18:15:26.048" v="4" actId="47"/>
        <pc:sldMkLst>
          <pc:docMk/>
          <pc:sldMk cId="3534678652" sldId="469"/>
        </pc:sldMkLst>
      </pc:sldChg>
      <pc:sldChg chg="del">
        <pc:chgData name="Tim Cook" userId="d1c7cfb340f2c7ab" providerId="LiveId" clId="{08CFBC6F-C573-469F-8800-5D70695DB592}" dt="2023-04-14T18:15:35.052" v="20" actId="47"/>
        <pc:sldMkLst>
          <pc:docMk/>
          <pc:sldMk cId="2605117570" sldId="470"/>
        </pc:sldMkLst>
      </pc:sldChg>
      <pc:sldChg chg="del">
        <pc:chgData name="Tim Cook" userId="d1c7cfb340f2c7ab" providerId="LiveId" clId="{08CFBC6F-C573-469F-8800-5D70695DB592}" dt="2023-04-14T18:15:35.643" v="21" actId="47"/>
        <pc:sldMkLst>
          <pc:docMk/>
          <pc:sldMk cId="1121062418" sldId="471"/>
        </pc:sldMkLst>
      </pc:sldChg>
      <pc:sldChg chg="modSp mod">
        <pc:chgData name="Tim Cook" userId="d1c7cfb340f2c7ab" providerId="LiveId" clId="{08CFBC6F-C573-469F-8800-5D70695DB592}" dt="2023-04-14T18:15:32.497" v="19" actId="20577"/>
        <pc:sldMkLst>
          <pc:docMk/>
          <pc:sldMk cId="535247102" sldId="476"/>
        </pc:sldMkLst>
        <pc:spChg chg="mod">
          <ac:chgData name="Tim Cook" userId="d1c7cfb340f2c7ab" providerId="LiveId" clId="{08CFBC6F-C573-469F-8800-5D70695DB592}" dt="2023-04-14T18:15:32.497" v="1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08CFBC6F-C573-469F-8800-5D70695DB592}" dt="2023-04-14T18:15:28.730" v="6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08CFBC6F-C573-469F-8800-5D70695DB592}" dt="2023-04-16T22:11:56.162" v="492" actId="1076"/>
        <pc:sldMkLst>
          <pc:docMk/>
          <pc:sldMk cId="4228420529" sldId="477"/>
        </pc:sldMkLst>
        <pc:spChg chg="mod">
          <ac:chgData name="Tim Cook" userId="d1c7cfb340f2c7ab" providerId="LiveId" clId="{08CFBC6F-C573-469F-8800-5D70695DB592}" dt="2023-04-16T22:07:59.275" v="453" actId="20577"/>
          <ac:spMkLst>
            <pc:docMk/>
            <pc:sldMk cId="4228420529" sldId="477"/>
            <ac:spMk id="2" creationId="{2008F70A-66FE-E4D1-0922-29419CE483AF}"/>
          </ac:spMkLst>
        </pc:spChg>
        <pc:spChg chg="add del mod">
          <ac:chgData name="Tim Cook" userId="d1c7cfb340f2c7ab" providerId="LiveId" clId="{08CFBC6F-C573-469F-8800-5D70695DB592}" dt="2023-04-16T22:07:46.583" v="439" actId="21"/>
          <ac:spMkLst>
            <pc:docMk/>
            <pc:sldMk cId="4228420529" sldId="477"/>
            <ac:spMk id="3" creationId="{324B1C6C-2E83-0103-C7E2-AE2E72C94BC4}"/>
          </ac:spMkLst>
        </pc:spChg>
        <pc:spChg chg="del">
          <ac:chgData name="Tim Cook" userId="d1c7cfb340f2c7ab" providerId="LiveId" clId="{08CFBC6F-C573-469F-8800-5D70695DB592}" dt="2023-04-15T21:23:26.841" v="181" actId="478"/>
          <ac:spMkLst>
            <pc:docMk/>
            <pc:sldMk cId="4228420529" sldId="477"/>
            <ac:spMk id="3" creationId="{F580946B-F415-9A0E-8277-05FA843EA278}"/>
          </ac:spMkLst>
        </pc:s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9" creationId="{BAEA5991-71EB-7D9B-E9C7-BDF9BD4EA713}"/>
          </ac:grpSpMkLst>
        </pc:gr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15" creationId="{53491066-24A1-7760-DA24-7E06A24959DA}"/>
          </ac:grpSpMkLst>
        </pc:grpChg>
        <pc:grpChg chg="add del mod">
          <ac:chgData name="Tim Cook" userId="d1c7cfb340f2c7ab" providerId="LiveId" clId="{08CFBC6F-C573-469F-8800-5D70695DB592}" dt="2023-04-16T22:11:28.174" v="473"/>
          <ac:grpSpMkLst>
            <pc:docMk/>
            <pc:sldMk cId="4228420529" sldId="477"/>
            <ac:grpSpMk id="44" creationId="{2EC01B36-2C2D-E3F1-2711-E3567CC16564}"/>
          </ac:grpSpMkLst>
        </pc:grpChg>
        <pc:grpChg chg="add mod">
          <ac:chgData name="Tim Cook" userId="d1c7cfb340f2c7ab" providerId="LiveId" clId="{08CFBC6F-C573-469F-8800-5D70695DB592}" dt="2023-04-16T22:11:31.801" v="486"/>
          <ac:grpSpMkLst>
            <pc:docMk/>
            <pc:sldMk cId="4228420529" sldId="477"/>
            <ac:grpSpMk id="50" creationId="{7EE320FF-667D-E5C7-D6A3-5E6E1B02E911}"/>
          </ac:grpSpMkLst>
        </pc:grpChg>
        <pc:grpChg chg="add mod">
          <ac:chgData name="Tim Cook" userId="d1c7cfb340f2c7ab" providerId="LiveId" clId="{08CFBC6F-C573-469F-8800-5D70695DB592}" dt="2023-04-16T22:11:50.111" v="490" actId="1076"/>
          <ac:grpSpMkLst>
            <pc:docMk/>
            <pc:sldMk cId="4228420529" sldId="477"/>
            <ac:grpSpMk id="74" creationId="{B5D1AE55-3B7A-CFB4-6A3C-D775BCF80337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65" creationId="{159589C3-7540-B88B-5147-D3D8EA371CEE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85" creationId="{F5131415-FD3E-3F29-087C-8F353D7DF87D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96" creationId="{6CF76099-2B35-D2AD-191E-31045DA5F52A}"/>
          </ac:grpSpMkLst>
        </pc:grp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4" creationId="{E2740A26-B7A0-FDCF-A245-D92DA8D83C0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5" creationId="{E1E59687-EDE6-E4A6-65D3-0639C4253D4D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6" creationId="{2A1BB983-B35A-B65D-95FA-488172DC59C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7" creationId="{BC8644F0-C6C4-C8AE-2609-3414818D62C1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8" creationId="{79854F1F-F1D2-E446-95A8-B7AB72F06B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0" creationId="{CC0AE9D0-C722-647C-9E15-B72BA172519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1" creationId="{05A31330-EEB8-9D04-0620-E3F2A30283A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2" creationId="{04959FA1-8B24-913F-EAAE-EA392BD34E7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3" creationId="{34C7F4B8-E77A-342C-7839-A5DFFE251824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14" creationId="{5518BB13-BA43-CBFF-F73E-22CCBD74E96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6" creationId="{71871765-BEC4-3B11-2E2F-542379334B4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7" creationId="{50E1F34B-8F3F-493F-0C88-BCF86E31DC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8" creationId="{1AC2DE63-D6EC-1F2F-0803-61B64942445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9" creationId="{EA4523DD-0B24-E437-884A-84BBA0C4E4A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0" creationId="{5A91244B-0F48-E212-5D3B-07491594A22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1" creationId="{86B073AE-90C4-57D9-4E4B-86BB56DEBC3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2" creationId="{C0E54686-AACE-7A84-4266-0FA3E69B4B0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3" creationId="{172EDCBE-79F5-16EC-96D5-AAF3BDEE1B8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4" creationId="{C93D8EE4-3378-D6A5-8ECF-CFA4C380754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5" creationId="{853B45B2-EFD9-1EAE-0A2D-45DF1EA6664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6" creationId="{6E48CBEB-F0C2-AB22-ACFB-53A7E4BC3D2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7" creationId="{9E160B9A-43CA-83D2-8688-CB7896FBD0B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8" creationId="{1BA6331C-552F-3F10-CCCF-85CC41E4A10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9" creationId="{39D39585-2EA7-1536-5494-6B480C2D572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0" creationId="{58F32407-C60A-86E4-02A3-BCF069A8C6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1" creationId="{3FBCC530-6E18-386B-0748-97F5C0D69D8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2" creationId="{D5B86AC4-C34E-B3F1-004C-F8C2692455B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3" creationId="{C0E5DFF2-786D-1341-82D3-E23E4518DE4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4" creationId="{5C107864-1BE5-6606-9AD0-ECFCB9B5CC24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5" creationId="{CB3A25B7-6E16-93CE-A35D-E68BB63604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6" creationId="{FCB1503A-0EED-7FE2-5BA5-C3F7B79DDF7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7" creationId="{D95E3BD8-2B28-CABB-FF3D-08F3FE3671C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8" creationId="{D68A012F-5BCB-0C06-3AF5-75FE0B9DBAF3}"/>
          </ac:inkMkLst>
        </pc:inkChg>
        <pc:inkChg chg="add del mod">
          <ac:chgData name="Tim Cook" userId="d1c7cfb340f2c7ab" providerId="LiveId" clId="{08CFBC6F-C573-469F-8800-5D70695DB592}" dt="2023-04-16T22:11:30.622" v="485"/>
          <ac:inkMkLst>
            <pc:docMk/>
            <pc:sldMk cId="4228420529" sldId="477"/>
            <ac:inkMk id="39" creationId="{C99F6829-8EB1-6F52-5BB6-CA44C51F5E5E}"/>
          </ac:inkMkLst>
        </pc:inkChg>
        <pc:inkChg chg="add del mod">
          <ac:chgData name="Tim Cook" userId="d1c7cfb340f2c7ab" providerId="LiveId" clId="{08CFBC6F-C573-469F-8800-5D70695DB592}" dt="2023-04-16T22:11:30.622" v="484"/>
          <ac:inkMkLst>
            <pc:docMk/>
            <pc:sldMk cId="4228420529" sldId="477"/>
            <ac:inkMk id="40" creationId="{B40200EC-A0BC-60E5-7FE6-766D981ADE28}"/>
          </ac:inkMkLst>
        </pc:inkChg>
        <pc:inkChg chg="add del mod">
          <ac:chgData name="Tim Cook" userId="d1c7cfb340f2c7ab" providerId="LiveId" clId="{08CFBC6F-C573-469F-8800-5D70695DB592}" dt="2023-04-16T22:11:30.622" v="482"/>
          <ac:inkMkLst>
            <pc:docMk/>
            <pc:sldMk cId="4228420529" sldId="477"/>
            <ac:inkMk id="41" creationId="{9AD242B2-92E1-A2FA-2BF5-311A7BF91F90}"/>
          </ac:inkMkLst>
        </pc:inkChg>
        <pc:inkChg chg="add del mod">
          <ac:chgData name="Tim Cook" userId="d1c7cfb340f2c7ab" providerId="LiveId" clId="{08CFBC6F-C573-469F-8800-5D70695DB592}" dt="2023-04-16T22:11:30.622" v="483"/>
          <ac:inkMkLst>
            <pc:docMk/>
            <pc:sldMk cId="4228420529" sldId="477"/>
            <ac:inkMk id="42" creationId="{E5FA96A1-9BBC-85A1-1152-35064636CB24}"/>
          </ac:inkMkLst>
        </pc:inkChg>
        <pc:inkChg chg="add del mod">
          <ac:chgData name="Tim Cook" userId="d1c7cfb340f2c7ab" providerId="LiveId" clId="{08CFBC6F-C573-469F-8800-5D70695DB592}" dt="2023-04-16T22:11:28.172" v="466"/>
          <ac:inkMkLst>
            <pc:docMk/>
            <pc:sldMk cId="4228420529" sldId="477"/>
            <ac:inkMk id="43" creationId="{4DEA5BC7-F541-CEFB-6208-DC8AC7FB51AC}"/>
          </ac:inkMkLst>
        </pc:inkChg>
        <pc:inkChg chg="del mod">
          <ac:chgData name="Tim Cook" userId="d1c7cfb340f2c7ab" providerId="LiveId" clId="{08CFBC6F-C573-469F-8800-5D70695DB592}" dt="2023-04-16T22:11:28.172" v="467"/>
          <ac:inkMkLst>
            <pc:docMk/>
            <pc:sldMk cId="4228420529" sldId="477"/>
            <ac:inkMk id="45" creationId="{1B554EE8-A103-D876-F82E-C1EA3245EA29}"/>
          </ac:inkMkLst>
        </pc:inkChg>
        <pc:inkChg chg="del mod">
          <ac:chgData name="Tim Cook" userId="d1c7cfb340f2c7ab" providerId="LiveId" clId="{08CFBC6F-C573-469F-8800-5D70695DB592}" dt="2023-04-16T22:11:28.174" v="476"/>
          <ac:inkMkLst>
            <pc:docMk/>
            <pc:sldMk cId="4228420529" sldId="477"/>
            <ac:inkMk id="46" creationId="{29B7A6B5-48D9-8CC6-0ACB-D3808E10A5E7}"/>
          </ac:inkMkLst>
        </pc:inkChg>
        <pc:inkChg chg="del mod">
          <ac:chgData name="Tim Cook" userId="d1c7cfb340f2c7ab" providerId="LiveId" clId="{08CFBC6F-C573-469F-8800-5D70695DB592}" dt="2023-04-16T22:11:28.172" v="465"/>
          <ac:inkMkLst>
            <pc:docMk/>
            <pc:sldMk cId="4228420529" sldId="477"/>
            <ac:inkMk id="47" creationId="{930CE0E7-1432-1D12-2824-7BECF3C814FA}"/>
          </ac:inkMkLst>
        </pc:inkChg>
        <pc:inkChg chg="del mod">
          <ac:chgData name="Tim Cook" userId="d1c7cfb340f2c7ab" providerId="LiveId" clId="{08CFBC6F-C573-469F-8800-5D70695DB592}" dt="2023-04-16T22:11:28.174" v="473"/>
          <ac:inkMkLst>
            <pc:docMk/>
            <pc:sldMk cId="4228420529" sldId="477"/>
            <ac:inkMk id="48" creationId="{0C291B3E-6D3F-5FE1-2C58-A5CA36D21334}"/>
          </ac:inkMkLst>
        </pc:inkChg>
        <pc:inkChg chg="add del mod">
          <ac:chgData name="Tim Cook" userId="d1c7cfb340f2c7ab" providerId="LiveId" clId="{08CFBC6F-C573-469F-8800-5D70695DB592}" dt="2023-04-16T22:11:31.802" v="487"/>
          <ac:inkMkLst>
            <pc:docMk/>
            <pc:sldMk cId="4228420529" sldId="477"/>
            <ac:inkMk id="49" creationId="{6E3FDCDC-B88F-BACE-B704-918C780390AB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1" creationId="{B86D6289-6813-1DC5-3BE5-6A7550B9F589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2" creationId="{7D2C56AC-8AA9-22AD-AC30-3737586A2CF6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3" creationId="{5866B499-DCC1-284A-9CFD-9C40E54C1AB1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4" creationId="{51A8C580-172A-4CB5-1110-FDDD823991FD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5" creationId="{D081E219-B612-5D7B-A0F4-BD82ECB0ABB0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6" creationId="{1AB50086-2A44-E013-2A3E-8F7EDB7BF2BA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7" creationId="{ABB152F6-3C90-2635-761D-A58EE0CAE9A2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8" creationId="{B4A4C7B9-1808-E38B-D84A-A4DF4A5970A3}"/>
          </ac:inkMkLst>
        </pc:inkChg>
        <pc:inkChg chg="del mod">
          <ac:chgData name="Tim Cook" userId="d1c7cfb340f2c7ab" providerId="LiveId" clId="{08CFBC6F-C573-469F-8800-5D70695DB592}" dt="2023-04-16T22:11:29.486" v="481"/>
          <ac:inkMkLst>
            <pc:docMk/>
            <pc:sldMk cId="4228420529" sldId="477"/>
            <ac:inkMk id="59" creationId="{F3B5D786-7F22-5ECB-B2A1-9D1F60EE5EBF}"/>
          </ac:inkMkLst>
        </pc:inkChg>
        <pc:inkChg chg="del mod">
          <ac:chgData name="Tim Cook" userId="d1c7cfb340f2c7ab" providerId="LiveId" clId="{08CFBC6F-C573-469F-8800-5D70695DB592}" dt="2023-04-16T22:11:29.486" v="480"/>
          <ac:inkMkLst>
            <pc:docMk/>
            <pc:sldMk cId="4228420529" sldId="477"/>
            <ac:inkMk id="60" creationId="{47ADB518-A1D9-3F55-022C-5F82F8CF234B}"/>
          </ac:inkMkLst>
        </pc:inkChg>
        <pc:inkChg chg="del mod">
          <ac:chgData name="Tim Cook" userId="d1c7cfb340f2c7ab" providerId="LiveId" clId="{08CFBC6F-C573-469F-8800-5D70695DB592}" dt="2023-04-16T22:11:28.173" v="470"/>
          <ac:inkMkLst>
            <pc:docMk/>
            <pc:sldMk cId="4228420529" sldId="477"/>
            <ac:inkMk id="61" creationId="{2EF306A7-708C-434E-BA22-3E3C39D54795}"/>
          </ac:inkMkLst>
        </pc:inkChg>
        <pc:inkChg chg="del mod">
          <ac:chgData name="Tim Cook" userId="d1c7cfb340f2c7ab" providerId="LiveId" clId="{08CFBC6F-C573-469F-8800-5D70695DB592}" dt="2023-04-16T22:11:28.174" v="474"/>
          <ac:inkMkLst>
            <pc:docMk/>
            <pc:sldMk cId="4228420529" sldId="477"/>
            <ac:inkMk id="62" creationId="{84F318B8-B72B-0019-FE2B-9DD3DFE50FB1}"/>
          </ac:inkMkLst>
        </pc:inkChg>
        <pc:inkChg chg="del mod">
          <ac:chgData name="Tim Cook" userId="d1c7cfb340f2c7ab" providerId="LiveId" clId="{08CFBC6F-C573-469F-8800-5D70695DB592}" dt="2023-04-16T22:11:28.173" v="472"/>
          <ac:inkMkLst>
            <pc:docMk/>
            <pc:sldMk cId="4228420529" sldId="477"/>
            <ac:inkMk id="63" creationId="{3473D19D-A343-EFD9-F70F-38FF2F8722A2}"/>
          </ac:inkMkLst>
        </pc:inkChg>
        <pc:inkChg chg="del mod">
          <ac:chgData name="Tim Cook" userId="d1c7cfb340f2c7ab" providerId="LiveId" clId="{08CFBC6F-C573-469F-8800-5D70695DB592}" dt="2023-04-16T22:11:28.173" v="471"/>
          <ac:inkMkLst>
            <pc:docMk/>
            <pc:sldMk cId="4228420529" sldId="477"/>
            <ac:inkMk id="64" creationId="{4C7173AB-E304-CBE8-004B-9486C2D755A5}"/>
          </ac:inkMkLst>
        </pc:inkChg>
        <pc:inkChg chg="del mod">
          <ac:chgData name="Tim Cook" userId="d1c7cfb340f2c7ab" providerId="LiveId" clId="{08CFBC6F-C573-469F-8800-5D70695DB592}" dt="2023-04-16T22:11:28.172" v="468"/>
          <ac:inkMkLst>
            <pc:docMk/>
            <pc:sldMk cId="4228420529" sldId="477"/>
            <ac:inkMk id="65" creationId="{56A7FC57-E2C1-9E5A-4271-1FC51B3345F5}"/>
          </ac:inkMkLst>
        </pc:inkChg>
        <pc:inkChg chg="del mod">
          <ac:chgData name="Tim Cook" userId="d1c7cfb340f2c7ab" providerId="LiveId" clId="{08CFBC6F-C573-469F-8800-5D70695DB592}" dt="2023-04-16T22:11:29.485" v="477"/>
          <ac:inkMkLst>
            <pc:docMk/>
            <pc:sldMk cId="4228420529" sldId="477"/>
            <ac:inkMk id="66" creationId="{2F7D48E2-026D-B062-13BE-A6C9FD14370D}"/>
          </ac:inkMkLst>
        </pc:inkChg>
        <pc:inkChg chg="del mod">
          <ac:chgData name="Tim Cook" userId="d1c7cfb340f2c7ab" providerId="LiveId" clId="{08CFBC6F-C573-469F-8800-5D70695DB592}" dt="2023-04-16T22:11:29.486" v="479"/>
          <ac:inkMkLst>
            <pc:docMk/>
            <pc:sldMk cId="4228420529" sldId="477"/>
            <ac:inkMk id="67" creationId="{BA453DD1-2093-6CCF-EDF0-D848AAA3F871}"/>
          </ac:inkMkLst>
        </pc:inkChg>
        <pc:inkChg chg="del mod">
          <ac:chgData name="Tim Cook" userId="d1c7cfb340f2c7ab" providerId="LiveId" clId="{08CFBC6F-C573-469F-8800-5D70695DB592}" dt="2023-04-16T22:11:29.485" v="478"/>
          <ac:inkMkLst>
            <pc:docMk/>
            <pc:sldMk cId="4228420529" sldId="477"/>
            <ac:inkMk id="68" creationId="{51A5CEB3-A159-1654-CD9F-176501EC5E71}"/>
          </ac:inkMkLst>
        </pc:inkChg>
        <pc:inkChg chg="del 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69" creationId="{FF91A479-7A6C-AE8F-2038-DB05A8E8B94C}"/>
          </ac:inkMkLst>
        </pc:inkChg>
        <pc:inkChg chg="del mod">
          <ac:chgData name="Tim Cook" userId="d1c7cfb340f2c7ab" providerId="LiveId" clId="{08CFBC6F-C573-469F-8800-5D70695DB592}" dt="2023-04-16T22:11:28.169" v="463"/>
          <ac:inkMkLst>
            <pc:docMk/>
            <pc:sldMk cId="4228420529" sldId="477"/>
            <ac:inkMk id="70" creationId="{E07A263D-A7D9-2F8D-F88B-1F914711797C}"/>
          </ac:inkMkLst>
        </pc:inkChg>
        <pc:inkChg chg="del mod">
          <ac:chgData name="Tim Cook" userId="d1c7cfb340f2c7ab" providerId="LiveId" clId="{08CFBC6F-C573-469F-8800-5D70695DB592}" dt="2023-04-16T22:11:28.173" v="469"/>
          <ac:inkMkLst>
            <pc:docMk/>
            <pc:sldMk cId="4228420529" sldId="477"/>
            <ac:inkMk id="71" creationId="{CC205D04-DB15-291F-2A09-219F2060E8B6}"/>
          </ac:inkMkLst>
        </pc:inkChg>
        <pc:inkChg chg="del mod">
          <ac:chgData name="Tim Cook" userId="d1c7cfb340f2c7ab" providerId="LiveId" clId="{08CFBC6F-C573-469F-8800-5D70695DB592}" dt="2023-04-16T22:11:28.171" v="464"/>
          <ac:inkMkLst>
            <pc:docMk/>
            <pc:sldMk cId="4228420529" sldId="477"/>
            <ac:inkMk id="72" creationId="{A5AD5DD9-317E-3E94-42C0-B08EFC947D51}"/>
          </ac:inkMkLst>
        </pc:inkChg>
        <pc:inkChg chg="del mod">
          <ac:chgData name="Tim Cook" userId="d1c7cfb340f2c7ab" providerId="LiveId" clId="{08CFBC6F-C573-469F-8800-5D70695DB592}" dt="2023-04-16T22:11:28.174" v="475"/>
          <ac:inkMkLst>
            <pc:docMk/>
            <pc:sldMk cId="4228420529" sldId="477"/>
            <ac:inkMk id="73" creationId="{7D26DF26-870B-184C-8113-01EC6F897570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5" creationId="{74926C22-4FC5-EC56-7344-B92DE97D944A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6" creationId="{8F23B3EE-3F41-AF64-B8E3-1522C1131977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7" creationId="{C3DF3124-BD51-8264-89F2-75FCA90641E3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8" creationId="{54D21F8A-57FD-D88F-B933-A89391E9F41E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9" creationId="{C62390F9-F98F-72F8-7E09-A4641EC76121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0" creationId="{4957AFA1-4C6C-BBB4-6BC4-719D9163AA0C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1" creationId="{5468E5DA-D1EF-9201-9E72-F14725D11EF4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2" creationId="{7E1715D3-08CB-96D2-F386-9B30FC6C5C2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5" creationId="{42D5B316-7467-F144-39A8-17562E5E10D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6" creationId="{4298B8AF-9C0C-BE22-3700-E82628E3184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8" creationId="{58BE66D8-9617-4FFD-94C3-4273261A5D7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0" creationId="{E63BBC46-FD25-FA53-9D22-B2DE4BEAA35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2" creationId="{DDB8489E-2593-356E-6BBE-D2B3EDF6E8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5" creationId="{B12284FE-8916-1007-80BB-AD85E1B72A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6" creationId="{C303300F-BB30-92BA-1469-061E2857628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7" creationId="{E267184A-023B-564E-CFE4-54B316F444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2" creationId="{E2BD5095-6DF6-0487-BE8B-CB19E022D82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3" creationId="{923AB8FA-B060-DCF6-F4B1-B30CCF9DD2B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4" creationId="{799DBDCE-88EB-BEA5-5649-5F533C9EF93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5" creationId="{4AE70C82-5DC9-3F9C-66F0-022917A8230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44" creationId="{ADD6398C-9259-0705-D2D6-E3B2DF35368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0" creationId="{52F7AA17-AA5D-73A4-F5F0-7B20E6F6488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1" creationId="{5B915317-BB86-B7F0-7127-D73BF0F1233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5" creationId="{0A933588-A864-7255-73BE-E90928E7259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6" creationId="{A8DA57D7-E015-A175-3206-DBB80B672DF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7" creationId="{69E3BD99-E910-BBD1-9C91-A593A9140D7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8" creationId="{AC3B95A0-95CB-1D04-9B86-E2D13EC083B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0" creationId="{5144294B-CB02-1FC2-516B-85687B9A1DF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3" creationId="{22A68A38-E507-DB38-9483-6B515F00965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4" creationId="{FCAF60AA-B036-AF42-2312-679500317CD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6" creationId="{02687990-ABAB-0BEE-7168-90EA2E6573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2" creationId="{956084A9-C474-B384-63B2-8885C788761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3" creationId="{0B1E31CC-1DB8-1CDF-E0D5-7A0CB1C3444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5" creationId="{BFDCC953-9FFE-19E9-9191-70FD1EE3E9B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6" creationId="{FBFD2DF5-E300-AAA1-B713-EED31EEF0FB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7" creationId="{66D8B6E7-1D5C-59F6-E428-69E25008412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8" creationId="{1E06402F-3EF9-EAAE-50C3-6EF73AF639D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0" creationId="{F19A9DD4-AD31-9512-708E-C8101C87435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1" creationId="{0D08B9F9-5F45-E606-2A04-8BDDC1A6281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2" creationId="{EC05D909-7F99-3C09-76B4-33506728498F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6" creationId="{C5A477E7-A76B-6CD8-A5A5-8EE958317D1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0" creationId="{561FECF6-7B5F-6C61-6CBF-337CAA35A41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2" creationId="{6C00517D-7C8B-79AA-FC92-34C07F2989B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3" creationId="{CBD43C09-CAFA-1C63-0490-B07E0A64A937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4" creationId="{AE4FC027-658C-7D69-B6AC-DA36AE0F847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new mod">
        <pc:chgData name="Tim Cook" userId="d1c7cfb340f2c7ab" providerId="LiveId" clId="{08CFBC6F-C573-469F-8800-5D70695DB592}" dt="2023-04-16T22:27:46.861" v="535" actId="1076"/>
        <pc:sldMkLst>
          <pc:docMk/>
          <pc:sldMk cId="3146788915" sldId="478"/>
        </pc:sldMkLst>
        <pc:spChg chg="mod">
          <ac:chgData name="Tim Cook" userId="d1c7cfb340f2c7ab" providerId="LiveId" clId="{08CFBC6F-C573-469F-8800-5D70695DB592}" dt="2023-04-15T21:22:46.259" v="120" actId="20577"/>
          <ac:spMkLst>
            <pc:docMk/>
            <pc:sldMk cId="3146788915" sldId="478"/>
            <ac:spMk id="2" creationId="{CEACAD6A-E28F-7482-6778-893C78D19791}"/>
          </ac:spMkLst>
        </pc:spChg>
        <pc:spChg chg="del">
          <ac:chgData name="Tim Cook" userId="d1c7cfb340f2c7ab" providerId="LiveId" clId="{08CFBC6F-C573-469F-8800-5D70695DB592}" dt="2023-04-15T21:23:25.114" v="180" actId="478"/>
          <ac:spMkLst>
            <pc:docMk/>
            <pc:sldMk cId="3146788915" sldId="478"/>
            <ac:spMk id="3" creationId="{C05943B6-7275-5C1A-9FB1-95D0E559D870}"/>
          </ac:spMkLst>
        </pc:spChg>
        <pc:grpChg chg="add mod">
          <ac:chgData name="Tim Cook" userId="d1c7cfb340f2c7ab" providerId="LiveId" clId="{08CFBC6F-C573-469F-8800-5D70695DB592}" dt="2023-04-16T22:27:46.861" v="535" actId="1076"/>
          <ac:grpSpMkLst>
            <pc:docMk/>
            <pc:sldMk cId="3146788915" sldId="478"/>
            <ac:grpSpMk id="36" creationId="{711BC4FA-B952-6BB8-B015-A34EF8B3E8BA}"/>
          </ac:grpSpMkLst>
        </pc:grpChg>
        <pc:grpChg chg="add mod">
          <ac:chgData name="Tim Cook" userId="d1c7cfb340f2c7ab" providerId="LiveId" clId="{08CFBC6F-C573-469F-8800-5D70695DB592}" dt="2023-04-16T22:27:43.348" v="534" actId="1076"/>
          <ac:grpSpMkLst>
            <pc:docMk/>
            <pc:sldMk cId="3146788915" sldId="478"/>
            <ac:grpSpMk id="46" creationId="{C830AB2E-FA52-0D8A-8C21-947610884403}"/>
          </ac:grpSpMkLst>
        </pc:grpChg>
        <pc:grpChg chg="mod">
          <ac:chgData name="Tim Cook" userId="d1c7cfb340f2c7ab" providerId="LiveId" clId="{08CFBC6F-C573-469F-8800-5D70695DB592}" dt="2023-04-16T22:27:05.491" v="527" actId="1076"/>
          <ac:grpSpMkLst>
            <pc:docMk/>
            <pc:sldMk cId="3146788915" sldId="478"/>
            <ac:grpSpMk id="70" creationId="{C66D4423-83BB-CA4F-32E7-8289679C86BE}"/>
          </ac:grpSpMkLst>
        </pc:grpChg>
        <pc:grpChg chg="mod">
          <ac:chgData name="Tim Cook" userId="d1c7cfb340f2c7ab" providerId="LiveId" clId="{08CFBC6F-C573-469F-8800-5D70695DB592}" dt="2023-04-16T22:16:52.347" v="520" actId="1076"/>
          <ac:grpSpMkLst>
            <pc:docMk/>
            <pc:sldMk cId="3146788915" sldId="478"/>
            <ac:grpSpMk id="71" creationId="{68796EEC-3789-CF78-C191-AC0496FFA11F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83" creationId="{3EDB46FD-F533-6A4C-6E2F-792D2C43441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97" creationId="{FFD42935-C2DF-2DCA-D71D-8DDD6DD5366D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17" creationId="{3006AA73-2FDC-5454-3AEF-936E47088551}"/>
          </ac:grpSpMkLst>
        </pc:grp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" creationId="{08CA8BB3-FF33-2840-A776-79B087BBDDFE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4" creationId="{3EFCEFFF-FD16-8814-3D71-5B918C6B1F1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5" creationId="{7152AB73-86F9-90BA-9A1C-BE379DCC15F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6" creationId="{F0E14B07-F205-F072-99D4-E1B8E510E4E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7" creationId="{E65221C0-7186-4857-92C4-8996A8B1A16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8" creationId="{A81A4901-F8BC-21A9-85E1-A855F560A85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9" creationId="{7EA5F099-D49E-9E32-BA36-102A3EA5FB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0" creationId="{65411E47-3937-C436-5F06-2B27C6DD3E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1" creationId="{2DEA9817-DFA0-1A98-3199-BD0C7B971DB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2" creationId="{D454C804-65F7-AE57-7A8D-CA304BA359B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3" creationId="{74CD497D-B435-3E34-7D76-A498E6676961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4" creationId="{3F1F870B-9EF1-0DB6-D01C-FFE8EAB8E49B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5" creationId="{18A379A3-862D-82EE-CCC0-E4CB61AD26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6" creationId="{37D5C9C3-F67A-9F5C-BF19-717F5C22D000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7" creationId="{6A211442-1EB8-365B-9340-D74AD9A9EE4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8" creationId="{AB685244-29CD-A705-5C07-75C853FCF4B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9" creationId="{F4885ACA-05D3-758B-B1F2-CD29C263471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0" creationId="{AA64FB5D-C185-F7BD-E86C-5EC02BFD5B0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1" creationId="{0A6DBAED-F854-9A4E-C954-2B021CB51CB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2" creationId="{A25CABFB-E696-FF96-30E7-2631E60D46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3" creationId="{C83196B3-0AD7-46CF-07C2-DB7CBB93D1E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4" creationId="{0D87A284-D0D4-E518-26B9-3E7590A5B73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5" creationId="{9B18B504-3AC8-6292-59CF-7F0368EA72C3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6" creationId="{1BA913DB-6DA9-9B10-E149-D0E69CE009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7" creationId="{6C1895B6-7B19-290C-F558-492EEDEA4FD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8" creationId="{35DE5C5F-EF93-23A7-FA6A-E219BE4D0C5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9" creationId="{DBB5D12C-9DA2-9981-6846-DE5FB6F928C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0" creationId="{4B2148E2-7B55-E8F2-6337-11B9D30AEA1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1" creationId="{984AC6E0-5556-9590-2C1F-626BA12A5F1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2" creationId="{2482546E-C449-A84A-CF8F-09DC896F1BC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3" creationId="{E132A2A3-B478-2738-24A8-E5803F0835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4" creationId="{FAF081E8-9C1B-BCA4-2629-4FF651C25DD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5" creationId="{9C68FA64-A3A8-974E-A271-D8A3738C964C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7" creationId="{70FF2FAE-555E-25ED-B05C-8226EBF29F8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8" creationId="{753B7D36-5E41-FA6F-D3DA-7A634CB37F90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9" creationId="{47C6AA49-4253-C5A7-96FA-C8CB0448101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0" creationId="{863D080E-9A9E-52BA-63A3-9CBBD4A9A7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1" creationId="{9B61A635-787B-0893-8807-6CA71C7F5E64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2" creationId="{C2A295C4-1E1A-3B8A-93DE-6D547D30D142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3" creationId="{36C267C8-B548-59DE-261D-03FA7E2503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4" creationId="{C0E240FF-68C0-197C-28F5-61D1357D46C1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5" creationId="{844D00F2-E97F-853C-C9DC-9D6F937F3F5A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7" creationId="{897E4AA4-D217-AE4A-7CF5-32D383AF8E3C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48" creationId="{FDBC1DE0-D6C5-1FC4-8AC3-C4219866E1D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7" creationId="{976990A6-F6E9-BA6E-A1EF-5B8550A5B9A1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8" creationId="{105DC2F4-B466-284A-99EB-FBAE3A1429AB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9" creationId="{13F224E7-09CC-B440-75F4-1DA668472194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0" creationId="{0D55DA71-26EF-C926-2543-CEA9BFAAF71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1" creationId="{D5AA793B-7912-A6C2-6E8F-4D748BFC033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2" creationId="{D3137810-144C-4AC2-4DAB-6DA63CE2A6B6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3" creationId="{2E13B764-99B6-F4CB-8BE4-DB99F9B1632A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4" creationId="{E66176C6-ED7B-9F2B-00E4-8E7E62549373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6" creationId="{F302B146-2E05-C0F7-AAD5-020D6D5E5F1E}"/>
          </ac:inkMkLst>
        </pc:inkChg>
        <pc:cxnChg chg="add mod">
          <ac:chgData name="Tim Cook" userId="d1c7cfb340f2c7ab" providerId="LiveId" clId="{08CFBC6F-C573-469F-8800-5D70695DB592}" dt="2023-04-16T22:26:57.571" v="523" actId="1076"/>
          <ac:cxnSpMkLst>
            <pc:docMk/>
            <pc:sldMk cId="3146788915" sldId="478"/>
            <ac:cxnSpMk id="101" creationId="{AE8B8652-5790-6DA0-ECEB-BBD447663115}"/>
          </ac:cxnSpMkLst>
        </pc:cxnChg>
      </pc:sldChg>
      <pc:sldChg chg="addSp delSp modSp new mod">
        <pc:chgData name="Tim Cook" userId="d1c7cfb340f2c7ab" providerId="LiveId" clId="{08CFBC6F-C573-469F-8800-5D70695DB592}" dt="2023-04-16T22:31:09.091" v="548" actId="1076"/>
        <pc:sldMkLst>
          <pc:docMk/>
          <pc:sldMk cId="3428576599" sldId="479"/>
        </pc:sldMkLst>
        <pc:spChg chg="mod">
          <ac:chgData name="Tim Cook" userId="d1c7cfb340f2c7ab" providerId="LiveId" clId="{08CFBC6F-C573-469F-8800-5D70695DB592}" dt="2023-04-16T22:31:03.932" v="547" actId="1076"/>
          <ac:spMkLst>
            <pc:docMk/>
            <pc:sldMk cId="3428576599" sldId="479"/>
            <ac:spMk id="2" creationId="{4C54204A-A255-1E77-C871-1D59F22F2852}"/>
          </ac:spMkLst>
        </pc:spChg>
        <pc:spChg chg="del">
          <ac:chgData name="Tim Cook" userId="d1c7cfb340f2c7ab" providerId="LiveId" clId="{08CFBC6F-C573-469F-8800-5D70695DB592}" dt="2023-04-15T21:23:23.578" v="179" actId="478"/>
          <ac:spMkLst>
            <pc:docMk/>
            <pc:sldMk cId="3428576599" sldId="479"/>
            <ac:spMk id="3" creationId="{5ED7E7E8-CE25-F97E-9DBD-A0C4D6043DEB}"/>
          </ac:spMkLst>
        </pc:s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7" creationId="{FB753A19-C73B-2F1B-757E-F216D52C3C4B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7" creationId="{E6736429-E0D7-9DD7-3D2C-12DC387F0019}"/>
          </ac:grpSpMkLst>
        </pc:gr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8" creationId="{81E35B4D-C287-0FC8-BFE2-9197740B065F}"/>
          </ac:grpSpMkLst>
        </pc:grpChg>
        <pc:inkChg chg="add 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" creationId="{20B0E750-E966-A7A2-8519-72BA17B2046C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8" creationId="{ECF3B905-389A-BD11-159F-AA7F0E7F3728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9" creationId="{A83EAE58-EAD9-ED0B-F0D7-A81DD8B7664E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0" creationId="{31362026-9F41-CBFA-D0C8-6660E642422A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1" creationId="{81A847A2-64FE-F6D1-D463-7CD2435CDD16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2" creationId="{F95680BC-0716-24E0-3292-BD5955E19A8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5" creationId="{BB37B408-0D06-AF08-E26F-94D3D240978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6" creationId="{A35A1D7A-42D5-CD80-20BD-2BFC26314FD7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9" creationId="{7B2DFFCA-E940-9558-91E2-4AB601276924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0" creationId="{1DFCF961-869A-F6DA-56E9-9DF436F89F0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1" creationId="{EFE283D1-59E9-22AE-6055-6178CF4BCBA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2" creationId="{4E3F5234-F346-9F32-95AF-84EBCDADEB90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3" creationId="{0ACED9B9-90BE-57B8-60A2-FB186C9592FC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29" creationId="{9D342DAC-3585-A87E-0E9A-3655AC714E4F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30" creationId="{4288526B-A354-2CBB-0F03-0148A2F3E8B4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46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9" creationId="{75615833-5D77-FCD4-14B3-7CA39CDFD542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08CFBC6F-C573-469F-8800-5D70695DB592}" dt="2023-04-16T22:30:50.085" v="541" actId="1076"/>
          <ac:inkMkLst>
            <pc:docMk/>
            <pc:sldMk cId="3428576599" sldId="479"/>
            <ac:inkMk id="67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7" creationId="{58A4460D-5C17-1911-2206-2B1D478C2E7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8" creationId="{4135EDD1-661B-F5CB-62AE-A9C21577790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9" creationId="{3714E55B-DDB4-FFFD-9A03-ECCFDDE0FB83}"/>
          </ac:inkMkLst>
        </pc:inkChg>
      </pc:sldChg>
      <pc:sldChg chg="addSp delSp modSp new mod">
        <pc:chgData name="Tim Cook" userId="d1c7cfb340f2c7ab" providerId="LiveId" clId="{08CFBC6F-C573-469F-8800-5D70695DB592}" dt="2023-04-16T22:00:01.627" v="313" actId="1076"/>
        <pc:sldMkLst>
          <pc:docMk/>
          <pc:sldMk cId="1616452671" sldId="480"/>
        </pc:sldMkLst>
        <pc:spChg chg="mod">
          <ac:chgData name="Tim Cook" userId="d1c7cfb340f2c7ab" providerId="LiveId" clId="{08CFBC6F-C573-469F-8800-5D70695DB592}" dt="2023-04-15T21:22:58.234" v="146" actId="20577"/>
          <ac:spMkLst>
            <pc:docMk/>
            <pc:sldMk cId="1616452671" sldId="480"/>
            <ac:spMk id="2" creationId="{10593F24-BB89-AD2A-6FAB-D3D39B152991}"/>
          </ac:spMkLst>
        </pc:spChg>
        <pc:spChg chg="del">
          <ac:chgData name="Tim Cook" userId="d1c7cfb340f2c7ab" providerId="LiveId" clId="{08CFBC6F-C573-469F-8800-5D70695DB592}" dt="2023-04-15T21:23:22.602" v="178" actId="478"/>
          <ac:spMkLst>
            <pc:docMk/>
            <pc:sldMk cId="1616452671" sldId="480"/>
            <ac:spMk id="3" creationId="{A2C0465E-BE2D-40FA-63C2-E2C0E6A5D579}"/>
          </ac:spMkLst>
        </pc:sp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" creationId="{9C3AB4FD-A0BD-FB59-EEF7-8819C3E8ED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4" creationId="{4D19E21E-5A97-64E8-EC2B-4A5D95336FE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5" creationId="{76E6D096-EDED-4AC2-FDA5-4BE37745190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6" creationId="{93A9A299-93F7-D57A-396B-8FB2646D9EC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7" creationId="{31C15A64-4865-0180-2AD3-0F09EFBD400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8" creationId="{E25FF3A1-2906-D2AA-2236-B7A70BF83EC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9" creationId="{7A9C477E-9E43-1E02-3163-E742E3EA29C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0" creationId="{71095362-BAAF-C5FB-7FFD-FF01094837F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1" creationId="{03662364-8EB5-3F79-051D-5E035FD094B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2" creationId="{2AFE25AF-1E8B-77AF-E347-71D9146B533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3" creationId="{8E148175-8653-2388-DD2E-431BEC682EC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4" creationId="{417042E1-FA80-6591-9BE6-546798A1613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5" creationId="{71A26A0F-032E-38C9-A2EE-FD663E31519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6" creationId="{1E4C9895-59CF-47BD-E164-E95314B94BC2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7" creationId="{83CDDD59-6BDC-5A1F-8EE0-5C34BDBF081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8" creationId="{136DC10D-8F5E-DC2B-0404-507FA963FDA9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9" creationId="{9F814048-26FA-F8FA-6D11-2A4DCE180D5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0" creationId="{58C723C1-F460-D652-2822-A27B8C0ADEE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1" creationId="{15F774EE-98A4-10FB-B503-C0FF784CE0F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2" creationId="{EFDB7FCE-8C91-EF2E-6F12-E880165DAF0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3" creationId="{8BA26A1C-8D3A-49A4-464E-6C8EADDCD4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4" creationId="{6D2FE2A0-4287-848A-B395-08F5C5AB4AC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5" creationId="{FC381E32-786A-5CF8-2206-706A70A072A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6" creationId="{674EA280-5581-09ED-4B4F-2B7747414F1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7" creationId="{4F76A8E3-DB80-01AF-4F04-6E721EB418F5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8" creationId="{CBB17137-538D-ABC7-099D-87246BBAE97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9" creationId="{DD63B451-208A-D5DB-8E8F-76EA91F6257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0" creationId="{C3FC9695-ABC8-A026-82A3-043890CB40E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1" creationId="{73732829-3F56-5BAC-4A56-FAB0BB23B2A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2" creationId="{64421893-5E17-348C-83D4-7613783CAFC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3" creationId="{5F5B410B-F2C2-4E7B-9958-9B28904E550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4" creationId="{F04B004C-ECA5-BB8B-5EAE-212D16C09A2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5" creationId="{568DD0C3-233D-451B-5A52-AD3B9B75D383}"/>
          </ac:inkMkLst>
        </pc:inkChg>
      </pc:sldChg>
      <pc:sldChg chg="addSp delSp modSp new mod">
        <pc:chgData name="Tim Cook" userId="d1c7cfb340f2c7ab" providerId="LiveId" clId="{08CFBC6F-C573-469F-8800-5D70695DB592}" dt="2023-04-16T22:05:30.335" v="382" actId="1076"/>
        <pc:sldMkLst>
          <pc:docMk/>
          <pc:sldMk cId="1751661740" sldId="481"/>
        </pc:sldMkLst>
        <pc:spChg chg="mod">
          <ac:chgData name="Tim Cook" userId="d1c7cfb340f2c7ab" providerId="LiveId" clId="{08CFBC6F-C573-469F-8800-5D70695DB592}" dt="2023-04-16T22:05:25.100" v="379" actId="1076"/>
          <ac:spMkLst>
            <pc:docMk/>
            <pc:sldMk cId="1751661740" sldId="481"/>
            <ac:spMk id="2" creationId="{3E8588EB-F299-F836-1054-3F67EBAEAA62}"/>
          </ac:spMkLst>
        </pc:spChg>
        <pc:spChg chg="del">
          <ac:chgData name="Tim Cook" userId="d1c7cfb340f2c7ab" providerId="LiveId" clId="{08CFBC6F-C573-469F-8800-5D70695DB592}" dt="2023-04-15T21:23:21.235" v="177" actId="478"/>
          <ac:spMkLst>
            <pc:docMk/>
            <pc:sldMk cId="1751661740" sldId="481"/>
            <ac:spMk id="3" creationId="{C12EAE24-CF14-6F55-7F05-5BFDCEFAB9C2}"/>
          </ac:spMkLst>
        </pc:s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33" creationId="{B5A2DC13-11FC-5829-69CC-DFA5DFB6E6E6}"/>
          </ac:grpSpMkLst>
        </pc:grpChg>
        <pc:grpChg chg="mod">
          <ac:chgData name="Tim Cook" userId="d1c7cfb340f2c7ab" providerId="LiveId" clId="{08CFBC6F-C573-469F-8800-5D70695DB592}" dt="2023-04-16T22:04:11.619" v="339" actId="1076"/>
          <ac:grpSpMkLst>
            <pc:docMk/>
            <pc:sldMk cId="1751661740" sldId="481"/>
            <ac:grpSpMk id="45" creationId="{19A863C9-EAF5-F833-8179-0F37CB845267}"/>
          </ac:grpSpMkLst>
        </pc:grpChg>
        <pc:grpChg chg="mod">
          <ac:chgData name="Tim Cook" userId="d1c7cfb340f2c7ab" providerId="LiveId" clId="{08CFBC6F-C573-469F-8800-5D70695DB592}" dt="2023-04-16T22:04:02.299" v="337" actId="107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08CFBC6F-C573-469F-8800-5D70695DB592}" dt="2023-04-16T22:05:23.726" v="377" actId="1076"/>
          <ac:grpSpMkLst>
            <pc:docMk/>
            <pc:sldMk cId="1751661740" sldId="481"/>
            <ac:grpSpMk id="67" creationId="{96267A2D-A352-580D-37B9-A3446F87F785}"/>
          </ac:grpSpMkLst>
        </pc:grpChg>
        <pc:inkChg chg="mod">
          <ac:chgData name="Tim Cook" userId="d1c7cfb340f2c7ab" providerId="LiveId" clId="{08CFBC6F-C573-469F-8800-5D70695DB592}" dt="2023-04-16T22:05:30.335" v="382" actId="1076"/>
          <ac:inkMkLst>
            <pc:docMk/>
            <pc:sldMk cId="1751661740" sldId="481"/>
            <ac:inkMk id="7" creationId="{1232F6D8-1E08-0290-AE08-549A0A090FBB}"/>
          </ac:inkMkLst>
        </pc:inkChg>
        <pc:inkChg chg="mod">
          <ac:chgData name="Tim Cook" userId="d1c7cfb340f2c7ab" providerId="LiveId" clId="{08CFBC6F-C573-469F-8800-5D70695DB592}" dt="2023-04-16T22:04:02.299" v="337" actId="1076"/>
          <ac:inkMkLst>
            <pc:docMk/>
            <pc:sldMk cId="1751661740" sldId="481"/>
            <ac:inkMk id="59" creationId="{489D56E8-7D83-D710-89B6-1937967EF256}"/>
          </ac:inkMkLst>
        </pc:inkChg>
        <pc:cxnChg chg="add del">
          <ac:chgData name="Tim Cook" userId="d1c7cfb340f2c7ab" providerId="LiveId" clId="{08CFBC6F-C573-469F-8800-5D70695DB592}" dt="2023-04-16T22:03:10.563" v="327" actId="11529"/>
          <ac:cxnSpMkLst>
            <pc:docMk/>
            <pc:sldMk cId="1751661740" sldId="481"/>
            <ac:cxnSpMk id="60" creationId="{083CABD7-9AAC-D25A-3024-FDE66678ADAB}"/>
          </ac:cxnSpMkLst>
        </pc:cxnChg>
        <pc:cxnChg chg="add del mod">
          <ac:chgData name="Tim Cook" userId="d1c7cfb340f2c7ab" providerId="LiveId" clId="{08CFBC6F-C573-469F-8800-5D70695DB592}" dt="2023-04-16T22:03:37.616" v="333" actId="21"/>
          <ac:cxnSpMkLst>
            <pc:docMk/>
            <pc:sldMk cId="1751661740" sldId="481"/>
            <ac:cxnSpMk id="62" creationId="{889E0ACE-1760-B2DB-D673-5D19952ABCB6}"/>
          </ac:cxnSpMkLst>
        </pc:cxnChg>
        <pc:cxnChg chg="add del mod">
          <ac:chgData name="Tim Cook" userId="d1c7cfb340f2c7ab" providerId="LiveId" clId="{08CFBC6F-C573-469F-8800-5D70695DB592}" dt="2023-04-16T22:05:17.394" v="373" actId="478"/>
          <ac:cxnSpMkLst>
            <pc:docMk/>
            <pc:sldMk cId="1751661740" sldId="481"/>
            <ac:cxnSpMk id="63" creationId="{2793ACFF-F3BE-35E9-E64B-8DCE0E7F603D}"/>
          </ac:cxnSpMkLst>
        </pc:cxnChg>
      </pc:sldChg>
      <pc:sldChg chg="delSp modSp new mod">
        <pc:chgData name="Tim Cook" userId="d1c7cfb340f2c7ab" providerId="LiveId" clId="{08CFBC6F-C573-469F-8800-5D70695DB592}" dt="2023-04-16T22:07:14.663" v="386"/>
        <pc:sldMkLst>
          <pc:docMk/>
          <pc:sldMk cId="3865063925" sldId="482"/>
        </pc:sldMkLst>
        <pc:spChg chg="mod">
          <ac:chgData name="Tim Cook" userId="d1c7cfb340f2c7ab" providerId="LiveId" clId="{08CFBC6F-C573-469F-8800-5D70695DB592}" dt="2023-04-16T22:07:14.663" v="386"/>
          <ac:spMkLst>
            <pc:docMk/>
            <pc:sldMk cId="3865063925" sldId="482"/>
            <ac:spMk id="2" creationId="{9521FC5F-C859-3301-3438-CE25FB5BC683}"/>
          </ac:spMkLst>
        </pc:spChg>
        <pc:spChg chg="del">
          <ac:chgData name="Tim Cook" userId="d1c7cfb340f2c7ab" providerId="LiveId" clId="{08CFBC6F-C573-469F-8800-5D70695DB592}" dt="2023-04-15T21:25:32.346" v="295" actId="478"/>
          <ac:spMkLst>
            <pc:docMk/>
            <pc:sldMk cId="3865063925" sldId="482"/>
            <ac:spMk id="3" creationId="{7AECEC19-70F5-CCF9-236C-25232F87DA89}"/>
          </ac:spMkLst>
        </pc:spChg>
      </pc:sldChg>
      <pc:sldChg chg="addSp delSp modSp new mod">
        <pc:chgData name="Tim Cook" userId="d1c7cfb340f2c7ab" providerId="LiveId" clId="{08CFBC6F-C573-469F-8800-5D70695DB592}" dt="2023-04-16T22:01:38.957" v="325" actId="1076"/>
        <pc:sldMkLst>
          <pc:docMk/>
          <pc:sldMk cId="3546425711" sldId="483"/>
        </pc:sldMkLst>
        <pc:spChg chg="mod">
          <ac:chgData name="Tim Cook" userId="d1c7cfb340f2c7ab" providerId="LiveId" clId="{08CFBC6F-C573-469F-8800-5D70695DB592}" dt="2023-04-16T22:00:57.234" v="322" actId="20577"/>
          <ac:spMkLst>
            <pc:docMk/>
            <pc:sldMk cId="3546425711" sldId="483"/>
            <ac:spMk id="2" creationId="{0FBBBCD1-990B-1FC0-8C8F-58CBEDBD5412}"/>
          </ac:spMkLst>
        </pc:spChg>
        <pc:spChg chg="del">
          <ac:chgData name="Tim Cook" userId="d1c7cfb340f2c7ab" providerId="LiveId" clId="{08CFBC6F-C573-469F-8800-5D70695DB592}" dt="2023-04-16T22:01:01.440" v="323" actId="21"/>
          <ac:spMkLst>
            <pc:docMk/>
            <pc:sldMk cId="3546425711" sldId="483"/>
            <ac:spMk id="3" creationId="{CDB98B68-6D74-5777-4BF3-EA3322DB8CD1}"/>
          </ac:spMkLst>
        </pc:sp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4" creationId="{731249CA-F884-9804-8972-2A6A21ACD1B5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5" creationId="{790AEB1F-BF6C-8C8A-951B-C6F7981A1A9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6" creationId="{26DA72A2-C2DC-43CF-300C-E293CE59F4F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7" creationId="{75358E26-6AFF-DD5C-0C21-57EC95671BF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8" creationId="{B8865366-C445-4E48-E910-6B38A7F480B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9" creationId="{9A1B8097-AD65-CE2D-B5A2-F549F918191F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0" creationId="{458654E8-6688-BBD9-6181-53FDF49C24A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1" creationId="{FBB1C9EB-579E-13FA-1195-2F1A1EC401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2" creationId="{5DF44D71-8684-64BA-4669-07E15084766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3" creationId="{DEB31203-FEA7-5044-6EC4-F0B3C311E21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4" creationId="{54DA7596-D659-F57F-A750-00C25184DC17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5" creationId="{1E648C97-06BE-595E-9999-3B30F69C081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6" creationId="{7E9C58AC-0FC9-3EA6-B755-76341329A47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7" creationId="{DD9E9228-18E2-6F6C-5080-8CD91A89E2B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8" creationId="{B965D100-4A46-8F76-B549-9BE9D7F93F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9" creationId="{27EF3581-3A84-E2A6-6513-1ED662C1BFA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0" creationId="{AC07C993-797B-73EE-9E86-0A9712775B9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1" creationId="{0810DD3A-BF59-966E-0A6E-C2A4969B073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2" creationId="{A1D086C4-F8B5-45DF-B60E-16D9DA72D13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3" creationId="{BB7C805C-51F7-15B8-57AC-CB05D3F381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4" creationId="{9C2E8DB9-BD6F-D0BF-9500-A91131F2449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5" creationId="{13555404-3CC9-4CA6-CA43-0C14D3F6EB33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6" creationId="{94BA3164-AB1B-736F-C43C-5BC0878F395B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7" creationId="{E42E1838-0A1C-6B7B-19AE-A654783CF93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8" creationId="{7F7C3C6C-5F10-C776-8F61-AE3C298760A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9" creationId="{AF60C9F6-548E-C5E0-9083-E486A2761F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0" creationId="{667AC816-707B-9CDC-1B59-0B8FC64C075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1" creationId="{EEFD16BE-1FF0-C1B1-9E8F-3EDFAB7F539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2" creationId="{AAC17728-5812-3FF1-CC31-D9AB3450859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3" creationId="{2D2F97AE-B105-C936-E4A6-4BB85195135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4" creationId="{8293FE5A-587F-1A21-9EEE-B7B522623699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5" creationId="{0354CF3E-1848-5D9D-2E45-854B0CDC8FD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6" creationId="{D929B0C2-A055-40E8-21DA-F072AC9A5B8A}"/>
          </ac:inkMkLst>
        </pc:inkChg>
      </pc:sldChg>
      <pc:sldChg chg="delSp modSp new mod">
        <pc:chgData name="Tim Cook" userId="d1c7cfb340f2c7ab" providerId="LiveId" clId="{08CFBC6F-C573-469F-8800-5D70695DB592}" dt="2023-04-16T22:06:28.902" v="385" actId="21"/>
        <pc:sldMkLst>
          <pc:docMk/>
          <pc:sldMk cId="886382803" sldId="484"/>
        </pc:sldMkLst>
        <pc:spChg chg="mod">
          <ac:chgData name="Tim Cook" userId="d1c7cfb340f2c7ab" providerId="LiveId" clId="{08CFBC6F-C573-469F-8800-5D70695DB592}" dt="2023-04-16T22:06:26.935" v="384"/>
          <ac:spMkLst>
            <pc:docMk/>
            <pc:sldMk cId="886382803" sldId="484"/>
            <ac:spMk id="2" creationId="{CA8213A5-439E-670E-C64B-49B4754E9B9B}"/>
          </ac:spMkLst>
        </pc:spChg>
        <pc:spChg chg="del">
          <ac:chgData name="Tim Cook" userId="d1c7cfb340f2c7ab" providerId="LiveId" clId="{08CFBC6F-C573-469F-8800-5D70695DB592}" dt="2023-04-16T22:06:28.902" v="385" actId="21"/>
          <ac:spMkLst>
            <pc:docMk/>
            <pc:sldMk cId="886382803" sldId="484"/>
            <ac:spMk id="3" creationId="{D42E1264-950E-BCBC-C814-AB5B95F34DDA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54E08E63-9D97-43AD-81D6-B25531AF78A2}"/>
    <pc:docChg chg="undo redo custSel addSld delSld modSld">
      <pc:chgData name="Tim Cook" userId="d1c7cfb340f2c7ab" providerId="LiveId" clId="{54E08E63-9D97-43AD-81D6-B25531AF78A2}" dt="2023-04-21T01:49:41.404" v="591" actId="47"/>
      <pc:docMkLst>
        <pc:docMk/>
      </pc:docMkLst>
      <pc:sldChg chg="modSp mod">
        <pc:chgData name="Tim Cook" userId="d1c7cfb340f2c7ab" providerId="LiveId" clId="{54E08E63-9D97-43AD-81D6-B25531AF78A2}" dt="2023-04-21T01:49:22.055" v="589" actId="20577"/>
        <pc:sldMkLst>
          <pc:docMk/>
          <pc:sldMk cId="535247102" sldId="476"/>
        </pc:sldMkLst>
        <pc:spChg chg="mod">
          <ac:chgData name="Tim Cook" userId="d1c7cfb340f2c7ab" providerId="LiveId" clId="{54E08E63-9D97-43AD-81D6-B25531AF78A2}" dt="2023-04-21T01:49:22.055" v="58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54E08E63-9D97-43AD-81D6-B25531AF78A2}" dt="2023-04-21T01:06:12.930" v="491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54E08E63-9D97-43AD-81D6-B25531AF78A2}" dt="2023-04-21T00:12:35.769" v="0" actId="47"/>
        <pc:sldMkLst>
          <pc:docMk/>
          <pc:sldMk cId="1751661740" sldId="481"/>
        </pc:sldMkLst>
      </pc:sldChg>
      <pc:sldChg chg="del">
        <pc:chgData name="Tim Cook" userId="d1c7cfb340f2c7ab" providerId="LiveId" clId="{54E08E63-9D97-43AD-81D6-B25531AF78A2}" dt="2023-04-21T00:12:36.636" v="2" actId="47"/>
        <pc:sldMkLst>
          <pc:docMk/>
          <pc:sldMk cId="3865063925" sldId="482"/>
        </pc:sldMkLst>
      </pc:sldChg>
      <pc:sldChg chg="del">
        <pc:chgData name="Tim Cook" userId="d1c7cfb340f2c7ab" providerId="LiveId" clId="{54E08E63-9D97-43AD-81D6-B25531AF78A2}" dt="2023-04-21T00:12:36.185" v="1" actId="47"/>
        <pc:sldMkLst>
          <pc:docMk/>
          <pc:sldMk cId="886382803" sldId="484"/>
        </pc:sldMkLst>
      </pc:sldChg>
      <pc:sldChg chg="del">
        <pc:chgData name="Tim Cook" userId="d1c7cfb340f2c7ab" providerId="LiveId" clId="{54E08E63-9D97-43AD-81D6-B25531AF78A2}" dt="2023-04-21T00:12:49.977" v="3" actId="47"/>
        <pc:sldMkLst>
          <pc:docMk/>
          <pc:sldMk cId="1066324181" sldId="485"/>
        </pc:sldMkLst>
      </pc:sldChg>
      <pc:sldChg chg="del">
        <pc:chgData name="Tim Cook" userId="d1c7cfb340f2c7ab" providerId="LiveId" clId="{54E08E63-9D97-43AD-81D6-B25531AF78A2}" dt="2023-04-21T00:12:50.398" v="4" actId="47"/>
        <pc:sldMkLst>
          <pc:docMk/>
          <pc:sldMk cId="2295387191" sldId="486"/>
        </pc:sldMkLst>
      </pc:sldChg>
      <pc:sldChg chg="del">
        <pc:chgData name="Tim Cook" userId="d1c7cfb340f2c7ab" providerId="LiveId" clId="{54E08E63-9D97-43AD-81D6-B25531AF78A2}" dt="2023-04-21T00:12:52.838" v="7" actId="47"/>
        <pc:sldMkLst>
          <pc:docMk/>
          <pc:sldMk cId="554282508" sldId="487"/>
        </pc:sldMkLst>
      </pc:sldChg>
      <pc:sldChg chg="del">
        <pc:chgData name="Tim Cook" userId="d1c7cfb340f2c7ab" providerId="LiveId" clId="{54E08E63-9D97-43AD-81D6-B25531AF78A2}" dt="2023-04-21T01:49:41.404" v="591" actId="47"/>
        <pc:sldMkLst>
          <pc:docMk/>
          <pc:sldMk cId="3703178523" sldId="488"/>
        </pc:sldMkLst>
      </pc:sldChg>
      <pc:sldChg chg="del">
        <pc:chgData name="Tim Cook" userId="d1c7cfb340f2c7ab" providerId="LiveId" clId="{54E08E63-9D97-43AD-81D6-B25531AF78A2}" dt="2023-04-21T00:12:50.739" v="5" actId="47"/>
        <pc:sldMkLst>
          <pc:docMk/>
          <pc:sldMk cId="697915173" sldId="490"/>
        </pc:sldMkLst>
      </pc:sldChg>
      <pc:sldChg chg="del">
        <pc:chgData name="Tim Cook" userId="d1c7cfb340f2c7ab" providerId="LiveId" clId="{54E08E63-9D97-43AD-81D6-B25531AF78A2}" dt="2023-04-21T00:12:51.195" v="6" actId="47"/>
        <pc:sldMkLst>
          <pc:docMk/>
          <pc:sldMk cId="3234673726" sldId="491"/>
        </pc:sldMkLst>
      </pc:sldChg>
      <pc:sldChg chg="addSp delSp modSp new mod">
        <pc:chgData name="Tim Cook" userId="d1c7cfb340f2c7ab" providerId="LiveId" clId="{54E08E63-9D97-43AD-81D6-B25531AF78A2}" dt="2023-04-21T00:21:20.564" v="134" actId="1076"/>
        <pc:sldMkLst>
          <pc:docMk/>
          <pc:sldMk cId="2856356550" sldId="495"/>
        </pc:sldMkLst>
        <pc:spChg chg="mod">
          <ac:chgData name="Tim Cook" userId="d1c7cfb340f2c7ab" providerId="LiveId" clId="{54E08E63-9D97-43AD-81D6-B25531AF78A2}" dt="2023-04-21T00:21:20.564" v="134" actId="1076"/>
          <ac:spMkLst>
            <pc:docMk/>
            <pc:sldMk cId="2856356550" sldId="495"/>
            <ac:spMk id="2" creationId="{4E2CBEBF-08EE-A486-FCE0-DCFBB0A0D6AA}"/>
          </ac:spMkLst>
        </pc:spChg>
        <pc:spChg chg="del">
          <ac:chgData name="Tim Cook" userId="d1c7cfb340f2c7ab" providerId="LiveId" clId="{54E08E63-9D97-43AD-81D6-B25531AF78A2}" dt="2023-04-21T00:15:32.499" v="11" actId="478"/>
          <ac:spMkLst>
            <pc:docMk/>
            <pc:sldMk cId="2856356550" sldId="495"/>
            <ac:spMk id="3" creationId="{F763173E-4004-87A8-B983-B57D2D3D6291}"/>
          </ac:spMkLst>
        </pc:spChg>
        <pc:graphicFrameChg chg="add del mod">
          <ac:chgData name="Tim Cook" userId="d1c7cfb340f2c7ab" providerId="LiveId" clId="{54E08E63-9D97-43AD-81D6-B25531AF78A2}" dt="2023-04-21T00:15:41.164" v="13"/>
          <ac:graphicFrameMkLst>
            <pc:docMk/>
            <pc:sldMk cId="2856356550" sldId="495"/>
            <ac:graphicFrameMk id="4" creationId="{9F0E0B93-80F0-8A78-5530-CDAF273A45EA}"/>
          </ac:graphicFrameMkLst>
        </pc:graphicFrameChg>
      </pc:sldChg>
      <pc:sldChg chg="new del">
        <pc:chgData name="Tim Cook" userId="d1c7cfb340f2c7ab" providerId="LiveId" clId="{54E08E63-9D97-43AD-81D6-B25531AF78A2}" dt="2023-04-21T00:15:30.917" v="10" actId="47"/>
        <pc:sldMkLst>
          <pc:docMk/>
          <pc:sldMk cId="1397149182" sldId="496"/>
        </pc:sldMkLst>
      </pc:sldChg>
      <pc:sldChg chg="add del">
        <pc:chgData name="Tim Cook" userId="d1c7cfb340f2c7ab" providerId="LiveId" clId="{54E08E63-9D97-43AD-81D6-B25531AF78A2}" dt="2023-04-21T00:49:52.610" v="339" actId="47"/>
        <pc:sldMkLst>
          <pc:docMk/>
          <pc:sldMk cId="3168331121" sldId="496"/>
        </pc:sldMkLst>
      </pc:sldChg>
      <pc:sldChg chg="addSp modSp add mod">
        <pc:chgData name="Tim Cook" userId="d1c7cfb340f2c7ab" providerId="LiveId" clId="{54E08E63-9D97-43AD-81D6-B25531AF78A2}" dt="2023-04-21T01:18:04.740" v="528" actId="1076"/>
        <pc:sldMkLst>
          <pc:docMk/>
          <pc:sldMk cId="876699029" sldId="497"/>
        </pc:sldMkLst>
        <pc:spChg chg="mod">
          <ac:chgData name="Tim Cook" userId="d1c7cfb340f2c7ab" providerId="LiveId" clId="{54E08E63-9D97-43AD-81D6-B25531AF78A2}" dt="2023-04-21T00:49:54.270" v="341" actId="1076"/>
          <ac:spMkLst>
            <pc:docMk/>
            <pc:sldMk cId="876699029" sldId="497"/>
            <ac:spMk id="2" creationId="{4E2CBEBF-08EE-A486-FCE0-DCFBB0A0D6AA}"/>
          </ac:spMkLst>
        </pc:s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4" creationId="{E12777C3-29DC-BB93-A0B1-C09C50DFF65F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10" creationId="{0CF72CAC-C0BC-73E2-8B21-A2339BBED027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41" creationId="{C4A48D4C-64CB-503A-8CB1-9BB0B0D85EC7}"/>
          </ac:grpSpMkLst>
        </pc:grpChg>
        <pc:grpChg chg="add mod">
          <ac:chgData name="Tim Cook" userId="d1c7cfb340f2c7ab" providerId="LiveId" clId="{54E08E63-9D97-43AD-81D6-B25531AF78A2}" dt="2023-04-21T00:50:03.757" v="343" actId="1076"/>
          <ac:grpSpMkLst>
            <pc:docMk/>
            <pc:sldMk cId="876699029" sldId="497"/>
            <ac:grpSpMk id="46" creationId="{BFC56E9C-D7B9-ABDB-A7CF-68B0AB6BB486}"/>
          </ac:grpSpMkLst>
        </pc:grpChg>
        <pc:grpChg chg="add mod">
          <ac:chgData name="Tim Cook" userId="d1c7cfb340f2c7ab" providerId="LiveId" clId="{54E08E63-9D97-43AD-81D6-B25531AF78A2}" dt="2023-04-21T00:50:03.757" v="343" actId="1076"/>
          <ac:grpSpMkLst>
            <pc:docMk/>
            <pc:sldMk cId="876699029" sldId="497"/>
            <ac:grpSpMk id="52" creationId="{BF415592-282C-EB71-51BA-327668E693BF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65" creationId="{D9BC391B-2033-24D6-A1A1-DEAE0E1F934C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77" creationId="{D859881F-20D9-4194-DF50-7C8C51FADC68}"/>
          </ac:grpSpMkLst>
        </pc:grp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5" creationId="{7D8C5880-1F93-48FD-D2AC-5E6E9ACBB38C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" creationId="{EF6E9E0D-0616-FE72-91AC-6289F3A2FCBF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" creationId="{E84B8673-52D9-77C7-B7DC-9ACBC4F801DA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8" creationId="{3C8473E3-A9AE-A686-1182-7DAA00DAC86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9" creationId="{B3033780-F2F9-4C18-F640-7CE8DF546DB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4" creationId="{A8102752-760F-35DF-13CF-CFFF3913F8BB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5" creationId="{4108ECBD-7E54-5178-2473-18C20E188377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6" creationId="{4B1021CB-5BA9-C91F-02D8-AA9AB6DF299D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7" creationId="{FB2EDA5C-8A85-A527-79DE-1E0F2C036412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22" creationId="{3921C535-2094-DFAC-39E3-09D504C2B2B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1" creationId="{E40FCF55-8A09-823C-9023-D8F336B821C1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2" creationId="{0B852239-6800-F592-8950-4946CFA303F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6" creationId="{040F1F13-CBCA-0954-7F3F-496E6CE610D9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37" creationId="{A6BF80E0-1C34-D900-A233-DB6C251AF199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40" creationId="{6CAA9414-ED37-0ABE-6BFA-27106135F5C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2" creationId="{79151DEE-CE6A-ACF1-9401-3A38723D7B9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3" creationId="{7B6DCBB6-386D-B4DF-C67F-83519AFDDDBC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4" creationId="{84B5A5C9-4E0B-F3EC-AE68-CF564A430D7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7" creationId="{9CE3E7FF-836C-A6DE-E8D9-D283B517B92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8" creationId="{EDC27B3D-FD56-0B0D-7CAC-C6F2A456BABC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9" creationId="{137BF4EA-3C96-72BA-0F31-7E3C68F9787A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0" creationId="{3FA21321-3AB4-AFFC-9C56-B87472201ED2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1" creationId="{504AE7F7-1C54-D879-41B4-32C6951ED9FB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3" creationId="{D1FB8542-B442-17BC-F99C-877D7A1C9D7D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4" creationId="{2FDD4B90-0DEA-2090-9B11-DF0C3058A525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5" creationId="{A373BE13-2C66-B276-64B5-D26468F2FF05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6" creationId="{24B1AC7E-17A6-1FEC-EFFE-EAF00C60F8E0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7" creationId="{68C8881A-C9DA-B0B9-56D4-1EBFA42F6E94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8" creationId="{412EC29D-92C2-6A2A-22DD-5EDDB5637BA7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9" creationId="{E599DD12-4E62-1A57-C7F8-36BA8CC49C8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60" creationId="{B21A73D4-DC91-9AE1-E1F9-37960D686370}"/>
          </ac:inkMkLst>
        </pc:inkChg>
        <pc:inkChg chg="add mod">
          <ac:chgData name="Tim Cook" userId="d1c7cfb340f2c7ab" providerId="LiveId" clId="{54E08E63-9D97-43AD-81D6-B25531AF78A2}" dt="2023-04-21T00:50:03.757" v="343" actId="1076"/>
          <ac:inkMkLst>
            <pc:docMk/>
            <pc:sldMk cId="876699029" sldId="497"/>
            <ac:inkMk id="61" creationId="{5AC463BC-D8DC-431D-123F-A26097B8CCD7}"/>
          </ac:inkMkLst>
        </pc:inkChg>
        <pc:inkChg chg="add mod">
          <ac:chgData name="Tim Cook" userId="d1c7cfb340f2c7ab" providerId="LiveId" clId="{54E08E63-9D97-43AD-81D6-B25531AF78A2}" dt="2023-04-21T00:50:03.757" v="343" actId="1076"/>
          <ac:inkMkLst>
            <pc:docMk/>
            <pc:sldMk cId="876699029" sldId="497"/>
            <ac:inkMk id="62" creationId="{877F3CC2-BE4A-87DD-59C3-6A6E55CF3DE7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3" creationId="{7D42FA94-1051-CFB9-5DC7-33F85D01C66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4" creationId="{6F188FA9-1CB0-2FF6-7570-5ED00D798C08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6" creationId="{8749FB19-FDD3-0E3C-7065-5514AB049DD5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7" creationId="{3ECF4AD9-9EEC-20D5-05AB-D14E1286BDB1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8" creationId="{65A8723B-D286-578D-3730-104F1BAA7D5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9" creationId="{8BB0AECC-E8E8-E363-F7A1-AAF652936B54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0" creationId="{8F571B93-1231-821C-9430-E238D8646920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1" creationId="{929EE1F7-4E1B-FC5F-4BB3-A52797455725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2" creationId="{5AD0EF9F-AF52-F4CF-8B40-2C03F3F1419D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3" creationId="{6F3D75FF-DC38-D1D8-263C-DD97714E2EA6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4" creationId="{EC4F47F1-C258-2FC7-A6D1-1732FFCA6872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5" creationId="{5EAB93CB-284F-4A0E-7D52-A45BD1B5C840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6" creationId="{6ECE187A-D955-A167-377A-EE1A4F9A1E6A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8" creationId="{7DD7DDEC-6E36-959D-EBE6-0D748D9B3783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9" creationId="{442ECF96-3BC0-A25F-C3FA-C3487658B96C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80" creationId="{C024B30A-C83A-6529-249F-3AE92354BC62}"/>
          </ac:inkMkLst>
        </pc:inkChg>
      </pc:sldChg>
      <pc:sldChg chg="add del">
        <pc:chgData name="Tim Cook" userId="d1c7cfb340f2c7ab" providerId="LiveId" clId="{54E08E63-9D97-43AD-81D6-B25531AF78A2}" dt="2023-04-21T00:56:49.165" v="344" actId="2696"/>
        <pc:sldMkLst>
          <pc:docMk/>
          <pc:sldMk cId="2719750101" sldId="498"/>
        </pc:sldMkLst>
      </pc:sldChg>
      <pc:sldChg chg="addSp delSp modSp new mod">
        <pc:chgData name="Tim Cook" userId="d1c7cfb340f2c7ab" providerId="LiveId" clId="{54E08E63-9D97-43AD-81D6-B25531AF78A2}" dt="2023-04-21T01:28:46.678" v="575" actId="1035"/>
        <pc:sldMkLst>
          <pc:docMk/>
          <pc:sldMk cId="4022712018" sldId="499"/>
        </pc:sldMkLst>
        <pc:spChg chg="mod">
          <ac:chgData name="Tim Cook" userId="d1c7cfb340f2c7ab" providerId="LiveId" clId="{54E08E63-9D97-43AD-81D6-B25531AF78A2}" dt="2023-04-21T00:22:42.356" v="298" actId="20577"/>
          <ac:spMkLst>
            <pc:docMk/>
            <pc:sldMk cId="4022712018" sldId="499"/>
            <ac:spMk id="2" creationId="{25B20A26-6AB9-27B3-ECDD-36C6FE9EFD48}"/>
          </ac:spMkLst>
        </pc:spChg>
        <pc:spChg chg="del">
          <ac:chgData name="Tim Cook" userId="d1c7cfb340f2c7ab" providerId="LiveId" clId="{54E08E63-9D97-43AD-81D6-B25531AF78A2}" dt="2023-04-21T00:22:15.531" v="218" actId="478"/>
          <ac:spMkLst>
            <pc:docMk/>
            <pc:sldMk cId="4022712018" sldId="499"/>
            <ac:spMk id="3" creationId="{D20E687E-20C6-DBE0-9C67-D3B9F2B46F65}"/>
          </ac:spMkLst>
        </pc:spChg>
        <pc:cxnChg chg="add mod">
          <ac:chgData name="Tim Cook" userId="d1c7cfb340f2c7ab" providerId="LiveId" clId="{54E08E63-9D97-43AD-81D6-B25531AF78A2}" dt="2023-04-21T01:28:46.678" v="575" actId="1035"/>
          <ac:cxnSpMkLst>
            <pc:docMk/>
            <pc:sldMk cId="4022712018" sldId="499"/>
            <ac:cxnSpMk id="5" creationId="{EAA5B605-80C2-2C5F-323C-62C93BE0ED20}"/>
          </ac:cxnSpMkLst>
        </pc:cxnChg>
      </pc:sldChg>
      <pc:sldChg chg="addSp delSp modSp new mod">
        <pc:chgData name="Tim Cook" userId="d1c7cfb340f2c7ab" providerId="LiveId" clId="{54E08E63-9D97-43AD-81D6-B25531AF78A2}" dt="2023-04-21T00:47:50.598" v="334" actId="1038"/>
        <pc:sldMkLst>
          <pc:docMk/>
          <pc:sldMk cId="3101075141" sldId="500"/>
        </pc:sldMkLst>
        <pc:spChg chg="del">
          <ac:chgData name="Tim Cook" userId="d1c7cfb340f2c7ab" providerId="LiveId" clId="{54E08E63-9D97-43AD-81D6-B25531AF78A2}" dt="2023-04-21T00:46:36.835" v="301" actId="21"/>
          <ac:spMkLst>
            <pc:docMk/>
            <pc:sldMk cId="3101075141" sldId="500"/>
            <ac:spMk id="2" creationId="{FD218C7D-A555-BB77-11EC-59CCF5151129}"/>
          </ac:spMkLst>
        </pc:spChg>
        <pc:spChg chg="del">
          <ac:chgData name="Tim Cook" userId="d1c7cfb340f2c7ab" providerId="LiveId" clId="{54E08E63-9D97-43AD-81D6-B25531AF78A2}" dt="2023-04-21T00:46:39.451" v="302" actId="21"/>
          <ac:spMkLst>
            <pc:docMk/>
            <pc:sldMk cId="3101075141" sldId="500"/>
            <ac:spMk id="3" creationId="{58E86E90-8D3C-6D26-26CD-9BD3A56A60BB}"/>
          </ac:spMkLst>
        </pc:sp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4" creationId="{2A5C4A11-0ED3-36B8-AAF0-A45FD4E6AFDA}"/>
          </ac:picMkLst>
        </pc:picChg>
        <pc:picChg chg="add mod">
          <ac:chgData name="Tim Cook" userId="d1c7cfb340f2c7ab" providerId="LiveId" clId="{54E08E63-9D97-43AD-81D6-B25531AF78A2}" dt="2023-04-21T00:47:50.598" v="334" actId="1038"/>
          <ac:picMkLst>
            <pc:docMk/>
            <pc:sldMk cId="3101075141" sldId="500"/>
            <ac:picMk id="5" creationId="{1B983002-8427-1A3C-57DD-D010ABAC891A}"/>
          </ac:picMkLst>
        </pc:pic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6" creationId="{43FA4257-D691-8B5F-FA5E-206026BABC42}"/>
          </ac:picMkLst>
        </pc:pic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7" creationId="{CAA28196-4BBF-7634-159E-0C3ABDBC8F35}"/>
          </ac:picMkLst>
        </pc:picChg>
      </pc:sldChg>
      <pc:sldChg chg="addSp delSp modSp new mod">
        <pc:chgData name="Tim Cook" userId="d1c7cfb340f2c7ab" providerId="LiveId" clId="{54E08E63-9D97-43AD-81D6-B25531AF78A2}" dt="2023-04-21T01:47:51.800" v="588" actId="1076"/>
        <pc:sldMkLst>
          <pc:docMk/>
          <pc:sldMk cId="1801214575" sldId="501"/>
        </pc:sldMkLst>
        <pc:spChg chg="mod">
          <ac:chgData name="Tim Cook" userId="d1c7cfb340f2c7ab" providerId="LiveId" clId="{54E08E63-9D97-43AD-81D6-B25531AF78A2}" dt="2023-04-21T00:57:13.086" v="390" actId="20577"/>
          <ac:spMkLst>
            <pc:docMk/>
            <pc:sldMk cId="1801214575" sldId="501"/>
            <ac:spMk id="2" creationId="{EFAB2E7B-7CD6-D969-60BB-7F4E69517C7E}"/>
          </ac:spMkLst>
        </pc:spChg>
        <pc:spChg chg="del">
          <ac:chgData name="Tim Cook" userId="d1c7cfb340f2c7ab" providerId="LiveId" clId="{54E08E63-9D97-43AD-81D6-B25531AF78A2}" dt="2023-04-21T00:57:03.724" v="346" actId="478"/>
          <ac:spMkLst>
            <pc:docMk/>
            <pc:sldMk cId="1801214575" sldId="501"/>
            <ac:spMk id="3" creationId="{02474C93-5CEE-9229-4FCF-A1FDF995BA90}"/>
          </ac:spMkLst>
        </pc:spChg>
        <pc:grpChg chg="add mod">
          <ac:chgData name="Tim Cook" userId="d1c7cfb340f2c7ab" providerId="LiveId" clId="{54E08E63-9D97-43AD-81D6-B25531AF78A2}" dt="2023-04-21T01:47:42.214" v="586" actId="1076"/>
          <ac:grpSpMkLst>
            <pc:docMk/>
            <pc:sldMk cId="1801214575" sldId="501"/>
            <ac:grpSpMk id="3" creationId="{843524C0-13FA-6F15-10DE-FC395EF26787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4" creationId="{0BA4192D-4BF8-D9DB-35FA-E5ED68C6435C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10" creationId="{CA7A812A-CE79-00E4-EFED-7BDF810D6CF6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21" creationId="{4EE8DF75-E29B-C48F-F8EB-A617BB605584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27" creationId="{DB28368F-7A1E-E5BB-DE1B-AB0582CA6EB4}"/>
          </ac:grpSpMkLst>
        </pc:grpChg>
        <pc:grpChg chg="add del mod">
          <ac:chgData name="Tim Cook" userId="d1c7cfb340f2c7ab" providerId="LiveId" clId="{54E08E63-9D97-43AD-81D6-B25531AF78A2}" dt="2023-04-21T01:00:58.267" v="393" actId="478"/>
          <ac:grpSpMkLst>
            <pc:docMk/>
            <pc:sldMk cId="1801214575" sldId="501"/>
            <ac:grpSpMk id="39" creationId="{F9882ED7-C0D6-1054-F2BA-A5C4B263CA0C}"/>
          </ac:grpSpMkLst>
        </pc:grpChg>
        <pc:grpChg chg="add mod">
          <ac:chgData name="Tim Cook" userId="d1c7cfb340f2c7ab" providerId="LiveId" clId="{54E08E63-9D97-43AD-81D6-B25531AF78A2}" dt="2023-04-21T01:47:42.214" v="586" actId="1076"/>
          <ac:grpSpMkLst>
            <pc:docMk/>
            <pc:sldMk cId="1801214575" sldId="501"/>
            <ac:grpSpMk id="44" creationId="{E2CFEA73-28BF-2157-B1FD-487E19F2829D}"/>
          </ac:grpSpMkLst>
        </pc:grpChg>
        <pc:grpChg chg="add mod">
          <ac:chgData name="Tim Cook" userId="d1c7cfb340f2c7ab" providerId="LiveId" clId="{54E08E63-9D97-43AD-81D6-B25531AF78A2}" dt="2023-04-21T01:47:48.479" v="587" actId="1076"/>
          <ac:grpSpMkLst>
            <pc:docMk/>
            <pc:sldMk cId="1801214575" sldId="501"/>
            <ac:grpSpMk id="55" creationId="{E57D3654-EB63-2049-B81D-66EB18C52EC5}"/>
          </ac:grpSpMkLst>
        </pc:grpChg>
        <pc:grpChg chg="add mod">
          <ac:chgData name="Tim Cook" userId="d1c7cfb340f2c7ab" providerId="LiveId" clId="{54E08E63-9D97-43AD-81D6-B25531AF78A2}" dt="2023-04-21T01:47:48.479" v="587" actId="1076"/>
          <ac:grpSpMkLst>
            <pc:docMk/>
            <pc:sldMk cId="1801214575" sldId="501"/>
            <ac:grpSpMk id="61" creationId="{E096241D-65B9-304C-1609-5F3FE762B938}"/>
          </ac:grpSpMkLst>
        </pc:grp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5" creationId="{80BA7D62-EB7E-21FB-A6D6-3DF5A697BFD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6" creationId="{36530CFB-97A2-1827-AF63-567CDEE4C60E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7" creationId="{4069BBA0-4D6D-34D0-CC72-D57FDCACE0F0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8" creationId="{3884EE0F-0E13-C59E-3170-5C36B7E2DB26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9" creationId="{5E55151B-2CB1-382C-4FE9-6D59113562D3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1" creationId="{EC628711-AD9C-7C56-09EC-9E50C58FB7E9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2" creationId="{CA73DD35-D6D8-FE82-7B9A-EAB3EED5B5E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3" creationId="{2D45F0A6-C8F9-9F60-768F-CCA6FEE65348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4" creationId="{974DEB21-C627-5428-683C-C4B2AC6DCDC8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5" creationId="{BDCB74F4-B321-C8FE-6B40-25BBCF4C235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6" creationId="{D808EAD2-B16D-9711-A3E8-57413FCF01F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7" creationId="{1583B2B1-BB6B-0214-926F-A187D54F39C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8" creationId="{F939C302-313C-3D12-9C4F-F8A8425775EC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19" creationId="{E43D0B04-562B-4F0A-AAA0-5B7A69352E82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20" creationId="{53A0DC55-0986-084C-F284-BB80023FD522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2" creationId="{4FAF4B7C-2FB5-49B1-3BEC-6A9D0E3484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3" creationId="{6BD444D3-509C-C516-A2F6-4EBB43BF506E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4" creationId="{E2B7F0BD-0DD9-8C18-CCE9-78727A2D929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5" creationId="{D12BA870-2F2E-C4D1-6907-E46EAFC2DAC6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6" creationId="{57B00BF3-88AF-BA85-A591-1AF3D280DF0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8" creationId="{8231BC11-0CCF-D5AC-BC18-4D733DA1740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9" creationId="{A5D3713E-8FCE-4B3F-20C3-FF96EE07F41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0" creationId="{09593907-AB76-E08F-D10F-6A2DF420D9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1" creationId="{BF3707F8-DDAE-9AE8-7294-D90F31F21ADA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2" creationId="{6A7E3B84-633A-4024-3512-451A8C0B799D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3" creationId="{2F303483-3580-1D0B-5F52-59BFF96251C2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4" creationId="{0E92480D-DF78-8025-FAC6-DB06B84DE68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5" creationId="{E9DC12E6-1EE8-B6A4-BE62-21FA14B69D94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6" creationId="{1944FED4-E1E2-403E-8B58-2FA64B8CFBD6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7" creationId="{DF91FD3C-2CB7-B749-D100-24E2B120FB2A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8" creationId="{9F8DAB2E-5670-C275-C15C-5AA5307D9F03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39" creationId="{33329992-8858-4779-B76E-85CF8BD895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40" creationId="{45882F64-D2CF-C921-287F-6D7B0A17D3A9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0" creationId="{79F88A94-A324-9141-97CE-00312BD949D1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1" creationId="{15AEB98E-306C-8D13-0451-926207E4A40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41" creationId="{F909373C-6759-CCB7-B67C-E054B21C676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2" creationId="{4EBD5E39-16BC-1459-AC1D-60AA0D4E6C0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3" creationId="{4B02E32C-A8C5-5A02-39E4-97C41A0DD247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5" creationId="{62B19E5F-A81D-5A13-8623-AC4A48599D73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6" creationId="{ADB62361-0A8C-FA1D-3A63-BA88325B9DFB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7" creationId="{AD534A3C-A5D0-B364-C68F-EDDF6DF68CCA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8" creationId="{B746C3C7-8290-E9DD-86A4-069C833D15C2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9" creationId="{B6A54B88-F696-F4E7-D7B2-8BC0BBF9EF77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0" creationId="{70376990-1DF8-50A7-A9F5-2CBC2B3C71D2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1" creationId="{71EC055B-EA04-46AC-C9DA-FC487A67104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2" creationId="{E5AE8686-C2C0-5D73-A9DF-E87EA68AA689}"/>
          </ac:inkMkLst>
        </pc:inkChg>
        <pc:inkChg chg="add mod">
          <ac:chgData name="Tim Cook" userId="d1c7cfb340f2c7ab" providerId="LiveId" clId="{54E08E63-9D97-43AD-81D6-B25531AF78A2}" dt="2023-04-21T01:47:51.800" v="588" actId="1076"/>
          <ac:inkMkLst>
            <pc:docMk/>
            <pc:sldMk cId="1801214575" sldId="501"/>
            <ac:inkMk id="53" creationId="{B89E3050-0ECD-D6D4-087B-B47D989CC8F6}"/>
          </ac:inkMkLst>
        </pc:inkChg>
        <pc:inkChg chg="add mod">
          <ac:chgData name="Tim Cook" userId="d1c7cfb340f2c7ab" providerId="LiveId" clId="{54E08E63-9D97-43AD-81D6-B25531AF78A2}" dt="2023-04-21T01:47:42.214" v="586" actId="1076"/>
          <ac:inkMkLst>
            <pc:docMk/>
            <pc:sldMk cId="1801214575" sldId="501"/>
            <ac:inkMk id="54" creationId="{FD502FFA-EEB3-F5D6-EA1E-2A4168450FF8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6" creationId="{B0A7B9C9-BAF2-50C4-7217-9F328A91E86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7" creationId="{75F4A832-769E-8F1C-F5A6-DABC721A9FED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8" creationId="{D95D41F5-85F2-9D6C-BB24-61FF16912EE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9" creationId="{7E62CDD0-38E1-0370-E56C-A69FD92E5D6E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0" creationId="{B8F20150-214F-D1CC-1D13-828C2FBFEEC4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2" creationId="{175DD637-C204-D6DD-E5D9-A8CBCA776BC4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3" creationId="{9EA2B5AD-A221-FCD6-33F9-02C978C09EE0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4" creationId="{ACBBFCF9-7402-7132-0015-BF1AAD81A9E2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5" creationId="{D1EF89E1-65B7-0867-9C2D-DDD8DF9D288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6" creationId="{4FDF95B5-2871-AB9A-9128-750B8D7591A2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7" creationId="{57B4A2BB-0A96-F533-98A0-4641C67EBE98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8" creationId="{A781D954-B83B-6058-3FFD-D9DDA392A1BC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9" creationId="{DC6A2368-E2C2-A26F-293A-188BC494BA2B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0" creationId="{FE69CFAF-7BAA-33C1-30EC-2042ED25896B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1" creationId="{00191389-9E31-FE07-0AB3-394C498FFC81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2" creationId="{976191AA-D878-EB85-FF51-4D0DD5AF2A96}"/>
          </ac:inkMkLst>
        </pc:inkChg>
      </pc:sldChg>
      <pc:sldChg chg="addSp delSp modSp new mod">
        <pc:chgData name="Tim Cook" userId="d1c7cfb340f2c7ab" providerId="LiveId" clId="{54E08E63-9D97-43AD-81D6-B25531AF78A2}" dt="2023-04-21T01:24:24.825" v="566" actId="313"/>
        <pc:sldMkLst>
          <pc:docMk/>
          <pc:sldMk cId="1808346266" sldId="502"/>
        </pc:sldMkLst>
        <pc:spChg chg="mod">
          <ac:chgData name="Tim Cook" userId="d1c7cfb340f2c7ab" providerId="LiveId" clId="{54E08E63-9D97-43AD-81D6-B25531AF78A2}" dt="2023-04-21T01:24:24.825" v="566" actId="313"/>
          <ac:spMkLst>
            <pc:docMk/>
            <pc:sldMk cId="1808346266" sldId="502"/>
            <ac:spMk id="2" creationId="{7ACB0131-02AB-10F2-F767-E593A6E23B76}"/>
          </ac:spMkLst>
        </pc:spChg>
        <pc:spChg chg="del">
          <ac:chgData name="Tim Cook" userId="d1c7cfb340f2c7ab" providerId="LiveId" clId="{54E08E63-9D97-43AD-81D6-B25531AF78A2}" dt="2023-04-21T01:04:33.665" v="463" actId="21"/>
          <ac:spMkLst>
            <pc:docMk/>
            <pc:sldMk cId="1808346266" sldId="502"/>
            <ac:spMk id="3" creationId="{0CD56ECE-CB0C-E01C-89B9-5C37C4A643C0}"/>
          </ac:spMkLst>
        </pc:spChg>
        <pc:grpChg chg="add 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3" creationId="{AFC46156-2F04-4DCF-7B75-8C48BBFA998D}"/>
          </ac:grpSpMkLst>
        </pc:grpChg>
        <pc:grpChg chg="add 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9" creationId="{EEFFA9E8-A041-9D93-FFAD-9D3E754C39C3}"/>
          </ac:grpSpMkLst>
        </pc:grpChg>
        <pc:grpChg chg="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27" creationId="{D6F933B3-6C22-5C21-D620-A85D3465D522}"/>
          </ac:grpSpMkLst>
        </pc:grpChg>
        <pc:grpChg chg="add mod">
          <ac:chgData name="Tim Cook" userId="d1c7cfb340f2c7ab" providerId="LiveId" clId="{54E08E63-9D97-43AD-81D6-B25531AF78A2}" dt="2023-04-21T01:22:52.752" v="542" actId="1076"/>
          <ac:grpSpMkLst>
            <pc:docMk/>
            <pc:sldMk cId="1808346266" sldId="502"/>
            <ac:grpSpMk id="51" creationId="{2920162F-D45A-2FAB-F724-9621D3045DE7}"/>
          </ac:grpSpMkLst>
        </pc:grpChg>
        <pc:grpChg chg="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52" creationId="{5F8402B5-0F81-22D5-4310-72228CFA1582}"/>
          </ac:grpSpMkLst>
        </pc:grpChg>
        <pc:grpChg chg="add mod">
          <ac:chgData name="Tim Cook" userId="d1c7cfb340f2c7ab" providerId="LiveId" clId="{54E08E63-9D97-43AD-81D6-B25531AF78A2}" dt="2023-04-21T01:22:52.752" v="542" actId="1076"/>
          <ac:grpSpMkLst>
            <pc:docMk/>
            <pc:sldMk cId="1808346266" sldId="502"/>
            <ac:grpSpMk id="59" creationId="{0F464C56-9877-C101-E9DA-32C0668F46B8}"/>
          </ac:grpSpMkLst>
        </pc:grp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4" creationId="{243977B6-4F5B-ACBD-52E5-474B4882132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5" creationId="{438FA481-712F-CCB6-F194-4264AC7ECD5A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6" creationId="{A5B07D1E-F619-A839-0D48-D63075A4D1C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7" creationId="{01D82CFC-F45C-62E9-163F-089C4063D6A2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8" creationId="{D53477D9-2BAD-EC53-8B31-512A1C28235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0" creationId="{A05F7E4E-5743-684C-7329-8121B7EC5752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1" creationId="{39AA4AC7-A5C8-5377-8957-3FE3EF7E978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2" creationId="{47AD306B-5788-2701-0461-E72968394DE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3" creationId="{AEF9F5C7-9DB3-3FE8-49DE-25524CF36F0E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4" creationId="{048EC229-2369-925A-E7B3-7A963E4F659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5" creationId="{D6107F4F-916D-2F34-7024-C58708DDB5B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6" creationId="{24CE9FB0-633E-94EB-73E0-510A9C6C6A7A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7" creationId="{F4547261-6030-48C1-5781-82454A85119F}"/>
          </ac:inkMkLst>
        </pc:inkChg>
        <pc:inkChg chg="add 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18" creationId="{268F503F-8C79-B5C0-2338-DE8FBC7037BB}"/>
          </ac:inkMkLst>
        </pc:inkChg>
        <pc:inkChg chg="add 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19" creationId="{DBAB5C61-3BD1-6315-45F6-2E37B4972B58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20" creationId="{2086E6FD-CC17-1EFB-8273-2A5DEC3C60F9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28" creationId="{D208DD43-ABB0-AFE8-EEBC-E66325AE7E2C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5" creationId="{6824ACA1-51C8-7C05-EB1E-1002A0968B92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6" creationId="{DD85AD3D-0BC1-B118-1D9C-2C5CCB285F6F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7" creationId="{E7D08F28-3DF7-AC25-D89C-77B4493A303D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8" creationId="{F9EB877B-7D7D-7512-50C2-4C1EF88C0DBE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50" creationId="{07A2EE4F-8E49-32D0-11C0-15F3CB7A694D}"/>
          </ac:inkMkLst>
        </pc:inkChg>
        <pc:inkChg chg="mod">
          <ac:chgData name="Tim Cook" userId="d1c7cfb340f2c7ab" providerId="LiveId" clId="{54E08E63-9D97-43AD-81D6-B25531AF78A2}" dt="2023-04-21T01:22:59.994" v="544" actId="1076"/>
          <ac:inkMkLst>
            <pc:docMk/>
            <pc:sldMk cId="1808346266" sldId="502"/>
            <ac:inkMk id="53" creationId="{3077119C-0668-13D9-9066-D0309F522E6A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7" creationId="{5BD357AF-04DE-F3EE-9571-180BBED408E5}"/>
          </ac:inkMkLst>
        </pc:inkChg>
        <pc:inkChg chg="add mod">
          <ac:chgData name="Tim Cook" userId="d1c7cfb340f2c7ab" providerId="LiveId" clId="{54E08E63-9D97-43AD-81D6-B25531AF78A2}" dt="2023-04-21T01:22:52.752" v="542" actId="1076"/>
          <ac:inkMkLst>
            <pc:docMk/>
            <pc:sldMk cId="1808346266" sldId="502"/>
            <ac:inkMk id="68" creationId="{AD860FE3-C00A-F029-DE1A-B1E56F209F28}"/>
          </ac:inkMkLst>
        </pc:inkChg>
        <pc:inkChg chg="add mod">
          <ac:chgData name="Tim Cook" userId="d1c7cfb340f2c7ab" providerId="LiveId" clId="{54E08E63-9D97-43AD-81D6-B25531AF78A2}" dt="2023-04-21T01:22:52.752" v="542" actId="1076"/>
          <ac:inkMkLst>
            <pc:docMk/>
            <pc:sldMk cId="1808346266" sldId="502"/>
            <ac:inkMk id="69" creationId="{B0E7E116-71F4-73DA-2E53-DA5332D13F83}"/>
          </ac:inkMkLst>
        </pc:inkChg>
      </pc:sldChg>
      <pc:sldChg chg="add">
        <pc:chgData name="Tim Cook" userId="d1c7cfb340f2c7ab" providerId="LiveId" clId="{54E08E63-9D97-43AD-81D6-B25531AF78A2}" dt="2023-04-21T01:49:40.048" v="590"/>
        <pc:sldMkLst>
          <pc:docMk/>
          <pc:sldMk cId="2722565405" sldId="505"/>
        </pc:sldMkLst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C4F07370-0182-4635-ACE3-8C64B7937DEB}"/>
    <pc:docChg chg="modSld">
      <pc:chgData name="Tim Cook" userId="d1c7cfb340f2c7ab" providerId="LiveId" clId="{C4F07370-0182-4635-ACE3-8C64B7937DEB}" dt="2023-04-18T23:57:56.525" v="571"/>
      <pc:docMkLst>
        <pc:docMk/>
      </pc:docMkLst>
      <pc:sldChg chg="addSp delSp modSp mod">
        <pc:chgData name="Tim Cook" userId="d1c7cfb340f2c7ab" providerId="LiveId" clId="{C4F07370-0182-4635-ACE3-8C64B7937DEB}" dt="2023-04-18T23:57:56.525" v="571"/>
        <pc:sldMkLst>
          <pc:docMk/>
          <pc:sldMk cId="1066324181" sldId="485"/>
        </pc:sldMkLst>
        <pc:grpChg chg="del mod">
          <ac:chgData name="Tim Cook" userId="d1c7cfb340f2c7ab" providerId="LiveId" clId="{C4F07370-0182-4635-ACE3-8C64B7937DEB}" dt="2023-04-18T23:26:20.930" v="78"/>
          <ac:grpSpMkLst>
            <pc:docMk/>
            <pc:sldMk cId="1066324181" sldId="485"/>
            <ac:grpSpMk id="6" creationId="{20B679B7-4026-12B0-3D05-C343F134DD69}"/>
          </ac:grpSpMkLst>
        </pc:grpChg>
        <pc:grpChg chg="del mod">
          <ac:chgData name="Tim Cook" userId="d1c7cfb340f2c7ab" providerId="LiveId" clId="{C4F07370-0182-4635-ACE3-8C64B7937DEB}" dt="2023-04-18T23:24:51.177" v="40"/>
          <ac:grpSpMkLst>
            <pc:docMk/>
            <pc:sldMk cId="1066324181" sldId="485"/>
            <ac:grpSpMk id="9" creationId="{4087B3F2-3A60-6EC6-598A-F6940CCD942E}"/>
          </ac:grpSpMkLst>
        </pc:grpChg>
        <pc:grpChg chg="mod">
          <ac:chgData name="Tim Cook" userId="d1c7cfb340f2c7ab" providerId="LiveId" clId="{C4F07370-0182-4635-ACE3-8C64B7937DEB}" dt="2023-04-18T23:26:23.121" v="82"/>
          <ac:grpSpMkLst>
            <pc:docMk/>
            <pc:sldMk cId="1066324181" sldId="485"/>
            <ac:grpSpMk id="9" creationId="{45931096-7AAD-DE26-10D1-5A03DEB43D5F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12" creationId="{5A964D52-1DF1-945B-3303-D5204F86D21B}"/>
          </ac:grpSpMkLst>
        </pc:grpChg>
        <pc:grpChg chg="del mod">
          <ac:chgData name="Tim Cook" userId="d1c7cfb340f2c7ab" providerId="LiveId" clId="{C4F07370-0182-4635-ACE3-8C64B7937DEB}" dt="2023-04-18T23:57:32.668" v="483"/>
          <ac:grpSpMkLst>
            <pc:docMk/>
            <pc:sldMk cId="1066324181" sldId="485"/>
            <ac:grpSpMk id="17" creationId="{0055DDDE-EC2D-DF9A-64D6-3D12D6D6BAA2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22" creationId="{BA232653-38E0-0607-9041-57B2A876559F}"/>
          </ac:grpSpMkLst>
        </pc:grpChg>
        <pc:grpChg chg="mod">
          <ac:chgData name="Tim Cook" userId="d1c7cfb340f2c7ab" providerId="LiveId" clId="{C4F07370-0182-4635-ACE3-8C64B7937DEB}" dt="2023-04-18T23:24:44.578" v="29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C4F07370-0182-4635-ACE3-8C64B7937DEB}" dt="2023-04-18T23:24:48.434" v="35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C4F07370-0182-4635-ACE3-8C64B7937DEB}" dt="2023-04-18T23:24:55.436" v="47"/>
          <ac:grpSpMkLst>
            <pc:docMk/>
            <pc:sldMk cId="1066324181" sldId="485"/>
            <ac:grpSpMk id="37" creationId="{671D09A1-FBB4-7438-33D7-2CD92FE54CB0}"/>
          </ac:grpSpMkLst>
        </pc:grpChg>
        <pc:grpChg chg="del mod">
          <ac:chgData name="Tim Cook" userId="d1c7cfb340f2c7ab" providerId="LiveId" clId="{C4F07370-0182-4635-ACE3-8C64B7937DEB}" dt="2023-04-18T23:25:39.150" v="62"/>
          <ac:grpSpMkLst>
            <pc:docMk/>
            <pc:sldMk cId="1066324181" sldId="485"/>
            <ac:grpSpMk id="60" creationId="{58B757AD-B9C3-8D56-2766-27A627D00C36}"/>
          </ac:grpSpMkLst>
        </pc:grpChg>
        <pc:grpChg chg="del mod">
          <ac:chgData name="Tim Cook" userId="d1c7cfb340f2c7ab" providerId="LiveId" clId="{C4F07370-0182-4635-ACE3-8C64B7937DEB}" dt="2023-04-18T23:57:45.821" v="544"/>
          <ac:grpSpMkLst>
            <pc:docMk/>
            <pc:sldMk cId="1066324181" sldId="485"/>
            <ac:grpSpMk id="64" creationId="{8D9A7527-4C9A-381F-806F-5D2E2C11BC53}"/>
          </ac:grpSpMkLst>
        </pc:grpChg>
        <pc:grpChg chg="del mod">
          <ac:chgData name="Tim Cook" userId="d1c7cfb340f2c7ab" providerId="LiveId" clId="{C4F07370-0182-4635-ACE3-8C64B7937DEB}" dt="2023-04-18T23:25:36.957" v="55"/>
          <ac:grpSpMkLst>
            <pc:docMk/>
            <pc:sldMk cId="1066324181" sldId="485"/>
            <ac:grpSpMk id="68" creationId="{3A267737-9396-FF14-F4CD-662321E86988}"/>
          </ac:grpSpMkLst>
        </pc:grpChg>
        <pc:grpChg chg="del mod">
          <ac:chgData name="Tim Cook" userId="d1c7cfb340f2c7ab" providerId="LiveId" clId="{C4F07370-0182-4635-ACE3-8C64B7937DEB}" dt="2023-04-18T23:57:45.821" v="532"/>
          <ac:grpSpMkLst>
            <pc:docMk/>
            <pc:sldMk cId="1066324181" sldId="485"/>
            <ac:grpSpMk id="69" creationId="{CDB21A89-F92A-0DFC-0D30-D85CCB64E3E6}"/>
          </ac:grpSpMkLst>
        </pc:grpChg>
        <pc:grpChg chg="del mod">
          <ac:chgData name="Tim Cook" userId="d1c7cfb340f2c7ab" providerId="LiveId" clId="{C4F07370-0182-4635-ACE3-8C64B7937DEB}" dt="2023-04-18T23:25:40.419" v="68"/>
          <ac:grpSpMkLst>
            <pc:docMk/>
            <pc:sldMk cId="1066324181" sldId="485"/>
            <ac:grpSpMk id="73" creationId="{0C1DE0DC-3B33-18C6-8D00-0719C5E7C4ED}"/>
          </ac:grpSpMkLst>
        </pc:grpChg>
        <pc:grpChg chg="del mod">
          <ac:chgData name="Tim Cook" userId="d1c7cfb340f2c7ab" providerId="LiveId" clId="{C4F07370-0182-4635-ACE3-8C64B7937DEB}" dt="2023-04-18T23:57:45.821" v="542"/>
          <ac:grpSpMkLst>
            <pc:docMk/>
            <pc:sldMk cId="1066324181" sldId="485"/>
            <ac:grpSpMk id="74" creationId="{1A707F44-EBCD-4C73-BE10-6412E71401B2}"/>
          </ac:grpSpMkLst>
        </pc:grpChg>
        <pc:grpChg chg="del mod">
          <ac:chgData name="Tim Cook" userId="d1c7cfb340f2c7ab" providerId="LiveId" clId="{C4F07370-0182-4635-ACE3-8C64B7937DEB}" dt="2023-04-18T23:57:23.251" v="477"/>
          <ac:grpSpMkLst>
            <pc:docMk/>
            <pc:sldMk cId="1066324181" sldId="485"/>
            <ac:grpSpMk id="93" creationId="{5C25F975-918F-322D-101D-5F327FB0EFCF}"/>
          </ac:grpSpMkLst>
        </pc:grpChg>
        <pc:grpChg chg="del mod">
          <ac:chgData name="Tim Cook" userId="d1c7cfb340f2c7ab" providerId="LiveId" clId="{C4F07370-0182-4635-ACE3-8C64B7937DEB}" dt="2023-04-18T23:57:36.706" v="495"/>
          <ac:grpSpMkLst>
            <pc:docMk/>
            <pc:sldMk cId="1066324181" sldId="485"/>
            <ac:grpSpMk id="103" creationId="{BBA6EF07-77E3-7CA6-B033-C08FB5A97D98}"/>
          </ac:grpSpMkLst>
        </pc:grpChg>
        <pc:grpChg chg="del mod">
          <ac:chgData name="Tim Cook" userId="d1c7cfb340f2c7ab" providerId="LiveId" clId="{C4F07370-0182-4635-ACE3-8C64B7937DEB}" dt="2023-04-18T23:57:33.899" v="486"/>
          <ac:grpSpMkLst>
            <pc:docMk/>
            <pc:sldMk cId="1066324181" sldId="485"/>
            <ac:grpSpMk id="104" creationId="{CAAF2788-BCBA-763A-B232-889490130E93}"/>
          </ac:grpSpMkLst>
        </pc:grpChg>
        <pc:grpChg chg="del mod">
          <ac:chgData name="Tim Cook" userId="d1c7cfb340f2c7ab" providerId="LiveId" clId="{C4F07370-0182-4635-ACE3-8C64B7937DEB}" dt="2023-04-18T23:57:45.821" v="523"/>
          <ac:grpSpMkLst>
            <pc:docMk/>
            <pc:sldMk cId="1066324181" sldId="485"/>
            <ac:grpSpMk id="116" creationId="{E4F162B8-A145-B598-46BC-904E5C6F40A3}"/>
          </ac:grpSpMkLst>
        </pc:grpChg>
        <pc:grpChg chg="del mod">
          <ac:chgData name="Tim Cook" userId="d1c7cfb340f2c7ab" providerId="LiveId" clId="{C4F07370-0182-4635-ACE3-8C64B7937DEB}" dt="2023-04-18T23:57:36.706" v="496"/>
          <ac:grpSpMkLst>
            <pc:docMk/>
            <pc:sldMk cId="1066324181" sldId="485"/>
            <ac:grpSpMk id="117" creationId="{2C595ED7-63C4-2079-496F-620A8B925A04}"/>
          </ac:grpSpMkLst>
        </pc:grpChg>
        <pc:grpChg chg="del mod">
          <ac:chgData name="Tim Cook" userId="d1c7cfb340f2c7ab" providerId="LiveId" clId="{C4F07370-0182-4635-ACE3-8C64B7937DEB}" dt="2023-04-18T23:56:59.571" v="441"/>
          <ac:grpSpMkLst>
            <pc:docMk/>
            <pc:sldMk cId="1066324181" sldId="485"/>
            <ac:grpSpMk id="140" creationId="{DB8E0428-4FED-D67B-5D6A-54A7E939D999}"/>
          </ac:grpSpMkLst>
        </pc:grpChg>
        <pc:grpChg chg="del mod">
          <ac:chgData name="Tim Cook" userId="d1c7cfb340f2c7ab" providerId="LiveId" clId="{C4F07370-0182-4635-ACE3-8C64B7937DEB}" dt="2023-04-18T23:57:45.821" v="539"/>
          <ac:grpSpMkLst>
            <pc:docMk/>
            <pc:sldMk cId="1066324181" sldId="485"/>
            <ac:grpSpMk id="141" creationId="{0AB7758C-1E5F-2A43-9884-B943E6285941}"/>
          </ac:grpSpMkLst>
        </pc:grpChg>
        <pc:grpChg chg="del mod">
          <ac:chgData name="Tim Cook" userId="d1c7cfb340f2c7ab" providerId="LiveId" clId="{C4F07370-0182-4635-ACE3-8C64B7937DEB}" dt="2023-04-18T23:57:45.821" v="534"/>
          <ac:grpSpMkLst>
            <pc:docMk/>
            <pc:sldMk cId="1066324181" sldId="485"/>
            <ac:grpSpMk id="142" creationId="{3600D6B7-1E50-2E87-61DE-EB9DCF12FD56}"/>
          </ac:grpSpMkLst>
        </pc:grpChg>
        <pc:grpChg chg="del mod">
          <ac:chgData name="Tim Cook" userId="d1c7cfb340f2c7ab" providerId="LiveId" clId="{C4F07370-0182-4635-ACE3-8C64B7937DEB}" dt="2023-04-18T23:57:45.821" v="531"/>
          <ac:grpSpMkLst>
            <pc:docMk/>
            <pc:sldMk cId="1066324181" sldId="485"/>
            <ac:grpSpMk id="143" creationId="{0AF4C8BA-1292-6CC8-F826-3DDD48D9CEAD}"/>
          </ac:grpSpMkLst>
        </pc:grpChg>
        <pc:grpChg chg="del mod">
          <ac:chgData name="Tim Cook" userId="d1c7cfb340f2c7ab" providerId="LiveId" clId="{C4F07370-0182-4635-ACE3-8C64B7937DEB}" dt="2023-04-18T23:57:45.821" v="550"/>
          <ac:grpSpMkLst>
            <pc:docMk/>
            <pc:sldMk cId="1066324181" sldId="485"/>
            <ac:grpSpMk id="144" creationId="{80A0C942-7CE4-BFB1-B601-C495940DF058}"/>
          </ac:grpSpMkLst>
        </pc:grpChg>
        <pc:grpChg chg="del mod">
          <ac:chgData name="Tim Cook" userId="d1c7cfb340f2c7ab" providerId="LiveId" clId="{C4F07370-0182-4635-ACE3-8C64B7937DEB}" dt="2023-04-18T23:57:45.821" v="520"/>
          <ac:grpSpMkLst>
            <pc:docMk/>
            <pc:sldMk cId="1066324181" sldId="485"/>
            <ac:grpSpMk id="159" creationId="{510E9EA3-BD16-A26C-9BF8-D0DEAFC7C631}"/>
          </ac:grpSpMkLst>
        </pc:grpChg>
        <pc:grpChg chg="del mod">
          <ac:chgData name="Tim Cook" userId="d1c7cfb340f2c7ab" providerId="LiveId" clId="{C4F07370-0182-4635-ACE3-8C64B7937DEB}" dt="2023-04-18T23:57:45.821" v="554"/>
          <ac:grpSpMkLst>
            <pc:docMk/>
            <pc:sldMk cId="1066324181" sldId="485"/>
            <ac:grpSpMk id="160" creationId="{1857822B-1B12-2FFB-0F3F-42F85B3E8A74}"/>
          </ac:grpSpMkLst>
        </pc:grpChg>
        <pc:grpChg chg="del mod">
          <ac:chgData name="Tim Cook" userId="d1c7cfb340f2c7ab" providerId="LiveId" clId="{C4F07370-0182-4635-ACE3-8C64B7937DEB}" dt="2023-04-18T23:57:45.821" v="555"/>
          <ac:grpSpMkLst>
            <pc:docMk/>
            <pc:sldMk cId="1066324181" sldId="485"/>
            <ac:grpSpMk id="161" creationId="{04383BDB-BFDB-7A1C-22D0-FF5B2C28EEA2}"/>
          </ac:grpSpMkLst>
        </pc:grpChg>
        <pc:grpChg chg="del mod">
          <ac:chgData name="Tim Cook" userId="d1c7cfb340f2c7ab" providerId="LiveId" clId="{C4F07370-0182-4635-ACE3-8C64B7937DEB}" dt="2023-04-18T23:57:45.821" v="548"/>
          <ac:grpSpMkLst>
            <pc:docMk/>
            <pc:sldMk cId="1066324181" sldId="485"/>
            <ac:grpSpMk id="173" creationId="{10AAE013-62D5-6C4F-FAC5-796556171428}"/>
          </ac:grpSpMkLst>
        </pc:grpChg>
        <pc:grpChg chg="del mod">
          <ac:chgData name="Tim Cook" userId="d1c7cfb340f2c7ab" providerId="LiveId" clId="{C4F07370-0182-4635-ACE3-8C64B7937DEB}" dt="2023-04-18T23:57:48.172" v="561"/>
          <ac:grpSpMkLst>
            <pc:docMk/>
            <pc:sldMk cId="1066324181" sldId="485"/>
            <ac:grpSpMk id="176" creationId="{767D752F-5B90-124B-75C1-B46B88A248A6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5" creationId="{DB98A529-0AE8-4E95-EDA7-3D368AFA1B4E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6" creationId="{3ADAC389-514E-37C8-4367-9BA37D4C6AE9}"/>
          </ac:grpSpMkLst>
        </pc:grp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3" creationId="{ABC08985-5E4E-7BF8-9E3F-00A30E6149E8}"/>
          </ac:inkMkLst>
        </pc:inkChg>
        <pc:inkChg chg="add del mod">
          <ac:chgData name="Tim Cook" userId="d1c7cfb340f2c7ab" providerId="LiveId" clId="{C4F07370-0182-4635-ACE3-8C64B7937DEB}" dt="2023-04-18T23:24:51.177" v="37"/>
          <ac:inkMkLst>
            <pc:docMk/>
            <pc:sldMk cId="1066324181" sldId="485"/>
            <ac:inkMk id="3" creationId="{EC57CF22-096A-0859-E469-9CCFA4B5CD81}"/>
          </ac:inkMkLst>
        </pc:inkChg>
        <pc:inkChg chg="add del mod">
          <ac:chgData name="Tim Cook" userId="d1c7cfb340f2c7ab" providerId="LiveId" clId="{C4F07370-0182-4635-ACE3-8C64B7937DEB}" dt="2023-04-18T23:57:32.668" v="484"/>
          <ac:inkMkLst>
            <pc:docMk/>
            <pc:sldMk cId="1066324181" sldId="485"/>
            <ac:inkMk id="4" creationId="{0B9E64EA-FF3F-FA38-787D-7C033BDACEB1}"/>
          </ac:inkMkLst>
        </pc:inkChg>
        <pc:inkChg chg="add del mod">
          <ac:chgData name="Tim Cook" userId="d1c7cfb340f2c7ab" providerId="LiveId" clId="{C4F07370-0182-4635-ACE3-8C64B7937DEB}" dt="2023-04-18T23:26:20.930" v="79"/>
          <ac:inkMkLst>
            <pc:docMk/>
            <pc:sldMk cId="1066324181" sldId="485"/>
            <ac:inkMk id="4" creationId="{2786F2B5-896A-44F1-3C19-F489452AF613}"/>
          </ac:inkMkLst>
        </pc:inkChg>
        <pc:inkChg chg="add del mod">
          <ac:chgData name="Tim Cook" userId="d1c7cfb340f2c7ab" providerId="LiveId" clId="{C4F07370-0182-4635-ACE3-8C64B7937DEB}" dt="2023-04-18T23:24:51.177" v="40"/>
          <ac:inkMkLst>
            <pc:docMk/>
            <pc:sldMk cId="1066324181" sldId="485"/>
            <ac:inkMk id="4" creationId="{28921879-D200-1C0B-E149-7BA0330DCC51}"/>
          </ac:inkMkLst>
        </pc:inkChg>
        <pc:inkChg chg="add del mod">
          <ac:chgData name="Tim Cook" userId="d1c7cfb340f2c7ab" providerId="LiveId" clId="{C4F07370-0182-4635-ACE3-8C64B7937DEB}" dt="2023-04-18T23:26:20.930" v="78"/>
          <ac:inkMkLst>
            <pc:docMk/>
            <pc:sldMk cId="1066324181" sldId="485"/>
            <ac:inkMk id="5" creationId="{2F5DA244-049C-4609-D3F0-7B8738CC3871}"/>
          </ac:inkMkLst>
        </pc:inkChg>
        <pc:inkChg chg="add del mod">
          <ac:chgData name="Tim Cook" userId="d1c7cfb340f2c7ab" providerId="LiveId" clId="{C4F07370-0182-4635-ACE3-8C64B7937DEB}" dt="2023-04-18T23:24:51.177" v="38"/>
          <ac:inkMkLst>
            <pc:docMk/>
            <pc:sldMk cId="1066324181" sldId="485"/>
            <ac:inkMk id="5" creationId="{4D84CCB9-831B-F280-42D1-182BC3257847}"/>
          </ac:inkMkLst>
        </pc:inkChg>
        <pc:inkChg chg="add del mod">
          <ac:chgData name="Tim Cook" userId="d1c7cfb340f2c7ab" providerId="LiveId" clId="{C4F07370-0182-4635-ACE3-8C64B7937DEB}" dt="2023-04-18T23:57:31.846" v="482"/>
          <ac:inkMkLst>
            <pc:docMk/>
            <pc:sldMk cId="1066324181" sldId="485"/>
            <ac:inkMk id="5" creationId="{7929A90A-7C9C-89CC-9902-23F869843BB6}"/>
          </ac:inkMkLst>
        </pc:inkChg>
        <pc:inkChg chg="add del mod">
          <ac:chgData name="Tim Cook" userId="d1c7cfb340f2c7ab" providerId="LiveId" clId="{C4F07370-0182-4635-ACE3-8C64B7937DEB}" dt="2023-04-18T23:24:51.177" v="41"/>
          <ac:inkMkLst>
            <pc:docMk/>
            <pc:sldMk cId="1066324181" sldId="485"/>
            <ac:inkMk id="6" creationId="{19269566-FB42-E3CA-DAEA-01A86A4B56CE}"/>
          </ac:inkMkLst>
        </pc:inkChg>
        <pc:inkChg chg="add del mod">
          <ac:chgData name="Tim Cook" userId="d1c7cfb340f2c7ab" providerId="LiveId" clId="{C4F07370-0182-4635-ACE3-8C64B7937DEB}" dt="2023-04-18T23:57:31.831" v="481"/>
          <ac:inkMkLst>
            <pc:docMk/>
            <pc:sldMk cId="1066324181" sldId="485"/>
            <ac:inkMk id="6" creationId="{BC6FD352-EA8F-CBB6-1534-9610B469D418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7" creationId="{60AD2C5C-80DA-BFE2-71EC-E7F4DAF47640}"/>
          </ac:inkMkLst>
        </pc:inkChg>
        <pc:inkChg chg="add del mod">
          <ac:chgData name="Tim Cook" userId="d1c7cfb340f2c7ab" providerId="LiveId" clId="{C4F07370-0182-4635-ACE3-8C64B7937DEB}" dt="2023-04-18T23:24:51.177" v="39"/>
          <ac:inkMkLst>
            <pc:docMk/>
            <pc:sldMk cId="1066324181" sldId="485"/>
            <ac:inkMk id="7" creationId="{B219DBCA-5F59-F121-CA03-969D6C65A58A}"/>
          </ac:inkMkLst>
        </pc:inkChg>
        <pc:inkChg chg="add del">
          <ac:chgData name="Tim Cook" userId="d1c7cfb340f2c7ab" providerId="LiveId" clId="{C4F07370-0182-4635-ACE3-8C64B7937DEB}" dt="2023-04-18T23:24:28.973" v="7"/>
          <ac:inkMkLst>
            <pc:docMk/>
            <pc:sldMk cId="1066324181" sldId="485"/>
            <ac:inkMk id="8" creationId="{4EF45585-2F4E-02FE-0D3B-725AFA603775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" creationId="{912661E7-B8FB-B51F-109F-40E4D5AC191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0" creationId="{EE83C23A-61C3-1D09-B517-96AF015DD0C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1" creationId="{1B5BF4F5-5ECF-EEC1-9B2B-E1653C0816F8}"/>
          </ac:inkMkLst>
        </pc:inkChg>
        <pc:inkChg chg="add del mod">
          <ac:chgData name="Tim Cook" userId="d1c7cfb340f2c7ab" providerId="LiveId" clId="{C4F07370-0182-4635-ACE3-8C64B7937DEB}" dt="2023-04-18T23:57:31.831" v="480"/>
          <ac:inkMkLst>
            <pc:docMk/>
            <pc:sldMk cId="1066324181" sldId="485"/>
            <ac:inkMk id="12" creationId="{747D0E7B-6756-C44A-7EDB-D7F6A0618301}"/>
          </ac:inkMkLst>
        </pc:inkChg>
        <pc:inkChg chg="add del">
          <ac:chgData name="Tim Cook" userId="d1c7cfb340f2c7ab" providerId="LiveId" clId="{C4F07370-0182-4635-ACE3-8C64B7937DEB}" dt="2023-04-18T23:24:34.620" v="12"/>
          <ac:inkMkLst>
            <pc:docMk/>
            <pc:sldMk cId="1066324181" sldId="485"/>
            <ac:inkMk id="13" creationId="{2E7E56F5-88F9-A6EF-F8B7-4812CA8B2A8C}"/>
          </ac:inkMkLst>
        </pc:inkChg>
        <pc:inkChg chg="add del mod">
          <ac:chgData name="Tim Cook" userId="d1c7cfb340f2c7ab" providerId="LiveId" clId="{C4F07370-0182-4635-ACE3-8C64B7937DEB}" dt="2023-04-18T23:57:31.831" v="479"/>
          <ac:inkMkLst>
            <pc:docMk/>
            <pc:sldMk cId="1066324181" sldId="485"/>
            <ac:inkMk id="13" creationId="{7ED8C9C6-C6A7-337D-AC60-E9FD83FC0B8A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4" creationId="{52980EFE-9E73-950E-380B-87FF945259DB}"/>
          </ac:inkMkLst>
        </pc:inkChg>
        <pc:inkChg chg="add del mod">
          <ac:chgData name="Tim Cook" userId="d1c7cfb340f2c7ab" providerId="LiveId" clId="{C4F07370-0182-4635-ACE3-8C64B7937DEB}" dt="2023-04-18T23:24:44.578" v="29"/>
          <ac:inkMkLst>
            <pc:docMk/>
            <pc:sldMk cId="1066324181" sldId="485"/>
            <ac:inkMk id="15" creationId="{22F3778C-BE02-16C4-797E-0D3FE2443AF9}"/>
          </ac:inkMkLst>
        </pc:inkChg>
        <pc:inkChg chg="add del mod">
          <ac:chgData name="Tim Cook" userId="d1c7cfb340f2c7ab" providerId="LiveId" clId="{C4F07370-0182-4635-ACE3-8C64B7937DEB}" dt="2023-04-18T23:57:31.815" v="478"/>
          <ac:inkMkLst>
            <pc:docMk/>
            <pc:sldMk cId="1066324181" sldId="485"/>
            <ac:inkMk id="15" creationId="{D6A71D69-766A-E93D-1A90-0A022C7DB09E}"/>
          </ac:inkMkLst>
        </pc:inkChg>
        <pc:inkChg chg="add del mod">
          <ac:chgData name="Tim Cook" userId="d1c7cfb340f2c7ab" providerId="LiveId" clId="{C4F07370-0182-4635-ACE3-8C64B7937DEB}" dt="2023-04-18T23:57:32.668" v="483"/>
          <ac:inkMkLst>
            <pc:docMk/>
            <pc:sldMk cId="1066324181" sldId="485"/>
            <ac:inkMk id="16" creationId="{2136899D-50F0-D516-3077-41B2B3AE8F9C}"/>
          </ac:inkMkLst>
        </pc:inkChg>
        <pc:inkChg chg="add del mod">
          <ac:chgData name="Tim Cook" userId="d1c7cfb340f2c7ab" providerId="LiveId" clId="{C4F07370-0182-4635-ACE3-8C64B7937DEB}" dt="2023-04-18T23:24:44.120" v="26"/>
          <ac:inkMkLst>
            <pc:docMk/>
            <pc:sldMk cId="1066324181" sldId="485"/>
            <ac:inkMk id="16" creationId="{3AFF55C2-A9A5-AE2D-2F48-5BDE47311538}"/>
          </ac:inkMkLst>
        </pc:inkChg>
        <pc:inkChg chg="add del mod">
          <ac:chgData name="Tim Cook" userId="d1c7cfb340f2c7ab" providerId="LiveId" clId="{C4F07370-0182-4635-ACE3-8C64B7937DEB}" dt="2023-04-18T23:24:44.578" v="28"/>
          <ac:inkMkLst>
            <pc:docMk/>
            <pc:sldMk cId="1066324181" sldId="485"/>
            <ac:inkMk id="17" creationId="{71CE4E72-0D1C-B141-4E30-8E355F2D0416}"/>
          </ac:inkMkLst>
        </pc:inkChg>
        <pc:inkChg chg="add del">
          <ac:chgData name="Tim Cook" userId="d1c7cfb340f2c7ab" providerId="LiveId" clId="{C4F07370-0182-4635-ACE3-8C64B7937DEB}" dt="2023-04-18T23:57:33.413" v="485"/>
          <ac:inkMkLst>
            <pc:docMk/>
            <pc:sldMk cId="1066324181" sldId="485"/>
            <ac:inkMk id="18" creationId="{2957D038-A745-1B35-14CC-E19A8F4A4DB6}"/>
          </ac:inkMkLst>
        </pc:inkChg>
        <pc:inkChg chg="add del mod">
          <ac:chgData name="Tim Cook" userId="d1c7cfb340f2c7ab" providerId="LiveId" clId="{C4F07370-0182-4635-ACE3-8C64B7937DEB}" dt="2023-04-18T23:24:44.125" v="27"/>
          <ac:inkMkLst>
            <pc:docMk/>
            <pc:sldMk cId="1066324181" sldId="485"/>
            <ac:inkMk id="18" creationId="{FCABC108-3E65-3567-4F7E-EFCD68F6D9EE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9" creationId="{0679ABD4-83D2-684C-ADF5-0217A3DCA9E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0" creationId="{249C81A6-583A-7987-5DBF-05A69C7056B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1" creationId="{0A65F777-A510-77EB-A73A-CD924976F7FF}"/>
          </ac:inkMkLst>
        </pc:inkChg>
        <pc:inkChg chg="add del mod">
          <ac:chgData name="Tim Cook" userId="d1c7cfb340f2c7ab" providerId="LiveId" clId="{C4F07370-0182-4635-ACE3-8C64B7937DEB}" dt="2023-04-18T23:57:45.821" v="536"/>
          <ac:inkMkLst>
            <pc:docMk/>
            <pc:sldMk cId="1066324181" sldId="485"/>
            <ac:inkMk id="22" creationId="{56952333-D275-4968-E857-B7FB832B13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3" creationId="{714144D0-7EE3-8163-A2FF-45FAB1F48969}"/>
          </ac:inkMkLst>
        </pc:inkChg>
        <pc:inkChg chg="add del">
          <ac:chgData name="Tim Cook" userId="d1c7cfb340f2c7ab" providerId="LiveId" clId="{C4F07370-0182-4635-ACE3-8C64B7937DEB}" dt="2023-04-18T23:24:42.905" v="25"/>
          <ac:inkMkLst>
            <pc:docMk/>
            <pc:sldMk cId="1066324181" sldId="485"/>
            <ac:inkMk id="24" creationId="{0613859B-357F-E21A-052D-F411778C251D}"/>
          </ac:inkMkLst>
        </pc:inkChg>
        <pc:inkChg chg="add del mod">
          <ac:chgData name="Tim Cook" userId="d1c7cfb340f2c7ab" providerId="LiveId" clId="{C4F07370-0182-4635-ACE3-8C64B7937DEB}" dt="2023-04-18T23:57:45.821" v="538"/>
          <ac:inkMkLst>
            <pc:docMk/>
            <pc:sldMk cId="1066324181" sldId="485"/>
            <ac:inkMk id="24" creationId="{CF876CD5-E064-20E6-299F-00A9579052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6" creationId="{3E9F181C-9C92-94A7-650C-90AC641D62D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7" creationId="{61191580-9D55-63F6-D63D-616ED6275DB9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8" creationId="{99962529-82B9-F87A-BE4C-6C0E8652A7E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9" creationId="{378525D8-E264-FB7F-D08F-D5D9EAFA4D54}"/>
          </ac:inkMkLst>
        </pc:inkChg>
        <pc:inkChg chg="add del mod">
          <ac:chgData name="Tim Cook" userId="d1c7cfb340f2c7ab" providerId="LiveId" clId="{C4F07370-0182-4635-ACE3-8C64B7937DEB}" dt="2023-04-18T23:57:45.821" v="526"/>
          <ac:inkMkLst>
            <pc:docMk/>
            <pc:sldMk cId="1066324181" sldId="485"/>
            <ac:inkMk id="30" creationId="{079B11E7-0A0F-08BD-E02D-5312F5AF213F}"/>
          </ac:inkMkLst>
        </pc:inkChg>
        <pc:inkChg chg="add del">
          <ac:chgData name="Tim Cook" userId="d1c7cfb340f2c7ab" providerId="LiveId" clId="{C4F07370-0182-4635-ACE3-8C64B7937DEB}" dt="2023-04-18T23:24:48.574" v="36"/>
          <ac:inkMkLst>
            <pc:docMk/>
            <pc:sldMk cId="1066324181" sldId="485"/>
            <ac:inkMk id="30" creationId="{B02599D3-F8D4-0606-8CEE-DC6CC6B2345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2" creationId="{726DE234-8477-AAF2-73EE-4B7998898AE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3" creationId="{1AFD7F2A-F123-2EC4-13E0-94E311D0F28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4" creationId="{A52CB8B4-35B8-EF41-6A39-EF53201215A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5" creationId="{A0D8673B-3E52-3E5C-D3E6-673AFE6789E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6" creationId="{399E9185-8D9B-8A7D-5E79-1139704E2B23}"/>
          </ac:inkMkLst>
        </pc:inkChg>
        <pc:inkChg chg="add del">
          <ac:chgData name="Tim Cook" userId="d1c7cfb340f2c7ab" providerId="LiveId" clId="{C4F07370-0182-4635-ACE3-8C64B7937DEB}" dt="2023-04-18T23:24:57.170" v="49"/>
          <ac:inkMkLst>
            <pc:docMk/>
            <pc:sldMk cId="1066324181" sldId="485"/>
            <ac:inkMk id="38" creationId="{7BCFA801-BB5A-E26D-7976-9EFA26AE1616}"/>
          </ac:inkMkLst>
        </pc:inkChg>
        <pc:inkChg chg="add del">
          <ac:chgData name="Tim Cook" userId="d1c7cfb340f2c7ab" providerId="LiveId" clId="{C4F07370-0182-4635-ACE3-8C64B7937DEB}" dt="2023-04-18T23:24:59.869" v="51"/>
          <ac:inkMkLst>
            <pc:docMk/>
            <pc:sldMk cId="1066324181" sldId="485"/>
            <ac:inkMk id="39" creationId="{2B9AF7D7-9530-4A71-F23D-847D386F980F}"/>
          </ac:inkMkLst>
        </pc:inkChg>
        <pc:inkChg chg="add del mod">
          <ac:chgData name="Tim Cook" userId="d1c7cfb340f2c7ab" providerId="LiveId" clId="{C4F07370-0182-4635-ACE3-8C64B7937DEB}" dt="2023-04-18T23:57:45.821" v="544"/>
          <ac:inkMkLst>
            <pc:docMk/>
            <pc:sldMk cId="1066324181" sldId="485"/>
            <ac:inkMk id="39" creationId="{7671B126-82A1-4E49-F194-11AEF03199F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8" creationId="{D4189467-FA6B-6C4A-1FE4-28F8D65EC8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9" creationId="{B5ECA1C0-E911-A5F1-5A73-E61462BAB4F4}"/>
          </ac:inkMkLst>
        </pc:inkChg>
        <pc:inkChg chg="add del mod">
          <ac:chgData name="Tim Cook" userId="d1c7cfb340f2c7ab" providerId="LiveId" clId="{C4F07370-0182-4635-ACE3-8C64B7937DEB}" dt="2023-04-18T23:57:45.821" v="556"/>
          <ac:inkMkLst>
            <pc:docMk/>
            <pc:sldMk cId="1066324181" sldId="485"/>
            <ac:inkMk id="60" creationId="{475E7947-85E3-C6FA-020F-081600B56E15}"/>
          </ac:inkMkLst>
        </pc:inkChg>
        <pc:inkChg chg="del mod">
          <ac:chgData name="Tim Cook" userId="d1c7cfb340f2c7ab" providerId="LiveId" clId="{C4F07370-0182-4635-ACE3-8C64B7937DEB}" dt="2023-04-18T23:25:39.150" v="58"/>
          <ac:inkMkLst>
            <pc:docMk/>
            <pc:sldMk cId="1066324181" sldId="485"/>
            <ac:inkMk id="61" creationId="{0B5F4B25-BEBA-9451-A218-E6892A725203}"/>
          </ac:inkMkLst>
        </pc:inkChg>
        <pc:inkChg chg="add del mod">
          <ac:chgData name="Tim Cook" userId="d1c7cfb340f2c7ab" providerId="LiveId" clId="{C4F07370-0182-4635-ACE3-8C64B7937DEB}" dt="2023-04-18T23:57:45.821" v="500"/>
          <ac:inkMkLst>
            <pc:docMk/>
            <pc:sldMk cId="1066324181" sldId="485"/>
            <ac:inkMk id="61" creationId="{D471ECF9-16E8-BE75-0961-2B7D6239F13C}"/>
          </ac:inkMkLst>
        </pc:inkChg>
        <pc:inkChg chg="del">
          <ac:chgData name="Tim Cook" userId="d1c7cfb340f2c7ab" providerId="LiveId" clId="{C4F07370-0182-4635-ACE3-8C64B7937DEB}" dt="2023-04-18T23:25:39.150" v="57"/>
          <ac:inkMkLst>
            <pc:docMk/>
            <pc:sldMk cId="1066324181" sldId="485"/>
            <ac:inkMk id="62" creationId="{2089889F-4700-C6B2-3160-AB8E0419EAC1}"/>
          </ac:inkMkLst>
        </pc:inkChg>
        <pc:inkChg chg="add del mod">
          <ac:chgData name="Tim Cook" userId="d1c7cfb340f2c7ab" providerId="LiveId" clId="{C4F07370-0182-4635-ACE3-8C64B7937DEB}" dt="2023-04-18T23:57:45.821" v="541"/>
          <ac:inkMkLst>
            <pc:docMk/>
            <pc:sldMk cId="1066324181" sldId="485"/>
            <ac:inkMk id="62" creationId="{AA84BD85-E51A-770D-50C8-C3CC942768BC}"/>
          </ac:inkMkLst>
        </pc:inkChg>
        <pc:inkChg chg="del mod">
          <ac:chgData name="Tim Cook" userId="d1c7cfb340f2c7ab" providerId="LiveId" clId="{C4F07370-0182-4635-ACE3-8C64B7937DEB}" dt="2023-04-18T23:25:39.150" v="64"/>
          <ac:inkMkLst>
            <pc:docMk/>
            <pc:sldMk cId="1066324181" sldId="485"/>
            <ac:inkMk id="63" creationId="{13BF7BA4-9F86-3831-FD52-B78800738753}"/>
          </ac:inkMkLst>
        </pc:inkChg>
        <pc:inkChg chg="add del">
          <ac:chgData name="Tim Cook" userId="d1c7cfb340f2c7ab" providerId="LiveId" clId="{C4F07370-0182-4635-ACE3-8C64B7937DEB}" dt="2023-04-18T23:57:45.821" v="514"/>
          <ac:inkMkLst>
            <pc:docMk/>
            <pc:sldMk cId="1066324181" sldId="485"/>
            <ac:inkMk id="63" creationId="{4C757F38-C7B5-A752-7B50-535FED4A1BF1}"/>
          </ac:inkMkLst>
        </pc:inkChg>
        <pc:inkChg chg="del mod">
          <ac:chgData name="Tim Cook" userId="d1c7cfb340f2c7ab" providerId="LiveId" clId="{C4F07370-0182-4635-ACE3-8C64B7937DEB}" dt="2023-04-18T23:25:39.150" v="60"/>
          <ac:inkMkLst>
            <pc:docMk/>
            <pc:sldMk cId="1066324181" sldId="485"/>
            <ac:inkMk id="64" creationId="{01F13389-B79E-8CF6-CF92-256406E4972E}"/>
          </ac:inkMkLst>
        </pc:inkChg>
        <pc:inkChg chg="del mod">
          <ac:chgData name="Tim Cook" userId="d1c7cfb340f2c7ab" providerId="LiveId" clId="{C4F07370-0182-4635-ACE3-8C64B7937DEB}" dt="2023-04-18T23:25:39.150" v="59"/>
          <ac:inkMkLst>
            <pc:docMk/>
            <pc:sldMk cId="1066324181" sldId="485"/>
            <ac:inkMk id="65" creationId="{6F7797C2-6038-2160-B366-98AA1197FF06}"/>
          </ac:inkMkLst>
        </pc:inkChg>
        <pc:inkChg chg="add del mod">
          <ac:chgData name="Tim Cook" userId="d1c7cfb340f2c7ab" providerId="LiveId" clId="{C4F07370-0182-4635-ACE3-8C64B7937DEB}" dt="2023-04-18T23:57:45.821" v="512"/>
          <ac:inkMkLst>
            <pc:docMk/>
            <pc:sldMk cId="1066324181" sldId="485"/>
            <ac:inkMk id="65" creationId="{71559FB7-A4DC-661B-DC1D-BCC8DD28C359}"/>
          </ac:inkMkLst>
        </pc:inkChg>
        <pc:inkChg chg="add del mod">
          <ac:chgData name="Tim Cook" userId="d1c7cfb340f2c7ab" providerId="LiveId" clId="{C4F07370-0182-4635-ACE3-8C64B7937DEB}" dt="2023-04-18T23:57:45.821" v="532"/>
          <ac:inkMkLst>
            <pc:docMk/>
            <pc:sldMk cId="1066324181" sldId="485"/>
            <ac:inkMk id="66" creationId="{DAC560CB-920A-3018-BE45-F3C60A35F953}"/>
          </ac:inkMkLst>
        </pc:inkChg>
        <pc:inkChg chg="del mod">
          <ac:chgData name="Tim Cook" userId="d1c7cfb340f2c7ab" providerId="LiveId" clId="{C4F07370-0182-4635-ACE3-8C64B7937DEB}" dt="2023-04-18T23:25:39.150" v="62"/>
          <ac:inkMkLst>
            <pc:docMk/>
            <pc:sldMk cId="1066324181" sldId="485"/>
            <ac:inkMk id="66" creationId="{DEC66C66-DAB1-9F19-AC21-8AED1FAF362E}"/>
          </ac:inkMkLst>
        </pc:inkChg>
        <pc:inkChg chg="add del mod">
          <ac:chgData name="Tim Cook" userId="d1c7cfb340f2c7ab" providerId="LiveId" clId="{C4F07370-0182-4635-ACE3-8C64B7937DEB}" dt="2023-04-18T23:57:45.821" v="511"/>
          <ac:inkMkLst>
            <pc:docMk/>
            <pc:sldMk cId="1066324181" sldId="485"/>
            <ac:inkMk id="67" creationId="{04907FD3-BAF5-6C13-FCBF-CD45A1CB924F}"/>
          </ac:inkMkLst>
        </pc:inkChg>
        <pc:inkChg chg="del mod">
          <ac:chgData name="Tim Cook" userId="d1c7cfb340f2c7ab" providerId="LiveId" clId="{C4F07370-0182-4635-ACE3-8C64B7937DEB}" dt="2023-04-18T23:25:39.150" v="61"/>
          <ac:inkMkLst>
            <pc:docMk/>
            <pc:sldMk cId="1066324181" sldId="485"/>
            <ac:inkMk id="67" creationId="{DD0611AE-4EED-4423-CA57-D746F86621DD}"/>
          </ac:inkMkLst>
        </pc:inkChg>
        <pc:inkChg chg="add del mod">
          <ac:chgData name="Tim Cook" userId="d1c7cfb340f2c7ab" providerId="LiveId" clId="{C4F07370-0182-4635-ACE3-8C64B7937DEB}" dt="2023-04-18T23:57:45.821" v="558"/>
          <ac:inkMkLst>
            <pc:docMk/>
            <pc:sldMk cId="1066324181" sldId="485"/>
            <ac:inkMk id="68" creationId="{2A0ACA94-FC7B-7ED6-3E08-3B2B5EDC26D3}"/>
          </ac:inkMkLst>
        </pc:inkChg>
        <pc:inkChg chg="del mod">
          <ac:chgData name="Tim Cook" userId="d1c7cfb340f2c7ab" providerId="LiveId" clId="{C4F07370-0182-4635-ACE3-8C64B7937DEB}" dt="2023-04-18T23:25:36.957" v="56"/>
          <ac:inkMkLst>
            <pc:docMk/>
            <pc:sldMk cId="1066324181" sldId="485"/>
            <ac:inkMk id="69" creationId="{1BCDDBB5-56C8-CD6E-83B8-1D782F3FB746}"/>
          </ac:inkMkLst>
        </pc:inkChg>
        <pc:inkChg chg="add del mod">
          <ac:chgData name="Tim Cook" userId="d1c7cfb340f2c7ab" providerId="LiveId" clId="{C4F07370-0182-4635-ACE3-8C64B7937DEB}" dt="2023-04-18T23:57:45.821" v="533"/>
          <ac:inkMkLst>
            <pc:docMk/>
            <pc:sldMk cId="1066324181" sldId="485"/>
            <ac:inkMk id="70" creationId="{CE196EA1-AA37-27E7-61B5-C6D93B12B456}"/>
          </ac:inkMkLst>
        </pc:inkChg>
        <pc:inkChg chg="del mod">
          <ac:chgData name="Tim Cook" userId="d1c7cfb340f2c7ab" providerId="LiveId" clId="{C4F07370-0182-4635-ACE3-8C64B7937DEB}" dt="2023-04-18T23:25:36.957" v="54"/>
          <ac:inkMkLst>
            <pc:docMk/>
            <pc:sldMk cId="1066324181" sldId="485"/>
            <ac:inkMk id="70" creationId="{F110BC8C-C3DD-7A15-25D8-00F5C419E87D}"/>
          </ac:inkMkLst>
        </pc:inkChg>
        <pc:inkChg chg="del mod">
          <ac:chgData name="Tim Cook" userId="d1c7cfb340f2c7ab" providerId="LiveId" clId="{C4F07370-0182-4635-ACE3-8C64B7937DEB}" dt="2023-04-18T23:25:36.957" v="55"/>
          <ac:inkMkLst>
            <pc:docMk/>
            <pc:sldMk cId="1066324181" sldId="485"/>
            <ac:inkMk id="71" creationId="{7929E3AB-0DFA-5266-FF6C-554EE70A098A}"/>
          </ac:inkMkLst>
        </pc:inkChg>
        <pc:inkChg chg="add del mod">
          <ac:chgData name="Tim Cook" userId="d1c7cfb340f2c7ab" providerId="LiveId" clId="{C4F07370-0182-4635-ACE3-8C64B7937DEB}" dt="2023-04-18T23:57:45.821" v="504"/>
          <ac:inkMkLst>
            <pc:docMk/>
            <pc:sldMk cId="1066324181" sldId="485"/>
            <ac:inkMk id="71" creationId="{EB2FD139-3DD3-2430-4BBB-5282BEDBDBB6}"/>
          </ac:inkMkLst>
        </pc:inkChg>
        <pc:inkChg chg="add del mod">
          <ac:chgData name="Tim Cook" userId="d1c7cfb340f2c7ab" providerId="LiveId" clId="{C4F07370-0182-4635-ACE3-8C64B7937DEB}" dt="2023-04-18T23:57:45.821" v="549"/>
          <ac:inkMkLst>
            <pc:docMk/>
            <pc:sldMk cId="1066324181" sldId="485"/>
            <ac:inkMk id="72" creationId="{2001954F-6F91-284C-378D-EF3B4FC3F974}"/>
          </ac:inkMkLst>
        </pc:inkChg>
        <pc:inkChg chg="del">
          <ac:chgData name="Tim Cook" userId="d1c7cfb340f2c7ab" providerId="LiveId" clId="{C4F07370-0182-4635-ACE3-8C64B7937DEB}" dt="2023-04-18T23:25:36.941" v="53"/>
          <ac:inkMkLst>
            <pc:docMk/>
            <pc:sldMk cId="1066324181" sldId="485"/>
            <ac:inkMk id="72" creationId="{39C5BC73-906D-8E22-98F5-56567BC070A3}"/>
          </ac:inkMkLst>
        </pc:inkChg>
        <pc:inkChg chg="add del mod">
          <ac:chgData name="Tim Cook" userId="d1c7cfb340f2c7ab" providerId="LiveId" clId="{C4F07370-0182-4635-ACE3-8C64B7937DEB}" dt="2023-04-18T23:57:45.821" v="542"/>
          <ac:inkMkLst>
            <pc:docMk/>
            <pc:sldMk cId="1066324181" sldId="485"/>
            <ac:inkMk id="73" creationId="{61C7CA5A-859E-38F7-CF0C-AF4E765CC775}"/>
          </ac:inkMkLst>
        </pc:inkChg>
        <pc:inkChg chg="del">
          <ac:chgData name="Tim Cook" userId="d1c7cfb340f2c7ab" providerId="LiveId" clId="{C4F07370-0182-4635-ACE3-8C64B7937DEB}" dt="2023-04-18T23:25:40.419" v="65"/>
          <ac:inkMkLst>
            <pc:docMk/>
            <pc:sldMk cId="1066324181" sldId="485"/>
            <ac:inkMk id="74" creationId="{154F083C-4833-9AD4-E282-D9A9D3CA3E65}"/>
          </ac:inkMkLst>
        </pc:inkChg>
        <pc:inkChg chg="del mod">
          <ac:chgData name="Tim Cook" userId="d1c7cfb340f2c7ab" providerId="LiveId" clId="{C4F07370-0182-4635-ACE3-8C64B7937DEB}" dt="2023-04-18T23:25:40.419" v="69"/>
          <ac:inkMkLst>
            <pc:docMk/>
            <pc:sldMk cId="1066324181" sldId="485"/>
            <ac:inkMk id="75" creationId="{01E26CE8-CE19-C5A2-FB45-86AFD7E0622C}"/>
          </ac:inkMkLst>
        </pc:inkChg>
        <pc:inkChg chg="add del mod">
          <ac:chgData name="Tim Cook" userId="d1c7cfb340f2c7ab" providerId="LiveId" clId="{C4F07370-0182-4635-ACE3-8C64B7937DEB}" dt="2023-04-18T23:57:37.240" v="499"/>
          <ac:inkMkLst>
            <pc:docMk/>
            <pc:sldMk cId="1066324181" sldId="485"/>
            <ac:inkMk id="75" creationId="{BB9CF030-3B9B-A169-FFBC-DE8E47B7AF8A}"/>
          </ac:inkMkLst>
        </pc:inkChg>
        <pc:inkChg chg="add del mod">
          <ac:chgData name="Tim Cook" userId="d1c7cfb340f2c7ab" providerId="LiveId" clId="{C4F07370-0182-4635-ACE3-8C64B7937DEB}" dt="2023-04-18T23:57:33.899" v="486"/>
          <ac:inkMkLst>
            <pc:docMk/>
            <pc:sldMk cId="1066324181" sldId="485"/>
            <ac:inkMk id="76" creationId="{E21BC6AC-AA20-6AA8-A7E0-55667353704A}"/>
          </ac:inkMkLst>
        </pc:inkChg>
        <pc:inkChg chg="del mod">
          <ac:chgData name="Tim Cook" userId="d1c7cfb340f2c7ab" providerId="LiveId" clId="{C4F07370-0182-4635-ACE3-8C64B7937DEB}" dt="2023-04-18T23:25:40.419" v="66"/>
          <ac:inkMkLst>
            <pc:docMk/>
            <pc:sldMk cId="1066324181" sldId="485"/>
            <ac:inkMk id="76" creationId="{EB634357-3BA4-86E7-C423-29E5CE19CF6D}"/>
          </ac:inkMkLst>
        </pc:inkChg>
        <pc:inkChg chg="del mod">
          <ac:chgData name="Tim Cook" userId="d1c7cfb340f2c7ab" providerId="LiveId" clId="{C4F07370-0182-4635-ACE3-8C64B7937DEB}" dt="2023-04-18T23:25:40.419" v="67"/>
          <ac:inkMkLst>
            <pc:docMk/>
            <pc:sldMk cId="1066324181" sldId="485"/>
            <ac:inkMk id="77" creationId="{1545AE4E-2B7F-3B14-26A5-ECC5BEEFAE96}"/>
          </ac:inkMkLst>
        </pc:inkChg>
        <pc:inkChg chg="add del mod">
          <ac:chgData name="Tim Cook" userId="d1c7cfb340f2c7ab" providerId="LiveId" clId="{C4F07370-0182-4635-ACE3-8C64B7937DEB}" dt="2023-04-18T23:57:36.706" v="489"/>
          <ac:inkMkLst>
            <pc:docMk/>
            <pc:sldMk cId="1066324181" sldId="485"/>
            <ac:inkMk id="77" creationId="{E693A5FC-4092-E254-8548-DB283E0429E9}"/>
          </ac:inkMkLst>
        </pc:inkChg>
        <pc:inkChg chg="del mod">
          <ac:chgData name="Tim Cook" userId="d1c7cfb340f2c7ab" providerId="LiveId" clId="{C4F07370-0182-4635-ACE3-8C64B7937DEB}" dt="2023-04-18T23:25:40.419" v="68"/>
          <ac:inkMkLst>
            <pc:docMk/>
            <pc:sldMk cId="1066324181" sldId="485"/>
            <ac:inkMk id="78" creationId="{95A3D5BF-7519-8917-1EC7-28E6B691CE31}"/>
          </ac:inkMkLst>
        </pc:inkChg>
        <pc:inkChg chg="add del mod">
          <ac:chgData name="Tim Cook" userId="d1c7cfb340f2c7ab" providerId="LiveId" clId="{C4F07370-0182-4635-ACE3-8C64B7937DEB}" dt="2023-04-18T23:57:36.706" v="494"/>
          <ac:inkMkLst>
            <pc:docMk/>
            <pc:sldMk cId="1066324181" sldId="485"/>
            <ac:inkMk id="78" creationId="{C063EAF3-4EAB-3CEF-17A0-D6A46A161B64}"/>
          </ac:inkMkLst>
        </pc:inkChg>
        <pc:inkChg chg="del">
          <ac:chgData name="Tim Cook" userId="d1c7cfb340f2c7ab" providerId="LiveId" clId="{C4F07370-0182-4635-ACE3-8C64B7937DEB}" dt="2023-04-18T23:25:39.150" v="63"/>
          <ac:inkMkLst>
            <pc:docMk/>
            <pc:sldMk cId="1066324181" sldId="485"/>
            <ac:inkMk id="79" creationId="{9B8A4047-01A1-2C59-3196-526DDB46A6D6}"/>
          </ac:inkMkLst>
        </pc:inkChg>
        <pc:inkChg chg="add del mod">
          <ac:chgData name="Tim Cook" userId="d1c7cfb340f2c7ab" providerId="LiveId" clId="{C4F07370-0182-4635-ACE3-8C64B7937DEB}" dt="2023-04-18T23:57:36.706" v="491"/>
          <ac:inkMkLst>
            <pc:docMk/>
            <pc:sldMk cId="1066324181" sldId="485"/>
            <ac:inkMk id="79" creationId="{AC21F9FC-48E5-FA1D-602E-5D4A46052E2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4" creationId="{6257639B-E449-5C12-7F7D-7F0F65CBA012}"/>
          </ac:inkMkLst>
        </pc:inkChg>
        <pc:inkChg chg="del 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5" creationId="{2F746648-6924-67BA-AFA1-04F94374D0D0}"/>
          </ac:inkMkLst>
        </pc:inkChg>
        <pc:inkChg chg="del mod">
          <ac:chgData name="Tim Cook" userId="d1c7cfb340f2c7ab" providerId="LiveId" clId="{C4F07370-0182-4635-ACE3-8C64B7937DEB}" dt="2023-04-18T23:57:22.441" v="476"/>
          <ac:inkMkLst>
            <pc:docMk/>
            <pc:sldMk cId="1066324181" sldId="485"/>
            <ac:inkMk id="96" creationId="{24820A01-3CAD-627F-5746-878A78AB7BFA}"/>
          </ac:inkMkLst>
        </pc:inkChg>
        <pc:inkChg chg="del mod">
          <ac:chgData name="Tim Cook" userId="d1c7cfb340f2c7ab" providerId="LiveId" clId="{C4F07370-0182-4635-ACE3-8C64B7937DEB}" dt="2023-04-18T23:57:22.441" v="474"/>
          <ac:inkMkLst>
            <pc:docMk/>
            <pc:sldMk cId="1066324181" sldId="485"/>
            <ac:inkMk id="97" creationId="{E4C29E8A-7B6B-64D3-E2FB-D135CE20593A}"/>
          </ac:inkMkLst>
        </pc:inkChg>
        <pc:inkChg chg="del mod">
          <ac:chgData name="Tim Cook" userId="d1c7cfb340f2c7ab" providerId="LiveId" clId="{C4F07370-0182-4635-ACE3-8C64B7937DEB}" dt="2023-04-18T23:57:22.441" v="475"/>
          <ac:inkMkLst>
            <pc:docMk/>
            <pc:sldMk cId="1066324181" sldId="485"/>
            <ac:inkMk id="98" creationId="{8ADE60AA-0A3F-911C-E900-513FD356C554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9" creationId="{573EA7D8-166E-536E-63B2-2E6E434912E8}"/>
          </ac:inkMkLst>
        </pc:inkChg>
        <pc:inkChg chg="add del mod">
          <ac:chgData name="Tim Cook" userId="d1c7cfb340f2c7ab" providerId="LiveId" clId="{C4F07370-0182-4635-ACE3-8C64B7937DEB}" dt="2023-04-18T23:57:36.706" v="495"/>
          <ac:inkMkLst>
            <pc:docMk/>
            <pc:sldMk cId="1066324181" sldId="485"/>
            <ac:inkMk id="100" creationId="{CD70A788-11DE-CDD2-2B7E-4A043984BEFF}"/>
          </ac:inkMkLst>
        </pc:inkChg>
        <pc:inkChg chg="add del mod">
          <ac:chgData name="Tim Cook" userId="d1c7cfb340f2c7ab" providerId="LiveId" clId="{C4F07370-0182-4635-ACE3-8C64B7937DEB}" dt="2023-04-18T23:57:36.706" v="497"/>
          <ac:inkMkLst>
            <pc:docMk/>
            <pc:sldMk cId="1066324181" sldId="485"/>
            <ac:inkMk id="101" creationId="{BE0C15E7-217C-0D84-7FFD-6CC5C4698F37}"/>
          </ac:inkMkLst>
        </pc:inkChg>
        <pc:inkChg chg="add del mod">
          <ac:chgData name="Tim Cook" userId="d1c7cfb340f2c7ab" providerId="LiveId" clId="{C4F07370-0182-4635-ACE3-8C64B7937DEB}" dt="2023-04-18T23:56:39.931" v="402"/>
          <ac:inkMkLst>
            <pc:docMk/>
            <pc:sldMk cId="1066324181" sldId="485"/>
            <ac:inkMk id="102" creationId="{76FC1C1C-D733-EC69-BC33-46B364C08DB2}"/>
          </ac:inkMkLst>
        </pc:inkChg>
        <pc:inkChg chg="add del mod">
          <ac:chgData name="Tim Cook" userId="d1c7cfb340f2c7ab" providerId="LiveId" clId="{C4F07370-0182-4635-ACE3-8C64B7937DEB}" dt="2023-04-18T23:57:36.706" v="498"/>
          <ac:inkMkLst>
            <pc:docMk/>
            <pc:sldMk cId="1066324181" sldId="485"/>
            <ac:inkMk id="105" creationId="{2F3BEB65-5134-A352-609C-9C3AF2413EF5}"/>
          </ac:inkMkLst>
        </pc:inkChg>
        <pc:inkChg chg="add del mod">
          <ac:chgData name="Tim Cook" userId="d1c7cfb340f2c7ab" providerId="LiveId" clId="{C4F07370-0182-4635-ACE3-8C64B7937DEB}" dt="2023-04-18T23:57:36.706" v="492"/>
          <ac:inkMkLst>
            <pc:docMk/>
            <pc:sldMk cId="1066324181" sldId="485"/>
            <ac:inkMk id="106" creationId="{19B7DD66-C7E6-E063-E900-F7D4C52BA15E}"/>
          </ac:inkMkLst>
        </pc:inkChg>
        <pc:inkChg chg="add del mod">
          <ac:chgData name="Tim Cook" userId="d1c7cfb340f2c7ab" providerId="LiveId" clId="{C4F07370-0182-4635-ACE3-8C64B7937DEB}" dt="2023-04-18T23:57:36.706" v="493"/>
          <ac:inkMkLst>
            <pc:docMk/>
            <pc:sldMk cId="1066324181" sldId="485"/>
            <ac:inkMk id="107" creationId="{93A30616-576D-2D9B-4083-432E8142C432}"/>
          </ac:inkMkLst>
        </pc:inkChg>
        <pc:inkChg chg="add del mod">
          <ac:chgData name="Tim Cook" userId="d1c7cfb340f2c7ab" providerId="LiveId" clId="{C4F07370-0182-4635-ACE3-8C64B7937DEB}" dt="2023-04-18T23:57:36.706" v="488"/>
          <ac:inkMkLst>
            <pc:docMk/>
            <pc:sldMk cId="1066324181" sldId="485"/>
            <ac:inkMk id="108" creationId="{6E49ECBE-BCA4-50DC-BBAB-3699CB6039DD}"/>
          </ac:inkMkLst>
        </pc:inkChg>
        <pc:inkChg chg="add del mod">
          <ac:chgData name="Tim Cook" userId="d1c7cfb340f2c7ab" providerId="LiveId" clId="{C4F07370-0182-4635-ACE3-8C64B7937DEB}" dt="2023-04-18T23:57:36.706" v="496"/>
          <ac:inkMkLst>
            <pc:docMk/>
            <pc:sldMk cId="1066324181" sldId="485"/>
            <ac:inkMk id="109" creationId="{8C7A9F41-6037-52B8-84AC-E780FFA7ED60}"/>
          </ac:inkMkLst>
        </pc:inkChg>
        <pc:inkChg chg="add del mod">
          <ac:chgData name="Tim Cook" userId="d1c7cfb340f2c7ab" providerId="LiveId" clId="{C4F07370-0182-4635-ACE3-8C64B7937DEB}" dt="2023-04-18T23:57:36.706" v="490"/>
          <ac:inkMkLst>
            <pc:docMk/>
            <pc:sldMk cId="1066324181" sldId="485"/>
            <ac:inkMk id="110" creationId="{E354D69D-AAE7-3EB2-BC58-928538F1290A}"/>
          </ac:inkMkLst>
        </pc:inkChg>
        <pc:inkChg chg="add del mod">
          <ac:chgData name="Tim Cook" userId="d1c7cfb340f2c7ab" providerId="LiveId" clId="{C4F07370-0182-4635-ACE3-8C64B7937DEB}" dt="2023-04-18T23:57:36.706" v="487"/>
          <ac:inkMkLst>
            <pc:docMk/>
            <pc:sldMk cId="1066324181" sldId="485"/>
            <ac:inkMk id="111" creationId="{23FCC0F7-47D3-E19F-CD3E-BC52EF368DEE}"/>
          </ac:inkMkLst>
        </pc:inkChg>
        <pc:inkChg chg="add del mod">
          <ac:chgData name="Tim Cook" userId="d1c7cfb340f2c7ab" providerId="LiveId" clId="{C4F07370-0182-4635-ACE3-8C64B7937DEB}" dt="2023-04-18T23:57:45.821" v="521"/>
          <ac:inkMkLst>
            <pc:docMk/>
            <pc:sldMk cId="1066324181" sldId="485"/>
            <ac:inkMk id="112" creationId="{335D1EB8-A305-AB89-0B80-20D0C6E8C384}"/>
          </ac:inkMkLst>
        </pc:inkChg>
        <pc:inkChg chg="add del mod">
          <ac:chgData name="Tim Cook" userId="d1c7cfb340f2c7ab" providerId="LiveId" clId="{C4F07370-0182-4635-ACE3-8C64B7937DEB}" dt="2023-04-18T23:57:45.821" v="547"/>
          <ac:inkMkLst>
            <pc:docMk/>
            <pc:sldMk cId="1066324181" sldId="485"/>
            <ac:inkMk id="113" creationId="{E18ACEE1-215B-0905-08FB-B9BF511CD50A}"/>
          </ac:inkMkLst>
        </pc:inkChg>
        <pc:inkChg chg="add del mod">
          <ac:chgData name="Tim Cook" userId="d1c7cfb340f2c7ab" providerId="LiveId" clId="{C4F07370-0182-4635-ACE3-8C64B7937DEB}" dt="2023-04-18T23:57:45.821" v="523"/>
          <ac:inkMkLst>
            <pc:docMk/>
            <pc:sldMk cId="1066324181" sldId="485"/>
            <ac:inkMk id="114" creationId="{1442F24B-BBD5-2E0E-21DB-4F171C0850B8}"/>
          </ac:inkMkLst>
        </pc:inkChg>
        <pc:inkChg chg="add del mod">
          <ac:chgData name="Tim Cook" userId="d1c7cfb340f2c7ab" providerId="LiveId" clId="{C4F07370-0182-4635-ACE3-8C64B7937DEB}" dt="2023-04-18T23:57:45.821" v="508"/>
          <ac:inkMkLst>
            <pc:docMk/>
            <pc:sldMk cId="1066324181" sldId="485"/>
            <ac:inkMk id="115" creationId="{EC2D5F15-25C6-A65D-CDEA-36DC17213B30}"/>
          </ac:inkMkLst>
        </pc:inkChg>
        <pc:inkChg chg="add del mod">
          <ac:chgData name="Tim Cook" userId="d1c7cfb340f2c7ab" providerId="LiveId" clId="{C4F07370-0182-4635-ACE3-8C64B7937DEB}" dt="2023-04-18T23:57:45.821" v="550"/>
          <ac:inkMkLst>
            <pc:docMk/>
            <pc:sldMk cId="1066324181" sldId="485"/>
            <ac:inkMk id="118" creationId="{902085B4-4550-6802-122E-DABD41B2FC79}"/>
          </ac:inkMkLst>
        </pc:inkChg>
        <pc:inkChg chg="add del mod">
          <ac:chgData name="Tim Cook" userId="d1c7cfb340f2c7ab" providerId="LiveId" clId="{C4F07370-0182-4635-ACE3-8C64B7937DEB}" dt="2023-04-18T23:57:45.821" v="519"/>
          <ac:inkMkLst>
            <pc:docMk/>
            <pc:sldMk cId="1066324181" sldId="485"/>
            <ac:inkMk id="119" creationId="{011332BE-A13F-EA79-865A-B420FFC78F9E}"/>
          </ac:inkMkLst>
        </pc:inkChg>
        <pc:inkChg chg="add del mod">
          <ac:chgData name="Tim Cook" userId="d1c7cfb340f2c7ab" providerId="LiveId" clId="{C4F07370-0182-4635-ACE3-8C64B7937DEB}" dt="2023-04-18T23:57:45.821" v="540"/>
          <ac:inkMkLst>
            <pc:docMk/>
            <pc:sldMk cId="1066324181" sldId="485"/>
            <ac:inkMk id="120" creationId="{73387B9E-EBA6-DCA3-7A21-27ADBAFBE915}"/>
          </ac:inkMkLst>
        </pc:inkChg>
        <pc:inkChg chg="add del mod">
          <ac:chgData name="Tim Cook" userId="d1c7cfb340f2c7ab" providerId="LiveId" clId="{C4F07370-0182-4635-ACE3-8C64B7937DEB}" dt="2023-04-18T23:57:45.821" v="553"/>
          <ac:inkMkLst>
            <pc:docMk/>
            <pc:sldMk cId="1066324181" sldId="485"/>
            <ac:inkMk id="121" creationId="{1900F716-9414-AA13-8B9B-D0DB604AF841}"/>
          </ac:inkMkLst>
        </pc:inkChg>
        <pc:inkChg chg="add del mod">
          <ac:chgData name="Tim Cook" userId="d1c7cfb340f2c7ab" providerId="LiveId" clId="{C4F07370-0182-4635-ACE3-8C64B7937DEB}" dt="2023-04-18T23:57:45.821" v="535"/>
          <ac:inkMkLst>
            <pc:docMk/>
            <pc:sldMk cId="1066324181" sldId="485"/>
            <ac:inkMk id="122" creationId="{4736B529-D794-F546-86AB-6154C0D2D729}"/>
          </ac:inkMkLst>
        </pc:inkChg>
        <pc:inkChg chg="add del mod">
          <ac:chgData name="Tim Cook" userId="d1c7cfb340f2c7ab" providerId="LiveId" clId="{C4F07370-0182-4635-ACE3-8C64B7937DEB}" dt="2023-04-18T23:57:45.821" v="525"/>
          <ac:inkMkLst>
            <pc:docMk/>
            <pc:sldMk cId="1066324181" sldId="485"/>
            <ac:inkMk id="123" creationId="{A61B9703-7878-A28E-296A-C9297DC890B1}"/>
          </ac:inkMkLst>
        </pc:inkChg>
        <pc:inkChg chg="add del mod">
          <ac:chgData name="Tim Cook" userId="d1c7cfb340f2c7ab" providerId="LiveId" clId="{C4F07370-0182-4635-ACE3-8C64B7937DEB}" dt="2023-04-18T23:57:45.821" v="546"/>
          <ac:inkMkLst>
            <pc:docMk/>
            <pc:sldMk cId="1066324181" sldId="485"/>
            <ac:inkMk id="124" creationId="{95132FC5-D5EC-8F4A-DAF0-F026BAA71BCD}"/>
          </ac:inkMkLst>
        </pc:inkChg>
        <pc:inkChg chg="add del mod">
          <ac:chgData name="Tim Cook" userId="d1c7cfb340f2c7ab" providerId="LiveId" clId="{C4F07370-0182-4635-ACE3-8C64B7937DEB}" dt="2023-04-18T23:57:45.821" v="513"/>
          <ac:inkMkLst>
            <pc:docMk/>
            <pc:sldMk cId="1066324181" sldId="485"/>
            <ac:inkMk id="125" creationId="{86A637C5-B9DA-33C3-E617-68BA505A0176}"/>
          </ac:inkMkLst>
        </pc:inkChg>
        <pc:inkChg chg="add del mod">
          <ac:chgData name="Tim Cook" userId="d1c7cfb340f2c7ab" providerId="LiveId" clId="{C4F07370-0182-4635-ACE3-8C64B7937DEB}" dt="2023-04-18T23:57:45.821" v="531"/>
          <ac:inkMkLst>
            <pc:docMk/>
            <pc:sldMk cId="1066324181" sldId="485"/>
            <ac:inkMk id="126" creationId="{6711998A-028B-AF73-CB05-73F6FFE6E220}"/>
          </ac:inkMkLst>
        </pc:inkChg>
        <pc:inkChg chg="add del mod">
          <ac:chgData name="Tim Cook" userId="d1c7cfb340f2c7ab" providerId="LiveId" clId="{C4F07370-0182-4635-ACE3-8C64B7937DEB}" dt="2023-04-18T23:57:45.821" v="534"/>
          <ac:inkMkLst>
            <pc:docMk/>
            <pc:sldMk cId="1066324181" sldId="485"/>
            <ac:inkMk id="127" creationId="{7E7A7568-FF51-C307-68E3-869957235C96}"/>
          </ac:inkMkLst>
        </pc:inkChg>
        <pc:inkChg chg="add del mod">
          <ac:chgData name="Tim Cook" userId="d1c7cfb340f2c7ab" providerId="LiveId" clId="{C4F07370-0182-4635-ACE3-8C64B7937DEB}" dt="2023-04-18T23:57:45.821" v="552"/>
          <ac:inkMkLst>
            <pc:docMk/>
            <pc:sldMk cId="1066324181" sldId="485"/>
            <ac:inkMk id="128" creationId="{E344C8B3-0DAE-E81B-8465-97FA9BDA8E8B}"/>
          </ac:inkMkLst>
        </pc:inkChg>
        <pc:inkChg chg="add del mod">
          <ac:chgData name="Tim Cook" userId="d1c7cfb340f2c7ab" providerId="LiveId" clId="{C4F07370-0182-4635-ACE3-8C64B7937DEB}" dt="2023-04-18T23:57:45.821" v="528"/>
          <ac:inkMkLst>
            <pc:docMk/>
            <pc:sldMk cId="1066324181" sldId="485"/>
            <ac:inkMk id="129" creationId="{5E6A5BFB-EBFC-B9B8-5108-F9DE7503C2E1}"/>
          </ac:inkMkLst>
        </pc:inkChg>
        <pc:inkChg chg="add del mod">
          <ac:chgData name="Tim Cook" userId="d1c7cfb340f2c7ab" providerId="LiveId" clId="{C4F07370-0182-4635-ACE3-8C64B7937DEB}" dt="2023-04-18T23:57:45.821" v="522"/>
          <ac:inkMkLst>
            <pc:docMk/>
            <pc:sldMk cId="1066324181" sldId="485"/>
            <ac:inkMk id="130" creationId="{E2EB2859-C0F4-193C-1A69-5B54D6F6D536}"/>
          </ac:inkMkLst>
        </pc:inkChg>
        <pc:inkChg chg="add del mod">
          <ac:chgData name="Tim Cook" userId="d1c7cfb340f2c7ab" providerId="LiveId" clId="{C4F07370-0182-4635-ACE3-8C64B7937DEB}" dt="2023-04-18T23:57:45.821" v="530"/>
          <ac:inkMkLst>
            <pc:docMk/>
            <pc:sldMk cId="1066324181" sldId="485"/>
            <ac:inkMk id="131" creationId="{AA9EC04E-4742-ACA2-CBA9-9623BB922C19}"/>
          </ac:inkMkLst>
        </pc:inkChg>
        <pc:inkChg chg="add del mod">
          <ac:chgData name="Tim Cook" userId="d1c7cfb340f2c7ab" providerId="LiveId" clId="{C4F07370-0182-4635-ACE3-8C64B7937DEB}" dt="2023-04-18T23:57:45.821" v="539"/>
          <ac:inkMkLst>
            <pc:docMk/>
            <pc:sldMk cId="1066324181" sldId="485"/>
            <ac:inkMk id="132" creationId="{D056D5D8-09C8-3F25-6CFA-2045D16F2AEC}"/>
          </ac:inkMkLst>
        </pc:inkChg>
        <pc:inkChg chg="add del mod">
          <ac:chgData name="Tim Cook" userId="d1c7cfb340f2c7ab" providerId="LiveId" clId="{C4F07370-0182-4635-ACE3-8C64B7937DEB}" dt="2023-04-18T23:57:45.821" v="545"/>
          <ac:inkMkLst>
            <pc:docMk/>
            <pc:sldMk cId="1066324181" sldId="485"/>
            <ac:inkMk id="133" creationId="{E62E61F0-A6B7-78D6-08D9-1BEDCCAFEC99}"/>
          </ac:inkMkLst>
        </pc:inkChg>
        <pc:inkChg chg="add del mod">
          <ac:chgData name="Tim Cook" userId="d1c7cfb340f2c7ab" providerId="LiveId" clId="{C4F07370-0182-4635-ACE3-8C64B7937DEB}" dt="2023-04-18T23:57:45.821" v="505"/>
          <ac:inkMkLst>
            <pc:docMk/>
            <pc:sldMk cId="1066324181" sldId="485"/>
            <ac:inkMk id="134" creationId="{4141562B-B825-2D6C-A4C5-66B849D5E964}"/>
          </ac:inkMkLst>
        </pc:inkChg>
        <pc:inkChg chg="add del mod">
          <ac:chgData name="Tim Cook" userId="d1c7cfb340f2c7ab" providerId="LiveId" clId="{C4F07370-0182-4635-ACE3-8C64B7937DEB}" dt="2023-04-18T23:56:59.571" v="441"/>
          <ac:inkMkLst>
            <pc:docMk/>
            <pc:sldMk cId="1066324181" sldId="485"/>
            <ac:inkMk id="135" creationId="{22C3AC36-F47A-8A4D-7D90-DF13AE4EF648}"/>
          </ac:inkMkLst>
        </pc:inkChg>
        <pc:inkChg chg="add del mod">
          <ac:chgData name="Tim Cook" userId="d1c7cfb340f2c7ab" providerId="LiveId" clId="{C4F07370-0182-4635-ACE3-8C64B7937DEB}" dt="2023-04-18T23:56:59.571" v="442"/>
          <ac:inkMkLst>
            <pc:docMk/>
            <pc:sldMk cId="1066324181" sldId="485"/>
            <ac:inkMk id="136" creationId="{DAB8CD12-BCEC-47E3-D600-D31A2EDA60DB}"/>
          </ac:inkMkLst>
        </pc:inkChg>
        <pc:inkChg chg="add del mod">
          <ac:chgData name="Tim Cook" userId="d1c7cfb340f2c7ab" providerId="LiveId" clId="{C4F07370-0182-4635-ACE3-8C64B7937DEB}" dt="2023-04-18T23:56:59.570" v="439"/>
          <ac:inkMkLst>
            <pc:docMk/>
            <pc:sldMk cId="1066324181" sldId="485"/>
            <ac:inkMk id="137" creationId="{762C170C-19AD-3DB0-FCAE-6F162EF637DD}"/>
          </ac:inkMkLst>
        </pc:inkChg>
        <pc:inkChg chg="add del mod">
          <ac:chgData name="Tim Cook" userId="d1c7cfb340f2c7ab" providerId="LiveId" clId="{C4F07370-0182-4635-ACE3-8C64B7937DEB}" dt="2023-04-18T23:56:59.551" v="438"/>
          <ac:inkMkLst>
            <pc:docMk/>
            <pc:sldMk cId="1066324181" sldId="485"/>
            <ac:inkMk id="138" creationId="{47544D8B-8FDB-91BF-3890-D7894FE83621}"/>
          </ac:inkMkLst>
        </pc:inkChg>
        <pc:inkChg chg="add del mod">
          <ac:chgData name="Tim Cook" userId="d1c7cfb340f2c7ab" providerId="LiveId" clId="{C4F07370-0182-4635-ACE3-8C64B7937DEB}" dt="2023-04-18T23:56:59.571" v="440"/>
          <ac:inkMkLst>
            <pc:docMk/>
            <pc:sldMk cId="1066324181" sldId="485"/>
            <ac:inkMk id="139" creationId="{E075B5DD-7522-A0D0-CE56-ED40A23E1116}"/>
          </ac:inkMkLst>
        </pc:inkChg>
        <pc:inkChg chg="add del mod">
          <ac:chgData name="Tim Cook" userId="d1c7cfb340f2c7ab" providerId="LiveId" clId="{C4F07370-0182-4635-ACE3-8C64B7937DEB}" dt="2023-04-18T23:57:45.821" v="502"/>
          <ac:inkMkLst>
            <pc:docMk/>
            <pc:sldMk cId="1066324181" sldId="485"/>
            <ac:inkMk id="145" creationId="{66A340CD-EB0C-BD50-A5D5-8E6D3AA85EB2}"/>
          </ac:inkMkLst>
        </pc:inkChg>
        <pc:inkChg chg="add del mod">
          <ac:chgData name="Tim Cook" userId="d1c7cfb340f2c7ab" providerId="LiveId" clId="{C4F07370-0182-4635-ACE3-8C64B7937DEB}" dt="2023-04-18T23:57:45.821" v="555"/>
          <ac:inkMkLst>
            <pc:docMk/>
            <pc:sldMk cId="1066324181" sldId="485"/>
            <ac:inkMk id="146" creationId="{A74AE5E4-1C99-E0DB-C956-2EAA05BD4C78}"/>
          </ac:inkMkLst>
        </pc:inkChg>
        <pc:inkChg chg="add del mod">
          <ac:chgData name="Tim Cook" userId="d1c7cfb340f2c7ab" providerId="LiveId" clId="{C4F07370-0182-4635-ACE3-8C64B7937DEB}" dt="2023-04-18T23:57:45.821" v="559"/>
          <ac:inkMkLst>
            <pc:docMk/>
            <pc:sldMk cId="1066324181" sldId="485"/>
            <ac:inkMk id="147" creationId="{C8C9A064-37D2-9CF8-F2F8-DDB1E1FBE16E}"/>
          </ac:inkMkLst>
        </pc:inkChg>
        <pc:inkChg chg="add del mod">
          <ac:chgData name="Tim Cook" userId="d1c7cfb340f2c7ab" providerId="LiveId" clId="{C4F07370-0182-4635-ACE3-8C64B7937DEB}" dt="2023-04-18T23:57:45.821" v="507"/>
          <ac:inkMkLst>
            <pc:docMk/>
            <pc:sldMk cId="1066324181" sldId="485"/>
            <ac:inkMk id="148" creationId="{C160D712-A570-6734-A526-4184CB16A5F0}"/>
          </ac:inkMkLst>
        </pc:inkChg>
        <pc:inkChg chg="add del mod">
          <ac:chgData name="Tim Cook" userId="d1c7cfb340f2c7ab" providerId="LiveId" clId="{C4F07370-0182-4635-ACE3-8C64B7937DEB}" dt="2023-04-18T23:57:45.821" v="551"/>
          <ac:inkMkLst>
            <pc:docMk/>
            <pc:sldMk cId="1066324181" sldId="485"/>
            <ac:inkMk id="149" creationId="{E2CC92A3-6E9D-3F0A-4F0E-C5944C462F8E}"/>
          </ac:inkMkLst>
        </pc:inkChg>
        <pc:inkChg chg="add del mod">
          <ac:chgData name="Tim Cook" userId="d1c7cfb340f2c7ab" providerId="LiveId" clId="{C4F07370-0182-4635-ACE3-8C64B7937DEB}" dt="2023-04-18T23:57:45.821" v="543"/>
          <ac:inkMkLst>
            <pc:docMk/>
            <pc:sldMk cId="1066324181" sldId="485"/>
            <ac:inkMk id="150" creationId="{124A11B8-8085-8C85-7801-06309F54D2C2}"/>
          </ac:inkMkLst>
        </pc:inkChg>
        <pc:inkChg chg="add del">
          <ac:chgData name="Tim Cook" userId="d1c7cfb340f2c7ab" providerId="LiveId" clId="{C4F07370-0182-4635-ACE3-8C64B7937DEB}" dt="2023-04-18T23:57:45.821" v="510"/>
          <ac:inkMkLst>
            <pc:docMk/>
            <pc:sldMk cId="1066324181" sldId="485"/>
            <ac:inkMk id="151" creationId="{25BB33E8-8A18-962D-B377-4CE47DA05112}"/>
          </ac:inkMkLst>
        </pc:inkChg>
        <pc:inkChg chg="add del mod">
          <ac:chgData name="Tim Cook" userId="d1c7cfb340f2c7ab" providerId="LiveId" clId="{C4F07370-0182-4635-ACE3-8C64B7937DEB}" dt="2023-04-18T23:57:45.821" v="529"/>
          <ac:inkMkLst>
            <pc:docMk/>
            <pc:sldMk cId="1066324181" sldId="485"/>
            <ac:inkMk id="152" creationId="{ED40F30A-CBF7-B8DF-83EC-83B7D991B1C1}"/>
          </ac:inkMkLst>
        </pc:inkChg>
        <pc:inkChg chg="add del mod">
          <ac:chgData name="Tim Cook" userId="d1c7cfb340f2c7ab" providerId="LiveId" clId="{C4F07370-0182-4635-ACE3-8C64B7937DEB}" dt="2023-04-18T23:57:45.821" v="554"/>
          <ac:inkMkLst>
            <pc:docMk/>
            <pc:sldMk cId="1066324181" sldId="485"/>
            <ac:inkMk id="153" creationId="{F6865C70-6C14-1FDB-0351-0827C79F4BC5}"/>
          </ac:inkMkLst>
        </pc:inkChg>
        <pc:inkChg chg="add del mod">
          <ac:chgData name="Tim Cook" userId="d1c7cfb340f2c7ab" providerId="LiveId" clId="{C4F07370-0182-4635-ACE3-8C64B7937DEB}" dt="2023-04-18T23:57:45.821" v="503"/>
          <ac:inkMkLst>
            <pc:docMk/>
            <pc:sldMk cId="1066324181" sldId="485"/>
            <ac:inkMk id="154" creationId="{808D78A6-FDB5-7895-B433-78C4121DB4BD}"/>
          </ac:inkMkLst>
        </pc:inkChg>
        <pc:inkChg chg="add del mod">
          <ac:chgData name="Tim Cook" userId="d1c7cfb340f2c7ab" providerId="LiveId" clId="{C4F07370-0182-4635-ACE3-8C64B7937DEB}" dt="2023-04-18T23:57:45.821" v="560"/>
          <ac:inkMkLst>
            <pc:docMk/>
            <pc:sldMk cId="1066324181" sldId="485"/>
            <ac:inkMk id="155" creationId="{4815D618-9285-E30E-4EFC-ADBEFA7DE621}"/>
          </ac:inkMkLst>
        </pc:inkChg>
        <pc:inkChg chg="add del mod">
          <ac:chgData name="Tim Cook" userId="d1c7cfb340f2c7ab" providerId="LiveId" clId="{C4F07370-0182-4635-ACE3-8C64B7937DEB}" dt="2023-04-18T23:57:45.821" v="517"/>
          <ac:inkMkLst>
            <pc:docMk/>
            <pc:sldMk cId="1066324181" sldId="485"/>
            <ac:inkMk id="156" creationId="{B2A0A9DF-FDA2-471C-C49A-172A8C4812A0}"/>
          </ac:inkMkLst>
        </pc:inkChg>
        <pc:inkChg chg="add del mod">
          <ac:chgData name="Tim Cook" userId="d1c7cfb340f2c7ab" providerId="LiveId" clId="{C4F07370-0182-4635-ACE3-8C64B7937DEB}" dt="2023-04-18T23:57:45.821" v="527"/>
          <ac:inkMkLst>
            <pc:docMk/>
            <pc:sldMk cId="1066324181" sldId="485"/>
            <ac:inkMk id="157" creationId="{D10A5BA4-B150-F5C4-9CFF-A17A0ACFA335}"/>
          </ac:inkMkLst>
        </pc:inkChg>
        <pc:inkChg chg="add del mod">
          <ac:chgData name="Tim Cook" userId="d1c7cfb340f2c7ab" providerId="LiveId" clId="{C4F07370-0182-4635-ACE3-8C64B7937DEB}" dt="2023-04-18T23:57:45.821" v="520"/>
          <ac:inkMkLst>
            <pc:docMk/>
            <pc:sldMk cId="1066324181" sldId="485"/>
            <ac:inkMk id="158" creationId="{E68754F1-3D39-33B7-42C3-3421C4DCC357}"/>
          </ac:inkMkLst>
        </pc:inkChg>
        <pc:inkChg chg="add del">
          <ac:chgData name="Tim Cook" userId="d1c7cfb340f2c7ab" providerId="LiveId" clId="{C4F07370-0182-4635-ACE3-8C64B7937DEB}" dt="2023-04-18T23:57:10.013" v="459"/>
          <ac:inkMkLst>
            <pc:docMk/>
            <pc:sldMk cId="1066324181" sldId="485"/>
            <ac:inkMk id="162" creationId="{370CA8C4-2731-4ECF-B5A5-080D733CE735}"/>
          </ac:inkMkLst>
        </pc:inkChg>
        <pc:inkChg chg="add del mod">
          <ac:chgData name="Tim Cook" userId="d1c7cfb340f2c7ab" providerId="LiveId" clId="{C4F07370-0182-4635-ACE3-8C64B7937DEB}" dt="2023-04-18T23:57:45.821" v="557"/>
          <ac:inkMkLst>
            <pc:docMk/>
            <pc:sldMk cId="1066324181" sldId="485"/>
            <ac:inkMk id="163" creationId="{32AF749D-8E09-E830-1146-ACA36DDCD587}"/>
          </ac:inkMkLst>
        </pc:inkChg>
        <pc:inkChg chg="add del mod">
          <ac:chgData name="Tim Cook" userId="d1c7cfb340f2c7ab" providerId="LiveId" clId="{C4F07370-0182-4635-ACE3-8C64B7937DEB}" dt="2023-04-18T23:57:45.821" v="509"/>
          <ac:inkMkLst>
            <pc:docMk/>
            <pc:sldMk cId="1066324181" sldId="485"/>
            <ac:inkMk id="164" creationId="{0A6F4326-B471-BC45-CAA5-67CEEE0B6841}"/>
          </ac:inkMkLst>
        </pc:inkChg>
        <pc:inkChg chg="add del mod">
          <ac:chgData name="Tim Cook" userId="d1c7cfb340f2c7ab" providerId="LiveId" clId="{C4F07370-0182-4635-ACE3-8C64B7937DEB}" dt="2023-04-18T23:57:45.821" v="524"/>
          <ac:inkMkLst>
            <pc:docMk/>
            <pc:sldMk cId="1066324181" sldId="485"/>
            <ac:inkMk id="165" creationId="{44721C06-C74E-EF63-2F3D-6154B8879EDC}"/>
          </ac:inkMkLst>
        </pc:inkChg>
        <pc:inkChg chg="add del mod">
          <ac:chgData name="Tim Cook" userId="d1c7cfb340f2c7ab" providerId="LiveId" clId="{C4F07370-0182-4635-ACE3-8C64B7937DEB}" dt="2023-04-18T23:57:45.821" v="516"/>
          <ac:inkMkLst>
            <pc:docMk/>
            <pc:sldMk cId="1066324181" sldId="485"/>
            <ac:inkMk id="166" creationId="{CE84AD14-833D-F786-3803-AF1307F4D3F9}"/>
          </ac:inkMkLst>
        </pc:inkChg>
        <pc:inkChg chg="add del mod">
          <ac:chgData name="Tim Cook" userId="d1c7cfb340f2c7ab" providerId="LiveId" clId="{C4F07370-0182-4635-ACE3-8C64B7937DEB}" dt="2023-04-18T23:57:45.821" v="501"/>
          <ac:inkMkLst>
            <pc:docMk/>
            <pc:sldMk cId="1066324181" sldId="485"/>
            <ac:inkMk id="167" creationId="{38B9519A-1493-0C38-41D1-3F1507AC5F30}"/>
          </ac:inkMkLst>
        </pc:inkChg>
        <pc:inkChg chg="add del mod">
          <ac:chgData name="Tim Cook" userId="d1c7cfb340f2c7ab" providerId="LiveId" clId="{C4F07370-0182-4635-ACE3-8C64B7937DEB}" dt="2023-04-18T23:57:45.821" v="515"/>
          <ac:inkMkLst>
            <pc:docMk/>
            <pc:sldMk cId="1066324181" sldId="485"/>
            <ac:inkMk id="168" creationId="{C914B5CD-3243-E290-2926-89E3512C0414}"/>
          </ac:inkMkLst>
        </pc:inkChg>
        <pc:inkChg chg="add del mod">
          <ac:chgData name="Tim Cook" userId="d1c7cfb340f2c7ab" providerId="LiveId" clId="{C4F07370-0182-4635-ACE3-8C64B7937DEB}" dt="2023-04-18T23:57:45.821" v="548"/>
          <ac:inkMkLst>
            <pc:docMk/>
            <pc:sldMk cId="1066324181" sldId="485"/>
            <ac:inkMk id="169" creationId="{4DCC4C55-2A3F-38C2-3213-B7B51D26CBED}"/>
          </ac:inkMkLst>
        </pc:inkChg>
        <pc:inkChg chg="add del mod">
          <ac:chgData name="Tim Cook" userId="d1c7cfb340f2c7ab" providerId="LiveId" clId="{C4F07370-0182-4635-ACE3-8C64B7937DEB}" dt="2023-04-18T23:57:45.821" v="537"/>
          <ac:inkMkLst>
            <pc:docMk/>
            <pc:sldMk cId="1066324181" sldId="485"/>
            <ac:inkMk id="170" creationId="{7CF38F8D-D4AB-FDC3-08DB-74AF8F940939}"/>
          </ac:inkMkLst>
        </pc:inkChg>
        <pc:inkChg chg="add del mod">
          <ac:chgData name="Tim Cook" userId="d1c7cfb340f2c7ab" providerId="LiveId" clId="{C4F07370-0182-4635-ACE3-8C64B7937DEB}" dt="2023-04-18T23:57:45.821" v="506"/>
          <ac:inkMkLst>
            <pc:docMk/>
            <pc:sldMk cId="1066324181" sldId="485"/>
            <ac:inkMk id="171" creationId="{8C5212F3-22CD-95FD-02E0-8A2D9B023FC7}"/>
          </ac:inkMkLst>
        </pc:inkChg>
        <pc:inkChg chg="add del mod">
          <ac:chgData name="Tim Cook" userId="d1c7cfb340f2c7ab" providerId="LiveId" clId="{C4F07370-0182-4635-ACE3-8C64B7937DEB}" dt="2023-04-18T23:57:45.821" v="518"/>
          <ac:inkMkLst>
            <pc:docMk/>
            <pc:sldMk cId="1066324181" sldId="485"/>
            <ac:inkMk id="172" creationId="{E872392B-9343-A1C5-AA5B-65DB7C7667DA}"/>
          </ac:inkMkLst>
        </pc:inkChg>
        <pc:inkChg chg="add del mod">
          <ac:chgData name="Tim Cook" userId="d1c7cfb340f2c7ab" providerId="LiveId" clId="{C4F07370-0182-4635-ACE3-8C64B7937DEB}" dt="2023-04-18T23:57:50.084" v="562"/>
          <ac:inkMkLst>
            <pc:docMk/>
            <pc:sldMk cId="1066324181" sldId="485"/>
            <ac:inkMk id="174" creationId="{4160CC40-00B2-9C47-1303-E33346198782}"/>
          </ac:inkMkLst>
        </pc:inkChg>
        <pc:inkChg chg="add del mod">
          <ac:chgData name="Tim Cook" userId="d1c7cfb340f2c7ab" providerId="LiveId" clId="{C4F07370-0182-4635-ACE3-8C64B7937DEB}" dt="2023-04-18T23:57:48.172" v="561"/>
          <ac:inkMkLst>
            <pc:docMk/>
            <pc:sldMk cId="1066324181" sldId="485"/>
            <ac:inkMk id="175" creationId="{A3B52E21-3553-E09E-5768-51FEE1B5CF25}"/>
          </ac:inkMkLst>
        </pc:inkChg>
        <pc:inkChg chg="add">
          <ac:chgData name="Tim Cook" userId="d1c7cfb340f2c7ab" providerId="LiveId" clId="{C4F07370-0182-4635-ACE3-8C64B7937DEB}" dt="2023-04-18T23:57:52.946" v="563" actId="9405"/>
          <ac:inkMkLst>
            <pc:docMk/>
            <pc:sldMk cId="1066324181" sldId="485"/>
            <ac:inkMk id="177" creationId="{2E217117-25F1-B523-9946-599E1FE5161B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8" creationId="{5370B531-9AE4-0423-64F4-E7077EACEA5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9" creationId="{0D61EF7C-062A-DABB-719A-ADB409C104C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0" creationId="{B1FDF4DB-B735-209B-042E-40C68C6ECF1D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1" creationId="{7880AEDB-E41F-37D2-099E-04FEDCC7B9F0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2" creationId="{84DB7ED4-CB39-0CFF-6CC8-483F539779F3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3" creationId="{22F62F74-ABDC-1666-4A39-3B6DF88DE1AE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4" creationId="{EE8B392F-454D-BCE0-CF9A-6C1F19FF1528}"/>
          </ac:inkMkLst>
        </pc:inkChg>
      </pc:sldChg>
      <pc:sldChg chg="modSp mod">
        <pc:chgData name="Tim Cook" userId="d1c7cfb340f2c7ab" providerId="LiveId" clId="{C4F07370-0182-4635-ACE3-8C64B7937DEB}" dt="2023-04-18T23:28:04.096" v="87" actId="14100"/>
        <pc:sldMkLst>
          <pc:docMk/>
          <pc:sldMk cId="2295387191" sldId="486"/>
        </pc:sldMkLst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1" creationId="{61FA9365-6151-5F0F-C4C5-E3A1AE8EE0A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2" creationId="{6370C081-7C22-6EA7-3485-C726096A6B3A}"/>
          </ac:inkMkLst>
        </pc:inkChg>
      </pc:sldChg>
      <pc:sldChg chg="addSp delSp modSp mod">
        <pc:chgData name="Tim Cook" userId="d1c7cfb340f2c7ab" providerId="LiveId" clId="{C4F07370-0182-4635-ACE3-8C64B7937DEB}" dt="2023-04-18T23:46:01.948" v="288"/>
        <pc:sldMkLst>
          <pc:docMk/>
          <pc:sldMk cId="2357909890" sldId="489"/>
        </pc:sldMkLst>
        <pc:grpChg chg="mod">
          <ac:chgData name="Tim Cook" userId="d1c7cfb340f2c7ab" providerId="LiveId" clId="{C4F07370-0182-4635-ACE3-8C64B7937DEB}" dt="2023-04-18T23:41:39.007" v="120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C4F07370-0182-4635-ACE3-8C64B7937DEB}" dt="2023-04-18T23:41:42.414" v="125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C4F07370-0182-4635-ACE3-8C64B7937DEB}" dt="2023-04-18T23:41:48.441" v="135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C4F07370-0182-4635-ACE3-8C64B7937DEB}" dt="2023-04-18T23:41:54.744" v="148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C4F07370-0182-4635-ACE3-8C64B7937DEB}" dt="2023-04-18T23:42:02.372" v="160"/>
          <ac:grpSpMkLst>
            <pc:docMk/>
            <pc:sldMk cId="2357909890" sldId="489"/>
            <ac:grpSpMk id="53" creationId="{4F500836-1DB6-022A-10FA-5595289040CE}"/>
          </ac:grpSpMkLst>
        </pc:grpChg>
        <pc:grpChg chg="del mod">
          <ac:chgData name="Tim Cook" userId="d1c7cfb340f2c7ab" providerId="LiveId" clId="{C4F07370-0182-4635-ACE3-8C64B7937DEB}" dt="2023-04-18T23:45:03.473" v="211"/>
          <ac:grpSpMkLst>
            <pc:docMk/>
            <pc:sldMk cId="2357909890" sldId="489"/>
            <ac:grpSpMk id="62" creationId="{C2E30C91-D10B-213F-60AE-EA2993CE9C3F}"/>
          </ac:grpSpMkLst>
        </pc:grpChg>
        <pc:grpChg chg="del mod">
          <ac:chgData name="Tim Cook" userId="d1c7cfb340f2c7ab" providerId="LiveId" clId="{C4F07370-0182-4635-ACE3-8C64B7937DEB}" dt="2023-04-18T23:42:41.485" v="189"/>
          <ac:grpSpMkLst>
            <pc:docMk/>
            <pc:sldMk cId="2357909890" sldId="489"/>
            <ac:grpSpMk id="76" creationId="{49830E12-2609-FF7B-9477-E105698F19AC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77" creationId="{35B2FB62-2561-3391-F376-3289F109FC95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8" creationId="{A8C8DC6D-0CE2-F58E-9A16-FB37BCE80713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9" creationId="{35C20952-A646-2E5D-4F94-3F320FF46CA5}"/>
          </ac:grpSpMkLst>
        </pc:grpChg>
        <pc:grpChg chg="mod">
          <ac:chgData name="Tim Cook" userId="d1c7cfb340f2c7ab" providerId="LiveId" clId="{C4F07370-0182-4635-ACE3-8C64B7937DEB}" dt="2023-04-18T23:45:11.776" v="223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C4F07370-0182-4635-ACE3-8C64B7937DEB}" dt="2023-04-18T23:45:24.238" v="233"/>
          <ac:grpSpMkLst>
            <pc:docMk/>
            <pc:sldMk cId="2357909890" sldId="489"/>
            <ac:grpSpMk id="106" creationId="{D22EF83D-E4A6-BC80-BF19-E2ABD5E99271}"/>
          </ac:grpSpMkLst>
        </pc:grpChg>
        <pc:grpChg chg="del mod">
          <ac:chgData name="Tim Cook" userId="d1c7cfb340f2c7ab" providerId="LiveId" clId="{C4F07370-0182-4635-ACE3-8C64B7937DEB}" dt="2023-04-18T23:45:25.487" v="240"/>
          <ac:grpSpMkLst>
            <pc:docMk/>
            <pc:sldMk cId="2357909890" sldId="489"/>
            <ac:grpSpMk id="110" creationId="{0B457401-48E8-7705-0B1C-B4C040344519}"/>
          </ac:grpSpMkLst>
        </pc:grpChg>
        <pc:grpChg chg="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22" creationId="{B309D619-5658-0D05-CAD2-0B7BBB4850A3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32" creationId="{22DE1874-F606-67DC-71F6-F334A4D8DAB7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3" creationId="{633FF1DE-AFEA-FC9B-9CD9-31E5F398E008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7" creationId="{49ED75A1-C30D-F054-5918-B3100AE148A1}"/>
          </ac:grpSpMkLst>
        </pc:grpChg>
        <pc:grpChg chg="del mod">
          <ac:chgData name="Tim Cook" userId="d1c7cfb340f2c7ab" providerId="LiveId" clId="{C4F07370-0182-4635-ACE3-8C64B7937DEB}" dt="2023-04-18T23:45:46.713" v="272"/>
          <ac:grpSpMkLst>
            <pc:docMk/>
            <pc:sldMk cId="2357909890" sldId="489"/>
            <ac:grpSpMk id="139" creationId="{6C0DD5CB-7E4B-8EC2-A3BD-B7476622CEF8}"/>
          </ac:grpSpMkLst>
        </pc:grpChg>
        <pc:grpChg chg="mod">
          <ac:chgData name="Tim Cook" userId="d1c7cfb340f2c7ab" providerId="LiveId" clId="{C4F07370-0182-4635-ACE3-8C64B7937DEB}" dt="2023-04-18T23:45:48.204" v="273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C4F07370-0182-4635-ACE3-8C64B7937DEB}" dt="2023-04-18T23:45:58.213" v="283"/>
          <ac:grpSpMkLst>
            <pc:docMk/>
            <pc:sldMk cId="2357909890" sldId="489"/>
            <ac:grpSpMk id="144" creationId="{EA0F3F0C-E721-5B60-4C95-915E16893F1A}"/>
          </ac:grpSpMkLst>
        </pc:grpChg>
        <pc:grpChg chg="del 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1" creationId="{1E7EA9A7-AF7F-DEAE-5708-9A358568AFE6}"/>
          </ac:grpSpMkLst>
        </pc:grpChg>
        <pc:grpChg chg="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4" creationId="{0BE9FE9C-3726-2E50-60F4-C699155C6548}"/>
          </ac:grpSpMkLst>
        </pc:grpChg>
        <pc:inkChg chg="add del">
          <ac:chgData name="Tim Cook" userId="d1c7cfb340f2c7ab" providerId="LiveId" clId="{C4F07370-0182-4635-ACE3-8C64B7937DEB}" dt="2023-04-18T23:41:23.601" v="93"/>
          <ac:inkMkLst>
            <pc:docMk/>
            <pc:sldMk cId="2357909890" sldId="489"/>
            <ac:inkMk id="3" creationId="{301E0003-9C37-BD8D-93ED-C69C5C5201D2}"/>
          </ac:inkMkLst>
        </pc:inkChg>
        <pc:inkChg chg="add del">
          <ac:chgData name="Tim Cook" userId="d1c7cfb340f2c7ab" providerId="LiveId" clId="{C4F07370-0182-4635-ACE3-8C64B7937DEB}" dt="2023-04-18T23:41:23.601" v="91"/>
          <ac:inkMkLst>
            <pc:docMk/>
            <pc:sldMk cId="2357909890" sldId="489"/>
            <ac:inkMk id="4" creationId="{E687A10B-A3DE-B119-4627-AD5FC6D1CEB0}"/>
          </ac:inkMkLst>
        </pc:inkChg>
        <pc:inkChg chg="add del">
          <ac:chgData name="Tim Cook" userId="d1c7cfb340f2c7ab" providerId="LiveId" clId="{C4F07370-0182-4635-ACE3-8C64B7937DEB}" dt="2023-04-18T23:41:23.601" v="92"/>
          <ac:inkMkLst>
            <pc:docMk/>
            <pc:sldMk cId="2357909890" sldId="489"/>
            <ac:inkMk id="5" creationId="{E4517253-3AE4-C4DC-60F3-7916374A2651}"/>
          </ac:inkMkLst>
        </pc:inkChg>
        <pc:inkChg chg="add del">
          <ac:chgData name="Tim Cook" userId="d1c7cfb340f2c7ab" providerId="LiveId" clId="{C4F07370-0182-4635-ACE3-8C64B7937DEB}" dt="2023-04-18T23:41:27.675" v="103"/>
          <ac:inkMkLst>
            <pc:docMk/>
            <pc:sldMk cId="2357909890" sldId="489"/>
            <ac:inkMk id="6" creationId="{1C9F5CD1-2C74-3E53-EF3A-9F9586B691E5}"/>
          </ac:inkMkLst>
        </pc:inkChg>
        <pc:inkChg chg="add del">
          <ac:chgData name="Tim Cook" userId="d1c7cfb340f2c7ab" providerId="LiveId" clId="{C4F07370-0182-4635-ACE3-8C64B7937DEB}" dt="2023-04-18T23:41:27.675" v="101"/>
          <ac:inkMkLst>
            <pc:docMk/>
            <pc:sldMk cId="2357909890" sldId="489"/>
            <ac:inkMk id="7" creationId="{054D6293-5E03-FCDC-64F3-9ED9963AE933}"/>
          </ac:inkMkLst>
        </pc:inkChg>
        <pc:inkChg chg="add del">
          <ac:chgData name="Tim Cook" userId="d1c7cfb340f2c7ab" providerId="LiveId" clId="{C4F07370-0182-4635-ACE3-8C64B7937DEB}" dt="2023-04-18T23:41:27.675" v="102"/>
          <ac:inkMkLst>
            <pc:docMk/>
            <pc:sldMk cId="2357909890" sldId="489"/>
            <ac:inkMk id="8" creationId="{48BB346E-DEBA-5087-0C6A-4DFD2A310AFD}"/>
          </ac:inkMkLst>
        </pc:inkChg>
        <pc:inkChg chg="add del">
          <ac:chgData name="Tim Cook" userId="d1c7cfb340f2c7ab" providerId="LiveId" clId="{C4F07370-0182-4635-ACE3-8C64B7937DEB}" dt="2023-04-18T23:41:27.675" v="100"/>
          <ac:inkMkLst>
            <pc:docMk/>
            <pc:sldMk cId="2357909890" sldId="489"/>
            <ac:inkMk id="9" creationId="{E156AB93-EB04-E957-01AE-51C5B72C3A91}"/>
          </ac:inkMkLst>
        </pc:inkChg>
        <pc:inkChg chg="add del">
          <ac:chgData name="Tim Cook" userId="d1c7cfb340f2c7ab" providerId="LiveId" clId="{C4F07370-0182-4635-ACE3-8C64B7937DEB}" dt="2023-04-18T23:41:27.675" v="99"/>
          <ac:inkMkLst>
            <pc:docMk/>
            <pc:sldMk cId="2357909890" sldId="489"/>
            <ac:inkMk id="10" creationId="{774483F9-AC04-F1A2-D91A-C0523B9AFCA8}"/>
          </ac:inkMkLst>
        </pc:inkChg>
        <pc:inkChg chg="add del">
          <ac:chgData name="Tim Cook" userId="d1c7cfb340f2c7ab" providerId="LiveId" clId="{C4F07370-0182-4635-ACE3-8C64B7937DEB}" dt="2023-04-18T23:41:32.497" v="109"/>
          <ac:inkMkLst>
            <pc:docMk/>
            <pc:sldMk cId="2357909890" sldId="489"/>
            <ac:inkMk id="11" creationId="{E006AE66-C64B-327D-91DC-54509C6BDA54}"/>
          </ac:inkMkLst>
        </pc:inkChg>
        <pc:inkChg chg="add del">
          <ac:chgData name="Tim Cook" userId="d1c7cfb340f2c7ab" providerId="LiveId" clId="{C4F07370-0182-4635-ACE3-8C64B7937DEB}" dt="2023-04-18T23:41:31.344" v="107"/>
          <ac:inkMkLst>
            <pc:docMk/>
            <pc:sldMk cId="2357909890" sldId="489"/>
            <ac:inkMk id="12" creationId="{B38DCFD1-0EA4-E072-C84E-74C28EDAD1F6}"/>
          </ac:inkMkLst>
        </pc:inkChg>
        <pc:inkChg chg="add del">
          <ac:chgData name="Tim Cook" userId="d1c7cfb340f2c7ab" providerId="LiveId" clId="{C4F07370-0182-4635-ACE3-8C64B7937DEB}" dt="2023-04-18T23:41:31.344" v="108"/>
          <ac:inkMkLst>
            <pc:docMk/>
            <pc:sldMk cId="2357909890" sldId="489"/>
            <ac:inkMk id="13" creationId="{17F03214-4BBE-ED1E-65CD-4B7F8CEBD83C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4" creationId="{6EB03A4E-9992-EF5F-9A48-C17EF869E5D3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5" creationId="{44B5B984-C288-CC89-396E-7AD66B4729C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6" creationId="{6F663EF1-9E6E-14C8-1EB7-31223B05381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7" creationId="{83449FE0-6CF9-ED43-FC0D-FB9CC4F16684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8" creationId="{E211E012-4217-2607-6C8F-CCCF4A1FD665}"/>
          </ac:inkMkLst>
        </pc:inkChg>
        <pc:inkChg chg="add del">
          <ac:chgData name="Tim Cook" userId="d1c7cfb340f2c7ab" providerId="LiveId" clId="{C4F07370-0182-4635-ACE3-8C64B7937DEB}" dt="2023-04-18T23:41:38.520" v="119"/>
          <ac:inkMkLst>
            <pc:docMk/>
            <pc:sldMk cId="2357909890" sldId="489"/>
            <ac:inkMk id="19" creationId="{25B4CA82-5ABA-DEC7-7F21-3F38EB1B4957}"/>
          </ac:inkMkLst>
        </pc:inkChg>
        <pc:inkChg chg="add del">
          <ac:chgData name="Tim Cook" userId="d1c7cfb340f2c7ab" providerId="LiveId" clId="{C4F07370-0182-4635-ACE3-8C64B7937DEB}" dt="2023-04-18T23:41:39.707" v="121"/>
          <ac:inkMkLst>
            <pc:docMk/>
            <pc:sldMk cId="2357909890" sldId="489"/>
            <ac:inkMk id="20" creationId="{4B134909-14D8-8D5A-A7BE-AC678A73CF08}"/>
          </ac:inkMkLst>
        </pc:inkChg>
        <pc:inkChg chg="add del">
          <ac:chgData name="Tim Cook" userId="d1c7cfb340f2c7ab" providerId="LiveId" clId="{C4F07370-0182-4635-ACE3-8C64B7937DEB}" dt="2023-04-18T23:41:38.520" v="118"/>
          <ac:inkMkLst>
            <pc:docMk/>
            <pc:sldMk cId="2357909890" sldId="489"/>
            <ac:inkMk id="21" creationId="{5DA36514-7804-3189-7A93-7BFF8695EABF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3" creationId="{283FB3B0-DF1D-0874-A3DE-F7AADA320D70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4" creationId="{82F2A128-8B45-3124-5BB6-B5AB1FE864FC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5" creationId="{CE04C563-97E2-8BA2-3DB8-0E7C6D8E23E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7" creationId="{22277F24-22C5-7362-1076-D71534786E5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8" creationId="{C8A0AF7B-5766-077F-0FB8-C677469DBE00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9" creationId="{D0D9E83B-EC6A-D19F-F383-A71A0A63B9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0" creationId="{BC0FA2D5-885A-C01E-28F8-091B9FE6A374}"/>
          </ac:inkMkLst>
        </pc:inkChg>
        <pc:inkChg chg="add">
          <ac:chgData name="Tim Cook" userId="d1c7cfb340f2c7ab" providerId="LiveId" clId="{C4F07370-0182-4635-ACE3-8C64B7937DEB}" dt="2023-04-18T23:41:45.734" v="130" actId="9405"/>
          <ac:inkMkLst>
            <pc:docMk/>
            <pc:sldMk cId="2357909890" sldId="489"/>
            <ac:inkMk id="31" creationId="{56EBA7BF-D633-57D8-BBC6-17E23384A78C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2" creationId="{2CAA600E-D8B7-A8B0-F039-F08552291EA9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3" creationId="{A3A9BF2D-F347-6596-2E55-1E40954E3C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4" creationId="{CE598379-5849-8FFA-C5B1-9E3E583E06DB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5" creationId="{B91F9C75-80ED-F0DB-EB26-E49A7A31296F}"/>
          </ac:inkMkLst>
        </pc:inkChg>
        <pc:inkChg chg="add del">
          <ac:chgData name="Tim Cook" userId="d1c7cfb340f2c7ab" providerId="LiveId" clId="{C4F07370-0182-4635-ACE3-8C64B7937DEB}" dt="2023-04-18T23:41:51.863" v="143"/>
          <ac:inkMkLst>
            <pc:docMk/>
            <pc:sldMk cId="2357909890" sldId="489"/>
            <ac:inkMk id="37" creationId="{C77537F9-9613-6824-A991-1C8ABBB50532}"/>
          </ac:inkMkLst>
        </pc:inkChg>
        <pc:inkChg chg="add del">
          <ac:chgData name="Tim Cook" userId="d1c7cfb340f2c7ab" providerId="LiveId" clId="{C4F07370-0182-4635-ACE3-8C64B7937DEB}" dt="2023-04-18T23:41:51.863" v="141"/>
          <ac:inkMkLst>
            <pc:docMk/>
            <pc:sldMk cId="2357909890" sldId="489"/>
            <ac:inkMk id="38" creationId="{76DF13D0-B1C9-1EFB-B916-46AFAB54CFAD}"/>
          </ac:inkMkLst>
        </pc:inkChg>
        <pc:inkChg chg="add del">
          <ac:chgData name="Tim Cook" userId="d1c7cfb340f2c7ab" providerId="LiveId" clId="{C4F07370-0182-4635-ACE3-8C64B7937DEB}" dt="2023-04-18T23:41:51.863" v="140"/>
          <ac:inkMkLst>
            <pc:docMk/>
            <pc:sldMk cId="2357909890" sldId="489"/>
            <ac:inkMk id="39" creationId="{0C26AB6F-1F51-7395-F5A1-CD8ACCA4F4B7}"/>
          </ac:inkMkLst>
        </pc:inkChg>
        <pc:inkChg chg="add del">
          <ac:chgData name="Tim Cook" userId="d1c7cfb340f2c7ab" providerId="LiveId" clId="{C4F07370-0182-4635-ACE3-8C64B7937DEB}" dt="2023-04-18T23:41:51.863" v="142"/>
          <ac:inkMkLst>
            <pc:docMk/>
            <pc:sldMk cId="2357909890" sldId="489"/>
            <ac:inkMk id="40" creationId="{EEA9AE48-862D-A472-0334-03664434EB5F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1" creationId="{222CD51E-75A1-5132-7571-36E4A3290F46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2" creationId="{05745598-1DF7-3348-640D-D3E309DD1E2A}"/>
          </ac:inkMkLst>
        </pc:inkChg>
        <pc:inkChg chg="add">
          <ac:chgData name="Tim Cook" userId="d1c7cfb340f2c7ab" providerId="LiveId" clId="{C4F07370-0182-4635-ACE3-8C64B7937DEB}" dt="2023-04-18T23:41:53.867" v="146" actId="9405"/>
          <ac:inkMkLst>
            <pc:docMk/>
            <pc:sldMk cId="2357909890" sldId="489"/>
            <ac:inkMk id="43" creationId="{F421C617-9B90-201A-F05E-9731F2ED7DCE}"/>
          </ac:inkMkLst>
        </pc:inkChg>
        <pc:inkChg chg="add">
          <ac:chgData name="Tim Cook" userId="d1c7cfb340f2c7ab" providerId="LiveId" clId="{C4F07370-0182-4635-ACE3-8C64B7937DEB}" dt="2023-04-18T23:41:54.210" v="147" actId="9405"/>
          <ac:inkMkLst>
            <pc:docMk/>
            <pc:sldMk cId="2357909890" sldId="489"/>
            <ac:inkMk id="44" creationId="{997F6AE9-D3EA-2FCA-3A73-663E9F68D1BC}"/>
          </ac:inkMkLst>
        </pc:inkChg>
        <pc:inkChg chg="add del">
          <ac:chgData name="Tim Cook" userId="d1c7cfb340f2c7ab" providerId="LiveId" clId="{C4F07370-0182-4635-ACE3-8C64B7937DEB}" dt="2023-04-18T23:41:58.900" v="155"/>
          <ac:inkMkLst>
            <pc:docMk/>
            <pc:sldMk cId="2357909890" sldId="489"/>
            <ac:inkMk id="46" creationId="{84D6643A-A818-14A5-4208-E05F7B960172}"/>
          </ac:inkMkLst>
        </pc:inkChg>
        <pc:inkChg chg="add del">
          <ac:chgData name="Tim Cook" userId="d1c7cfb340f2c7ab" providerId="LiveId" clId="{C4F07370-0182-4635-ACE3-8C64B7937DEB}" dt="2023-04-18T23:41:57.907" v="153"/>
          <ac:inkMkLst>
            <pc:docMk/>
            <pc:sldMk cId="2357909890" sldId="489"/>
            <ac:inkMk id="47" creationId="{9AEA05C7-F1D0-0C92-4C5D-761CA9EEF279}"/>
          </ac:inkMkLst>
        </pc:inkChg>
        <pc:inkChg chg="add del mod">
          <ac:chgData name="Tim Cook" userId="d1c7cfb340f2c7ab" providerId="LiveId" clId="{C4F07370-0182-4635-ACE3-8C64B7937DEB}" dt="2023-04-18T23:41:58.900" v="154"/>
          <ac:inkMkLst>
            <pc:docMk/>
            <pc:sldMk cId="2357909890" sldId="489"/>
            <ac:inkMk id="48" creationId="{DFBBDB71-CBB6-02EB-443D-880B35730677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49" creationId="{F91ACE41-CF8A-3278-8519-B5B98094B1ED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0" creationId="{AC9887FB-8A71-B3ED-C1FC-E21F350DE653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1" creationId="{E3420F32-ACB5-BC78-CFC8-D23F775B3932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2" creationId="{5992C2F9-C83F-F1A9-8E7B-EC58985C4A4B}"/>
          </ac:inkMkLst>
        </pc:inkChg>
        <pc:inkChg chg="add del mod">
          <ac:chgData name="Tim Cook" userId="d1c7cfb340f2c7ab" providerId="LiveId" clId="{C4F07370-0182-4635-ACE3-8C64B7937DEB}" dt="2023-04-18T23:45:03.473" v="210"/>
          <ac:inkMkLst>
            <pc:docMk/>
            <pc:sldMk cId="2357909890" sldId="489"/>
            <ac:inkMk id="54" creationId="{C07022F0-4077-89EB-E2E8-0C0270BA744A}"/>
          </ac:inkMkLst>
        </pc:inkChg>
        <pc:inkChg chg="add del mod">
          <ac:chgData name="Tim Cook" userId="d1c7cfb340f2c7ab" providerId="LiveId" clId="{C4F07370-0182-4635-ACE3-8C64B7937DEB}" dt="2023-04-18T23:45:03.473" v="207"/>
          <ac:inkMkLst>
            <pc:docMk/>
            <pc:sldMk cId="2357909890" sldId="489"/>
            <ac:inkMk id="55" creationId="{F7A3D43E-C201-F92E-A18C-4779B5DD4CFE}"/>
          </ac:inkMkLst>
        </pc:inkChg>
        <pc:inkChg chg="add del mod">
          <ac:chgData name="Tim Cook" userId="d1c7cfb340f2c7ab" providerId="LiveId" clId="{C4F07370-0182-4635-ACE3-8C64B7937DEB}" dt="2023-04-18T23:45:03.473" v="211"/>
          <ac:inkMkLst>
            <pc:docMk/>
            <pc:sldMk cId="2357909890" sldId="489"/>
            <ac:inkMk id="56" creationId="{60DBFF9B-58F3-8228-DA81-1A5D42E4ABED}"/>
          </ac:inkMkLst>
        </pc:inkChg>
        <pc:inkChg chg="add del mod">
          <ac:chgData name="Tim Cook" userId="d1c7cfb340f2c7ab" providerId="LiveId" clId="{C4F07370-0182-4635-ACE3-8C64B7937DEB}" dt="2023-04-18T23:45:03.473" v="209"/>
          <ac:inkMkLst>
            <pc:docMk/>
            <pc:sldMk cId="2357909890" sldId="489"/>
            <ac:inkMk id="57" creationId="{097CDA54-C335-432A-AF5D-31BF04221F40}"/>
          </ac:inkMkLst>
        </pc:inkChg>
        <pc:inkChg chg="add del mod">
          <ac:chgData name="Tim Cook" userId="d1c7cfb340f2c7ab" providerId="LiveId" clId="{C4F07370-0182-4635-ACE3-8C64B7937DEB}" dt="2023-04-18T23:45:03.473" v="208"/>
          <ac:inkMkLst>
            <pc:docMk/>
            <pc:sldMk cId="2357909890" sldId="489"/>
            <ac:inkMk id="58" creationId="{106F5E91-D05C-84B6-B46E-D4DEC6DA133E}"/>
          </ac:inkMkLst>
        </pc:inkChg>
        <pc:inkChg chg="add del mod">
          <ac:chgData name="Tim Cook" userId="d1c7cfb340f2c7ab" providerId="LiveId" clId="{C4F07370-0182-4635-ACE3-8C64B7937DEB}" dt="2023-04-18T23:45:03.473" v="212"/>
          <ac:inkMkLst>
            <pc:docMk/>
            <pc:sldMk cId="2357909890" sldId="489"/>
            <ac:inkMk id="59" creationId="{6EFDD223-9282-9768-27F5-D3DF260F8A13}"/>
          </ac:inkMkLst>
        </pc:inkChg>
        <pc:inkChg chg="add del mod">
          <ac:chgData name="Tim Cook" userId="d1c7cfb340f2c7ab" providerId="LiveId" clId="{C4F07370-0182-4635-ACE3-8C64B7937DEB}" dt="2023-04-18T23:45:02.100" v="205"/>
          <ac:inkMkLst>
            <pc:docMk/>
            <pc:sldMk cId="2357909890" sldId="489"/>
            <ac:inkMk id="60" creationId="{08B2C223-7E42-2BD8-87BE-89AB2813A19B}"/>
          </ac:inkMkLst>
        </pc:inkChg>
        <pc:inkChg chg="add del mod">
          <ac:chgData name="Tim Cook" userId="d1c7cfb340f2c7ab" providerId="LiveId" clId="{C4F07370-0182-4635-ACE3-8C64B7937DEB}" dt="2023-04-18T23:45:02.100" v="206"/>
          <ac:inkMkLst>
            <pc:docMk/>
            <pc:sldMk cId="2357909890" sldId="489"/>
            <ac:inkMk id="61" creationId="{D4A7FB35-7D5A-67B4-0808-789E1392E7C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3" creationId="{2B504DEA-781F-3F36-DFF6-1A0A2F1DB891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4" creationId="{7EE1198C-BA6C-CC1C-2ECF-5C7DF47C283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5" creationId="{3CDAF807-F9F0-E689-D6A9-8739B27312B7}"/>
          </ac:inkMkLst>
        </pc:inkChg>
        <pc:inkChg chg="add del mod">
          <ac:chgData name="Tim Cook" userId="d1c7cfb340f2c7ab" providerId="LiveId" clId="{C4F07370-0182-4635-ACE3-8C64B7937DEB}" dt="2023-04-18T23:42:43.042" v="193"/>
          <ac:inkMkLst>
            <pc:docMk/>
            <pc:sldMk cId="2357909890" sldId="489"/>
            <ac:inkMk id="66" creationId="{EAC2133A-EA19-8F72-45FF-6FC0B86322AD}"/>
          </ac:inkMkLst>
        </pc:inkChg>
        <pc:inkChg chg="add del mod">
          <ac:chgData name="Tim Cook" userId="d1c7cfb340f2c7ab" providerId="LiveId" clId="{C4F07370-0182-4635-ACE3-8C64B7937DEB}" dt="2023-04-18T23:42:43.042" v="192"/>
          <ac:inkMkLst>
            <pc:docMk/>
            <pc:sldMk cId="2357909890" sldId="489"/>
            <ac:inkMk id="67" creationId="{CEA5E7CA-1C08-F4FB-E94F-50B0B90949D7}"/>
          </ac:inkMkLst>
        </pc:inkChg>
        <pc:inkChg chg="add del mod">
          <ac:chgData name="Tim Cook" userId="d1c7cfb340f2c7ab" providerId="LiveId" clId="{C4F07370-0182-4635-ACE3-8C64B7937DEB}" dt="2023-04-18T23:42:41.485" v="186"/>
          <ac:inkMkLst>
            <pc:docMk/>
            <pc:sldMk cId="2357909890" sldId="489"/>
            <ac:inkMk id="68" creationId="{9D7339C1-3F7E-73D6-4A26-290D78E08803}"/>
          </ac:inkMkLst>
        </pc:inkChg>
        <pc:inkChg chg="add del mod">
          <ac:chgData name="Tim Cook" userId="d1c7cfb340f2c7ab" providerId="LiveId" clId="{C4F07370-0182-4635-ACE3-8C64B7937DEB}" dt="2023-04-18T23:42:41.500" v="191"/>
          <ac:inkMkLst>
            <pc:docMk/>
            <pc:sldMk cId="2357909890" sldId="489"/>
            <ac:inkMk id="69" creationId="{6BFB94AC-E73D-815F-8C5F-E000E65507D6}"/>
          </ac:inkMkLst>
        </pc:inkChg>
        <pc:inkChg chg="add del mod">
          <ac:chgData name="Tim Cook" userId="d1c7cfb340f2c7ab" providerId="LiveId" clId="{C4F07370-0182-4635-ACE3-8C64B7937DEB}" dt="2023-04-18T23:42:41.485" v="188"/>
          <ac:inkMkLst>
            <pc:docMk/>
            <pc:sldMk cId="2357909890" sldId="489"/>
            <ac:inkMk id="70" creationId="{53BCF1AB-BC67-F986-A669-2F05B7459C26}"/>
          </ac:inkMkLst>
        </pc:inkChg>
        <pc:inkChg chg="add del mod">
          <ac:chgData name="Tim Cook" userId="d1c7cfb340f2c7ab" providerId="LiveId" clId="{C4F07370-0182-4635-ACE3-8C64B7937DEB}" dt="2023-04-18T23:42:41.485" v="189"/>
          <ac:inkMkLst>
            <pc:docMk/>
            <pc:sldMk cId="2357909890" sldId="489"/>
            <ac:inkMk id="71" creationId="{50154B25-072F-EA49-73FE-8D54350B4DF0}"/>
          </ac:inkMkLst>
        </pc:inkChg>
        <pc:inkChg chg="add del mod">
          <ac:chgData name="Tim Cook" userId="d1c7cfb340f2c7ab" providerId="LiveId" clId="{C4F07370-0182-4635-ACE3-8C64B7937DEB}" dt="2023-04-18T23:42:41.485" v="184"/>
          <ac:inkMkLst>
            <pc:docMk/>
            <pc:sldMk cId="2357909890" sldId="489"/>
            <ac:inkMk id="72" creationId="{4494647D-4F57-DAAC-656A-D53D90694532}"/>
          </ac:inkMkLst>
        </pc:inkChg>
        <pc:inkChg chg="add del mod">
          <ac:chgData name="Tim Cook" userId="d1c7cfb340f2c7ab" providerId="LiveId" clId="{C4F07370-0182-4635-ACE3-8C64B7937DEB}" dt="2023-04-18T23:42:41.485" v="190"/>
          <ac:inkMkLst>
            <pc:docMk/>
            <pc:sldMk cId="2357909890" sldId="489"/>
            <ac:inkMk id="73" creationId="{607B63BB-28B5-1D83-F7FC-4CD01960B307}"/>
          </ac:inkMkLst>
        </pc:inkChg>
        <pc:inkChg chg="add del mod">
          <ac:chgData name="Tim Cook" userId="d1c7cfb340f2c7ab" providerId="LiveId" clId="{C4F07370-0182-4635-ACE3-8C64B7937DEB}" dt="2023-04-18T23:42:41.485" v="187"/>
          <ac:inkMkLst>
            <pc:docMk/>
            <pc:sldMk cId="2357909890" sldId="489"/>
            <ac:inkMk id="74" creationId="{1B0AA426-A843-5F98-0BE6-12329B81516E}"/>
          </ac:inkMkLst>
        </pc:inkChg>
        <pc:inkChg chg="add del mod">
          <ac:chgData name="Tim Cook" userId="d1c7cfb340f2c7ab" providerId="LiveId" clId="{C4F07370-0182-4635-ACE3-8C64B7937DEB}" dt="2023-04-18T23:42:41.485" v="185"/>
          <ac:inkMkLst>
            <pc:docMk/>
            <pc:sldMk cId="2357909890" sldId="489"/>
            <ac:inkMk id="75" creationId="{23D282DA-8965-0864-3325-19F499A92169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8" creationId="{246F26BA-D667-6B28-614E-F89860C5DBB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9" creationId="{094A01E3-55E2-53BD-4396-308B0244DB48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0" creationId="{22F37546-66AC-7BE2-BAD3-BA37B8493CE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1" creationId="{03B31867-1850-9782-C86A-63133B6D161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2" creationId="{381C4B6D-325F-84F7-6C73-FA712200B324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3" creationId="{C4542B67-09A2-2630-142F-83CE20B8169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4" creationId="{A3B4428D-0083-19DD-E37F-7980D55E10FA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5" creationId="{482AFA26-01BE-9186-DA4B-40EC37E38EB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6" creationId="{DEA23A19-CD6A-5544-5644-480E87AD65C6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7" creationId="{762E5DA2-030A-AFD7-A970-D15FE990EB36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0" creationId="{F8018273-5DF3-EE8D-2CF0-E2B691209D0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1" creationId="{A30C737C-42E4-C9F4-37B3-1E63229CD7F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2" creationId="{D78677BC-30B5-A1B2-D451-C9501082B895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3" creationId="{5680C6ED-C116-097F-4BAA-52E8FA84FCB7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4" creationId="{E38A5CE6-A66C-1CF8-FA38-AA45419BA49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5" creationId="{4D81D5FE-F3B6-0A0A-EA3A-FEF7E4515E21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6" creationId="{4A7010CB-8C40-B442-9844-5495BDD3C6B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7" creationId="{78894E5C-E863-0B8B-CFFE-C5FAF335CE7F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8" creationId="{3F3EA919-1861-04FE-DEDB-CC86C14474DD}"/>
          </ac:inkMkLst>
        </pc:inkChg>
        <pc:inkChg chg="add del">
          <ac:chgData name="Tim Cook" userId="d1c7cfb340f2c7ab" providerId="LiveId" clId="{C4F07370-0182-4635-ACE3-8C64B7937DEB}" dt="2023-04-18T23:45:28.780" v="242"/>
          <ac:inkMkLst>
            <pc:docMk/>
            <pc:sldMk cId="2357909890" sldId="489"/>
            <ac:inkMk id="99" creationId="{DCE29922-72A1-B4E2-53E4-4802E53D7715}"/>
          </ac:inkMkLst>
        </pc:inkChg>
        <pc:inkChg chg="add del mod">
          <ac:chgData name="Tim Cook" userId="d1c7cfb340f2c7ab" providerId="LiveId" clId="{C4F07370-0182-4635-ACE3-8C64B7937DEB}" dt="2023-04-18T23:45:25.487" v="241"/>
          <ac:inkMkLst>
            <pc:docMk/>
            <pc:sldMk cId="2357909890" sldId="489"/>
            <ac:inkMk id="101" creationId="{38DA17A4-222D-4400-A0C8-838E4CF10A65}"/>
          </ac:inkMkLst>
        </pc:inkChg>
        <pc:inkChg chg="add del mod">
          <ac:chgData name="Tim Cook" userId="d1c7cfb340f2c7ab" providerId="LiveId" clId="{C4F07370-0182-4635-ACE3-8C64B7937DEB}" dt="2023-04-18T23:45:25.487" v="240"/>
          <ac:inkMkLst>
            <pc:docMk/>
            <pc:sldMk cId="2357909890" sldId="489"/>
            <ac:inkMk id="102" creationId="{780BE754-0DD1-3A8B-AF6D-983EC42D37A6}"/>
          </ac:inkMkLst>
        </pc:inkChg>
        <pc:inkChg chg="add del mod">
          <ac:chgData name="Tim Cook" userId="d1c7cfb340f2c7ab" providerId="LiveId" clId="{C4F07370-0182-4635-ACE3-8C64B7937DEB}" dt="2023-04-18T23:45:25.487" v="239"/>
          <ac:inkMkLst>
            <pc:docMk/>
            <pc:sldMk cId="2357909890" sldId="489"/>
            <ac:inkMk id="103" creationId="{D11C8714-D15A-122B-E450-EA383C0882D5}"/>
          </ac:inkMkLst>
        </pc:inkChg>
        <pc:inkChg chg="add del mod">
          <ac:chgData name="Tim Cook" userId="d1c7cfb340f2c7ab" providerId="LiveId" clId="{C4F07370-0182-4635-ACE3-8C64B7937DEB}" dt="2023-04-18T23:45:25.487" v="235"/>
          <ac:inkMkLst>
            <pc:docMk/>
            <pc:sldMk cId="2357909890" sldId="489"/>
            <ac:inkMk id="104" creationId="{9FA2F547-2900-27EC-B39C-B7393C10A188}"/>
          </ac:inkMkLst>
        </pc:inkChg>
        <pc:inkChg chg="add del mod">
          <ac:chgData name="Tim Cook" userId="d1c7cfb340f2c7ab" providerId="LiveId" clId="{C4F07370-0182-4635-ACE3-8C64B7937DEB}" dt="2023-04-18T23:45:25.487" v="238"/>
          <ac:inkMkLst>
            <pc:docMk/>
            <pc:sldMk cId="2357909890" sldId="489"/>
            <ac:inkMk id="105" creationId="{02E7230B-8637-0254-05E5-6929C86E0DD9}"/>
          </ac:inkMkLst>
        </pc:inkChg>
        <pc:inkChg chg="add del mod">
          <ac:chgData name="Tim Cook" userId="d1c7cfb340f2c7ab" providerId="LiveId" clId="{C4F07370-0182-4635-ACE3-8C64B7937DEB}" dt="2023-04-18T23:45:25.487" v="237"/>
          <ac:inkMkLst>
            <pc:docMk/>
            <pc:sldMk cId="2357909890" sldId="489"/>
            <ac:inkMk id="107" creationId="{EDC7EF3A-2FE5-620F-1B4B-6CE6836ECEAF}"/>
          </ac:inkMkLst>
        </pc:inkChg>
        <pc:inkChg chg="add del mod">
          <ac:chgData name="Tim Cook" userId="d1c7cfb340f2c7ab" providerId="LiveId" clId="{C4F07370-0182-4635-ACE3-8C64B7937DEB}" dt="2023-04-18T23:45:25.487" v="236"/>
          <ac:inkMkLst>
            <pc:docMk/>
            <pc:sldMk cId="2357909890" sldId="489"/>
            <ac:inkMk id="108" creationId="{BB5F392A-1A9F-FA0F-EDC8-99D6AF1E7965}"/>
          </ac:inkMkLst>
        </pc:inkChg>
        <pc:inkChg chg="add del mod">
          <ac:chgData name="Tim Cook" userId="d1c7cfb340f2c7ab" providerId="LiveId" clId="{C4F07370-0182-4635-ACE3-8C64B7937DEB}" dt="2023-04-18T23:45:24.757" v="234"/>
          <ac:inkMkLst>
            <pc:docMk/>
            <pc:sldMk cId="2357909890" sldId="489"/>
            <ac:inkMk id="109" creationId="{D6E523E1-D3AE-1CB3-9F5D-DA32FEDE48E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111" creationId="{EF617CFB-B30B-9728-D3E5-C8F96268250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3" creationId="{83879254-1624-6EC5-3EED-C2AF45368579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4" creationId="{555EED79-1FDB-A1C0-AC30-6437DE2E9C1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5" creationId="{26BE4A6F-A928-49FE-09EC-16CD320853C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6" creationId="{6386425C-328A-46C5-67A4-D7295098F60C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7" creationId="{D5DECA94-970F-FFF4-D5F8-EAD6DC66D4A1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8" creationId="{A5772883-DB2A-981D-03E7-27C4FF8A3D3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9" creationId="{C9ED478B-285A-6E18-27E6-1BDDFA5C5E7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0" creationId="{BEB38813-F470-DEE4-E6CC-7E3A1A66D07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1" creationId="{2F597EE3-CC09-3388-8641-C5DD116F5CBD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3" creationId="{8FBC85DF-4A2B-6D33-8D4F-43C46B113C4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4" creationId="{E00F3AC5-F6D2-2418-1697-46C9F6FD884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5" creationId="{5F274D3D-CF60-B6CE-7DCF-8DE89C111FE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6" creationId="{6C19BFE0-EF32-2D59-3F8A-1C1B21ABD053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7" creationId="{E68CA442-F204-F3EB-DBC1-132A8540476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8" creationId="{01E4EBC0-C8BE-4E76-76FB-A6789229238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9" creationId="{05667B76-D7AD-874F-E95C-44BC7D2790E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0" creationId="{691CE68D-452F-A427-F4C9-2C8F305EE25F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1" creationId="{ADD72CAF-57D9-F4F1-242A-D7EC9AA178D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4" creationId="{B7C8E0DE-D114-B8EC-8D6E-99C7E2A5D40C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5" creationId="{FF7BC84D-2A4F-C8C5-54D6-E832343147B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6" creationId="{2CE79DBD-3B9B-59E7-FAC4-7483EA6F2B1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8" creationId="{6BFE88F9-DACD-6FB4-48EC-45352F29B241}"/>
          </ac:inkMkLst>
        </pc:inkChg>
        <pc:inkChg chg="add del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40" creationId="{5D233EEB-2208-D0DE-E444-D7284FFC44A7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2" creationId="{3BAEEFC1-B9E0-E90C-6718-D9199E420679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3" creationId="{9CE423E8-2028-F0C9-702D-E95A159A1490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5" creationId="{89459D26-093D-0FB6-864B-C3753475968C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6" creationId="{59532D06-DAE3-3BF3-B907-81F4F139541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7" creationId="{E9B4586E-44B1-CA4C-898F-9C9CEA2F6891}"/>
          </ac:inkMkLst>
        </pc:inkChg>
        <pc:inkChg chg="add del mod">
          <ac:chgData name="Tim Cook" userId="d1c7cfb340f2c7ab" providerId="LiveId" clId="{C4F07370-0182-4635-ACE3-8C64B7937DEB}" dt="2023-04-18T23:45:58.976" v="285"/>
          <ac:inkMkLst>
            <pc:docMk/>
            <pc:sldMk cId="2357909890" sldId="489"/>
            <ac:inkMk id="148" creationId="{440EC789-9AFD-79E0-EE26-5EEE3340237D}"/>
          </ac:inkMkLst>
        </pc:inkChg>
        <pc:inkChg chg="add del mod">
          <ac:chgData name="Tim Cook" userId="d1c7cfb340f2c7ab" providerId="LiveId" clId="{C4F07370-0182-4635-ACE3-8C64B7937DEB}" dt="2023-04-18T23:45:58.976" v="284"/>
          <ac:inkMkLst>
            <pc:docMk/>
            <pc:sldMk cId="2357909890" sldId="489"/>
            <ac:inkMk id="149" creationId="{0959B76A-307A-5FE0-F3C1-82544F4817C6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0" creationId="{FF215DE2-10AE-F558-5A29-C6063B077FCD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2" creationId="{1130A95B-B2D9-9E0E-AAA5-19E948BCEC4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3" creationId="{07F26CA3-F4EF-F0C4-70E5-C2FEF1A310CA}"/>
          </ac:inkMkLst>
        </pc:inkChg>
      </pc:sldChg>
      <pc:sldChg chg="addSp delSp modSp mod">
        <pc:chgData name="Tim Cook" userId="d1c7cfb340f2c7ab" providerId="LiveId" clId="{C4F07370-0182-4635-ACE3-8C64B7937DEB}" dt="2023-04-18T23:53:03.057" v="364" actId="1076"/>
        <pc:sldMkLst>
          <pc:docMk/>
          <pc:sldMk cId="1059289545" sldId="493"/>
        </pc:sldMkLst>
        <pc:grpChg chg="del mod">
          <ac:chgData name="Tim Cook" userId="d1c7cfb340f2c7ab" providerId="LiveId" clId="{C4F07370-0182-4635-ACE3-8C64B7937DEB}" dt="2023-04-18T23:49:44.207" v="330"/>
          <ac:grpSpMkLst>
            <pc:docMk/>
            <pc:sldMk cId="1059289545" sldId="493"/>
            <ac:grpSpMk id="60" creationId="{DEF460AD-E3A8-029D-1C66-3DD166AFEDA3}"/>
          </ac:grpSpMkLst>
        </pc:grpChg>
        <pc:grpChg chg="mod">
          <ac:chgData name="Tim Cook" userId="d1c7cfb340f2c7ab" providerId="LiveId" clId="{C4F07370-0182-4635-ACE3-8C64B7937DEB}" dt="2023-04-18T23:49:30.969" v="308"/>
          <ac:grpSpMkLst>
            <pc:docMk/>
            <pc:sldMk cId="1059289545" sldId="493"/>
            <ac:grpSpMk id="69" creationId="{65116F7F-631B-A382-265F-7E3EB944C137}"/>
          </ac:grpSpMkLst>
        </pc:grpChg>
        <pc:grpChg chg="mod">
          <ac:chgData name="Tim Cook" userId="d1c7cfb340f2c7ab" providerId="LiveId" clId="{C4F07370-0182-4635-ACE3-8C64B7937DEB}" dt="2023-04-18T23:49:33.433" v="312"/>
          <ac:grpSpMkLst>
            <pc:docMk/>
            <pc:sldMk cId="1059289545" sldId="493"/>
            <ac:grpSpMk id="73" creationId="{9C8DCA08-BCB4-74D9-CBD9-97691A585541}"/>
          </ac:grpSpMkLst>
        </pc:grpChg>
        <pc:grpChg chg="mod">
          <ac:chgData name="Tim Cook" userId="d1c7cfb340f2c7ab" providerId="LiveId" clId="{C4F07370-0182-4635-ACE3-8C64B7937DEB}" dt="2023-04-18T23:49:37.676" v="320"/>
          <ac:grpSpMkLst>
            <pc:docMk/>
            <pc:sldMk cId="1059289545" sldId="493"/>
            <ac:grpSpMk id="81" creationId="{D5B0675C-411D-F372-3707-8DBD46668C0E}"/>
          </ac:grpSpMkLst>
        </pc:grpChg>
        <pc:grpChg chg="mod">
          <ac:chgData name="Tim Cook" userId="d1c7cfb340f2c7ab" providerId="LiveId" clId="{C4F07370-0182-4635-ACE3-8C64B7937DEB}" dt="2023-04-18T23:49:40.580" v="324"/>
          <ac:grpSpMkLst>
            <pc:docMk/>
            <pc:sldMk cId="1059289545" sldId="493"/>
            <ac:grpSpMk id="85" creationId="{8F69DDEF-237E-96B0-F8A8-53FA84D159CA}"/>
          </ac:grpSpMkLst>
        </pc:grpChg>
        <pc:grpChg chg="del 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4" creationId="{2C081A03-B256-05D5-6577-B782FC8EA770}"/>
          </ac:grpSpMkLst>
        </pc:grpChg>
        <pc:grpChg chg="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6" creationId="{B6DDA3B2-C277-EC8D-8576-14F9A3EFFAC4}"/>
          </ac:grpSpMkLst>
        </pc:grpChg>
        <pc:grpChg chg="mod">
          <ac:chgData name="Tim Cook" userId="d1c7cfb340f2c7ab" providerId="LiveId" clId="{C4F07370-0182-4635-ACE3-8C64B7937DEB}" dt="2023-04-18T23:50:01.228" v="347"/>
          <ac:grpSpMkLst>
            <pc:docMk/>
            <pc:sldMk cId="1059289545" sldId="493"/>
            <ac:grpSpMk id="100" creationId="{6C9F6ABA-CAF0-A8DF-BB35-DE91A4506FE9}"/>
          </ac:grpSpMkLst>
        </pc:grpChg>
        <pc:grpChg chg="del mod">
          <ac:chgData name="Tim Cook" userId="d1c7cfb340f2c7ab" providerId="LiveId" clId="{C4F07370-0182-4635-ACE3-8C64B7937DEB}" dt="2023-04-18T23:50:18.159" v="355"/>
          <ac:grpSpMkLst>
            <pc:docMk/>
            <pc:sldMk cId="1059289545" sldId="493"/>
            <ac:grpSpMk id="105" creationId="{73172DA7-6B83-584A-0533-C3BBB5AC2111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3" creationId="{4681FC39-30C6-DAFD-0400-0BA598483C99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4" creationId="{C9822745-73EF-03D3-69F2-4B1970DEEC69}"/>
          </ac:grpSpMkLst>
        </pc:grpChg>
        <pc:inkChg chg="add del mod">
          <ac:chgData name="Tim Cook" userId="d1c7cfb340f2c7ab" providerId="LiveId" clId="{C4F07370-0182-4635-ACE3-8C64B7937DEB}" dt="2023-04-18T23:49:44.207" v="331"/>
          <ac:inkMkLst>
            <pc:docMk/>
            <pc:sldMk cId="1059289545" sldId="493"/>
            <ac:inkMk id="53" creationId="{D301E75A-C5E1-20EE-8159-E1D55A871EB0}"/>
          </ac:inkMkLst>
        </pc:inkChg>
        <pc:inkChg chg="add del mod">
          <ac:chgData name="Tim Cook" userId="d1c7cfb340f2c7ab" providerId="LiveId" clId="{C4F07370-0182-4635-ACE3-8C64B7937DEB}" dt="2023-04-18T23:49:44.207" v="328"/>
          <ac:inkMkLst>
            <pc:docMk/>
            <pc:sldMk cId="1059289545" sldId="493"/>
            <ac:inkMk id="54" creationId="{D315949E-B9D5-84E5-C4BC-96305D1C42FE}"/>
          </ac:inkMkLst>
        </pc:inkChg>
        <pc:inkChg chg="add del mod">
          <ac:chgData name="Tim Cook" userId="d1c7cfb340f2c7ab" providerId="LiveId" clId="{C4F07370-0182-4635-ACE3-8C64B7937DEB}" dt="2023-04-18T23:49:44.207" v="326"/>
          <ac:inkMkLst>
            <pc:docMk/>
            <pc:sldMk cId="1059289545" sldId="493"/>
            <ac:inkMk id="55" creationId="{2A30E13D-8051-4837-2AF6-3B0697865253}"/>
          </ac:inkMkLst>
        </pc:inkChg>
        <pc:inkChg chg="add del mod">
          <ac:chgData name="Tim Cook" userId="d1c7cfb340f2c7ab" providerId="LiveId" clId="{C4F07370-0182-4635-ACE3-8C64B7937DEB}" dt="2023-04-18T23:49:44.207" v="329"/>
          <ac:inkMkLst>
            <pc:docMk/>
            <pc:sldMk cId="1059289545" sldId="493"/>
            <ac:inkMk id="56" creationId="{98732DB9-5758-91B5-8AAA-34E9FAEEE2DD}"/>
          </ac:inkMkLst>
        </pc:inkChg>
        <pc:inkChg chg="add del mod">
          <ac:chgData name="Tim Cook" userId="d1c7cfb340f2c7ab" providerId="LiveId" clId="{C4F07370-0182-4635-ACE3-8C64B7937DEB}" dt="2023-04-18T23:49:44.191" v="325"/>
          <ac:inkMkLst>
            <pc:docMk/>
            <pc:sldMk cId="1059289545" sldId="493"/>
            <ac:inkMk id="57" creationId="{540A3277-C90A-EB1B-CFBB-651ACC550D0B}"/>
          </ac:inkMkLst>
        </pc:inkChg>
        <pc:inkChg chg="add del mod">
          <ac:chgData name="Tim Cook" userId="d1c7cfb340f2c7ab" providerId="LiveId" clId="{C4F07370-0182-4635-ACE3-8C64B7937DEB}" dt="2023-04-18T23:49:44.207" v="327"/>
          <ac:inkMkLst>
            <pc:docMk/>
            <pc:sldMk cId="1059289545" sldId="493"/>
            <ac:inkMk id="58" creationId="{77730FB4-060D-C109-BD71-19F5E85BA26C}"/>
          </ac:inkMkLst>
        </pc:inkChg>
        <pc:inkChg chg="add del mod">
          <ac:chgData name="Tim Cook" userId="d1c7cfb340f2c7ab" providerId="LiveId" clId="{C4F07370-0182-4635-ACE3-8C64B7937DEB}" dt="2023-04-18T23:49:44.207" v="330"/>
          <ac:inkMkLst>
            <pc:docMk/>
            <pc:sldMk cId="1059289545" sldId="493"/>
            <ac:inkMk id="59" creationId="{3C994BB3-3934-90B1-D373-748E1913F1A1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1" creationId="{9D8E8D4F-EC9A-A5B5-6D77-0B04C9D3E04B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2" creationId="{268074C8-B77B-24DD-3705-BE142A94DA28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3" creationId="{A24BF535-295F-B3FB-3F3E-EDD8738639FD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4" creationId="{BCF71000-E748-04D5-DE87-10496BFBB1E9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5" creationId="{AD67DF00-BA4B-985C-8AED-92640C9D212B}"/>
          </ac:inkMkLst>
        </pc:inkChg>
        <pc:inkChg chg="add del">
          <ac:chgData name="Tim Cook" userId="d1c7cfb340f2c7ab" providerId="LiveId" clId="{C4F07370-0182-4635-ACE3-8C64B7937DEB}" dt="2023-04-18T23:49:30.680" v="305"/>
          <ac:inkMkLst>
            <pc:docMk/>
            <pc:sldMk cId="1059289545" sldId="493"/>
            <ac:inkMk id="66" creationId="{062E278F-98EF-5F40-2AEC-D79B39E3C596}"/>
          </ac:inkMkLst>
        </pc:inkChg>
        <pc:inkChg chg="add del">
          <ac:chgData name="Tim Cook" userId="d1c7cfb340f2c7ab" providerId="LiveId" clId="{C4F07370-0182-4635-ACE3-8C64B7937DEB}" dt="2023-04-18T23:49:30.680" v="307"/>
          <ac:inkMkLst>
            <pc:docMk/>
            <pc:sldMk cId="1059289545" sldId="493"/>
            <ac:inkMk id="67" creationId="{2EDAD4DC-BC50-6897-1FD9-5B26B872EFE6}"/>
          </ac:inkMkLst>
        </pc:inkChg>
        <pc:inkChg chg="add del">
          <ac:chgData name="Tim Cook" userId="d1c7cfb340f2c7ab" providerId="LiveId" clId="{C4F07370-0182-4635-ACE3-8C64B7937DEB}" dt="2023-04-18T23:49:30.680" v="306"/>
          <ac:inkMkLst>
            <pc:docMk/>
            <pc:sldMk cId="1059289545" sldId="493"/>
            <ac:inkMk id="68" creationId="{A0BC7029-8FA3-3D5B-C966-58A91A7D4EE3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0" creationId="{1E7A4AD2-64B6-3707-21B5-BF93705F9EE2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1" creationId="{68552A22-0740-AB06-42D5-E8D79D9FA63C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2" creationId="{5558B8B4-00DB-225D-274B-54F0F51C6B7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4" creationId="{C0D95EC2-6D03-5BB1-4808-2B8C38CE789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5" creationId="{BB005C99-3A72-06B8-7BC0-74D8A811EEE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6" creationId="{7140A04B-6805-6D04-EBC1-C29A7D9C24D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7" creationId="{749D2DE1-69A4-AD76-C4FD-AD3532972FA2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8" creationId="{845BA71F-238C-AC2C-8D54-DEC5B1EE9446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9" creationId="{94E33C28-ACAC-B236-A703-C82583DD6F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0" creationId="{B6FB2317-0C95-313D-1ABC-96A3E6B576A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2" creationId="{98BE814F-5699-B284-665B-C9617199403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3" creationId="{95A3E1D9-9D56-03D3-23A9-523C8CC3690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4" creationId="{E885EA42-385D-6213-FE36-0C165C4926BD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6" creationId="{73F97487-9C2B-81A7-D1F3-62317A31112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7" creationId="{DB5EA198-DEAE-6C59-B325-34388BEF1D75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8" creationId="{B97F6D17-1BB6-3C3A-5AE6-D37267E933C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9" creationId="{2ECF1E0C-7FEE-70DB-8207-6F178414B42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0" creationId="{BECCBF1D-BEBD-714F-0C5E-41861D62527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1" creationId="{E8080B22-5D31-0659-FE68-0E328ACFCAF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2" creationId="{D581D806-2F34-8BFA-7265-E118423159A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3" creationId="{A0552B0C-3F3E-65EE-6CB3-E6009B22CAB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5" creationId="{943E52D3-BE04-E89A-E1F9-8AD84FF766DB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7" creationId="{086A0C9C-1A45-22B8-E75D-FAD955FC7B5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8" creationId="{0B25F603-2590-27F7-B3A8-3030B4E131D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9" creationId="{FDFA1473-70D6-E000-47B2-7AC07EE60C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101" creationId="{44EB15C1-5554-B545-1BD6-ACD9488C7E97}"/>
          </ac:inkMkLst>
        </pc:inkChg>
        <pc:inkChg chg="add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2" creationId="{3912274E-3AFC-36BE-E6C5-847300E3CDB7}"/>
          </ac:inkMkLst>
        </pc:inkChg>
        <pc:inkChg chg="add del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3" creationId="{B4C7A7E6-8E3B-3108-D75E-8D91546F8693}"/>
          </ac:inkMkLst>
        </pc:inkChg>
        <pc:inkChg chg="add del mod">
          <ac:chgData name="Tim Cook" userId="d1c7cfb340f2c7ab" providerId="LiveId" clId="{C4F07370-0182-4635-ACE3-8C64B7937DEB}" dt="2023-04-18T23:50:18.159" v="354"/>
          <ac:inkMkLst>
            <pc:docMk/>
            <pc:sldMk cId="1059289545" sldId="493"/>
            <ac:inkMk id="104" creationId="{C99F829B-3843-D7CA-F341-EAE19EA30C0F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6" creationId="{AF63356C-9829-6855-D7CD-20E812025597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7" creationId="{11C1BEF8-AA1D-E9B2-7E50-2022543A04F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8" creationId="{96AC5A5C-D204-66C5-7399-8F15C416C344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9" creationId="{0003CFA0-522D-CF8B-93D0-92066FFB911D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0" creationId="{028670E1-4D88-2EE4-F114-A21B430276A6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1" creationId="{0E7DDC05-3901-75D1-8A3D-828174D526C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2" creationId="{C67830AB-5102-7CEC-EFBC-DE774AE6B02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DD1D8113-0F15-4952-B50A-76B709E3617E}"/>
    <pc:docChg chg="undo custSel addSld delSld modSld">
      <pc:chgData name="Tim Cook" userId="d1c7cfb340f2c7ab" providerId="LiveId" clId="{DD1D8113-0F15-4952-B50A-76B709E3617E}" dt="2023-04-19T00:49:49.548" v="434" actId="21"/>
      <pc:docMkLst>
        <pc:docMk/>
      </pc:docMkLst>
      <pc:sldChg chg="del">
        <pc:chgData name="Tim Cook" userId="d1c7cfb340f2c7ab" providerId="LiveId" clId="{DD1D8113-0F15-4952-B50A-76B709E3617E}" dt="2023-04-18T19:27:08.571" v="0" actId="47"/>
        <pc:sldMkLst>
          <pc:docMk/>
          <pc:sldMk cId="4111155161" sldId="472"/>
        </pc:sldMkLst>
      </pc:sldChg>
      <pc:sldChg chg="modSp mod">
        <pc:chgData name="Tim Cook" userId="d1c7cfb340f2c7ab" providerId="LiveId" clId="{DD1D8113-0F15-4952-B50A-76B709E3617E}" dt="2023-04-18T23:55:31.708" v="426" actId="20577"/>
        <pc:sldMkLst>
          <pc:docMk/>
          <pc:sldMk cId="535247102" sldId="476"/>
        </pc:sldMkLst>
        <pc:spChg chg="mod">
          <ac:chgData name="Tim Cook" userId="d1c7cfb340f2c7ab" providerId="LiveId" clId="{DD1D8113-0F15-4952-B50A-76B709E3617E}" dt="2023-04-18T23:55:31.708" v="426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DD1D8113-0F15-4952-B50A-76B709E3617E}" dt="2023-04-18T23:55:03.801" v="350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DD1D8113-0F15-4952-B50A-76B709E3617E}" dt="2023-04-18T19:27:08.795" v="1" actId="47"/>
        <pc:sldMkLst>
          <pc:docMk/>
          <pc:sldMk cId="4228420529" sldId="477"/>
        </pc:sldMkLst>
      </pc:sldChg>
      <pc:sldChg chg="del">
        <pc:chgData name="Tim Cook" userId="d1c7cfb340f2c7ab" providerId="LiveId" clId="{DD1D8113-0F15-4952-B50A-76B709E3617E}" dt="2023-04-18T19:27:09.130" v="2" actId="47"/>
        <pc:sldMkLst>
          <pc:docMk/>
          <pc:sldMk cId="3146788915" sldId="478"/>
        </pc:sldMkLst>
      </pc:sldChg>
      <pc:sldChg chg="del">
        <pc:chgData name="Tim Cook" userId="d1c7cfb340f2c7ab" providerId="LiveId" clId="{DD1D8113-0F15-4952-B50A-76B709E3617E}" dt="2023-04-18T19:27:09.493" v="3" actId="47"/>
        <pc:sldMkLst>
          <pc:docMk/>
          <pc:sldMk cId="3428576599" sldId="479"/>
        </pc:sldMkLst>
      </pc:sldChg>
      <pc:sldChg chg="del">
        <pc:chgData name="Tim Cook" userId="d1c7cfb340f2c7ab" providerId="LiveId" clId="{DD1D8113-0F15-4952-B50A-76B709E3617E}" dt="2023-04-18T19:27:09.790" v="4" actId="47"/>
        <pc:sldMkLst>
          <pc:docMk/>
          <pc:sldMk cId="1616452671" sldId="480"/>
        </pc:sldMkLst>
      </pc:sldChg>
      <pc:sldChg chg="del">
        <pc:chgData name="Tim Cook" userId="d1c7cfb340f2c7ab" providerId="LiveId" clId="{DD1D8113-0F15-4952-B50A-76B709E3617E}" dt="2023-04-18T19:27:10.931" v="5" actId="47"/>
        <pc:sldMkLst>
          <pc:docMk/>
          <pc:sldMk cId="3546425711" sldId="483"/>
        </pc:sldMkLst>
      </pc:sldChg>
      <pc:sldChg chg="addSp delSp modSp new mod">
        <pc:chgData name="Tim Cook" userId="d1c7cfb340f2c7ab" providerId="LiveId" clId="{DD1D8113-0F15-4952-B50A-76B709E3617E}" dt="2023-04-18T23:26:04.675" v="223" actId="1076"/>
        <pc:sldMkLst>
          <pc:docMk/>
          <pc:sldMk cId="1066324181" sldId="485"/>
        </pc:sldMkLst>
        <pc:spChg chg="mod">
          <ac:chgData name="Tim Cook" userId="d1c7cfb340f2c7ab" providerId="LiveId" clId="{DD1D8113-0F15-4952-B50A-76B709E3617E}" dt="2023-04-18T19:27:56.322" v="59" actId="20577"/>
          <ac:spMkLst>
            <pc:docMk/>
            <pc:sldMk cId="1066324181" sldId="485"/>
            <ac:spMk id="2" creationId="{AB9BEADC-17F3-0CDE-B9F4-9C8598F1BAC5}"/>
          </ac:spMkLst>
        </pc:spChg>
        <pc:spChg chg="del">
          <ac:chgData name="Tim Cook" userId="d1c7cfb340f2c7ab" providerId="LiveId" clId="{DD1D8113-0F15-4952-B50A-76B709E3617E}" dt="2023-04-18T19:27:29.709" v="7" actId="478"/>
          <ac:spMkLst>
            <pc:docMk/>
            <pc:sldMk cId="1066324181" sldId="485"/>
            <ac:spMk id="3" creationId="{A3EE59BB-86CF-9067-7C5F-8DC2570E39DF}"/>
          </ac:spMkLst>
        </pc:s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7" creationId="{671D09A1-FBB4-7438-33D7-2CD92FE54CB0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38" creationId="{F86D60B1-A834-6CBF-4303-9799DECA031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48" creationId="{0458147D-4CB1-4407-3536-1E4B918D472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53" creationId="{84FFA690-C7B3-D649-8FEC-8FE86B723FC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0" creationId="{58B757AD-B9C3-8D56-2766-27A627D00C36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8" creationId="{3A267737-9396-FF14-F4CD-662321E8698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73" creationId="{0C1DE0DC-3B33-18C6-8D00-0719C5E7C4ED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0" creationId="{8B148D92-1A80-993E-FA21-6879BA87631B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8" creationId="{A0398A5D-A7DB-A99D-5E8A-4F7106682AD4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93" creationId="{5C25F975-918F-322D-101D-5F327FB0EFCF}"/>
          </ac:grpSpMkLst>
        </pc:grpChg>
        <pc:inkChg chg="mod">
          <ac:chgData name="Tim Cook" userId="d1c7cfb340f2c7ab" providerId="LiveId" clId="{DD1D8113-0F15-4952-B50A-76B709E3617E}" dt="2023-04-18T23:25:15.005" v="217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8" creationId="{D4189467-FA6B-6C4A-1FE4-28F8D65EC8E6}"/>
          </ac:inkMkLst>
        </pc:inkChg>
        <pc:inkChg chg="add mod">
          <ac:chgData name="Tim Cook" userId="d1c7cfb340f2c7ab" providerId="LiveId" clId="{DD1D8113-0F15-4952-B50A-76B709E3617E}" dt="2023-04-18T23:25:22.467" v="219" actId="1076"/>
          <ac:inkMkLst>
            <pc:docMk/>
            <pc:sldMk cId="1066324181" sldId="485"/>
            <ac:inkMk id="59" creationId="{B5ECA1C0-E911-A5F1-5A73-E61462BAB4F4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1" creationId="{0B5F4B25-BEBA-9451-A218-E6892A72520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2" creationId="{2089889F-4700-C6B2-3160-AB8E0419EAC1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3" creationId="{13BF7BA4-9F86-3831-FD52-B7880073875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4" creationId="{01F13389-B79E-8CF6-CF92-256406E497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5" creationId="{6F7797C2-6038-2160-B366-98AA1197FF0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6" creationId="{DEC66C66-DAB1-9F19-AC21-8AED1FAF36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7" creationId="{DD0611AE-4EED-4423-CA57-D746F86621D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9" creationId="{1BCDDBB5-56C8-CD6E-83B8-1D782F3FB74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0" creationId="{F110BC8C-C3DD-7A15-25D8-00F5C419E87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1" creationId="{7929E3AB-0DFA-5266-FF6C-554EE70A098A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2" creationId="{39C5BC73-906D-8E22-98F5-56567BC070A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4" creationId="{154F083C-4833-9AD4-E282-D9A9D3CA3E65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5" creationId="{01E26CE8-CE19-C5A2-FB45-86AFD7E0622C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6" creationId="{EB634357-3BA4-86E7-C423-29E5CE19CF6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7" creationId="{1545AE4E-2B7F-3B14-26A5-ECC5BEEFAE9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8" creationId="{95A3D5BF-7519-8917-1EC7-28E6B691CE31}"/>
          </ac:inkMkLst>
        </pc:inkChg>
        <pc:inkChg chg="add mod">
          <ac:chgData name="Tim Cook" userId="d1c7cfb340f2c7ab" providerId="LiveId" clId="{DD1D8113-0F15-4952-B50A-76B709E3617E}" dt="2023-04-18T23:25:24.299" v="221" actId="1076"/>
          <ac:inkMkLst>
            <pc:docMk/>
            <pc:sldMk cId="1066324181" sldId="485"/>
            <ac:inkMk id="79" creationId="{9B8A4047-01A1-2C59-3196-526DDB46A6D6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4" creationId="{6257639B-E449-5C12-7F7D-7F0F65CBA01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5" creationId="{2F746648-6924-67BA-AFA1-04F94374D0D0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6" creationId="{24820A01-3CAD-627F-5746-878A78AB7BF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7" creationId="{E4C29E8A-7B6B-64D3-E2FB-D135CE20593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8" creationId="{8ADE60AA-0A3F-911C-E900-513FD356C554}"/>
          </ac:inkMkLst>
        </pc:inkChg>
        <pc:inkChg chg="add mod">
          <ac:chgData name="Tim Cook" userId="d1c7cfb340f2c7ab" providerId="LiveId" clId="{DD1D8113-0F15-4952-B50A-76B709E3617E}" dt="2023-04-18T23:26:04.675" v="223" actId="1076"/>
          <ac:inkMkLst>
            <pc:docMk/>
            <pc:sldMk cId="1066324181" sldId="485"/>
            <ac:inkMk id="99" creationId="{573EA7D8-166E-536E-63B2-2E6E434912E8}"/>
          </ac:inkMkLst>
        </pc:inkChg>
      </pc:sldChg>
      <pc:sldChg chg="addSp modSp add mod">
        <pc:chgData name="Tim Cook" userId="d1c7cfb340f2c7ab" providerId="LiveId" clId="{DD1D8113-0F15-4952-B50A-76B709E3617E}" dt="2023-04-18T23:27:10.484" v="225" actId="1076"/>
        <pc:sldMkLst>
          <pc:docMk/>
          <pc:sldMk cId="2295387191" sldId="486"/>
        </pc:sldMkLst>
        <pc:spChg chg="mod">
          <ac:chgData name="Tim Cook" userId="d1c7cfb340f2c7ab" providerId="LiveId" clId="{DD1D8113-0F15-4952-B50A-76B709E3617E}" dt="2023-04-18T19:28:56.996" v="101" actId="20577"/>
          <ac:spMkLst>
            <pc:docMk/>
            <pc:sldMk cId="2295387191" sldId="486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3" creationId="{A03E1F11-37B7-D52B-DCC2-D76C52FE5904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1" creationId="{CB6CDA91-006C-EEA8-EDDE-383D47F51E22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6" creationId="{6874655D-2FDF-8092-DDE5-12CC07B45098}"/>
          </ac:grpSpMkLst>
        </pc:grp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1" creationId="{61FA9365-6151-5F0F-C4C5-E3A1AE8EE0AE}"/>
          </ac:inkMkLst>
        </pc:inkChg>
        <pc:inkChg chg="add mod">
          <ac:chgData name="Tim Cook" userId="d1c7cfb340f2c7ab" providerId="LiveId" clId="{DD1D8113-0F15-4952-B50A-76B709E3617E}" dt="2023-04-18T23:27:10.484" v="225" actId="1076"/>
          <ac:inkMkLst>
            <pc:docMk/>
            <pc:sldMk cId="2295387191" sldId="486"/>
            <ac:inkMk id="22" creationId="{6370C081-7C22-6EA7-3485-C726096A6B3A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4024995512" sldId="486"/>
        </pc:sldMkLst>
      </pc:sldChg>
      <pc:sldChg chg="addSp modSp add mod">
        <pc:chgData name="Tim Cook" userId="d1c7cfb340f2c7ab" providerId="LiveId" clId="{DD1D8113-0F15-4952-B50A-76B709E3617E}" dt="2023-04-18T23:41:06.240" v="268" actId="1076"/>
        <pc:sldMkLst>
          <pc:docMk/>
          <pc:sldMk cId="554282508" sldId="487"/>
        </pc:sldMkLst>
        <pc:spChg chg="mod">
          <ac:chgData name="Tim Cook" userId="d1c7cfb340f2c7ab" providerId="LiveId" clId="{DD1D8113-0F15-4952-B50A-76B709E3617E}" dt="2023-04-18T19:29:16.026" v="154" actId="20577"/>
          <ac:spMkLst>
            <pc:docMk/>
            <pc:sldMk cId="554282508" sldId="487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3" creationId="{E3D36486-DCA6-842E-BB2D-511A7B86C84D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1" creationId="{F2584970-D722-B8D4-BC23-4B9759320423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6" creationId="{24C5F239-63D2-FBDD-2A9D-26D7102A7F30}"/>
          </ac:grpSpMkLst>
        </pc:grp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4" creationId="{DA5290C0-39AC-AD7B-6E3A-D6BE1FF35D54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5" creationId="{B2EB10C3-8B6E-9F02-A176-D7E835AE12D1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6" creationId="{CB7DAC7F-2B13-A794-E9FB-1B7999B88B6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7" creationId="{15A41522-F73B-4FBB-D0B9-37C92822CB1D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8" creationId="{D5DD28DE-AB79-34E4-C90D-19D0A8DA7C06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9" creationId="{9C788966-8F50-18C8-D0D3-62AC4F9B5CFB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0" creationId="{E7017708-57C1-87B4-08B4-957B89BC6ED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2" creationId="{71C19CA1-DAD8-49E9-4727-2C9623C88D52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3" creationId="{2D3EFA13-1FFA-D0CB-92EA-67B397AAAF4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4" creationId="{7E341F83-04C6-E1E7-7CE9-B358FEA4C458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5" creationId="{7C00B0D8-5CAA-7247-BA38-F2AAFFA4390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7" creationId="{7698F230-A212-2B4A-D6D5-DB2542DDD54C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8" creationId="{162948DF-06D6-E409-56B1-4CB08204683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9" creationId="{B1FEBBE3-BE43-2639-9F39-45CECB663F47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0" creationId="{30268BC3-9BE4-A006-9F02-A0AB9E47764F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1" creationId="{C95F8286-17BF-9D9C-5D51-41B9C2CF60A2}"/>
          </ac:inkMkLst>
        </pc:inkChg>
        <pc:inkChg chg="add mod">
          <ac:chgData name="Tim Cook" userId="d1c7cfb340f2c7ab" providerId="LiveId" clId="{DD1D8113-0F15-4952-B50A-76B709E3617E}" dt="2023-04-18T23:41:06.240" v="268" actId="1076"/>
          <ac:inkMkLst>
            <pc:docMk/>
            <pc:sldMk cId="554282508" sldId="487"/>
            <ac:inkMk id="22" creationId="{0FC6B29C-41C3-3273-E7EC-CDBFB6865928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1111054325" sldId="487"/>
        </pc:sldMkLst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2520201688" sldId="488"/>
        </pc:sldMkLst>
      </pc:sldChg>
      <pc:sldChg chg="addSp delSp modSp add mod">
        <pc:chgData name="Tim Cook" userId="d1c7cfb340f2c7ab" providerId="LiveId" clId="{DD1D8113-0F15-4952-B50A-76B709E3617E}" dt="2023-04-18T23:43:42.541" v="270" actId="22"/>
        <pc:sldMkLst>
          <pc:docMk/>
          <pc:sldMk cId="3703178523" sldId="488"/>
        </pc:sldMkLst>
        <pc:spChg chg="mod">
          <ac:chgData name="Tim Cook" userId="d1c7cfb340f2c7ab" providerId="LiveId" clId="{DD1D8113-0F15-4952-B50A-76B709E3617E}" dt="2023-04-18T19:30:02.106" v="197" actId="20577"/>
          <ac:spMkLst>
            <pc:docMk/>
            <pc:sldMk cId="3703178523" sldId="488"/>
            <ac:spMk id="2" creationId="{AB9BEADC-17F3-0CDE-B9F4-9C8598F1BAC5}"/>
          </ac:spMkLst>
        </pc:spChg>
        <pc:picChg chg="add del">
          <ac:chgData name="Tim Cook" userId="d1c7cfb340f2c7ab" providerId="LiveId" clId="{DD1D8113-0F15-4952-B50A-76B709E3617E}" dt="2023-04-18T23:43:42.541" v="270" actId="22"/>
          <ac:picMkLst>
            <pc:docMk/>
            <pc:sldMk cId="3703178523" sldId="488"/>
            <ac:picMk id="4" creationId="{1C313FF3-0D4F-C6B2-A6FB-3E067E9BA301}"/>
          </ac:picMkLst>
        </pc:pic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349933269" sldId="489"/>
        </pc:sldMkLst>
      </pc:sldChg>
      <pc:sldChg chg="addSp delSp modSp new mod">
        <pc:chgData name="Tim Cook" userId="d1c7cfb340f2c7ab" providerId="LiveId" clId="{DD1D8113-0F15-4952-B50A-76B709E3617E}" dt="2023-04-19T00:45:05.516" v="427" actId="1076"/>
        <pc:sldMkLst>
          <pc:docMk/>
          <pc:sldMk cId="2357909890" sldId="489"/>
        </pc:sldMkLst>
        <pc:spChg chg="mod">
          <ac:chgData name="Tim Cook" userId="d1c7cfb340f2c7ab" providerId="LiveId" clId="{DD1D8113-0F15-4952-B50A-76B709E3617E}" dt="2023-04-18T23:17:38.513" v="216" actId="20577"/>
          <ac:spMkLst>
            <pc:docMk/>
            <pc:sldMk cId="2357909890" sldId="489"/>
            <ac:spMk id="2" creationId="{E70F80D9-CB08-9981-599B-28D9E88EA781}"/>
          </ac:spMkLst>
        </pc:spChg>
        <pc:spChg chg="del">
          <ac:chgData name="Tim Cook" userId="d1c7cfb340f2c7ab" providerId="LiveId" clId="{DD1D8113-0F15-4952-B50A-76B709E3617E}" dt="2023-04-18T23:15:23.613" v="199" actId="478"/>
          <ac:spMkLst>
            <pc:docMk/>
            <pc:sldMk cId="2357909890" sldId="489"/>
            <ac:spMk id="3" creationId="{870FF509-E9B0-5560-8E44-CCB70F019B94}"/>
          </ac:spMkLst>
        </pc:s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53" creationId="{4F500836-1DB6-022A-10FA-5595289040CE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54" creationId="{0BE9FE9C-3726-2E50-60F4-C699155C6548}"/>
          </ac:grpSpMkLst>
        </pc:grp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31" creationId="{56EBA7BF-D633-57D8-BBC6-17E23384A78C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3" creationId="{F421C617-9B90-201A-F05E-9731F2ED7DCE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4" creationId="{997F6AE9-D3EA-2FCA-3A73-663E9F68D1B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3" creationId="{83879254-1624-6EC5-3EED-C2AF45368579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4" creationId="{555EED79-1FDB-A1C0-AC30-6437DE2E9C1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5" creationId="{26BE4A6F-A928-49FE-09EC-16CD320853C7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6" creationId="{6386425C-328A-46C5-67A4-D7295098F60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7" creationId="{D5DECA94-970F-FFF4-D5F8-EAD6DC66D4A1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8" creationId="{A5772883-DB2A-981D-03E7-27C4FF8A3D3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9" creationId="{C9ED478B-285A-6E18-27E6-1BDDFA5C5E7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0" creationId="{BEB38813-F470-DEE4-E6CC-7E3A1A66D07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1" creationId="{2F597EE3-CC09-3388-8641-C5DD116F5CBD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3" creationId="{8FBC85DF-4A2B-6D33-8D4F-43C46B113C4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4" creationId="{E00F3AC5-F6D2-2418-1697-46C9F6FD884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5" creationId="{5F274D3D-CF60-B6CE-7DCF-8DE89C111FE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6" creationId="{6C19BFE0-EF32-2D59-3F8A-1C1B21ABD053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7" creationId="{E68CA442-F204-F3EB-DBC1-132A8540476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8" creationId="{01E4EBC0-C8BE-4E76-76FB-A6789229238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9" creationId="{05667B76-D7AD-874F-E95C-44BC7D2790E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0" creationId="{691CE68D-452F-A427-F4C9-2C8F305EE25F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1" creationId="{ADD72CAF-57D9-F4F1-242A-D7EC9AA178D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4" creationId="{B7C8E0DE-D114-B8EC-8D6E-99C7E2A5D40C}"/>
          </ac:inkMkLst>
        </pc:inkChg>
        <pc:cxnChg chg="add del mod">
          <ac:chgData name="Tim Cook" userId="d1c7cfb340f2c7ab" providerId="LiveId" clId="{DD1D8113-0F15-4952-B50A-76B709E3617E}" dt="2023-04-18T23:49:09.368" v="344" actId="21"/>
          <ac:cxnSpMkLst>
            <pc:docMk/>
            <pc:sldMk cId="2357909890" sldId="489"/>
            <ac:cxnSpMk id="132" creationId="{4AF42937-B7EE-D873-E595-6EF24610FC1E}"/>
          </ac:cxnSpMkLst>
        </pc:cxnChg>
        <pc:cxnChg chg="add del mod">
          <ac:chgData name="Tim Cook" userId="d1c7cfb340f2c7ab" providerId="LiveId" clId="{DD1D8113-0F15-4952-B50A-76B709E3617E}" dt="2023-04-18T23:49:11.466" v="345" actId="21"/>
          <ac:cxnSpMkLst>
            <pc:docMk/>
            <pc:sldMk cId="2357909890" sldId="489"/>
            <ac:cxnSpMk id="139" creationId="{FCCE29D3-33CD-0190-F070-BBAD44326468}"/>
          </ac:cxnSpMkLst>
        </pc:cxnChg>
      </pc:sldChg>
      <pc:sldChg chg="addSp delSp modSp new mod">
        <pc:chgData name="Tim Cook" userId="d1c7cfb340f2c7ab" providerId="LiveId" clId="{DD1D8113-0F15-4952-B50A-76B709E3617E}" dt="2023-04-18T23:31:21.221" v="263" actId="1038"/>
        <pc:sldMkLst>
          <pc:docMk/>
          <pc:sldMk cId="697915173" sldId="490"/>
        </pc:sldMkLst>
        <pc:spChg chg="mod">
          <ac:chgData name="Tim Cook" userId="d1c7cfb340f2c7ab" providerId="LiveId" clId="{DD1D8113-0F15-4952-B50A-76B709E3617E}" dt="2023-04-18T23:27:18.877" v="227"/>
          <ac:spMkLst>
            <pc:docMk/>
            <pc:sldMk cId="697915173" sldId="490"/>
            <ac:spMk id="2" creationId="{CBD94DC4-0F80-42F9-E9F6-3E8ED7FEB747}"/>
          </ac:spMkLst>
        </pc:spChg>
        <pc:spChg chg="del">
          <ac:chgData name="Tim Cook" userId="d1c7cfb340f2c7ab" providerId="LiveId" clId="{DD1D8113-0F15-4952-B50A-76B709E3617E}" dt="2023-04-18T23:27:22.499" v="228" actId="21"/>
          <ac:spMkLst>
            <pc:docMk/>
            <pc:sldMk cId="697915173" sldId="490"/>
            <ac:spMk id="3" creationId="{CF90CBA3-F0DE-099F-D7CA-0AB3FBE43C80}"/>
          </ac:spMkLst>
        </pc:spChg>
        <pc:picChg chg="add mod">
          <ac:chgData name="Tim Cook" userId="d1c7cfb340f2c7ab" providerId="LiveId" clId="{DD1D8113-0F15-4952-B50A-76B709E3617E}" dt="2023-04-18T23:29:05.799" v="231" actId="1076"/>
          <ac:picMkLst>
            <pc:docMk/>
            <pc:sldMk cId="697915173" sldId="490"/>
            <ac:picMk id="5" creationId="{FAEAEDB6-8595-1E06-0C95-A79D7E3D620E}"/>
          </ac:picMkLst>
        </pc:picChg>
        <pc:picChg chg="add mod">
          <ac:chgData name="Tim Cook" userId="d1c7cfb340f2c7ab" providerId="LiveId" clId="{DD1D8113-0F15-4952-B50A-76B709E3617E}" dt="2023-04-18T23:31:21.221" v="263" actId="1038"/>
          <ac:picMkLst>
            <pc:docMk/>
            <pc:sldMk cId="697915173" sldId="490"/>
            <ac:picMk id="7" creationId="{1C97162A-887B-3A66-4782-D037B2D68006}"/>
          </ac:picMkLst>
        </pc:picChg>
        <pc:cxnChg chg="add del mod">
          <ac:chgData name="Tim Cook" userId="d1c7cfb340f2c7ab" providerId="LiveId" clId="{DD1D8113-0F15-4952-B50A-76B709E3617E}" dt="2023-04-18T23:31:17.952" v="254" actId="21"/>
          <ac:cxnSpMkLst>
            <pc:docMk/>
            <pc:sldMk cId="697915173" sldId="490"/>
            <ac:cxnSpMk id="9" creationId="{4574FDA9-2A48-92D5-1640-B008C0619571}"/>
          </ac:cxnSpMkLst>
        </pc:cxn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109810362" sldId="490"/>
        </pc:sldMkLst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2356926092" sldId="491"/>
        </pc:sldMkLst>
      </pc:sldChg>
      <pc:sldChg chg="addSp delSp modSp new mod">
        <pc:chgData name="Tim Cook" userId="d1c7cfb340f2c7ab" providerId="LiveId" clId="{DD1D8113-0F15-4952-B50A-76B709E3617E}" dt="2023-04-18T23:31:13.834" v="253" actId="21"/>
        <pc:sldMkLst>
          <pc:docMk/>
          <pc:sldMk cId="3234673726" sldId="491"/>
        </pc:sldMkLst>
        <pc:spChg chg="mod">
          <ac:chgData name="Tim Cook" userId="d1c7cfb340f2c7ab" providerId="LiveId" clId="{DD1D8113-0F15-4952-B50A-76B709E3617E}" dt="2023-04-18T23:29:31.530" v="235"/>
          <ac:spMkLst>
            <pc:docMk/>
            <pc:sldMk cId="3234673726" sldId="491"/>
            <ac:spMk id="2" creationId="{870E7A30-79AA-7291-3F30-C864E9DFEC7A}"/>
          </ac:spMkLst>
        </pc:spChg>
        <pc:spChg chg="del">
          <ac:chgData name="Tim Cook" userId="d1c7cfb340f2c7ab" providerId="LiveId" clId="{DD1D8113-0F15-4952-B50A-76B709E3617E}" dt="2023-04-18T23:29:33.971" v="236" actId="21"/>
          <ac:spMkLst>
            <pc:docMk/>
            <pc:sldMk cId="3234673726" sldId="491"/>
            <ac:spMk id="3" creationId="{A2F7FA0E-FE49-D139-713D-34EEEE67139B}"/>
          </ac:spMkLst>
        </pc:spChg>
        <pc:picChg chg="add mod">
          <ac:chgData name="Tim Cook" userId="d1c7cfb340f2c7ab" providerId="LiveId" clId="{DD1D8113-0F15-4952-B50A-76B709E3617E}" dt="2023-04-18T23:30:22.232" v="242" actId="1076"/>
          <ac:picMkLst>
            <pc:docMk/>
            <pc:sldMk cId="3234673726" sldId="491"/>
            <ac:picMk id="5" creationId="{DCCF407A-07A5-D7BF-4EFA-D8E8BEDE0188}"/>
          </ac:picMkLst>
        </pc:picChg>
        <pc:picChg chg="add mod">
          <ac:chgData name="Tim Cook" userId="d1c7cfb340f2c7ab" providerId="LiveId" clId="{DD1D8113-0F15-4952-B50A-76B709E3617E}" dt="2023-04-18T23:31:11.028" v="252" actId="1076"/>
          <ac:picMkLst>
            <pc:docMk/>
            <pc:sldMk cId="3234673726" sldId="491"/>
            <ac:picMk id="7" creationId="{5E4607E8-F16A-9B44-86A4-839DC8CC040B}"/>
          </ac:picMkLst>
        </pc:picChg>
        <pc:cxnChg chg="add del mod">
          <ac:chgData name="Tim Cook" userId="d1c7cfb340f2c7ab" providerId="LiveId" clId="{DD1D8113-0F15-4952-B50A-76B709E3617E}" dt="2023-04-18T23:31:13.834" v="253" actId="21"/>
          <ac:cxnSpMkLst>
            <pc:docMk/>
            <pc:sldMk cId="3234673726" sldId="491"/>
            <ac:cxnSpMk id="8" creationId="{20B01784-216A-C604-3475-65ED500C3B22}"/>
          </ac:cxnSpMkLst>
        </pc:cxnChg>
      </pc:sldChg>
      <pc:sldChg chg="addSp delSp modSp new mod">
        <pc:chgData name="Tim Cook" userId="d1c7cfb340f2c7ab" providerId="LiveId" clId="{DD1D8113-0F15-4952-B50A-76B709E3617E}" dt="2023-04-18T23:44:32.657" v="325" actId="1038"/>
        <pc:sldMkLst>
          <pc:docMk/>
          <pc:sldMk cId="1511682722" sldId="492"/>
        </pc:sldMkLst>
        <pc:spChg chg="mod">
          <ac:chgData name="Tim Cook" userId="d1c7cfb340f2c7ab" providerId="LiveId" clId="{DD1D8113-0F15-4952-B50A-76B709E3617E}" dt="2023-04-18T23:43:57.176" v="304" actId="20577"/>
          <ac:spMkLst>
            <pc:docMk/>
            <pc:sldMk cId="1511682722" sldId="492"/>
            <ac:spMk id="2" creationId="{44B1D23C-C40F-8ECC-7A3E-D245FA68CBAB}"/>
          </ac:spMkLst>
        </pc:spChg>
        <pc:spChg chg="del">
          <ac:chgData name="Tim Cook" userId="d1c7cfb340f2c7ab" providerId="LiveId" clId="{DD1D8113-0F15-4952-B50A-76B709E3617E}" dt="2023-04-18T23:43:46.905" v="272" actId="21"/>
          <ac:spMkLst>
            <pc:docMk/>
            <pc:sldMk cId="1511682722" sldId="492"/>
            <ac:spMk id="3" creationId="{1EB3C6CC-E7E6-3DFD-238E-B1917D19D66D}"/>
          </ac:spMkLst>
        </pc:spChg>
        <pc:spChg chg="add del mod">
          <ac:chgData name="Tim Cook" userId="d1c7cfb340f2c7ab" providerId="LiveId" clId="{DD1D8113-0F15-4952-B50A-76B709E3617E}" dt="2023-04-18T23:44:00.657" v="306" actId="478"/>
          <ac:spMkLst>
            <pc:docMk/>
            <pc:sldMk cId="1511682722" sldId="492"/>
            <ac:spMk id="4" creationId="{6044D719-D60C-F6B9-6C16-A07731992D0C}"/>
          </ac:spMkLst>
        </pc:spChg>
        <pc:picChg chg="add mod">
          <ac:chgData name="Tim Cook" userId="d1c7cfb340f2c7ab" providerId="LiveId" clId="{DD1D8113-0F15-4952-B50A-76B709E3617E}" dt="2023-04-18T23:44:32.657" v="325" actId="1038"/>
          <ac:picMkLst>
            <pc:docMk/>
            <pc:sldMk cId="1511682722" sldId="492"/>
            <ac:picMk id="6" creationId="{CB0A9933-9DB9-ABA2-688C-484737C8DEF8}"/>
          </ac:picMkLst>
        </pc:picChg>
      </pc:sldChg>
      <pc:sldChg chg="addSp delSp modSp new mod">
        <pc:chgData name="Tim Cook" userId="d1c7cfb340f2c7ab" providerId="LiveId" clId="{DD1D8113-0F15-4952-B50A-76B709E3617E}" dt="2023-04-19T00:49:49.548" v="434" actId="21"/>
        <pc:sldMkLst>
          <pc:docMk/>
          <pc:sldMk cId="1059289545" sldId="493"/>
        </pc:sldMkLst>
        <pc:spChg chg="mod">
          <ac:chgData name="Tim Cook" userId="d1c7cfb340f2c7ab" providerId="LiveId" clId="{DD1D8113-0F15-4952-B50A-76B709E3617E}" dt="2023-04-18T23:48:22.554" v="333"/>
          <ac:spMkLst>
            <pc:docMk/>
            <pc:sldMk cId="1059289545" sldId="493"/>
            <ac:spMk id="2" creationId="{8AE0F9A3-764D-6369-3501-DA11AB7F2B2D}"/>
          </ac:spMkLst>
        </pc:spChg>
        <pc:spChg chg="add del">
          <ac:chgData name="Tim Cook" userId="d1c7cfb340f2c7ab" providerId="LiveId" clId="{DD1D8113-0F15-4952-B50A-76B709E3617E}" dt="2023-04-18T23:48:41.439" v="336" actId="478"/>
          <ac:spMkLst>
            <pc:docMk/>
            <pc:sldMk cId="1059289545" sldId="493"/>
            <ac:spMk id="3" creationId="{8A5A4380-3C4A-DC51-EEFF-06CDACC2B242}"/>
          </ac:spMkLst>
        </pc:spChg>
        <pc:spChg chg="add del mod">
          <ac:chgData name="Tim Cook" userId="d1c7cfb340f2c7ab" providerId="LiveId" clId="{DD1D8113-0F15-4952-B50A-76B709E3617E}" dt="2023-04-18T23:48:47.331" v="338" actId="21"/>
          <ac:spMkLst>
            <pc:docMk/>
            <pc:sldMk cId="1059289545" sldId="493"/>
            <ac:spMk id="4" creationId="{2F266E16-D0FB-52EE-3CF2-1D10ABD7E3A1}"/>
          </ac:spMkLst>
        </pc:s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5" creationId="{DC184D42-0B38-CB93-885B-7AC2214C7533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39" creationId="{66F3E0B7-CF2B-F782-05F9-D51C8471B115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43" creationId="{FC4CB741-FC14-79F5-B5CF-823754CE5945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69" creationId="{65116F7F-631B-A382-265F-7E3EB944C137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73" creationId="{9C8DCA08-BCB4-74D9-CBD9-97691A585541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1" creationId="{D5B0675C-411D-F372-3707-8DBD46668C0E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5" creationId="{8F69DDEF-237E-96B0-F8A8-53FA84D159CA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96" creationId="{B6DDA3B2-C277-EC8D-8576-14F9A3EFFAC4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00" creationId="{6C9F6ABA-CAF0-A8DF-BB35-DE91A4506FE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3" creationId="{4681FC39-30C6-DAFD-0400-0BA598483C9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4" creationId="{C9822745-73EF-03D3-69F2-4B1970DEEC69}"/>
          </ac:grpSpMkLst>
        </pc:grp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6" creationId="{2EB9D92C-2E8D-2B4B-D356-5E0AAC42B8C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7" creationId="{7274C676-3063-7DEA-3928-797CA25ED9F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8" creationId="{94CA3C1C-EAAA-0611-9DCC-3D8EBE71DBA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9" creationId="{4A96FACD-2699-26F8-0EE0-A1580CA1637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0" creationId="{833C5346-B193-4FE7-A70C-8073B60EF29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1" creationId="{1D3176D7-B93C-47BD-87F4-9151772F4B5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2" creationId="{7F4CF042-24A8-DED8-7C83-9B6B05F77593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3" creationId="{70662CA5-16D1-B91F-C254-920B72EFB84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4" creationId="{CE2F353E-35AB-234D-DD48-BDD84E8491A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5" creationId="{7A94A4B1-79E3-0DAB-3609-0EF1EAF5A56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6" creationId="{118FA435-2806-353F-2237-1F2F9A04062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7" creationId="{2EB98300-1F0A-C561-1EAF-7712B86A86E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8" creationId="{E9200489-7517-C715-8163-FCA6CDD0E124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9" creationId="{4D6A8830-F7AE-13B1-EB2B-8A8B29DF429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0" creationId="{9888AF96-F664-2D31-BA34-12648E3496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1" creationId="{F2586D76-6424-CD6E-179A-28E3F07DFEF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2" creationId="{B59BEDBA-87B1-42E6-4883-262CA347AA3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3" creationId="{E9980CA4-10BC-7B66-5630-29C020B5FD3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4" creationId="{41465A06-79BA-4F7D-686D-5F8D6B3E526B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5" creationId="{4853E2E3-FC42-4522-9F39-FCA4674BC2F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6" creationId="{9186A6A4-7BC5-8D50-6A52-6E04B47C30B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7" creationId="{CB061D55-C67F-1AE3-D1FD-5AEF23E943D7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8" creationId="{19F0215C-697C-27D0-D31E-1300E914C48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9" creationId="{362923DC-C7EE-5BD6-EB9F-9FACEA76D441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0" creationId="{28F1683F-F824-AB00-DE58-06E10514AF0A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1" creationId="{3CD9DECB-E6C8-1C93-56DE-25CAED5135E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2" creationId="{9D1A694F-B77E-6221-4B12-E75983B822FD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3" creationId="{C079ADDF-510F-B13C-1703-091DB0BA494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4" creationId="{15221E67-AF1C-BC30-B138-188D9A27F3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5" creationId="{8BA9EA98-E059-4FD4-13DB-97343F17AF1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6" creationId="{C6935020-B971-E3B2-93AA-A436285E4412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7" creationId="{BC5DD534-39FD-B2CF-845D-8D032270C14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8" creationId="{3DBE1A20-B348-70D2-D066-79BDD8C659E9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0" creationId="{A5776DBC-8D5F-45F1-44A2-6878531439D0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1" creationId="{E2D35818-CE01-26DC-1972-2009F8D21E6F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2" creationId="{4322E6C7-823A-563E-DC7A-1249CBD126F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4" creationId="{947EC464-08F9-D719-FA1B-254A419C10E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5" creationId="{170925EE-12A3-9F59-8F31-48DA1BE6A50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6" creationId="{C0F71AA3-ED75-8A66-FDE0-FAC7DA741C4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7" creationId="{6504F65A-A50E-BC80-076A-7CBEE44B8DB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8" creationId="{7E71D93E-3121-F47F-5B2A-C74E4BC4A19D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9" creationId="{2596E6AF-8AAF-8561-3192-EB915A199ED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0" creationId="{D849D0BE-1095-E176-04FD-8A57DC20699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1" creationId="{6BC37459-A8B5-AA48-F760-08BAE999B10E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77" creationId="{749D2DE1-69A4-AD76-C4FD-AD3532972FA2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1" creationId="{44EB15C1-5554-B545-1BD6-ACD9488C7E97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2" creationId="{3912274E-3AFC-36BE-E6C5-847300E3CDB7}"/>
          </ac:inkMkLst>
        </pc:inkChg>
        <pc:cxnChg chg="add del mod">
          <ac:chgData name="Tim Cook" userId="d1c7cfb340f2c7ab" providerId="LiveId" clId="{DD1D8113-0F15-4952-B50A-76B709E3617E}" dt="2023-04-19T00:49:49.548" v="434" actId="21"/>
          <ac:cxnSpMkLst>
            <pc:docMk/>
            <pc:sldMk cId="1059289545" sldId="493"/>
            <ac:cxnSpMk id="52" creationId="{F8E18AC8-8F61-6ABB-C01F-B705209ACC81}"/>
          </ac:cxnSpMkLst>
        </pc:cxnChg>
      </pc:sldChg>
      <pc:sldChg chg="addSp delSp modSp new mod">
        <pc:chgData name="Tim Cook" userId="d1c7cfb340f2c7ab" providerId="LiveId" clId="{DD1D8113-0F15-4952-B50A-76B709E3617E}" dt="2023-04-19T00:49:45.942" v="433"/>
        <pc:sldMkLst>
          <pc:docMk/>
          <pc:sldMk cId="3416315079" sldId="494"/>
        </pc:sldMkLst>
        <pc:spChg chg="mod">
          <ac:chgData name="Tim Cook" userId="d1c7cfb340f2c7ab" providerId="LiveId" clId="{DD1D8113-0F15-4952-B50A-76B709E3617E}" dt="2023-04-19T00:49:45.942" v="433"/>
          <ac:spMkLst>
            <pc:docMk/>
            <pc:sldMk cId="3416315079" sldId="494"/>
            <ac:spMk id="2" creationId="{B3B179CF-A60C-1FDA-053A-90050D1D4EA6}"/>
          </ac:spMkLst>
        </pc:spChg>
        <pc:spChg chg="del">
          <ac:chgData name="Tim Cook" userId="d1c7cfb340f2c7ab" providerId="LiveId" clId="{DD1D8113-0F15-4952-B50A-76B709E3617E}" dt="2023-04-19T00:49:38.398" v="431" actId="21"/>
          <ac:spMkLst>
            <pc:docMk/>
            <pc:sldMk cId="3416315079" sldId="494"/>
            <ac:spMk id="3" creationId="{1FD305F3-2DF6-0634-92AE-A533B87A40B3}"/>
          </ac:spMkLst>
        </pc:s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" creationId="{0BF23481-DD1B-94BE-3743-8DED47230661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0" creationId="{89AE2ED5-D923-98DE-5737-BF29A4E0115F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5" creationId="{745425ED-BE52-2977-7A11-35BF06B43A7E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2" creationId="{5937FA2B-E669-8917-F509-E6D70A7C2EA5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6" creationId="{181CAA32-5F2A-9769-AC1C-350182007A6D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36" creationId="{C8F6048B-46A9-76E5-4EBA-E6E879B419C3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2" creationId="{5BB3759D-F423-799D-342D-00FA2713AABC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7" creationId="{CFDAB4CB-7FE3-FA39-768F-5BBFE6BEB91D}"/>
          </ac:grpSpMkLst>
        </pc:grp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" creationId="{C3876D44-92C7-6780-FEF7-C32CB64F3A9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6" creationId="{441B788C-B2F8-6EE5-5402-F66AF809CB6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7" creationId="{066F5B95-C97C-9501-04B6-9CE6D9316A5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8" creationId="{A2353873-0332-6241-1BF9-893A0E2F32C1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9" creationId="{2654D502-24D7-0823-219A-5A1F617526D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1" creationId="{29676F1C-D04D-B468-85E7-00098A0CD4D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2" creationId="{F96971C7-6294-350A-8688-10E9E863CCC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3" creationId="{F761DC1F-E19B-9E34-458F-FCB2B4A9D211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14" creationId="{B9B2D3D2-EA36-525D-0174-9C1F95886D2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6" creationId="{65A34BEC-A509-2E9F-8F13-353E1B6AFFB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7" creationId="{DF09D4FB-B611-043B-B6B6-F5E7F166789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8" creationId="{6E23699A-2B18-3379-00F5-5B37695C666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9" creationId="{FF276536-5997-93CE-A730-6B10598D896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0" creationId="{758B7B4A-4122-67F7-812E-7F88DCE6A4F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1" creationId="{228ADCE8-FA09-FBF3-2B7A-D6E05EA6D27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3" creationId="{4248BCFF-98F2-E437-2FA4-71724BEF43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4" creationId="{CCCA2AD5-269A-704A-D4F3-4235B43E3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5" creationId="{627CE2DB-3F31-C3E1-D4AB-D6B904637C6F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7" creationId="{CB8A27C0-697A-AA34-1950-0C49816DBA5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8" creationId="{C5CD5728-67B4-EB52-D02A-C6D09B0534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9" creationId="{2BC85317-38BF-FE8A-CDDB-257A4D3FE9C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0" creationId="{54D75566-31B0-EDCE-0AE0-C52E3BBEC93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1" creationId="{2F6C3680-898B-AE88-2B34-26FF3A80205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2" creationId="{B971295D-7AB0-FF71-68B4-489F1D73D66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3" creationId="{C6434BFD-7305-5F4E-3A20-0B070C27D95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4" creationId="{CD1ADF2C-1808-5F62-E9B7-FD0CE292F7E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5" creationId="{84A3CE66-3B01-4A4E-AC5C-78DC70905194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7" creationId="{9A0D1181-E3AA-F6FB-314D-6C551BB0AC8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8" creationId="{6902A3F9-3730-0FE2-48B9-521C1600C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9" creationId="{9A3ADCDD-9CB2-A365-D988-4C9EDCD07244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0" creationId="{A0C29DDD-E8AE-B1F9-B491-F9259EABEF58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1" creationId="{D6BA655A-3006-DACA-3F48-E5079A481BA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3" creationId="{5CC780A1-9464-F11D-6A0D-D423C29C2E4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4" creationId="{81062322-B5D6-AF28-AE51-17DCFCFF0C1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5" creationId="{089DF589-B6A5-BB36-03F6-68F5F60630E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6" creationId="{E1968D02-25CC-B4E1-93B5-65E18AE8E13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8" creationId="{D464CB53-0F23-4323-0CF5-5A511CF8ECD6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9" creationId="{6EAB0174-AFED-5DFE-C23D-A7073047335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0" creationId="{A3EFB48A-3407-5A58-7EA3-B86457094A06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6AC57F13-C39E-4092-A86A-55022D10D94C}"/>
    <pc:docChg chg="modSld">
      <pc:chgData name="Tim Cook" userId="d1c7cfb340f2c7ab" providerId="LiveId" clId="{6AC57F13-C39E-4092-A86A-55022D10D94C}" dt="2023-04-21T01:28:05.041" v="252"/>
      <pc:docMkLst>
        <pc:docMk/>
      </pc:docMkLst>
      <pc:sldChg chg="addSp delSp modSp mod">
        <pc:chgData name="Tim Cook" userId="d1c7cfb340f2c7ab" providerId="LiveId" clId="{6AC57F13-C39E-4092-A86A-55022D10D94C}" dt="2023-04-21T00:45:10.978" v="24" actId="9405"/>
        <pc:sldMkLst>
          <pc:docMk/>
          <pc:sldMk cId="2856356550" sldId="495"/>
        </pc:sldMkLst>
        <pc:grpChg chg="mod">
          <ac:chgData name="Tim Cook" userId="d1c7cfb340f2c7ab" providerId="LiveId" clId="{6AC57F13-C39E-4092-A86A-55022D10D94C}" dt="2023-04-21T00:44:59.935" v="4"/>
          <ac:grpSpMkLst>
            <pc:docMk/>
            <pc:sldMk cId="2856356550" sldId="495"/>
            <ac:grpSpMk id="7" creationId="{F9E1E202-D772-1E9E-04E2-03EF1FE6E015}"/>
          </ac:grpSpMkLst>
        </pc:grpChg>
        <pc:grpChg chg="mod">
          <ac:chgData name="Tim Cook" userId="d1c7cfb340f2c7ab" providerId="LiveId" clId="{6AC57F13-C39E-4092-A86A-55022D10D94C}" dt="2023-04-21T00:45:02.726" v="9"/>
          <ac:grpSpMkLst>
            <pc:docMk/>
            <pc:sldMk cId="2856356550" sldId="495"/>
            <ac:grpSpMk id="12" creationId="{6E693BD2-81FA-86F2-B6A5-DB0099828BAB}"/>
          </ac:grpSpMkLst>
        </pc:grpChg>
        <pc:grpChg chg="mod">
          <ac:chgData name="Tim Cook" userId="d1c7cfb340f2c7ab" providerId="LiveId" clId="{6AC57F13-C39E-4092-A86A-55022D10D94C}" dt="2023-04-21T00:45:07.199" v="18"/>
          <ac:grpSpMkLst>
            <pc:docMk/>
            <pc:sldMk cId="2856356550" sldId="495"/>
            <ac:grpSpMk id="21" creationId="{5FAD47ED-FB8F-6718-3BCA-F06A7699E17C}"/>
          </ac:grpSpMkLst>
        </pc:grpChg>
        <pc:grpChg chg="mod">
          <ac:chgData name="Tim Cook" userId="d1c7cfb340f2c7ab" providerId="LiveId" clId="{6AC57F13-C39E-4092-A86A-55022D10D94C}" dt="2023-04-21T00:45:07.199" v="18"/>
          <ac:grpSpMkLst>
            <pc:docMk/>
            <pc:sldMk cId="2856356550" sldId="495"/>
            <ac:grpSpMk id="22" creationId="{2269BEF4-EFF6-570B-C00C-1206E3677D35}"/>
          </ac:grpSpMkLst>
        </pc:grpChg>
        <pc:grpChg chg="mod">
          <ac:chgData name="Tim Cook" userId="d1c7cfb340f2c7ab" providerId="LiveId" clId="{6AC57F13-C39E-4092-A86A-55022D10D94C}" dt="2023-04-21T00:45:09.441" v="22"/>
          <ac:grpSpMkLst>
            <pc:docMk/>
            <pc:sldMk cId="2856356550" sldId="495"/>
            <ac:grpSpMk id="26" creationId="{2280043E-81B7-0724-0960-84B03FEAF855}"/>
          </ac:grpSpMkLst>
        </pc:grp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3" creationId="{529C514F-4DCF-192A-C392-D6DEAE6B234F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4" creationId="{5552D4A3-8C57-AA11-C6F1-42D6915075CB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5" creationId="{F0BE45A0-656A-416B-8A8C-A93359017BD6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6" creationId="{69E49A74-5176-ED06-ED34-978330633FE4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8" creationId="{BBE1A368-AA7B-590E-CD75-F0874FC981C4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9" creationId="{D9C5EAF3-05BA-00D8-742C-34C64867D979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10" creationId="{D2FEFF3A-4352-EEC9-6463-0A9777E0DF8D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11" creationId="{9F32F255-C6A8-16F5-B9D7-BE414724950C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3" creationId="{08C9EAA9-7B94-56D3-0825-B95D909245A7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4" creationId="{D34118DB-420B-DFA2-3A60-D7547995C5D7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5" creationId="{DC080B53-566E-0CEC-FF66-D559B4D4CD2B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6" creationId="{945985D6-BA50-CD6B-9171-B47B53634546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7" creationId="{A39513A3-F501-03ED-8DA0-AE7CBEFAE5C3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8" creationId="{2A6D8A80-76CE-1609-A330-5AE5F3826A6E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9" creationId="{A0A05885-4A95-6C87-CA2F-CCB5B2920C9F}"/>
          </ac:inkMkLst>
        </pc:inkChg>
        <pc:inkChg chg="add del">
          <ac:chgData name="Tim Cook" userId="d1c7cfb340f2c7ab" providerId="LiveId" clId="{6AC57F13-C39E-4092-A86A-55022D10D94C}" dt="2023-04-21T00:45:09.759" v="23"/>
          <ac:inkMkLst>
            <pc:docMk/>
            <pc:sldMk cId="2856356550" sldId="495"/>
            <ac:inkMk id="20" creationId="{AF0623FF-FA60-090C-4913-63007D296BF0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3" creationId="{1308DB80-2D21-B8D5-38B2-4A96A79073C0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4" creationId="{1988394F-E959-551E-757A-824DD3500AB5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5" creationId="{09640299-FB91-DCFD-7A21-BA2A260BB208}"/>
          </ac:inkMkLst>
        </pc:inkChg>
        <pc:inkChg chg="add">
          <ac:chgData name="Tim Cook" userId="d1c7cfb340f2c7ab" providerId="LiveId" clId="{6AC57F13-C39E-4092-A86A-55022D10D94C}" dt="2023-04-21T00:45:10.978" v="24" actId="9405"/>
          <ac:inkMkLst>
            <pc:docMk/>
            <pc:sldMk cId="2856356550" sldId="495"/>
            <ac:inkMk id="27" creationId="{99B9776F-A834-2A4A-0DC2-4AD423550846}"/>
          </ac:inkMkLst>
        </pc:inkChg>
      </pc:sldChg>
      <pc:sldChg chg="addSp delSp modSp mod">
        <pc:chgData name="Tim Cook" userId="d1c7cfb340f2c7ab" providerId="LiveId" clId="{6AC57F13-C39E-4092-A86A-55022D10D94C}" dt="2023-04-21T00:50:54.159" v="120" actId="9405"/>
        <pc:sldMkLst>
          <pc:docMk/>
          <pc:sldMk cId="876699029" sldId="497"/>
        </pc:sldMkLst>
        <pc:grpChg chg="del mod">
          <ac:chgData name="Tim Cook" userId="d1c7cfb340f2c7ab" providerId="LiveId" clId="{6AC57F13-C39E-4092-A86A-55022D10D94C}" dt="2023-04-21T00:50:16.729" v="95"/>
          <ac:grpSpMkLst>
            <pc:docMk/>
            <pc:sldMk cId="876699029" sldId="497"/>
            <ac:grpSpMk id="7" creationId="{C08A82D3-6CD2-1360-2C65-C27C9ABE3FCC}"/>
          </ac:grpSpMkLst>
        </pc:grpChg>
        <pc:grpChg chg="del mod">
          <ac:chgData name="Tim Cook" userId="d1c7cfb340f2c7ab" providerId="LiveId" clId="{6AC57F13-C39E-4092-A86A-55022D10D94C}" dt="2023-04-21T00:48:46.263" v="32"/>
          <ac:grpSpMkLst>
            <pc:docMk/>
            <pc:sldMk cId="876699029" sldId="497"/>
            <ac:grpSpMk id="8" creationId="{289624D8-B0C7-CD8D-997C-4160B0E7DEBD}"/>
          </ac:grpSpMkLst>
        </pc:grpChg>
        <pc:grpChg chg="del mod">
          <ac:chgData name="Tim Cook" userId="d1c7cfb340f2c7ab" providerId="LiveId" clId="{6AC57F13-C39E-4092-A86A-55022D10D94C}" dt="2023-04-21T00:50:34.960" v="105"/>
          <ac:grpSpMkLst>
            <pc:docMk/>
            <pc:sldMk cId="876699029" sldId="497"/>
            <ac:grpSpMk id="10" creationId="{0B0D2616-32EB-1E75-DD3F-F8084D6B5E34}"/>
          </ac:grpSpMkLst>
        </pc:grpChg>
        <pc:grpChg chg="del mod">
          <ac:chgData name="Tim Cook" userId="d1c7cfb340f2c7ab" providerId="LiveId" clId="{6AC57F13-C39E-4092-A86A-55022D10D94C}" dt="2023-04-21T00:48:48.697" v="34"/>
          <ac:grpSpMkLst>
            <pc:docMk/>
            <pc:sldMk cId="876699029" sldId="497"/>
            <ac:grpSpMk id="10" creationId="{F6091B62-62F4-FB5D-247D-D87CA53BFCE5}"/>
          </ac:grpSpMkLst>
        </pc:grpChg>
        <pc:grpChg chg="del mod">
          <ac:chgData name="Tim Cook" userId="d1c7cfb340f2c7ab" providerId="LiveId" clId="{6AC57F13-C39E-4092-A86A-55022D10D94C}" dt="2023-04-21T00:48:52.534" v="40"/>
          <ac:grpSpMkLst>
            <pc:docMk/>
            <pc:sldMk cId="876699029" sldId="497"/>
            <ac:grpSpMk id="12" creationId="{77F483C0-A273-6126-9001-C880B3505DEA}"/>
          </ac:grpSpMkLst>
        </pc:grpChg>
        <pc:grpChg chg="mod">
          <ac:chgData name="Tim Cook" userId="d1c7cfb340f2c7ab" providerId="LiveId" clId="{6AC57F13-C39E-4092-A86A-55022D10D94C}" dt="2023-04-21T00:50:37.366" v="109"/>
          <ac:grpSpMkLst>
            <pc:docMk/>
            <pc:sldMk cId="876699029" sldId="497"/>
            <ac:grpSpMk id="13" creationId="{80D59D82-0F42-6899-D7D5-A417FD16BFE2}"/>
          </ac:grpSpMkLst>
        </pc:grpChg>
        <pc:grpChg chg="del mod">
          <ac:chgData name="Tim Cook" userId="d1c7cfb340f2c7ab" providerId="LiveId" clId="{6AC57F13-C39E-4092-A86A-55022D10D94C}" dt="2023-04-21T00:49:14.700" v="75"/>
          <ac:grpSpMkLst>
            <pc:docMk/>
            <pc:sldMk cId="876699029" sldId="497"/>
            <ac:grpSpMk id="26" creationId="{76FF8978-5091-446B-714A-A5641D234D19}"/>
          </ac:grpSpMkLst>
        </pc:grpChg>
        <pc:grpChg chg="del mod">
          <ac:chgData name="Tim Cook" userId="d1c7cfb340f2c7ab" providerId="LiveId" clId="{6AC57F13-C39E-4092-A86A-55022D10D94C}" dt="2023-04-21T00:49:10.780" v="69"/>
          <ac:grpSpMkLst>
            <pc:docMk/>
            <pc:sldMk cId="876699029" sldId="497"/>
            <ac:grpSpMk id="32" creationId="{101E7552-D584-6C41-901A-E29D9BBB2ECC}"/>
          </ac:grpSpMkLst>
        </pc:grpChg>
        <pc:grpChg chg="mod">
          <ac:chgData name="Tim Cook" userId="d1c7cfb340f2c7ab" providerId="LiveId" clId="{6AC57F13-C39E-4092-A86A-55022D10D94C}" dt="2023-04-21T00:49:10.780" v="69"/>
          <ac:grpSpMkLst>
            <pc:docMk/>
            <pc:sldMk cId="876699029" sldId="497"/>
            <ac:grpSpMk id="34" creationId="{7DB447ED-6C0A-F412-B36F-9FC6C36FC983}"/>
          </ac:grpSpMkLst>
        </pc:grpChg>
        <pc:grpChg chg="mod">
          <ac:chgData name="Tim Cook" userId="d1c7cfb340f2c7ab" providerId="LiveId" clId="{6AC57F13-C39E-4092-A86A-55022D10D94C}" dt="2023-04-21T00:49:14.700" v="75"/>
          <ac:grpSpMkLst>
            <pc:docMk/>
            <pc:sldMk cId="876699029" sldId="497"/>
            <ac:grpSpMk id="38" creationId="{5209AF00-A375-E4BA-94FF-77846E8AA878}"/>
          </ac:grpSpMkLst>
        </pc:grpChg>
        <pc:grpChg chg="del mod">
          <ac:chgData name="Tim Cook" userId="d1c7cfb340f2c7ab" providerId="LiveId" clId="{6AC57F13-C39E-4092-A86A-55022D10D94C}" dt="2023-04-21T00:50:17.317" v="97"/>
          <ac:grpSpMkLst>
            <pc:docMk/>
            <pc:sldMk cId="876699029" sldId="497"/>
            <ac:grpSpMk id="43" creationId="{131832CD-4862-952B-0374-D1506A9D3627}"/>
          </ac:grpSpMkLst>
        </pc:grpChg>
        <pc:inkChg chg="add 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3" creationId="{9FEA44FC-EFBE-2DC9-3D5C-319BB357D37F}"/>
          </ac:inkMkLst>
        </pc:inkChg>
        <pc:inkChg chg="add del mod">
          <ac:chgData name="Tim Cook" userId="d1c7cfb340f2c7ab" providerId="LiveId" clId="{6AC57F13-C39E-4092-A86A-55022D10D94C}" dt="2023-04-21T00:48:52.534" v="41"/>
          <ac:inkMkLst>
            <pc:docMk/>
            <pc:sldMk cId="876699029" sldId="497"/>
            <ac:inkMk id="3" creationId="{D9DB73F6-EF34-4E18-595A-87C3AC59EF2D}"/>
          </ac:inkMkLst>
        </pc:inkChg>
        <pc:inkChg chg="add del mod">
          <ac:chgData name="Tim Cook" userId="d1c7cfb340f2c7ab" providerId="LiveId" clId="{6AC57F13-C39E-4092-A86A-55022D10D94C}" dt="2023-04-21T00:48:52.534" v="40"/>
          <ac:inkMkLst>
            <pc:docMk/>
            <pc:sldMk cId="876699029" sldId="497"/>
            <ac:inkMk id="4" creationId="{0D1D6CB5-1838-3042-2419-83FE168577F4}"/>
          </ac:inkMkLst>
        </pc:inkChg>
        <pc:inkChg chg="add del">
          <ac:chgData name="Tim Cook" userId="d1c7cfb340f2c7ab" providerId="LiveId" clId="{6AC57F13-C39E-4092-A86A-55022D10D94C}" dt="2023-04-21T00:50:09.161" v="91"/>
          <ac:inkMkLst>
            <pc:docMk/>
            <pc:sldMk cId="876699029" sldId="497"/>
            <ac:inkMk id="4" creationId="{427270E3-D755-B6B4-D00F-7731EC14B7FF}"/>
          </ac:inkMkLst>
        </pc:inkChg>
        <pc:inkChg chg="add del mod">
          <ac:chgData name="Tim Cook" userId="d1c7cfb340f2c7ab" providerId="LiveId" clId="{6AC57F13-C39E-4092-A86A-55022D10D94C}" dt="2023-04-21T00:48:52.516" v="37"/>
          <ac:inkMkLst>
            <pc:docMk/>
            <pc:sldMk cId="876699029" sldId="497"/>
            <ac:inkMk id="5" creationId="{102E3611-ED79-F334-BAF4-A3615F4D863B}"/>
          </ac:inkMkLst>
        </pc:inkChg>
        <pc:inkChg chg="add del mod">
          <ac:chgData name="Tim Cook" userId="d1c7cfb340f2c7ab" providerId="LiveId" clId="{6AC57F13-C39E-4092-A86A-55022D10D94C}" dt="2023-04-21T00:50:16.729" v="95"/>
          <ac:inkMkLst>
            <pc:docMk/>
            <pc:sldMk cId="876699029" sldId="497"/>
            <ac:inkMk id="5" creationId="{578326B1-E9FA-3729-3334-E4AA67018DE1}"/>
          </ac:inkMkLst>
        </pc:inkChg>
        <pc:inkChg chg="add del mod">
          <ac:chgData name="Tim Cook" userId="d1c7cfb340f2c7ab" providerId="LiveId" clId="{6AC57F13-C39E-4092-A86A-55022D10D94C}" dt="2023-04-21T00:50:16.729" v="96"/>
          <ac:inkMkLst>
            <pc:docMk/>
            <pc:sldMk cId="876699029" sldId="497"/>
            <ac:inkMk id="6" creationId="{F4B30D55-0BB4-049A-4AE3-06A554BB84A1}"/>
          </ac:inkMkLst>
        </pc:inkChg>
        <pc:inkChg chg="add del mod">
          <ac:chgData name="Tim Cook" userId="d1c7cfb340f2c7ab" providerId="LiveId" clId="{6AC57F13-C39E-4092-A86A-55022D10D94C}" dt="2023-04-21T00:48:52.533" v="39"/>
          <ac:inkMkLst>
            <pc:docMk/>
            <pc:sldMk cId="876699029" sldId="497"/>
            <ac:inkMk id="6" creationId="{FC21D9BF-8D74-A35A-AC23-E512676D2B45}"/>
          </ac:inkMkLst>
        </pc:inkChg>
        <pc:inkChg chg="add del mod">
          <ac:chgData name="Tim Cook" userId="d1c7cfb340f2c7ab" providerId="LiveId" clId="{6AC57F13-C39E-4092-A86A-55022D10D94C}" dt="2023-04-21T00:48:52.533" v="38"/>
          <ac:inkMkLst>
            <pc:docMk/>
            <pc:sldMk cId="876699029" sldId="497"/>
            <ac:inkMk id="7" creationId="{E4060188-6F7D-4DE5-369B-B76561D703B7}"/>
          </ac:inkMkLst>
        </pc:inkChg>
        <pc:inkChg chg="add del mod">
          <ac:chgData name="Tim Cook" userId="d1c7cfb340f2c7ab" providerId="LiveId" clId="{6AC57F13-C39E-4092-A86A-55022D10D94C}" dt="2023-04-21T00:50:34.960" v="105"/>
          <ac:inkMkLst>
            <pc:docMk/>
            <pc:sldMk cId="876699029" sldId="497"/>
            <ac:inkMk id="8" creationId="{C65F5CB5-34D9-3337-7D97-83BECEFCAA05}"/>
          </ac:inkMkLst>
        </pc:inkChg>
        <pc:inkChg chg="add del mod">
          <ac:chgData name="Tim Cook" userId="d1c7cfb340f2c7ab" providerId="LiveId" clId="{6AC57F13-C39E-4092-A86A-55022D10D94C}" dt="2023-04-21T00:48:50.193" v="36"/>
          <ac:inkMkLst>
            <pc:docMk/>
            <pc:sldMk cId="876699029" sldId="497"/>
            <ac:inkMk id="9" creationId="{4491AC44-7D5D-E451-E236-F2CB4E5D15DA}"/>
          </ac:inkMkLst>
        </pc:inkChg>
        <pc:inkChg chg="add del mod">
          <ac:chgData name="Tim Cook" userId="d1c7cfb340f2c7ab" providerId="LiveId" clId="{6AC57F13-C39E-4092-A86A-55022D10D94C}" dt="2023-04-21T00:50:35.147" v="106"/>
          <ac:inkMkLst>
            <pc:docMk/>
            <pc:sldMk cId="876699029" sldId="497"/>
            <ac:inkMk id="9" creationId="{EAEC8538-9FC4-DAE9-5D84-4BA9F5A67985}"/>
          </ac:inkMkLst>
        </pc:inkChg>
        <pc:inkChg chg="add mod">
          <ac:chgData name="Tim Cook" userId="d1c7cfb340f2c7ab" providerId="LiveId" clId="{6AC57F13-C39E-4092-A86A-55022D10D94C}" dt="2023-04-21T00:50:37.366" v="109"/>
          <ac:inkMkLst>
            <pc:docMk/>
            <pc:sldMk cId="876699029" sldId="497"/>
            <ac:inkMk id="11" creationId="{13001839-F301-50B3-ABD9-162B719B3348}"/>
          </ac:inkMkLst>
        </pc:inkChg>
        <pc:inkChg chg="add del mod">
          <ac:chgData name="Tim Cook" userId="d1c7cfb340f2c7ab" providerId="LiveId" clId="{6AC57F13-C39E-4092-A86A-55022D10D94C}" dt="2023-04-21T00:48:49.041" v="35"/>
          <ac:inkMkLst>
            <pc:docMk/>
            <pc:sldMk cId="876699029" sldId="497"/>
            <ac:inkMk id="11" creationId="{82AEAF12-BF3C-A768-C239-3B0FAE41D933}"/>
          </ac:inkMkLst>
        </pc:inkChg>
        <pc:inkChg chg="add mod">
          <ac:chgData name="Tim Cook" userId="d1c7cfb340f2c7ab" providerId="LiveId" clId="{6AC57F13-C39E-4092-A86A-55022D10D94C}" dt="2023-04-21T00:50:37.366" v="109"/>
          <ac:inkMkLst>
            <pc:docMk/>
            <pc:sldMk cId="876699029" sldId="497"/>
            <ac:inkMk id="12" creationId="{3DAF8495-6DEE-2FF1-DE40-BC6D1420F85B}"/>
          </ac:inkMkLst>
        </pc:inkChg>
        <pc:inkChg chg="add del mod">
          <ac:chgData name="Tim Cook" userId="d1c7cfb340f2c7ab" providerId="LiveId" clId="{6AC57F13-C39E-4092-A86A-55022D10D94C}" dt="2023-04-21T00:49:03.400" v="59"/>
          <ac:inkMkLst>
            <pc:docMk/>
            <pc:sldMk cId="876699029" sldId="497"/>
            <ac:inkMk id="13" creationId="{BD3EFD96-9A69-13D2-A2AC-A06F741755D6}"/>
          </ac:inkMkLst>
        </pc:inkChg>
        <pc:inkChg chg="add del mod">
          <ac:chgData name="Tim Cook" userId="d1c7cfb340f2c7ab" providerId="LiveId" clId="{6AC57F13-C39E-4092-A86A-55022D10D94C}" dt="2023-04-21T00:49:03.400" v="57"/>
          <ac:inkMkLst>
            <pc:docMk/>
            <pc:sldMk cId="876699029" sldId="497"/>
            <ac:inkMk id="14" creationId="{2FEF5940-5966-5883-5118-79DDB5A75C08}"/>
          </ac:inkMkLst>
        </pc:inkChg>
        <pc:inkChg chg="add del">
          <ac:chgData name="Tim Cook" userId="d1c7cfb340f2c7ab" providerId="LiveId" clId="{6AC57F13-C39E-4092-A86A-55022D10D94C}" dt="2023-04-21T00:50:39.614" v="111"/>
          <ac:inkMkLst>
            <pc:docMk/>
            <pc:sldMk cId="876699029" sldId="497"/>
            <ac:inkMk id="14" creationId="{301CD422-0C8C-C2A5-BD9B-F5EE80491CBD}"/>
          </ac:inkMkLst>
        </pc:inkChg>
        <pc:inkChg chg="add del mod">
          <ac:chgData name="Tim Cook" userId="d1c7cfb340f2c7ab" providerId="LiveId" clId="{6AC57F13-C39E-4092-A86A-55022D10D94C}" dt="2023-04-21T00:49:03.400" v="56"/>
          <ac:inkMkLst>
            <pc:docMk/>
            <pc:sldMk cId="876699029" sldId="497"/>
            <ac:inkMk id="15" creationId="{31AB612F-BD15-7126-E602-342B2EEB63C2}"/>
          </ac:inkMkLst>
        </pc:inkChg>
        <pc:inkChg chg="add del">
          <ac:chgData name="Tim Cook" userId="d1c7cfb340f2c7ab" providerId="LiveId" clId="{6AC57F13-C39E-4092-A86A-55022D10D94C}" dt="2023-04-21T00:50:42.696" v="113"/>
          <ac:inkMkLst>
            <pc:docMk/>
            <pc:sldMk cId="876699029" sldId="497"/>
            <ac:inkMk id="15" creationId="{AD3BEC57-277D-4357-F719-DB2655FF5639}"/>
          </ac:inkMkLst>
        </pc:inkChg>
        <pc:inkChg chg="add del mod">
          <ac:chgData name="Tim Cook" userId="d1c7cfb340f2c7ab" providerId="LiveId" clId="{6AC57F13-C39E-4092-A86A-55022D10D94C}" dt="2023-04-21T00:49:03.400" v="60"/>
          <ac:inkMkLst>
            <pc:docMk/>
            <pc:sldMk cId="876699029" sldId="497"/>
            <ac:inkMk id="16" creationId="{3A772A24-D8E5-AA44-A990-CEB65BE7D143}"/>
          </ac:inkMkLst>
        </pc:inkChg>
        <pc:inkChg chg="add del">
          <ac:chgData name="Tim Cook" userId="d1c7cfb340f2c7ab" providerId="LiveId" clId="{6AC57F13-C39E-4092-A86A-55022D10D94C}" dt="2023-04-21T00:50:45.395" v="115"/>
          <ac:inkMkLst>
            <pc:docMk/>
            <pc:sldMk cId="876699029" sldId="497"/>
            <ac:inkMk id="16" creationId="{B2E8D8B8-36AB-8322-EBF1-E415C18F093E}"/>
          </ac:inkMkLst>
        </pc:inkChg>
        <pc:inkChg chg="add del">
          <ac:chgData name="Tim Cook" userId="d1c7cfb340f2c7ab" providerId="LiveId" clId="{6AC57F13-C39E-4092-A86A-55022D10D94C}" dt="2023-04-21T00:50:48.901" v="117"/>
          <ac:inkMkLst>
            <pc:docMk/>
            <pc:sldMk cId="876699029" sldId="497"/>
            <ac:inkMk id="17" creationId="{0D1A0666-9231-22BB-D123-35A9F069A90B}"/>
          </ac:inkMkLst>
        </pc:inkChg>
        <pc:inkChg chg="add del mod">
          <ac:chgData name="Tim Cook" userId="d1c7cfb340f2c7ab" providerId="LiveId" clId="{6AC57F13-C39E-4092-A86A-55022D10D94C}" dt="2023-04-21T00:49:03.400" v="58"/>
          <ac:inkMkLst>
            <pc:docMk/>
            <pc:sldMk cId="876699029" sldId="497"/>
            <ac:inkMk id="17" creationId="{AA1FDD9D-5200-98DA-2455-996B9EE42C71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18" creationId="{B4D1A563-4A64-6B7E-F0C7-67197421E9C2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19" creationId="{5B1B20AC-B116-1469-9EF8-51A5A627FE74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0" creationId="{DA79511D-7D70-456E-58D9-8B2BE7DC5548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1" creationId="{4588993E-A56D-FACD-FFBB-A673C4B7F990}"/>
          </ac:inkMkLst>
        </pc:inkChg>
        <pc:inkChg chg="add del">
          <ac:chgData name="Tim Cook" userId="d1c7cfb340f2c7ab" providerId="LiveId" clId="{6AC57F13-C39E-4092-A86A-55022D10D94C}" dt="2023-04-21T00:50:52.278" v="119"/>
          <ac:inkMkLst>
            <pc:docMk/>
            <pc:sldMk cId="876699029" sldId="497"/>
            <ac:inkMk id="22" creationId="{7508B307-7CBC-11FA-3E26-865193ECB580}"/>
          </ac:inkMkLst>
        </pc:inkChg>
        <pc:inkChg chg="add del mod">
          <ac:chgData name="Tim Cook" userId="d1c7cfb340f2c7ab" providerId="LiveId" clId="{6AC57F13-C39E-4092-A86A-55022D10D94C}" dt="2023-04-21T00:49:42.259" v="87"/>
          <ac:inkMkLst>
            <pc:docMk/>
            <pc:sldMk cId="876699029" sldId="497"/>
            <ac:inkMk id="22" creationId="{FE9135F2-DF4F-C025-A5CC-D4C0CF213B40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3" creationId="{8A1E6B2B-6D09-E5AD-BB6F-747AD5BA12E1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4" creationId="{7DB2B489-5FE8-A870-1AEC-1F1A8DE3B7E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5" creationId="{1109A051-A749-B5B1-7F76-616263850A50}"/>
          </ac:inkMkLst>
        </pc:inkChg>
        <pc:inkChg chg="add">
          <ac:chgData name="Tim Cook" userId="d1c7cfb340f2c7ab" providerId="LiveId" clId="{6AC57F13-C39E-4092-A86A-55022D10D94C}" dt="2023-04-21T00:50:54.159" v="120" actId="9405"/>
          <ac:inkMkLst>
            <pc:docMk/>
            <pc:sldMk cId="876699029" sldId="497"/>
            <ac:inkMk id="26" creationId="{6806D462-54F2-1FD4-92A0-3038A7FDB79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7" creationId="{35FD53DF-E1B6-E09D-ADEF-BCCA18121C8A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8" creationId="{60CCFA27-48D7-7060-0F25-BD5D64D957D3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9" creationId="{664A3AC8-7991-A7C8-8E96-4D548287724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0" creationId="{37649DAF-1F2A-8B4C-8BF1-3C9D2E54C494}"/>
          </ac:inkMkLst>
        </pc:inkChg>
        <pc:inkChg chg="add del mod">
          <ac:chgData name="Tim Cook" userId="d1c7cfb340f2c7ab" providerId="LiveId" clId="{6AC57F13-C39E-4092-A86A-55022D10D94C}" dt="2023-04-21T00:49:08.222" v="67"/>
          <ac:inkMkLst>
            <pc:docMk/>
            <pc:sldMk cId="876699029" sldId="497"/>
            <ac:inkMk id="31" creationId="{EEFE1325-28AB-B36B-09E4-74B0F3665B45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3" creationId="{45F39552-6D0E-7028-AAF0-D7A7FCF1CB7F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5" creationId="{C39E564B-D375-3D1C-606C-1B777EC58DA8}"/>
          </ac:inkMkLst>
        </pc:inkChg>
        <pc:inkChg chg="add del">
          <ac:chgData name="Tim Cook" userId="d1c7cfb340f2c7ab" providerId="LiveId" clId="{6AC57F13-C39E-4092-A86A-55022D10D94C}" dt="2023-04-21T00:49:14.430" v="74"/>
          <ac:inkMkLst>
            <pc:docMk/>
            <pc:sldMk cId="876699029" sldId="497"/>
            <ac:inkMk id="36" creationId="{9805E9E4-4287-7A70-12E7-92138E79627C}"/>
          </ac:inkMkLst>
        </pc:inkChg>
        <pc:inkChg chg="add del">
          <ac:chgData name="Tim Cook" userId="d1c7cfb340f2c7ab" providerId="LiveId" clId="{6AC57F13-C39E-4092-A86A-55022D10D94C}" dt="2023-04-21T00:49:14.430" v="73"/>
          <ac:inkMkLst>
            <pc:docMk/>
            <pc:sldMk cId="876699029" sldId="497"/>
            <ac:inkMk id="37" creationId="{3DB3CDB5-B8DD-EDF2-2CC0-89989C8B0903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9" creationId="{C4161669-2B3B-E19A-B4B2-7002CC7ACD85}"/>
          </ac:inkMkLst>
        </pc:inkChg>
        <pc:inkChg chg="add del">
          <ac:chgData name="Tim Cook" userId="d1c7cfb340f2c7ab" providerId="LiveId" clId="{6AC57F13-C39E-4092-A86A-55022D10D94C}" dt="2023-04-21T00:49:33.831" v="81"/>
          <ac:inkMkLst>
            <pc:docMk/>
            <pc:sldMk cId="876699029" sldId="497"/>
            <ac:inkMk id="40" creationId="{063CBD10-425E-E658-EA89-C76851EB5F15}"/>
          </ac:inkMkLst>
        </pc:inkChg>
        <pc:inkChg chg="add del mod">
          <ac:chgData name="Tim Cook" userId="d1c7cfb340f2c7ab" providerId="LiveId" clId="{6AC57F13-C39E-4092-A86A-55022D10D94C}" dt="2023-04-21T00:50:17.317" v="97"/>
          <ac:inkMkLst>
            <pc:docMk/>
            <pc:sldMk cId="876699029" sldId="497"/>
            <ac:inkMk id="41" creationId="{126BAFE2-3D21-09F5-EF9A-B57F06B76723}"/>
          </ac:inkMkLst>
        </pc:inkChg>
        <pc:inkChg chg="add del mod">
          <ac:chgData name="Tim Cook" userId="d1c7cfb340f2c7ab" providerId="LiveId" clId="{6AC57F13-C39E-4092-A86A-55022D10D94C}" dt="2023-04-21T00:50:17.317" v="98"/>
          <ac:inkMkLst>
            <pc:docMk/>
            <pc:sldMk cId="876699029" sldId="497"/>
            <ac:inkMk id="42" creationId="{FC05C852-866B-004A-4E91-F31CBC7727C5}"/>
          </ac:inkMkLst>
        </pc:inkChg>
        <pc:inkChg chg="add del">
          <ac:chgData name="Tim Cook" userId="d1c7cfb340f2c7ab" providerId="LiveId" clId="{6AC57F13-C39E-4092-A86A-55022D10D94C}" dt="2023-04-21T00:49:39.118" v="86"/>
          <ac:inkMkLst>
            <pc:docMk/>
            <pc:sldMk cId="876699029" sldId="497"/>
            <ac:inkMk id="44" creationId="{A050C17F-25C5-8C19-FB54-8F8E8C007AA2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45" creationId="{562F9BE0-CB59-C5AE-3D67-56CC5BD06F83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7" creationId="{9CE3E7FF-836C-A6DE-E8D9-D283B517B92F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8" creationId="{EDC27B3D-FD56-0B0D-7CAC-C6F2A456BABC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9" creationId="{137BF4EA-3C96-72BA-0F31-7E3C68F9787A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0" creationId="{3FA21321-3AB4-AFFC-9C56-B87472201ED2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1" creationId="{504AE7F7-1C54-D879-41B4-32C6951ED9FB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3" creationId="{D1FB8542-B442-17BC-F99C-877D7A1C9D7D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4" creationId="{2FDD4B90-0DEA-2090-9B11-DF0C3058A525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5" creationId="{A373BE13-2C66-B276-64B5-D26468F2FF05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6" creationId="{24B1AC7E-17A6-1FEC-EFFE-EAF00C60F8E0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7" creationId="{68C8881A-C9DA-B0B9-56D4-1EBFA42F6E94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8" creationId="{412EC29D-92C2-6A2A-22DD-5EDDB5637BA7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9" creationId="{E599DD12-4E62-1A57-C7F8-36BA8CC49C8F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0" creationId="{B21A73D4-DC91-9AE1-E1F9-37960D686370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1" creationId="{5AC463BC-D8DC-431D-123F-A26097B8CCD7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2" creationId="{877F3CC2-BE4A-87DD-59C3-6A6E55CF3DE7}"/>
          </ac:inkMkLst>
        </pc:inkChg>
      </pc:sldChg>
      <pc:sldChg chg="addSp delSp modSp mod">
        <pc:chgData name="Tim Cook" userId="d1c7cfb340f2c7ab" providerId="LiveId" clId="{6AC57F13-C39E-4092-A86A-55022D10D94C}" dt="2023-04-21T01:28:05.041" v="252"/>
        <pc:sldMkLst>
          <pc:docMk/>
          <pc:sldMk cId="4022712018" sldId="499"/>
        </pc:sldMkLst>
        <pc:grpChg chg="del mod">
          <ac:chgData name="Tim Cook" userId="d1c7cfb340f2c7ab" providerId="LiveId" clId="{6AC57F13-C39E-4092-A86A-55022D10D94C}" dt="2023-04-21T00:58:17.952" v="140"/>
          <ac:grpSpMkLst>
            <pc:docMk/>
            <pc:sldMk cId="4022712018" sldId="499"/>
            <ac:grpSpMk id="18" creationId="{E7E14392-F8D6-1A07-2427-6B6BB634BF87}"/>
          </ac:grpSpMkLst>
        </pc:grpChg>
        <pc:grpChg chg="del mod">
          <ac:chgData name="Tim Cook" userId="d1c7cfb340f2c7ab" providerId="LiveId" clId="{6AC57F13-C39E-4092-A86A-55022D10D94C}" dt="2023-04-21T01:28:01.771" v="245"/>
          <ac:grpSpMkLst>
            <pc:docMk/>
            <pc:sldMk cId="4022712018" sldId="499"/>
            <ac:grpSpMk id="19" creationId="{47B68D74-E353-162E-9A7A-84A6C903311F}"/>
          </ac:grpSpMkLst>
        </pc:grpChg>
        <pc:grpChg chg="mod">
          <ac:chgData name="Tim Cook" userId="d1c7cfb340f2c7ab" providerId="LiveId" clId="{6AC57F13-C39E-4092-A86A-55022D10D94C}" dt="2023-04-21T01:27:57.251" v="237"/>
          <ac:grpSpMkLst>
            <pc:docMk/>
            <pc:sldMk cId="4022712018" sldId="499"/>
            <ac:grpSpMk id="20" creationId="{487F48CA-5C9D-963A-F98F-9B8C36CF5EEB}"/>
          </ac:grpSpMkLst>
        </pc:grpChg>
        <pc:grpChg chg="mod">
          <ac:chgData name="Tim Cook" userId="d1c7cfb340f2c7ab" providerId="LiveId" clId="{6AC57F13-C39E-4092-A86A-55022D10D94C}" dt="2023-04-21T00:58:23.841" v="151"/>
          <ac:grpSpMkLst>
            <pc:docMk/>
            <pc:sldMk cId="4022712018" sldId="499"/>
            <ac:grpSpMk id="29" creationId="{A017E9A8-7FA1-BD78-C9BA-1F9F61AA3020}"/>
          </ac:grpSpMkLst>
        </pc:grpChg>
        <pc:grpChg chg="del mod">
          <ac:chgData name="Tim Cook" userId="d1c7cfb340f2c7ab" providerId="LiveId" clId="{6AC57F13-C39E-4092-A86A-55022D10D94C}" dt="2023-04-21T00:58:31.962" v="161"/>
          <ac:grpSpMkLst>
            <pc:docMk/>
            <pc:sldMk cId="4022712018" sldId="499"/>
            <ac:grpSpMk id="35" creationId="{C47BF123-C4AA-27A0-A971-AD10D0D26E23}"/>
          </ac:grpSpMkLst>
        </pc:grpChg>
        <pc:grpChg chg="mod">
          <ac:chgData name="Tim Cook" userId="d1c7cfb340f2c7ab" providerId="LiveId" clId="{6AC57F13-C39E-4092-A86A-55022D10D94C}" dt="2023-04-21T01:28:05.041" v="252"/>
          <ac:grpSpMkLst>
            <pc:docMk/>
            <pc:sldMk cId="4022712018" sldId="499"/>
            <ac:grpSpMk id="35" creationId="{E0C2002C-1A16-69DD-725A-D4331BBE31DE}"/>
          </ac:grpSpMkLst>
        </pc:grpChg>
        <pc:grpChg chg="mod">
          <ac:chgData name="Tim Cook" userId="d1c7cfb340f2c7ab" providerId="LiveId" clId="{6AC57F13-C39E-4092-A86A-55022D10D94C}" dt="2023-04-21T00:58:31.962" v="161"/>
          <ac:grpSpMkLst>
            <pc:docMk/>
            <pc:sldMk cId="4022712018" sldId="499"/>
            <ac:grpSpMk id="37" creationId="{BE37488B-3B0D-65D5-26E2-1D2B12000A13}"/>
          </ac:grpSpMkLst>
        </pc:grpChg>
        <pc:grpChg chg="del mod">
          <ac:chgData name="Tim Cook" userId="d1c7cfb340f2c7ab" providerId="LiveId" clId="{6AC57F13-C39E-4092-A86A-55022D10D94C}" dt="2023-04-21T00:58:38.018" v="168"/>
          <ac:grpSpMkLst>
            <pc:docMk/>
            <pc:sldMk cId="4022712018" sldId="499"/>
            <ac:grpSpMk id="40" creationId="{0D170380-DE0D-15F6-DE13-12B4B0DEDBB6}"/>
          </ac:grpSpMkLst>
        </pc:grpChg>
        <pc:grpChg chg="mod">
          <ac:chgData name="Tim Cook" userId="d1c7cfb340f2c7ab" providerId="LiveId" clId="{6AC57F13-C39E-4092-A86A-55022D10D94C}" dt="2023-04-21T01:28:05.041" v="252"/>
          <ac:grpSpMkLst>
            <pc:docMk/>
            <pc:sldMk cId="4022712018" sldId="499"/>
            <ac:grpSpMk id="40" creationId="{A1BFF1A0-1079-D6E6-D583-79B205B5D82B}"/>
          </ac:grpSpMkLst>
        </pc:grpChg>
        <pc:grpChg chg="mod">
          <ac:chgData name="Tim Cook" userId="d1c7cfb340f2c7ab" providerId="LiveId" clId="{6AC57F13-C39E-4092-A86A-55022D10D94C}" dt="2023-04-21T00:58:38.018" v="168"/>
          <ac:grpSpMkLst>
            <pc:docMk/>
            <pc:sldMk cId="4022712018" sldId="499"/>
            <ac:grpSpMk id="44" creationId="{5DC86065-A44B-5D53-1959-82908A215506}"/>
          </ac:grpSpMkLst>
        </pc:grpChg>
        <pc:grpChg chg="del mod">
          <ac:chgData name="Tim Cook" userId="d1c7cfb340f2c7ab" providerId="LiveId" clId="{6AC57F13-C39E-4092-A86A-55022D10D94C}" dt="2023-04-21T00:58:45.696" v="174"/>
          <ac:grpSpMkLst>
            <pc:docMk/>
            <pc:sldMk cId="4022712018" sldId="499"/>
            <ac:grpSpMk id="48" creationId="{E796C879-EB5C-6B85-10E1-6AFF10A40DEA}"/>
          </ac:grpSpMkLst>
        </pc:grpChg>
        <pc:grpChg chg="mod">
          <ac:chgData name="Tim Cook" userId="d1c7cfb340f2c7ab" providerId="LiveId" clId="{6AC57F13-C39E-4092-A86A-55022D10D94C}" dt="2023-04-21T00:58:49.195" v="178"/>
          <ac:grpSpMkLst>
            <pc:docMk/>
            <pc:sldMk cId="4022712018" sldId="499"/>
            <ac:grpSpMk id="52" creationId="{0184B8EE-45B7-5477-26B0-CFCDF21BD4ED}"/>
          </ac:grpSpMkLst>
        </pc:grpChg>
        <pc:inkChg chg="add">
          <ac:chgData name="Tim Cook" userId="d1c7cfb340f2c7ab" providerId="LiveId" clId="{6AC57F13-C39E-4092-A86A-55022D10D94C}" dt="2023-04-21T01:27:58.486" v="238" actId="9405"/>
          <ac:inkMkLst>
            <pc:docMk/>
            <pc:sldMk cId="4022712018" sldId="499"/>
            <ac:inkMk id="3" creationId="{621D2232-2860-81D8-F262-1F805BEA40FA}"/>
          </ac:inkMkLst>
        </pc:inkChg>
        <pc:inkChg chg="add del">
          <ac:chgData name="Tim Cook" userId="d1c7cfb340f2c7ab" providerId="LiveId" clId="{6AC57F13-C39E-4092-A86A-55022D10D94C}" dt="2023-04-21T00:58:09.588" v="125"/>
          <ac:inkMkLst>
            <pc:docMk/>
            <pc:sldMk cId="4022712018" sldId="499"/>
            <ac:inkMk id="3" creationId="{8CA5B18E-9912-D372-CB84-17DE47F16418}"/>
          </ac:inkMkLst>
        </pc:inkChg>
        <pc:inkChg chg="add del">
          <ac:chgData name="Tim Cook" userId="d1c7cfb340f2c7ab" providerId="LiveId" clId="{6AC57F13-C39E-4092-A86A-55022D10D94C}" dt="2023-04-21T01:28:00.917" v="242"/>
          <ac:inkMkLst>
            <pc:docMk/>
            <pc:sldMk cId="4022712018" sldId="499"/>
            <ac:inkMk id="4" creationId="{F011CBF9-F08A-E2D6-551B-E5D7126BAF5D}"/>
          </ac:inkMkLst>
        </pc:inkChg>
        <pc:inkChg chg="add del">
          <ac:chgData name="Tim Cook" userId="d1c7cfb340f2c7ab" providerId="LiveId" clId="{6AC57F13-C39E-4092-A86A-55022D10D94C}" dt="2023-04-21T00:58:09.588" v="124"/>
          <ac:inkMkLst>
            <pc:docMk/>
            <pc:sldMk cId="4022712018" sldId="499"/>
            <ac:inkMk id="4" creationId="{F54B491D-5702-F378-D2CD-65F2EAA59857}"/>
          </ac:inkMkLst>
        </pc:inkChg>
        <pc:inkChg chg="add del">
          <ac:chgData name="Tim Cook" userId="d1c7cfb340f2c7ab" providerId="LiveId" clId="{6AC57F13-C39E-4092-A86A-55022D10D94C}" dt="2023-04-21T01:28:00.917" v="243"/>
          <ac:inkMkLst>
            <pc:docMk/>
            <pc:sldMk cId="4022712018" sldId="499"/>
            <ac:inkMk id="5" creationId="{7ED26EC4-4341-1EC4-DB0B-C4173D5E5185}"/>
          </ac:inkMkLst>
        </pc:inkChg>
        <pc:inkChg chg="add del">
          <ac:chgData name="Tim Cook" userId="d1c7cfb340f2c7ab" providerId="LiveId" clId="{6AC57F13-C39E-4092-A86A-55022D10D94C}" dt="2023-04-21T00:58:09.588" v="126"/>
          <ac:inkMkLst>
            <pc:docMk/>
            <pc:sldMk cId="4022712018" sldId="499"/>
            <ac:inkMk id="5" creationId="{E92E3D06-6C3F-1BF5-7A18-E3559FBCBC8C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6" creationId="{F6FCE05F-ECB3-2483-1C34-3AF4249F32A5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7" creationId="{001817F1-58FD-65DB-E248-48F989126EC2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8" creationId="{F99B0A66-C83A-C7AF-5059-FD02DEBFB523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9" creationId="{9660BFD8-AD02-B2A8-1A22-5B0014B2896C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10" creationId="{A9DE62FF-4264-516A-8DF9-D31FE4D36412}"/>
          </ac:inkMkLst>
        </pc:inkChg>
        <pc:inkChg chg="add del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11" creationId="{8000AE9C-1884-CF9D-0B77-9CCA9C8CE20C}"/>
          </ac:inkMkLst>
        </pc:inkChg>
        <pc:inkChg chg="add del mod">
          <ac:chgData name="Tim Cook" userId="d1c7cfb340f2c7ab" providerId="LiveId" clId="{6AC57F13-C39E-4092-A86A-55022D10D94C}" dt="2023-04-21T01:27:55.529" v="236"/>
          <ac:inkMkLst>
            <pc:docMk/>
            <pc:sldMk cId="4022712018" sldId="499"/>
            <ac:inkMk id="12" creationId="{529A1416-A83A-EF41-A9E3-55317066F3C2}"/>
          </ac:inkMkLst>
        </pc:inkChg>
        <pc:inkChg chg="add del mod">
          <ac:chgData name="Tim Cook" userId="d1c7cfb340f2c7ab" providerId="LiveId" clId="{6AC57F13-C39E-4092-A86A-55022D10D94C}" dt="2023-04-21T01:27:55.529" v="235"/>
          <ac:inkMkLst>
            <pc:docMk/>
            <pc:sldMk cId="4022712018" sldId="499"/>
            <ac:inkMk id="13" creationId="{9949F5A9-0361-6399-CA29-42B257075E8D}"/>
          </ac:inkMkLst>
        </pc:inkChg>
        <pc:inkChg chg="add del mod">
          <ac:chgData name="Tim Cook" userId="d1c7cfb340f2c7ab" providerId="LiveId" clId="{6AC57F13-C39E-4092-A86A-55022D10D94C}" dt="2023-04-21T01:28:01.771" v="245"/>
          <ac:inkMkLst>
            <pc:docMk/>
            <pc:sldMk cId="4022712018" sldId="499"/>
            <ac:inkMk id="14" creationId="{BEB276EE-7226-229B-59D7-80731D11FAD5}"/>
          </ac:inkMkLst>
        </pc:inkChg>
        <pc:inkChg chg="add del mod">
          <ac:chgData name="Tim Cook" userId="d1c7cfb340f2c7ab" providerId="LiveId" clId="{6AC57F13-C39E-4092-A86A-55022D10D94C}" dt="2023-04-21T01:28:01.771" v="246"/>
          <ac:inkMkLst>
            <pc:docMk/>
            <pc:sldMk cId="4022712018" sldId="499"/>
            <ac:inkMk id="15" creationId="{3B42EA21-B5A7-F616-54D3-BFC78D2967FD}"/>
          </ac:inkMkLst>
        </pc:inkChg>
        <pc:inkChg chg="add del">
          <ac:chgData name="Tim Cook" userId="d1c7cfb340f2c7ab" providerId="LiveId" clId="{6AC57F13-C39E-4092-A86A-55022D10D94C}" dt="2023-04-21T01:28:00.917" v="244"/>
          <ac:inkMkLst>
            <pc:docMk/>
            <pc:sldMk cId="4022712018" sldId="499"/>
            <ac:inkMk id="16" creationId="{2F63059A-E926-AA49-39F7-4D832C29996B}"/>
          </ac:inkMkLst>
        </pc:inkChg>
        <pc:inkChg chg="add del mod">
          <ac:chgData name="Tim Cook" userId="d1c7cfb340f2c7ab" providerId="LiveId" clId="{6AC57F13-C39E-4092-A86A-55022D10D94C}" dt="2023-04-21T00:58:17.952" v="140"/>
          <ac:inkMkLst>
            <pc:docMk/>
            <pc:sldMk cId="4022712018" sldId="499"/>
            <ac:inkMk id="16" creationId="{47FC52FB-6231-B465-EF2B-4622F03B43D4}"/>
          </ac:inkMkLst>
        </pc:inkChg>
        <pc:inkChg chg="add del mod">
          <ac:chgData name="Tim Cook" userId="d1c7cfb340f2c7ab" providerId="LiveId" clId="{6AC57F13-C39E-4092-A86A-55022D10D94C}" dt="2023-04-21T00:58:17.952" v="141"/>
          <ac:inkMkLst>
            <pc:docMk/>
            <pc:sldMk cId="4022712018" sldId="499"/>
            <ac:inkMk id="17" creationId="{33155E99-B161-3DD5-85BA-E43419CEFF24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17" creationId="{58866E79-689D-DCB3-225A-5322AB5B962C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18" creationId="{341E0B55-5CD0-FAEF-5794-E367EC2AAE1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1" creationId="{6A4C706E-FA37-77C2-D636-2C85119E02B7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2" creationId="{93724640-13BD-19C6-3D7C-1FC986B9A952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3" creationId="{CF24B412-566E-3805-C7DE-7A3D0B295F7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4" creationId="{CDF2802C-1329-45F4-735F-02E6406E74C2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5" creationId="{4FDA40AB-B7A7-8FBB-AFAA-9223701A02F5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6" creationId="{164F1628-AD03-A896-7E0A-5BEC08D600F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7" creationId="{2FF3173E-834E-9F58-1B6B-40CB30682F0F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28" creationId="{E215BF2C-EFA7-9566-7025-16B5DFA7BC53}"/>
          </ac:inkMkLst>
        </pc:inkChg>
        <pc:inkChg chg="add del">
          <ac:chgData name="Tim Cook" userId="d1c7cfb340f2c7ab" providerId="LiveId" clId="{6AC57F13-C39E-4092-A86A-55022D10D94C}" dt="2023-04-21T00:58:23.544" v="150"/>
          <ac:inkMkLst>
            <pc:docMk/>
            <pc:sldMk cId="4022712018" sldId="499"/>
            <ac:inkMk id="28" creationId="{F3013597-66B2-2984-59E2-5A8D3E7381D0}"/>
          </ac:inkMkLst>
        </pc:inkChg>
        <pc:inkChg chg="add del mod">
          <ac:chgData name="Tim Cook" userId="d1c7cfb340f2c7ab" providerId="LiveId" clId="{6AC57F13-C39E-4092-A86A-55022D10D94C}" dt="2023-04-21T00:58:29.114" v="159"/>
          <ac:inkMkLst>
            <pc:docMk/>
            <pc:sldMk cId="4022712018" sldId="499"/>
            <ac:inkMk id="30" creationId="{3E91BADB-6625-4AB3-36A6-E570F0640EBE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30" creationId="{988DFB89-73A4-06BA-C710-8D6B02AA0C9C}"/>
          </ac:inkMkLst>
        </pc:inkChg>
        <pc:inkChg chg="add del mod">
          <ac:chgData name="Tim Cook" userId="d1c7cfb340f2c7ab" providerId="LiveId" clId="{6AC57F13-C39E-4092-A86A-55022D10D94C}" dt="2023-04-21T00:58:29.114" v="158"/>
          <ac:inkMkLst>
            <pc:docMk/>
            <pc:sldMk cId="4022712018" sldId="499"/>
            <ac:inkMk id="31" creationId="{4C79E8BE-2C81-9FB3-0FCC-BE5A01439729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31" creationId="{AADE1781-3D91-E9EA-9F43-15E6F7274EED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2" creationId="{48E55D2C-4D20-A5BC-C20C-915A1600887E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3" creationId="{6DEB29B3-92B5-0401-790E-C306B8B62FDF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4" creationId="{9D772CD2-3686-BE33-018F-2ABECA8239C4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6" creationId="{00A9AAAE-BCA6-9809-CB71-4E337FB6D4FD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38" creationId="{53066E1C-2E13-5612-8DB4-D196BE457BAD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39" creationId="{1D128815-F231-31D1-1419-B114674F297C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1" creationId="{B0B49757-8E20-5C35-77F7-F179F9AE4658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2" creationId="{7EB958F3-95E6-D2BF-DAC9-2AEBAB95B057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3" creationId="{56E235F1-C661-8AA1-ADDA-D3ABB9FCD225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5" creationId="{F3CA994C-1F97-2CBD-9757-142FAF6B7C96}"/>
          </ac:inkMkLst>
        </pc:inkChg>
        <pc:inkChg chg="add del mod">
          <ac:chgData name="Tim Cook" userId="d1c7cfb340f2c7ab" providerId="LiveId" clId="{6AC57F13-C39E-4092-A86A-55022D10D94C}" dt="2023-04-21T00:58:45.696" v="174"/>
          <ac:inkMkLst>
            <pc:docMk/>
            <pc:sldMk cId="4022712018" sldId="499"/>
            <ac:inkMk id="46" creationId="{DF9EA8F5-DDA9-F873-0F2B-027A2B8C18E8}"/>
          </ac:inkMkLst>
        </pc:inkChg>
        <pc:inkChg chg="add del mod">
          <ac:chgData name="Tim Cook" userId="d1c7cfb340f2c7ab" providerId="LiveId" clId="{6AC57F13-C39E-4092-A86A-55022D10D94C}" dt="2023-04-21T00:58:45.696" v="173"/>
          <ac:inkMkLst>
            <pc:docMk/>
            <pc:sldMk cId="4022712018" sldId="499"/>
            <ac:inkMk id="47" creationId="{A75B9D7C-AE3C-FAAF-B4B5-9EB81A92CB36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9" creationId="{C4DDA5AA-628F-B071-BB23-CAA1295931B4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50" creationId="{84EEA3A0-D7DE-E2F8-D6AA-2BC315C8D052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51" creationId="{0603E62E-4F68-841E-AD26-6658A4F08531}"/>
          </ac:inkMkLst>
        </pc:inkChg>
      </pc:sldChg>
      <pc:sldChg chg="addSp delSp modSp mod">
        <pc:chgData name="Tim Cook" userId="d1c7cfb340f2c7ab" providerId="LiveId" clId="{6AC57F13-C39E-4092-A86A-55022D10D94C}" dt="2023-04-21T01:23:29.405" v="234" actId="9405"/>
        <pc:sldMkLst>
          <pc:docMk/>
          <pc:sldMk cId="1808346266" sldId="502"/>
        </pc:sldMkLst>
        <pc:grpChg chg="mod">
          <ac:chgData name="Tim Cook" userId="d1c7cfb340f2c7ab" providerId="LiveId" clId="{6AC57F13-C39E-4092-A86A-55022D10D94C}" dt="2023-04-21T01:22:11.825" v="220"/>
          <ac:grpSpMkLst>
            <pc:docMk/>
            <pc:sldMk cId="1808346266" sldId="502"/>
            <ac:grpSpMk id="27" creationId="{D6F933B3-6C22-5C21-D620-A85D3465D522}"/>
          </ac:grpSpMkLst>
        </pc:grpChg>
        <pc:grpChg chg="del mod">
          <ac:chgData name="Tim Cook" userId="d1c7cfb340f2c7ab" providerId="LiveId" clId="{6AC57F13-C39E-4092-A86A-55022D10D94C}" dt="2023-04-21T01:21:53.195" v="194"/>
          <ac:grpSpMkLst>
            <pc:docMk/>
            <pc:sldMk cId="1808346266" sldId="502"/>
            <ac:grpSpMk id="30" creationId="{6A0DC0F5-1DE2-6B57-3CC3-51644C7A4AD1}"/>
          </ac:grpSpMkLst>
        </pc:grpChg>
        <pc:grpChg chg="del mod">
          <ac:chgData name="Tim Cook" userId="d1c7cfb340f2c7ab" providerId="LiveId" clId="{6AC57F13-C39E-4092-A86A-55022D10D94C}" dt="2023-04-21T01:23:27.344" v="232"/>
          <ac:grpSpMkLst>
            <pc:docMk/>
            <pc:sldMk cId="1808346266" sldId="502"/>
            <ac:grpSpMk id="30" creationId="{AF7BB131-6AD1-EA0B-AF97-C01FE272C946}"/>
          </ac:grpSpMkLst>
        </pc:grpChg>
        <pc:grpChg chg="del mod">
          <ac:chgData name="Tim Cook" userId="d1c7cfb340f2c7ab" providerId="LiveId" clId="{6AC57F13-C39E-4092-A86A-55022D10D94C}" dt="2023-04-21T01:22:14.778" v="223"/>
          <ac:grpSpMkLst>
            <pc:docMk/>
            <pc:sldMk cId="1808346266" sldId="502"/>
            <ac:grpSpMk id="34" creationId="{33DA7B9C-79E6-BFF3-2F7F-EC2E854A30FE}"/>
          </ac:grpSpMkLst>
        </pc:grpChg>
        <pc:grpChg chg="del mod">
          <ac:chgData name="Tim Cook" userId="d1c7cfb340f2c7ab" providerId="LiveId" clId="{6AC57F13-C39E-4092-A86A-55022D10D94C}" dt="2023-04-21T01:22:11.139" v="219"/>
          <ac:grpSpMkLst>
            <pc:docMk/>
            <pc:sldMk cId="1808346266" sldId="502"/>
            <ac:grpSpMk id="40" creationId="{4B722EE9-D4AE-F62F-C146-829DC71ABD9C}"/>
          </ac:grpSpMkLst>
        </pc:grpChg>
        <pc:grpChg chg="del mod">
          <ac:chgData name="Tim Cook" userId="d1c7cfb340f2c7ab" providerId="LiveId" clId="{6AC57F13-C39E-4092-A86A-55022D10D94C}" dt="2023-04-21T01:22:14.778" v="223"/>
          <ac:grpSpMkLst>
            <pc:docMk/>
            <pc:sldMk cId="1808346266" sldId="502"/>
            <ac:grpSpMk id="49" creationId="{55A3DF19-0A97-F517-434B-151997E94CBD}"/>
          </ac:grpSpMkLst>
        </pc:grpChg>
        <pc:grpChg chg="mod">
          <ac:chgData name="Tim Cook" userId="d1c7cfb340f2c7ab" providerId="LiveId" clId="{6AC57F13-C39E-4092-A86A-55022D10D94C}" dt="2023-04-21T01:22:15.930" v="224"/>
          <ac:grpSpMkLst>
            <pc:docMk/>
            <pc:sldMk cId="1808346266" sldId="502"/>
            <ac:grpSpMk id="52" creationId="{5F8402B5-0F81-22D5-4310-72228CFA1582}"/>
          </ac:grpSpMkLst>
        </pc:grpChg>
        <pc:inkChg chg="add del">
          <ac:chgData name="Tim Cook" userId="d1c7cfb340f2c7ab" providerId="LiveId" clId="{6AC57F13-C39E-4092-A86A-55022D10D94C}" dt="2023-04-21T01:20:49.999" v="182"/>
          <ac:inkMkLst>
            <pc:docMk/>
            <pc:sldMk cId="1808346266" sldId="502"/>
            <ac:inkMk id="4" creationId="{77098741-4041-CA5B-B7EC-F3671AF968B4}"/>
          </ac:inkMkLst>
        </pc:inkChg>
        <pc:inkChg chg="add">
          <ac:chgData name="Tim Cook" userId="d1c7cfb340f2c7ab" providerId="LiveId" clId="{6AC57F13-C39E-4092-A86A-55022D10D94C}" dt="2023-04-21T01:21:39.108" v="183" actId="9405"/>
          <ac:inkMkLst>
            <pc:docMk/>
            <pc:sldMk cId="1808346266" sldId="502"/>
            <ac:inkMk id="20" creationId="{2086E6FD-CC17-1EFB-8273-2A5DEC3C60F9}"/>
          </ac:inkMkLst>
        </pc:inkChg>
        <pc:inkChg chg="add del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1" creationId="{9A319EE6-23C0-CC8C-1A1A-D9CFCC26AF3E}"/>
          </ac:inkMkLst>
        </pc:inkChg>
        <pc:inkChg chg="add del mod">
          <ac:chgData name="Tim Cook" userId="d1c7cfb340f2c7ab" providerId="LiveId" clId="{6AC57F13-C39E-4092-A86A-55022D10D94C}" dt="2023-04-21T01:23:27.344" v="232"/>
          <ac:inkMkLst>
            <pc:docMk/>
            <pc:sldMk cId="1808346266" sldId="502"/>
            <ac:inkMk id="21" creationId="{9B463D58-BA1B-4C20-57CA-97F13EE11C76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2" creationId="{6DE86E45-9C22-BC16-55B3-DCD8FFD42799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3" creationId="{2E9546AD-5016-6570-5667-9AD01C3A70E9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4" creationId="{05EF7696-884E-49F2-5FEA-C179ABB70C56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5" creationId="{F46A42DB-8779-7CC4-C058-DDD3CAC8B544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6" creationId="{11F4A307-D174-3BD9-A738-7DD17D125A6B}"/>
          </ac:inkMkLst>
        </pc:inkChg>
        <pc:inkChg chg="add mod">
          <ac:chgData name="Tim Cook" userId="d1c7cfb340f2c7ab" providerId="LiveId" clId="{6AC57F13-C39E-4092-A86A-55022D10D94C}" dt="2023-04-21T01:21:53.195" v="194"/>
          <ac:inkMkLst>
            <pc:docMk/>
            <pc:sldMk cId="1808346266" sldId="502"/>
            <ac:inkMk id="28" creationId="{D208DD43-ABB0-AFE8-EEBC-E66325AE7E2C}"/>
          </ac:inkMkLst>
        </pc:inkChg>
        <pc:inkChg chg="add del mod">
          <ac:chgData name="Tim Cook" userId="d1c7cfb340f2c7ab" providerId="LiveId" clId="{6AC57F13-C39E-4092-A86A-55022D10D94C}" dt="2023-04-21T01:21:53.195" v="194"/>
          <ac:inkMkLst>
            <pc:docMk/>
            <pc:sldMk cId="1808346266" sldId="502"/>
            <ac:inkMk id="29" creationId="{AADDBA71-9C56-B53A-5146-AD7859C9119B}"/>
          </ac:inkMkLst>
        </pc:inkChg>
        <pc:inkChg chg="add del mod">
          <ac:chgData name="Tim Cook" userId="d1c7cfb340f2c7ab" providerId="LiveId" clId="{6AC57F13-C39E-4092-A86A-55022D10D94C}" dt="2023-04-21T01:23:27.344" v="233"/>
          <ac:inkMkLst>
            <pc:docMk/>
            <pc:sldMk cId="1808346266" sldId="502"/>
            <ac:inkMk id="29" creationId="{FC6DDA36-589A-FB07-88C5-0968BC5D9709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1" creationId="{54D3CD50-C843-1195-FBEA-13A519126160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2" creationId="{5C43A920-A313-0093-7F93-4810E4BC2CCB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3" creationId="{C7A3E1C1-FFEB-5261-C524-DC2A78EE6EC9}"/>
          </ac:inkMkLst>
        </pc:inkChg>
        <pc:inkChg chg="add">
          <ac:chgData name="Tim Cook" userId="d1c7cfb340f2c7ab" providerId="LiveId" clId="{6AC57F13-C39E-4092-A86A-55022D10D94C}" dt="2023-04-21T01:23:29.405" v="234" actId="9405"/>
          <ac:inkMkLst>
            <pc:docMk/>
            <pc:sldMk cId="1808346266" sldId="502"/>
            <ac:inkMk id="34" creationId="{03A14543-50E7-E42A-B66F-A732F1CFBAED}"/>
          </ac:inkMkLst>
        </pc:inkChg>
        <pc:inkChg chg="add del">
          <ac:chgData name="Tim Cook" userId="d1c7cfb340f2c7ab" providerId="LiveId" clId="{6AC57F13-C39E-4092-A86A-55022D10D94C}" dt="2023-04-21T01:21:59.675" v="200"/>
          <ac:inkMkLst>
            <pc:docMk/>
            <pc:sldMk cId="1808346266" sldId="502"/>
            <ac:inkMk id="35" creationId="{B49DE980-2538-83FC-F013-457CF83DFFF4}"/>
          </ac:inkMkLst>
        </pc:inkChg>
        <pc:inkChg chg="add del">
          <ac:chgData name="Tim Cook" userId="d1c7cfb340f2c7ab" providerId="LiveId" clId="{6AC57F13-C39E-4092-A86A-55022D10D94C}" dt="2023-04-21T01:22:03.296" v="205"/>
          <ac:inkMkLst>
            <pc:docMk/>
            <pc:sldMk cId="1808346266" sldId="502"/>
            <ac:inkMk id="36" creationId="{06273284-222C-3A0D-EDEA-307A7A81F469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7" creationId="{3A16435D-69B2-8ED8-EA5E-F3B8D539C912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8" creationId="{9FB93609-0920-265E-3BF3-BDB9A9314FAA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9" creationId="{394271E0-9877-F65C-43EA-842DF45858AD}"/>
          </ac:inkMkLst>
        </pc:inkChg>
        <pc:inkChg chg="add del">
          <ac:chgData name="Tim Cook" userId="d1c7cfb340f2c7ab" providerId="LiveId" clId="{6AC57F13-C39E-4092-A86A-55022D10D94C}" dt="2023-04-21T01:22:07.453" v="212"/>
          <ac:inkMkLst>
            <pc:docMk/>
            <pc:sldMk cId="1808346266" sldId="502"/>
            <ac:inkMk id="41" creationId="{05B3DC24-EB23-5276-E58F-89C48A002A05}"/>
          </ac:inkMkLst>
        </pc:inkChg>
        <pc:inkChg chg="add del">
          <ac:chgData name="Tim Cook" userId="d1c7cfb340f2c7ab" providerId="LiveId" clId="{6AC57F13-C39E-4092-A86A-55022D10D94C}" dt="2023-04-21T01:22:06.831" v="211"/>
          <ac:inkMkLst>
            <pc:docMk/>
            <pc:sldMk cId="1808346266" sldId="502"/>
            <ac:inkMk id="42" creationId="{8A0E10BF-62DE-8F6F-D0BD-FF12A03BCA59}"/>
          </ac:inkMkLst>
        </pc:inkChg>
        <pc:inkChg chg="add del">
          <ac:chgData name="Tim Cook" userId="d1c7cfb340f2c7ab" providerId="LiveId" clId="{6AC57F13-C39E-4092-A86A-55022D10D94C}" dt="2023-04-21T01:22:07.453" v="213"/>
          <ac:inkMkLst>
            <pc:docMk/>
            <pc:sldMk cId="1808346266" sldId="502"/>
            <ac:inkMk id="43" creationId="{5BAC5C22-7973-65C7-3B19-5C0267AF8022}"/>
          </ac:inkMkLst>
        </pc:inkChg>
        <pc:inkChg chg="add del">
          <ac:chgData name="Tim Cook" userId="d1c7cfb340f2c7ab" providerId="LiveId" clId="{6AC57F13-C39E-4092-A86A-55022D10D94C}" dt="2023-04-21T01:22:07.453" v="214"/>
          <ac:inkMkLst>
            <pc:docMk/>
            <pc:sldMk cId="1808346266" sldId="502"/>
            <ac:inkMk id="44" creationId="{FE90EBDE-CFCF-253F-A659-8B205BF8136B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5" creationId="{6824ACA1-51C8-7C05-EB1E-1002A0968B92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6" creationId="{DD85AD3D-0BC1-B118-1D9C-2C5CCB285F6F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7" creationId="{E7D08F28-3DF7-AC25-D89C-77B4493A303D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8" creationId="{F9EB877B-7D7D-7512-50C2-4C1EF88C0DBE}"/>
          </ac:inkMkLst>
        </pc:inkChg>
        <pc:inkChg chg="add">
          <ac:chgData name="Tim Cook" userId="d1c7cfb340f2c7ab" providerId="LiveId" clId="{6AC57F13-C39E-4092-A86A-55022D10D94C}" dt="2023-04-21T01:22:13.308" v="221" actId="9405"/>
          <ac:inkMkLst>
            <pc:docMk/>
            <pc:sldMk cId="1808346266" sldId="502"/>
            <ac:inkMk id="50" creationId="{07A2EE4F-8E49-32D0-11C0-15F3CB7A694D}"/>
          </ac:inkMkLst>
        </pc:inkChg>
        <pc:inkChg chg="add del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51" creationId="{36607A5F-22CF-D2FF-D15F-495BA401E677}"/>
          </ac:inkMkLst>
        </pc:inkChg>
        <pc:inkChg chg="add del">
          <ac:chgData name="Tim Cook" userId="d1c7cfb340f2c7ab" providerId="LiveId" clId="{6AC57F13-C39E-4092-A86A-55022D10D94C}" dt="2023-04-21T01:23:03.846" v="226"/>
          <ac:inkMkLst>
            <pc:docMk/>
            <pc:sldMk cId="1808346266" sldId="502"/>
            <ac:inkMk id="53" creationId="{3077119C-0668-13D9-9066-D0309F522E6A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7" creationId="{5BD357AF-04DE-F3EE-9571-180BBED408E5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8" creationId="{AD860FE3-C00A-F029-DE1A-B1E56F209F28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9" creationId="{B0E7E116-71F4-73DA-2E53-DA5332D13F83}"/>
          </ac:inkMkLst>
        </pc:inkChg>
        <pc:inkChg chg="add">
          <ac:chgData name="Tim Cook" userId="d1c7cfb340f2c7ab" providerId="LiveId" clId="{6AC57F13-C39E-4092-A86A-55022D10D94C}" dt="2023-04-21T01:23:05.191" v="227" actId="9405"/>
          <ac:inkMkLst>
            <pc:docMk/>
            <pc:sldMk cId="1808346266" sldId="502"/>
            <ac:inkMk id="70" creationId="{0935B1C9-23B9-2DD4-253A-87B8F13D7BAC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816194AF-5F94-4EF3-8191-2948A8337A68}"/>
    <pc:docChg chg="undo custSel modSld">
      <pc:chgData name="Tim Cook" userId="d1c7cfb340f2c7ab" providerId="LiveId" clId="{816194AF-5F94-4EF3-8191-2948A8337A68}" dt="2023-04-16T22:45:59.610" v="981" actId="9405"/>
      <pc:docMkLst>
        <pc:docMk/>
      </pc:docMkLst>
      <pc:sldChg chg="addSp delSp modSp mod">
        <pc:chgData name="Tim Cook" userId="d1c7cfb340f2c7ab" providerId="LiveId" clId="{816194AF-5F94-4EF3-8191-2948A8337A68}" dt="2023-04-16T21:56:25.814" v="488"/>
        <pc:sldMkLst>
          <pc:docMk/>
          <pc:sldMk cId="4228420529" sldId="477"/>
        </pc:sldMkLst>
        <pc:grpChg chg="del mod">
          <ac:chgData name="Tim Cook" userId="d1c7cfb340f2c7ab" providerId="LiveId" clId="{816194AF-5F94-4EF3-8191-2948A8337A68}" dt="2023-04-16T21:47:12.291" v="12"/>
          <ac:grpSpMkLst>
            <pc:docMk/>
            <pc:sldMk cId="4228420529" sldId="477"/>
            <ac:grpSpMk id="8" creationId="{8F93A6F2-537E-6EF7-71EE-0CAA64723088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2" creationId="{F8F20BDF-A7D8-BF5C-5A5C-95A0B9A91EA0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6" creationId="{78C6B2F5-2DF8-2B79-1557-182AC04BDC04}"/>
          </ac:grpSpMkLst>
        </pc:grpChg>
        <pc:grpChg chg="del mod">
          <ac:chgData name="Tim Cook" userId="d1c7cfb340f2c7ab" providerId="LiveId" clId="{816194AF-5F94-4EF3-8191-2948A8337A68}" dt="2023-04-16T21:47:37.205" v="28"/>
          <ac:grpSpMkLst>
            <pc:docMk/>
            <pc:sldMk cId="4228420529" sldId="477"/>
            <ac:grpSpMk id="22" creationId="{589402D1-DFBE-F7DE-2B2C-291DED3368AD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28" creationId="{2934DDFA-88BA-FAA7-1AA4-291287C51BA1}"/>
          </ac:grpSpMkLst>
        </pc:grpChg>
        <pc:grpChg chg="del mod">
          <ac:chgData name="Tim Cook" userId="d1c7cfb340f2c7ab" providerId="LiveId" clId="{816194AF-5F94-4EF3-8191-2948A8337A68}" dt="2023-04-16T21:47:59.502" v="50"/>
          <ac:grpSpMkLst>
            <pc:docMk/>
            <pc:sldMk cId="4228420529" sldId="477"/>
            <ac:grpSpMk id="34" creationId="{2D544696-FFF4-96BA-E509-B785105B321E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37" creationId="{CB513CEA-B433-67A8-4CE6-F723763C28E1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43" creationId="{9C659160-76E0-F8B5-40F9-AD85FFE8BA11}"/>
          </ac:grpSpMkLst>
        </pc:grpChg>
        <pc:grpChg chg="del mod">
          <ac:chgData name="Tim Cook" userId="d1c7cfb340f2c7ab" providerId="LiveId" clId="{816194AF-5F94-4EF3-8191-2948A8337A68}" dt="2023-04-16T21:48:12.329" v="62"/>
          <ac:grpSpMkLst>
            <pc:docMk/>
            <pc:sldMk cId="4228420529" sldId="477"/>
            <ac:grpSpMk id="45" creationId="{8F6D2EF2-4BCB-CF94-2FAC-BC755BD2F6C1}"/>
          </ac:grpSpMkLst>
        </pc:grpChg>
        <pc:grpChg chg="del mod">
          <ac:chgData name="Tim Cook" userId="d1c7cfb340f2c7ab" providerId="LiveId" clId="{816194AF-5F94-4EF3-8191-2948A8337A68}" dt="2023-04-16T21:48:53.909" v="84"/>
          <ac:grpSpMkLst>
            <pc:docMk/>
            <pc:sldMk cId="4228420529" sldId="477"/>
            <ac:grpSpMk id="49" creationId="{8EB19C9F-8014-BE32-BDD6-3CFE03643C90}"/>
          </ac:grpSpMkLst>
        </pc:grpChg>
        <pc:grpChg chg="del mod">
          <ac:chgData name="Tim Cook" userId="d1c7cfb340f2c7ab" providerId="LiveId" clId="{816194AF-5F94-4EF3-8191-2948A8337A68}" dt="2023-04-16T21:49:09.281" v="92"/>
          <ac:grpSpMkLst>
            <pc:docMk/>
            <pc:sldMk cId="4228420529" sldId="477"/>
            <ac:grpSpMk id="53" creationId="{6ACFD6B4-A0E2-8317-85CD-952FDBA321D8}"/>
          </ac:grpSpMkLst>
        </pc:grpChg>
        <pc:grpChg chg="del mod">
          <ac:chgData name="Tim Cook" userId="d1c7cfb340f2c7ab" providerId="LiveId" clId="{816194AF-5F94-4EF3-8191-2948A8337A68}" dt="2023-04-16T21:49:11.038" v="94"/>
          <ac:grpSpMkLst>
            <pc:docMk/>
            <pc:sldMk cId="4228420529" sldId="477"/>
            <ac:grpSpMk id="55" creationId="{8EC32882-914B-B927-ED27-291E58194B9F}"/>
          </ac:grpSpMkLst>
        </pc:grpChg>
        <pc:grpChg chg="del mod">
          <ac:chgData name="Tim Cook" userId="d1c7cfb340f2c7ab" providerId="LiveId" clId="{816194AF-5F94-4EF3-8191-2948A8337A68}" dt="2023-04-16T21:49:12.850" v="96"/>
          <ac:grpSpMkLst>
            <pc:docMk/>
            <pc:sldMk cId="4228420529" sldId="477"/>
            <ac:grpSpMk id="57" creationId="{D049CE49-223F-37E4-D100-1341F7885173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59" creationId="{85D7841A-6805-FD1B-1B5A-1E682A4AC1C5}"/>
          </ac:grpSpMkLst>
        </pc:grpChg>
        <pc:grpChg chg="del mod">
          <ac:chgData name="Tim Cook" userId="d1c7cfb340f2c7ab" providerId="LiveId" clId="{816194AF-5F94-4EF3-8191-2948A8337A68}" dt="2023-04-16T21:49:24.017" v="106"/>
          <ac:grpSpMkLst>
            <pc:docMk/>
            <pc:sldMk cId="4228420529" sldId="477"/>
            <ac:grpSpMk id="64" creationId="{C18A06C3-F4D6-A616-21C4-7B03A27F0E84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66" creationId="{3BBED2AC-1B5C-2717-E385-909EF5921AD6}"/>
          </ac:grpSpMkLst>
        </pc:grpChg>
        <pc:grpChg chg="del mod">
          <ac:chgData name="Tim Cook" userId="d1c7cfb340f2c7ab" providerId="LiveId" clId="{816194AF-5F94-4EF3-8191-2948A8337A68}" dt="2023-04-16T21:49:42.645" v="144"/>
          <ac:grpSpMkLst>
            <pc:docMk/>
            <pc:sldMk cId="4228420529" sldId="477"/>
            <ac:grpSpMk id="73" creationId="{61BB68AC-2D1B-7838-47A8-4C3CDA1725B2}"/>
          </ac:grpSpMkLst>
        </pc:grpChg>
        <pc:grpChg chg="del mod">
          <ac:chgData name="Tim Cook" userId="d1c7cfb340f2c7ab" providerId="LiveId" clId="{816194AF-5F94-4EF3-8191-2948A8337A68}" dt="2023-04-16T21:49:42.645" v="142"/>
          <ac:grpSpMkLst>
            <pc:docMk/>
            <pc:sldMk cId="4228420529" sldId="477"/>
            <ac:grpSpMk id="79" creationId="{067601AD-6111-E7C8-D588-AE15EA7B2DAE}"/>
          </ac:grpSpMkLst>
        </pc:grpChg>
        <pc:grpChg chg="del mod">
          <ac:chgData name="Tim Cook" userId="d1c7cfb340f2c7ab" providerId="LiveId" clId="{816194AF-5F94-4EF3-8191-2948A8337A68}" dt="2023-04-16T21:49:38.857" v="129"/>
          <ac:grpSpMkLst>
            <pc:docMk/>
            <pc:sldMk cId="4228420529" sldId="477"/>
            <ac:grpSpMk id="84" creationId="{64CC3F20-76A0-B5C4-E403-C4FC2F862EDA}"/>
          </ac:grpSpMkLst>
        </pc:grpChg>
        <pc:grpChg chg="del mod">
          <ac:chgData name="Tim Cook" userId="d1c7cfb340f2c7ab" providerId="LiveId" clId="{816194AF-5F94-4EF3-8191-2948A8337A68}" dt="2023-04-16T21:49:49.206" v="151"/>
          <ac:grpSpMkLst>
            <pc:docMk/>
            <pc:sldMk cId="4228420529" sldId="477"/>
            <ac:grpSpMk id="87" creationId="{42A7116A-D94C-8374-AF64-CDBFA3B248AB}"/>
          </ac:grpSpMkLst>
        </pc:grpChg>
        <pc:grpChg chg="del mod">
          <ac:chgData name="Tim Cook" userId="d1c7cfb340f2c7ab" providerId="LiveId" clId="{816194AF-5F94-4EF3-8191-2948A8337A68}" dt="2023-04-16T21:49:50.615" v="153"/>
          <ac:grpSpMkLst>
            <pc:docMk/>
            <pc:sldMk cId="4228420529" sldId="477"/>
            <ac:grpSpMk id="89" creationId="{1A594D27-C90D-9520-3490-9D52AE2211E8}"/>
          </ac:grpSpMkLst>
        </pc:grpChg>
        <pc:grpChg chg="del mod">
          <ac:chgData name="Tim Cook" userId="d1c7cfb340f2c7ab" providerId="LiveId" clId="{816194AF-5F94-4EF3-8191-2948A8337A68}" dt="2023-04-16T21:49:52.188" v="155"/>
          <ac:grpSpMkLst>
            <pc:docMk/>
            <pc:sldMk cId="4228420529" sldId="477"/>
            <ac:grpSpMk id="91" creationId="{6C0273E5-18B9-20C1-74D9-A22FF8BE0437}"/>
          </ac:grpSpMkLst>
        </pc:grpChg>
        <pc:grpChg chg="del mod">
          <ac:chgData name="Tim Cook" userId="d1c7cfb340f2c7ab" providerId="LiveId" clId="{816194AF-5F94-4EF3-8191-2948A8337A68}" dt="2023-04-16T21:50:00.049" v="161"/>
          <ac:grpSpMkLst>
            <pc:docMk/>
            <pc:sldMk cId="4228420529" sldId="477"/>
            <ac:grpSpMk id="93" creationId="{6527C552-187C-4BC6-8596-65049F006774}"/>
          </ac:grpSpMkLst>
        </pc:grpChg>
        <pc:grpChg chg="del mod">
          <ac:chgData name="Tim Cook" userId="d1c7cfb340f2c7ab" providerId="LiveId" clId="{816194AF-5F94-4EF3-8191-2948A8337A68}" dt="2023-04-16T21:50:04.369" v="163"/>
          <ac:grpSpMkLst>
            <pc:docMk/>
            <pc:sldMk cId="4228420529" sldId="477"/>
            <ac:grpSpMk id="98" creationId="{CC420060-02E9-E90F-7352-0E26A4997102}"/>
          </ac:grpSpMkLst>
        </pc:grpChg>
        <pc:grpChg chg="del mod">
          <ac:chgData name="Tim Cook" userId="d1c7cfb340f2c7ab" providerId="LiveId" clId="{816194AF-5F94-4EF3-8191-2948A8337A68}" dt="2023-04-16T21:50:11.372" v="171"/>
          <ac:grpSpMkLst>
            <pc:docMk/>
            <pc:sldMk cId="4228420529" sldId="477"/>
            <ac:grpSpMk id="100" creationId="{1617B71C-CC2B-6F62-500C-220912FB2161}"/>
          </ac:grpSpMkLst>
        </pc:grpChg>
        <pc:grpChg chg="del mod">
          <ac:chgData name="Tim Cook" userId="d1c7cfb340f2c7ab" providerId="LiveId" clId="{816194AF-5F94-4EF3-8191-2948A8337A68}" dt="2023-04-16T21:50:16.834" v="181"/>
          <ac:grpSpMkLst>
            <pc:docMk/>
            <pc:sldMk cId="4228420529" sldId="477"/>
            <ac:grpSpMk id="107" creationId="{76FCAA3F-E176-B3D0-BF02-443FCC714167}"/>
          </ac:grpSpMkLst>
        </pc:grpChg>
        <pc:grpChg chg="del mod">
          <ac:chgData name="Tim Cook" userId="d1c7cfb340f2c7ab" providerId="LiveId" clId="{816194AF-5F94-4EF3-8191-2948A8337A68}" dt="2023-04-16T21:50:20.560" v="183"/>
          <ac:grpSpMkLst>
            <pc:docMk/>
            <pc:sldMk cId="4228420529" sldId="477"/>
            <ac:grpSpMk id="117" creationId="{D72AEE98-CAF4-C529-2AAB-0F85847C9AE0}"/>
          </ac:grpSpMkLst>
        </pc:grpChg>
        <pc:grpChg chg="del mod">
          <ac:chgData name="Tim Cook" userId="d1c7cfb340f2c7ab" providerId="LiveId" clId="{816194AF-5F94-4EF3-8191-2948A8337A68}" dt="2023-04-16T21:50:25.375" v="189"/>
          <ac:grpSpMkLst>
            <pc:docMk/>
            <pc:sldMk cId="4228420529" sldId="477"/>
            <ac:grpSpMk id="119" creationId="{14759197-9491-AB15-6CCB-86C69B42D91A}"/>
          </ac:grpSpMkLst>
        </pc:grpChg>
        <pc:grpChg chg="del mod">
          <ac:chgData name="Tim Cook" userId="d1c7cfb340f2c7ab" providerId="LiveId" clId="{816194AF-5F94-4EF3-8191-2948A8337A68}" dt="2023-04-16T21:51:11.784" v="209"/>
          <ac:grpSpMkLst>
            <pc:docMk/>
            <pc:sldMk cId="4228420529" sldId="477"/>
            <ac:grpSpMk id="124" creationId="{D15B943D-D073-66C4-7098-26CF11A0AFF1}"/>
          </ac:grpSpMkLst>
        </pc:grpChg>
        <pc:grpChg chg="del mod">
          <ac:chgData name="Tim Cook" userId="d1c7cfb340f2c7ab" providerId="LiveId" clId="{816194AF-5F94-4EF3-8191-2948A8337A68}" dt="2023-04-16T21:51:55.916" v="245"/>
          <ac:grpSpMkLst>
            <pc:docMk/>
            <pc:sldMk cId="4228420529" sldId="477"/>
            <ac:grpSpMk id="133" creationId="{545CF1AB-08AE-8C8E-F6AB-2521408185D2}"/>
          </ac:grpSpMkLst>
        </pc:grpChg>
        <pc:grpChg chg="del mod">
          <ac:chgData name="Tim Cook" userId="d1c7cfb340f2c7ab" providerId="LiveId" clId="{816194AF-5F94-4EF3-8191-2948A8337A68}" dt="2023-04-16T21:51:20.542" v="220"/>
          <ac:grpSpMkLst>
            <pc:docMk/>
            <pc:sldMk cId="4228420529" sldId="477"/>
            <ac:grpSpMk id="137" creationId="{86337B69-E6A8-5EDE-7509-62D6F006BDA8}"/>
          </ac:grpSpMkLst>
        </pc:grpChg>
        <pc:grpChg chg="del mod">
          <ac:chgData name="Tim Cook" userId="d1c7cfb340f2c7ab" providerId="LiveId" clId="{816194AF-5F94-4EF3-8191-2948A8337A68}" dt="2023-04-16T21:51:42.590" v="232"/>
          <ac:grpSpMkLst>
            <pc:docMk/>
            <pc:sldMk cId="4228420529" sldId="477"/>
            <ac:grpSpMk id="143" creationId="{7226C2C4-83DB-6F24-2080-F14AE67EAABA}"/>
          </ac:grpSpMkLst>
        </pc:grpChg>
        <pc:grpChg chg="del mod">
          <ac:chgData name="Tim Cook" userId="d1c7cfb340f2c7ab" providerId="LiveId" clId="{816194AF-5F94-4EF3-8191-2948A8337A68}" dt="2023-04-16T21:51:49.822" v="242"/>
          <ac:grpSpMkLst>
            <pc:docMk/>
            <pc:sldMk cId="4228420529" sldId="477"/>
            <ac:grpSpMk id="149" creationId="{598FD143-32B0-F5E3-CFA3-4C1DEE1E0E7B}"/>
          </ac:grpSpMkLst>
        </pc:grpChg>
        <pc:grpChg chg="del mod">
          <ac:chgData name="Tim Cook" userId="d1c7cfb340f2c7ab" providerId="LiveId" clId="{816194AF-5F94-4EF3-8191-2948A8337A68}" dt="2023-04-16T21:55:54.457" v="461"/>
          <ac:grpSpMkLst>
            <pc:docMk/>
            <pc:sldMk cId="4228420529" sldId="477"/>
            <ac:grpSpMk id="154" creationId="{65F909B7-9ACA-AEB0-7C3B-B43CFCE83071}"/>
          </ac:grpSpMkLst>
        </pc:grpChg>
        <pc:grpChg chg="del mod">
          <ac:chgData name="Tim Cook" userId="d1c7cfb340f2c7ab" providerId="LiveId" clId="{816194AF-5F94-4EF3-8191-2948A8337A68}" dt="2023-04-16T21:56:05.022" v="474"/>
          <ac:grpSpMkLst>
            <pc:docMk/>
            <pc:sldMk cId="4228420529" sldId="477"/>
            <ac:grpSpMk id="159" creationId="{DDF018FA-ABBA-356C-CA4E-03C9D610C3CB}"/>
          </ac:grpSpMkLst>
        </pc:grpChg>
        <pc:grpChg chg="mod">
          <ac:chgData name="Tim Cook" userId="d1c7cfb340f2c7ab" providerId="LiveId" clId="{816194AF-5F94-4EF3-8191-2948A8337A68}" dt="2023-04-16T21:52:48.296" v="263"/>
          <ac:grpSpMkLst>
            <pc:docMk/>
            <pc:sldMk cId="4228420529" sldId="477"/>
            <ac:grpSpMk id="165" creationId="{159589C3-7540-B88B-5147-D3D8EA371CEE}"/>
          </ac:grpSpMkLst>
        </pc:grpChg>
        <pc:grpChg chg="del mod">
          <ac:chgData name="Tim Cook" userId="d1c7cfb340f2c7ab" providerId="LiveId" clId="{816194AF-5F94-4EF3-8191-2948A8337A68}" dt="2023-04-16T21:52:56.967" v="271"/>
          <ac:grpSpMkLst>
            <pc:docMk/>
            <pc:sldMk cId="4228420529" sldId="477"/>
            <ac:grpSpMk id="170" creationId="{2A902BAD-2919-F407-CD3F-5045ECB80EA5}"/>
          </ac:grpSpMkLst>
        </pc:grpChg>
        <pc:grpChg chg="del mod">
          <ac:chgData name="Tim Cook" userId="d1c7cfb340f2c7ab" providerId="LiveId" clId="{816194AF-5F94-4EF3-8191-2948A8337A68}" dt="2023-04-16T21:55:57.509" v="466"/>
          <ac:grpSpMkLst>
            <pc:docMk/>
            <pc:sldMk cId="4228420529" sldId="477"/>
            <ac:grpSpMk id="174" creationId="{DF12F3A0-8005-83C7-1FB2-6597C4B9A20B}"/>
          </ac:grpSpMkLst>
        </pc:grpChg>
        <pc:grpChg chg="del mod">
          <ac:chgData name="Tim Cook" userId="d1c7cfb340f2c7ab" providerId="LiveId" clId="{816194AF-5F94-4EF3-8191-2948A8337A68}" dt="2023-04-16T21:56:02.407" v="472"/>
          <ac:grpSpMkLst>
            <pc:docMk/>
            <pc:sldMk cId="4228420529" sldId="477"/>
            <ac:grpSpMk id="179" creationId="{D0D5D9D7-DCE2-D327-476F-ACD41C60C04F}"/>
          </ac:grpSpMkLst>
        </pc:grpChg>
        <pc:grpChg chg="del mod">
          <ac:chgData name="Tim Cook" userId="d1c7cfb340f2c7ab" providerId="LiveId" clId="{816194AF-5F94-4EF3-8191-2948A8337A68}" dt="2023-04-16T21:56:18.123" v="480"/>
          <ac:grpSpMkLst>
            <pc:docMk/>
            <pc:sldMk cId="4228420529" sldId="477"/>
            <ac:grpSpMk id="183" creationId="{E39A678D-8602-90B0-D2E5-F90F61CDCCF6}"/>
          </ac:grpSpMkLst>
        </pc:grpChg>
        <pc:grpChg chg="mod">
          <ac:chgData name="Tim Cook" userId="d1c7cfb340f2c7ab" providerId="LiveId" clId="{816194AF-5F94-4EF3-8191-2948A8337A68}" dt="2023-04-16T21:56:05.397" v="475"/>
          <ac:grpSpMkLst>
            <pc:docMk/>
            <pc:sldMk cId="4228420529" sldId="477"/>
            <ac:grpSpMk id="185" creationId="{F5131415-FD3E-3F29-087C-8F353D7DF87D}"/>
          </ac:grpSpMkLst>
        </pc:grpChg>
        <pc:grpChg chg="del mod">
          <ac:chgData name="Tim Cook" userId="d1c7cfb340f2c7ab" providerId="LiveId" clId="{816194AF-5F94-4EF3-8191-2948A8337A68}" dt="2023-04-16T21:56:22.995" v="483"/>
          <ac:grpSpMkLst>
            <pc:docMk/>
            <pc:sldMk cId="4228420529" sldId="477"/>
            <ac:grpSpMk id="189" creationId="{0FBE319C-87FB-4ABC-7748-CA2E07D63C8A}"/>
          </ac:grpSpMkLst>
        </pc:grpChg>
        <pc:grpChg chg="del 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1" creationId="{E3666B65-1DE2-38CB-2435-4C9010732C56}"/>
          </ac:grpSpMkLst>
        </pc:grpChg>
        <pc:grpChg chg="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6" creationId="{6CF76099-2B35-D2AD-191E-31045DA5F52A}"/>
          </ac:grpSpMkLst>
        </pc:grpChg>
        <pc:inkChg chg="add del">
          <ac:chgData name="Tim Cook" userId="d1c7cfb340f2c7ab" providerId="LiveId" clId="{816194AF-5F94-4EF3-8191-2948A8337A68}" dt="2023-04-16T21:46:53.495" v="1"/>
          <ac:inkMkLst>
            <pc:docMk/>
            <pc:sldMk cId="4228420529" sldId="477"/>
            <ac:inkMk id="3" creationId="{C7F7FBA3-3E5E-5D87-8370-CF3705D77D9B}"/>
          </ac:inkMkLst>
        </pc:inkChg>
        <pc:inkChg chg="add del">
          <ac:chgData name="Tim Cook" userId="d1c7cfb340f2c7ab" providerId="LiveId" clId="{816194AF-5F94-4EF3-8191-2948A8337A68}" dt="2023-04-16T21:46:58.171" v="3"/>
          <ac:inkMkLst>
            <pc:docMk/>
            <pc:sldMk cId="4228420529" sldId="477"/>
            <ac:inkMk id="4" creationId="{C9F0AA68-D25E-EA64-30B7-DAAE91166506}"/>
          </ac:inkMkLst>
        </pc:inkChg>
        <pc:inkChg chg="add del mod">
          <ac:chgData name="Tim Cook" userId="d1c7cfb340f2c7ab" providerId="LiveId" clId="{816194AF-5F94-4EF3-8191-2948A8337A68}" dt="2023-04-16T21:48:53.909" v="84"/>
          <ac:inkMkLst>
            <pc:docMk/>
            <pc:sldMk cId="4228420529" sldId="477"/>
            <ac:inkMk id="5" creationId="{3D2BDE5D-DC2E-572E-0A37-C43C236F07B1}"/>
          </ac:inkMkLst>
        </pc:inkChg>
        <pc:inkChg chg="add del mod">
          <ac:chgData name="Tim Cook" userId="d1c7cfb340f2c7ab" providerId="LiveId" clId="{816194AF-5F94-4EF3-8191-2948A8337A68}" dt="2023-04-16T21:48:53.909" v="83"/>
          <ac:inkMkLst>
            <pc:docMk/>
            <pc:sldMk cId="4228420529" sldId="477"/>
            <ac:inkMk id="6" creationId="{5C57757B-3FD0-B555-D10E-3BA0B3AF2228}"/>
          </ac:inkMkLst>
        </pc:inkChg>
        <pc:inkChg chg="add del mod">
          <ac:chgData name="Tim Cook" userId="d1c7cfb340f2c7ab" providerId="LiveId" clId="{816194AF-5F94-4EF3-8191-2948A8337A68}" dt="2023-04-16T21:48:53.894" v="73"/>
          <ac:inkMkLst>
            <pc:docMk/>
            <pc:sldMk cId="4228420529" sldId="477"/>
            <ac:inkMk id="7" creationId="{EC0F3714-6B3C-A23B-8374-0786BEBD2659}"/>
          </ac:inkMkLst>
        </pc:inkChg>
        <pc:inkChg chg="add del">
          <ac:chgData name="Tim Cook" userId="d1c7cfb340f2c7ab" providerId="LiveId" clId="{816194AF-5F94-4EF3-8191-2948A8337A68}" dt="2023-04-16T21:47:07.968" v="9"/>
          <ac:inkMkLst>
            <pc:docMk/>
            <pc:sldMk cId="4228420529" sldId="477"/>
            <ac:inkMk id="9" creationId="{0F3270A5-0A9E-6A8A-D7BE-45DF81705BB8}"/>
          </ac:inkMkLst>
        </pc:inkChg>
        <pc:inkChg chg="add del mod">
          <ac:chgData name="Tim Cook" userId="d1c7cfb340f2c7ab" providerId="LiveId" clId="{816194AF-5F94-4EF3-8191-2948A8337A68}" dt="2023-04-16T21:48:47.213" v="64"/>
          <ac:inkMkLst>
            <pc:docMk/>
            <pc:sldMk cId="4228420529" sldId="477"/>
            <ac:inkMk id="10" creationId="{F66EC151-BDC7-C205-A2E1-7655C33AEE3E}"/>
          </ac:inkMkLst>
        </pc:inkChg>
        <pc:inkChg chg="add del mod">
          <ac:chgData name="Tim Cook" userId="d1c7cfb340f2c7ab" providerId="LiveId" clId="{816194AF-5F94-4EF3-8191-2948A8337A68}" dt="2023-04-16T21:47:50.874" v="45"/>
          <ac:inkMkLst>
            <pc:docMk/>
            <pc:sldMk cId="4228420529" sldId="477"/>
            <ac:inkMk id="11" creationId="{D8409B4A-6EE4-7525-32E8-2EFD76BB47BD}"/>
          </ac:inkMkLst>
        </pc:inkChg>
        <pc:inkChg chg="add del">
          <ac:chgData name="Tim Cook" userId="d1c7cfb340f2c7ab" providerId="LiveId" clId="{816194AF-5F94-4EF3-8191-2948A8337A68}" dt="2023-04-16T21:47:15.036" v="14"/>
          <ac:inkMkLst>
            <pc:docMk/>
            <pc:sldMk cId="4228420529" sldId="477"/>
            <ac:inkMk id="13" creationId="{86DCDB48-E466-60A3-BDBB-D1F2CB4C3425}"/>
          </ac:inkMkLst>
        </pc:inkChg>
        <pc:inkChg chg="add del mod">
          <ac:chgData name="Tim Cook" userId="d1c7cfb340f2c7ab" providerId="LiveId" clId="{816194AF-5F94-4EF3-8191-2948A8337A68}" dt="2023-04-16T21:48:53.909" v="80"/>
          <ac:inkMkLst>
            <pc:docMk/>
            <pc:sldMk cId="4228420529" sldId="477"/>
            <ac:inkMk id="14" creationId="{063F89A5-4E0C-7C4F-D9E8-96B30F7DF340}"/>
          </ac:inkMkLst>
        </pc:inkChg>
        <pc:inkChg chg="add del mod">
          <ac:chgData name="Tim Cook" userId="d1c7cfb340f2c7ab" providerId="LiveId" clId="{816194AF-5F94-4EF3-8191-2948A8337A68}" dt="2023-04-16T21:48:53.909" v="85"/>
          <ac:inkMkLst>
            <pc:docMk/>
            <pc:sldMk cId="4228420529" sldId="477"/>
            <ac:inkMk id="15" creationId="{2EFEC5B5-56DB-12D1-AD2E-FA9AC5BC809A}"/>
          </ac:inkMkLst>
        </pc:inkChg>
        <pc:inkChg chg="add del mod">
          <ac:chgData name="Tim Cook" userId="d1c7cfb340f2c7ab" providerId="LiveId" clId="{816194AF-5F94-4EF3-8191-2948A8337A68}" dt="2023-04-16T21:47:37.428" v="29"/>
          <ac:inkMkLst>
            <pc:docMk/>
            <pc:sldMk cId="4228420529" sldId="477"/>
            <ac:inkMk id="17" creationId="{2495FB57-E876-4C16-F648-10F19DD9051E}"/>
          </ac:inkMkLst>
        </pc:inkChg>
        <pc:inkChg chg="add del mod">
          <ac:chgData name="Tim Cook" userId="d1c7cfb340f2c7ab" providerId="LiveId" clId="{816194AF-5F94-4EF3-8191-2948A8337A68}" dt="2023-04-16T21:47:37.205" v="28"/>
          <ac:inkMkLst>
            <pc:docMk/>
            <pc:sldMk cId="4228420529" sldId="477"/>
            <ac:inkMk id="18" creationId="{65128C1B-48E6-1B8B-EC02-71101CFD5F6C}"/>
          </ac:inkMkLst>
        </pc:inkChg>
        <pc:inkChg chg="add del mod">
          <ac:chgData name="Tim Cook" userId="d1c7cfb340f2c7ab" providerId="LiveId" clId="{816194AF-5F94-4EF3-8191-2948A8337A68}" dt="2023-04-16T21:47:37.205" v="27"/>
          <ac:inkMkLst>
            <pc:docMk/>
            <pc:sldMk cId="4228420529" sldId="477"/>
            <ac:inkMk id="19" creationId="{6D81AD85-2662-C334-B5E2-203DFD047958}"/>
          </ac:inkMkLst>
        </pc:inkChg>
        <pc:inkChg chg="add del mod">
          <ac:chgData name="Tim Cook" userId="d1c7cfb340f2c7ab" providerId="LiveId" clId="{816194AF-5F94-4EF3-8191-2948A8337A68}" dt="2023-04-16T21:47:37.205" v="26"/>
          <ac:inkMkLst>
            <pc:docMk/>
            <pc:sldMk cId="4228420529" sldId="477"/>
            <ac:inkMk id="20" creationId="{AE3DE600-C514-B49B-B53D-601E065CEDDE}"/>
          </ac:inkMkLst>
        </pc:inkChg>
        <pc:inkChg chg="add del mod">
          <ac:chgData name="Tim Cook" userId="d1c7cfb340f2c7ab" providerId="LiveId" clId="{816194AF-5F94-4EF3-8191-2948A8337A68}" dt="2023-04-16T21:47:37.205" v="25"/>
          <ac:inkMkLst>
            <pc:docMk/>
            <pc:sldMk cId="4228420529" sldId="477"/>
            <ac:inkMk id="21" creationId="{EBB3D362-5B8F-6C88-8033-10E20D944842}"/>
          </ac:inkMkLst>
        </pc:inkChg>
        <pc:inkChg chg="add del mod">
          <ac:chgData name="Tim Cook" userId="d1c7cfb340f2c7ab" providerId="LiveId" clId="{816194AF-5F94-4EF3-8191-2948A8337A68}" dt="2023-04-16T21:48:53.894" v="69"/>
          <ac:inkMkLst>
            <pc:docMk/>
            <pc:sldMk cId="4228420529" sldId="477"/>
            <ac:inkMk id="23" creationId="{E0DFD274-CD9B-B350-79F9-42F505A6E907}"/>
          </ac:inkMkLst>
        </pc:inkChg>
        <pc:inkChg chg="add del mod">
          <ac:chgData name="Tim Cook" userId="d1c7cfb340f2c7ab" providerId="LiveId" clId="{816194AF-5F94-4EF3-8191-2948A8337A68}" dt="2023-04-16T21:48:53.894" v="74"/>
          <ac:inkMkLst>
            <pc:docMk/>
            <pc:sldMk cId="4228420529" sldId="477"/>
            <ac:inkMk id="24" creationId="{893FEE1D-D5E3-5988-0FDB-F32677EB1500}"/>
          </ac:inkMkLst>
        </pc:inkChg>
        <pc:inkChg chg="add del mod">
          <ac:chgData name="Tim Cook" userId="d1c7cfb340f2c7ab" providerId="LiveId" clId="{816194AF-5F94-4EF3-8191-2948A8337A68}" dt="2023-04-16T21:48:53.894" v="65"/>
          <ac:inkMkLst>
            <pc:docMk/>
            <pc:sldMk cId="4228420529" sldId="477"/>
            <ac:inkMk id="25" creationId="{4C15FC96-FFFA-90F3-F2FF-5C1C525C5549}"/>
          </ac:inkMkLst>
        </pc:inkChg>
        <pc:inkChg chg="add del mod">
          <ac:chgData name="Tim Cook" userId="d1c7cfb340f2c7ab" providerId="LiveId" clId="{816194AF-5F94-4EF3-8191-2948A8337A68}" dt="2023-04-16T21:48:53.909" v="82"/>
          <ac:inkMkLst>
            <pc:docMk/>
            <pc:sldMk cId="4228420529" sldId="477"/>
            <ac:inkMk id="26" creationId="{82381235-56FD-5FD4-1597-4E023BB45752}"/>
          </ac:inkMkLst>
        </pc:inkChg>
        <pc:inkChg chg="add del mod">
          <ac:chgData name="Tim Cook" userId="d1c7cfb340f2c7ab" providerId="LiveId" clId="{816194AF-5F94-4EF3-8191-2948A8337A68}" dt="2023-04-16T21:48:53.894" v="68"/>
          <ac:inkMkLst>
            <pc:docMk/>
            <pc:sldMk cId="4228420529" sldId="477"/>
            <ac:inkMk id="27" creationId="{0B2B68E4-826A-6B15-E13C-FF7E796095AF}"/>
          </ac:inkMkLst>
        </pc:inkChg>
        <pc:inkChg chg="add del">
          <ac:chgData name="Tim Cook" userId="d1c7cfb340f2c7ab" providerId="LiveId" clId="{816194AF-5F94-4EF3-8191-2948A8337A68}" dt="2023-04-16T21:47:47.359" v="41"/>
          <ac:inkMkLst>
            <pc:docMk/>
            <pc:sldMk cId="4228420529" sldId="477"/>
            <ac:inkMk id="29" creationId="{16E9ECA7-5C87-C8E2-C787-2464EC9A6B2B}"/>
          </ac:inkMkLst>
        </pc:inkChg>
        <pc:inkChg chg="add del">
          <ac:chgData name="Tim Cook" userId="d1c7cfb340f2c7ab" providerId="LiveId" clId="{816194AF-5F94-4EF3-8191-2948A8337A68}" dt="2023-04-16T21:47:47.359" v="42"/>
          <ac:inkMkLst>
            <pc:docMk/>
            <pc:sldMk cId="4228420529" sldId="477"/>
            <ac:inkMk id="30" creationId="{B7581D15-DF33-21D9-F88A-0AC2E9E0B77B}"/>
          </ac:inkMkLst>
        </pc:inkChg>
        <pc:inkChg chg="add del">
          <ac:chgData name="Tim Cook" userId="d1c7cfb340f2c7ab" providerId="LiveId" clId="{816194AF-5F94-4EF3-8191-2948A8337A68}" dt="2023-04-16T21:47:47.359" v="40"/>
          <ac:inkMkLst>
            <pc:docMk/>
            <pc:sldMk cId="4228420529" sldId="477"/>
            <ac:inkMk id="31" creationId="{73F14B49-A54A-327C-66BC-4E31F3F050D6}"/>
          </ac:inkMkLst>
        </pc:inkChg>
        <pc:inkChg chg="add del mod">
          <ac:chgData name="Tim Cook" userId="d1c7cfb340f2c7ab" providerId="LiveId" clId="{816194AF-5F94-4EF3-8191-2948A8337A68}" dt="2023-04-16T21:47:49.155" v="44"/>
          <ac:inkMkLst>
            <pc:docMk/>
            <pc:sldMk cId="4228420529" sldId="477"/>
            <ac:inkMk id="32" creationId="{C455CA0D-5042-1E35-9B85-BB4EB2766D96}"/>
          </ac:inkMkLst>
        </pc:inkChg>
        <pc:inkChg chg="add del mod">
          <ac:chgData name="Tim Cook" userId="d1c7cfb340f2c7ab" providerId="LiveId" clId="{816194AF-5F94-4EF3-8191-2948A8337A68}" dt="2023-04-16T21:48:47.213" v="63"/>
          <ac:inkMkLst>
            <pc:docMk/>
            <pc:sldMk cId="4228420529" sldId="477"/>
            <ac:inkMk id="33" creationId="{855ACAEA-BB06-8934-4A74-94C23D86516E}"/>
          </ac:inkMkLst>
        </pc:inkChg>
        <pc:inkChg chg="add del mod">
          <ac:chgData name="Tim Cook" userId="d1c7cfb340f2c7ab" providerId="LiveId" clId="{816194AF-5F94-4EF3-8191-2948A8337A68}" dt="2023-04-16T21:48:53.909" v="76"/>
          <ac:inkMkLst>
            <pc:docMk/>
            <pc:sldMk cId="4228420529" sldId="477"/>
            <ac:inkMk id="35" creationId="{074E837C-E7F8-C703-1CDA-B8B97FFBF7AF}"/>
          </ac:inkMkLst>
        </pc:inkChg>
        <pc:inkChg chg="add del mod">
          <ac:chgData name="Tim Cook" userId="d1c7cfb340f2c7ab" providerId="LiveId" clId="{816194AF-5F94-4EF3-8191-2948A8337A68}" dt="2023-04-16T21:48:53.894" v="70"/>
          <ac:inkMkLst>
            <pc:docMk/>
            <pc:sldMk cId="4228420529" sldId="477"/>
            <ac:inkMk id="36" creationId="{C7C11B13-1D22-93C4-A931-57F70AC6CFAB}"/>
          </ac:inkMkLst>
        </pc:inkChg>
        <pc:inkChg chg="add del mod">
          <ac:chgData name="Tim Cook" userId="d1c7cfb340f2c7ab" providerId="LiveId" clId="{816194AF-5F94-4EF3-8191-2948A8337A68}" dt="2023-04-16T21:48:53.909" v="79"/>
          <ac:inkMkLst>
            <pc:docMk/>
            <pc:sldMk cId="4228420529" sldId="477"/>
            <ac:inkMk id="38" creationId="{AD214784-CF56-423E-13D9-E6830B8E142A}"/>
          </ac:inkMkLst>
        </pc:inkChg>
        <pc:inkChg chg="add del mod">
          <ac:chgData name="Tim Cook" userId="d1c7cfb340f2c7ab" providerId="LiveId" clId="{816194AF-5F94-4EF3-8191-2948A8337A68}" dt="2023-04-16T21:48:53.894" v="75"/>
          <ac:inkMkLst>
            <pc:docMk/>
            <pc:sldMk cId="4228420529" sldId="477"/>
            <ac:inkMk id="39" creationId="{77A5F9E1-7374-6B5E-9ADB-E36A9ABAB568}"/>
          </ac:inkMkLst>
        </pc:inkChg>
        <pc:inkChg chg="add del mod">
          <ac:chgData name="Tim Cook" userId="d1c7cfb340f2c7ab" providerId="LiveId" clId="{816194AF-5F94-4EF3-8191-2948A8337A68}" dt="2023-04-16T21:48:53.894" v="66"/>
          <ac:inkMkLst>
            <pc:docMk/>
            <pc:sldMk cId="4228420529" sldId="477"/>
            <ac:inkMk id="40" creationId="{0DFED196-42BC-DEE1-F06A-EC6E52001CAD}"/>
          </ac:inkMkLst>
        </pc:inkChg>
        <pc:inkChg chg="add del mod">
          <ac:chgData name="Tim Cook" userId="d1c7cfb340f2c7ab" providerId="LiveId" clId="{816194AF-5F94-4EF3-8191-2948A8337A68}" dt="2023-04-16T21:48:53.894" v="71"/>
          <ac:inkMkLst>
            <pc:docMk/>
            <pc:sldMk cId="4228420529" sldId="477"/>
            <ac:inkMk id="41" creationId="{91AEC8C1-7F94-2FF5-B409-13252DFA2E30}"/>
          </ac:inkMkLst>
        </pc:inkChg>
        <pc:inkChg chg="add del mod">
          <ac:chgData name="Tim Cook" userId="d1c7cfb340f2c7ab" providerId="LiveId" clId="{816194AF-5F94-4EF3-8191-2948A8337A68}" dt="2023-04-16T21:48:53.894" v="67"/>
          <ac:inkMkLst>
            <pc:docMk/>
            <pc:sldMk cId="4228420529" sldId="477"/>
            <ac:inkMk id="42" creationId="{B71BB477-FE55-2D70-6A5D-74BA10CEF542}"/>
          </ac:inkMkLst>
        </pc:inkChg>
        <pc:inkChg chg="add del mod">
          <ac:chgData name="Tim Cook" userId="d1c7cfb340f2c7ab" providerId="LiveId" clId="{816194AF-5F94-4EF3-8191-2948A8337A68}" dt="2023-04-16T21:48:53.909" v="81"/>
          <ac:inkMkLst>
            <pc:docMk/>
            <pc:sldMk cId="4228420529" sldId="477"/>
            <ac:inkMk id="44" creationId="{79B2B6AB-4921-7BF4-B727-948129E2F3C3}"/>
          </ac:inkMkLst>
        </pc:inkChg>
        <pc:inkChg chg="add del mod">
          <ac:chgData name="Tim Cook" userId="d1c7cfb340f2c7ab" providerId="LiveId" clId="{816194AF-5F94-4EF3-8191-2948A8337A68}" dt="2023-04-16T21:48:53.909" v="77"/>
          <ac:inkMkLst>
            <pc:docMk/>
            <pc:sldMk cId="4228420529" sldId="477"/>
            <ac:inkMk id="46" creationId="{E0C4A22A-CBC0-2ABB-E686-DC1B500CD4A9}"/>
          </ac:inkMkLst>
        </pc:inkChg>
        <pc:inkChg chg="add del mod">
          <ac:chgData name="Tim Cook" userId="d1c7cfb340f2c7ab" providerId="LiveId" clId="{816194AF-5F94-4EF3-8191-2948A8337A68}" dt="2023-04-16T21:48:53.894" v="72"/>
          <ac:inkMkLst>
            <pc:docMk/>
            <pc:sldMk cId="4228420529" sldId="477"/>
            <ac:inkMk id="47" creationId="{F23063FA-8069-2D5F-B0BF-7A9B6292AD4B}"/>
          </ac:inkMkLst>
        </pc:inkChg>
        <pc:inkChg chg="add del mod">
          <ac:chgData name="Tim Cook" userId="d1c7cfb340f2c7ab" providerId="LiveId" clId="{816194AF-5F94-4EF3-8191-2948A8337A68}" dt="2023-04-16T21:48:53.909" v="78"/>
          <ac:inkMkLst>
            <pc:docMk/>
            <pc:sldMk cId="4228420529" sldId="477"/>
            <ac:inkMk id="48" creationId="{0C0A42B6-6391-7765-F52E-C94653735EE9}"/>
          </ac:inkMkLst>
        </pc:inkChg>
        <pc:inkChg chg="add del">
          <ac:chgData name="Tim Cook" userId="d1c7cfb340f2c7ab" providerId="LiveId" clId="{816194AF-5F94-4EF3-8191-2948A8337A68}" dt="2023-04-16T21:49:04.041" v="87"/>
          <ac:inkMkLst>
            <pc:docMk/>
            <pc:sldMk cId="4228420529" sldId="477"/>
            <ac:inkMk id="50" creationId="{915B72C7-914B-D1DF-DEA6-BBFB29560CD5}"/>
          </ac:inkMkLst>
        </pc:inkChg>
        <pc:inkChg chg="add del mod">
          <ac:chgData name="Tim Cook" userId="d1c7cfb340f2c7ab" providerId="LiveId" clId="{816194AF-5F94-4EF3-8191-2948A8337A68}" dt="2023-04-16T21:49:42.645" v="139"/>
          <ac:inkMkLst>
            <pc:docMk/>
            <pc:sldMk cId="4228420529" sldId="477"/>
            <ac:inkMk id="51" creationId="{F811AB0A-3A72-1D59-FA81-AB4A4A5E38AF}"/>
          </ac:inkMkLst>
        </pc:inkChg>
        <pc:inkChg chg="add del mod">
          <ac:chgData name="Tim Cook" userId="d1c7cfb340f2c7ab" providerId="LiveId" clId="{816194AF-5F94-4EF3-8191-2948A8337A68}" dt="2023-04-16T21:49:40.046" v="135"/>
          <ac:inkMkLst>
            <pc:docMk/>
            <pc:sldMk cId="4228420529" sldId="477"/>
            <ac:inkMk id="52" creationId="{06301BD4-7450-260B-E889-D354E0722006}"/>
          </ac:inkMkLst>
        </pc:inkChg>
        <pc:inkChg chg="add del mod">
          <ac:chgData name="Tim Cook" userId="d1c7cfb340f2c7ab" providerId="LiveId" clId="{816194AF-5F94-4EF3-8191-2948A8337A68}" dt="2023-04-16T21:49:42.645" v="137"/>
          <ac:inkMkLst>
            <pc:docMk/>
            <pc:sldMk cId="4228420529" sldId="477"/>
            <ac:inkMk id="54" creationId="{8C3AA0DB-354A-E3B9-51B1-4D57204EA94F}"/>
          </ac:inkMkLst>
        </pc:inkChg>
        <pc:inkChg chg="add del mod">
          <ac:chgData name="Tim Cook" userId="d1c7cfb340f2c7ab" providerId="LiveId" clId="{816194AF-5F94-4EF3-8191-2948A8337A68}" dt="2023-04-16T21:49:38.857" v="125"/>
          <ac:inkMkLst>
            <pc:docMk/>
            <pc:sldMk cId="4228420529" sldId="477"/>
            <ac:inkMk id="56" creationId="{25796F39-69DD-9887-B82F-C75D36D26F9E}"/>
          </ac:inkMkLst>
        </pc:inkChg>
        <pc:inkChg chg="add del mod">
          <ac:chgData name="Tim Cook" userId="d1c7cfb340f2c7ab" providerId="LiveId" clId="{816194AF-5F94-4EF3-8191-2948A8337A68}" dt="2023-04-16T21:49:13.149" v="97"/>
          <ac:inkMkLst>
            <pc:docMk/>
            <pc:sldMk cId="4228420529" sldId="477"/>
            <ac:inkMk id="58" creationId="{E41579DD-07C7-5BEF-E31A-38F83270ABBC}"/>
          </ac:inkMkLst>
        </pc:inkChg>
        <pc:inkChg chg="add del">
          <ac:chgData name="Tim Cook" userId="d1c7cfb340f2c7ab" providerId="LiveId" clId="{816194AF-5F94-4EF3-8191-2948A8337A68}" dt="2023-04-16T21:49:15.729" v="99"/>
          <ac:inkMkLst>
            <pc:docMk/>
            <pc:sldMk cId="4228420529" sldId="477"/>
            <ac:inkMk id="60" creationId="{42B06DDD-512D-EF70-B5B4-DFAEFACFFE16}"/>
          </ac:inkMkLst>
        </pc:inkChg>
        <pc:inkChg chg="add del mod">
          <ac:chgData name="Tim Cook" userId="d1c7cfb340f2c7ab" providerId="LiveId" clId="{816194AF-5F94-4EF3-8191-2948A8337A68}" dt="2023-04-16T21:49:40.046" v="134"/>
          <ac:inkMkLst>
            <pc:docMk/>
            <pc:sldMk cId="4228420529" sldId="477"/>
            <ac:inkMk id="61" creationId="{EBE1807A-A241-77C8-D8E9-9B51ED4B0E2F}"/>
          </ac:inkMkLst>
        </pc:inkChg>
        <pc:inkChg chg="add del mod">
          <ac:chgData name="Tim Cook" userId="d1c7cfb340f2c7ab" providerId="LiveId" clId="{816194AF-5F94-4EF3-8191-2948A8337A68}" dt="2023-04-16T21:49:38.857" v="127"/>
          <ac:inkMkLst>
            <pc:docMk/>
            <pc:sldMk cId="4228420529" sldId="477"/>
            <ac:inkMk id="62" creationId="{8D3F5701-D9F5-CB30-8B5C-A2AA0D603D31}"/>
          </ac:inkMkLst>
        </pc:inkChg>
        <pc:inkChg chg="add del mod">
          <ac:chgData name="Tim Cook" userId="d1c7cfb340f2c7ab" providerId="LiveId" clId="{816194AF-5F94-4EF3-8191-2948A8337A68}" dt="2023-04-16T21:49:21.376" v="104"/>
          <ac:inkMkLst>
            <pc:docMk/>
            <pc:sldMk cId="4228420529" sldId="477"/>
            <ac:inkMk id="63" creationId="{BB70F7E4-119F-F12D-FADE-A1204CCF32FD}"/>
          </ac:inkMkLst>
        </pc:inkChg>
        <pc:inkChg chg="add del mod">
          <ac:chgData name="Tim Cook" userId="d1c7cfb340f2c7ab" providerId="LiveId" clId="{816194AF-5F94-4EF3-8191-2948A8337A68}" dt="2023-04-16T21:49:39.733" v="133"/>
          <ac:inkMkLst>
            <pc:docMk/>
            <pc:sldMk cId="4228420529" sldId="477"/>
            <ac:inkMk id="65" creationId="{1E13F8FC-5EDB-74B4-E720-C84AA0CCFC64}"/>
          </ac:inkMkLst>
        </pc:inkChg>
        <pc:inkChg chg="add del mod">
          <ac:chgData name="Tim Cook" userId="d1c7cfb340f2c7ab" providerId="LiveId" clId="{816194AF-5F94-4EF3-8191-2948A8337A68}" dt="2023-04-16T21:49:42.645" v="143"/>
          <ac:inkMkLst>
            <pc:docMk/>
            <pc:sldMk cId="4228420529" sldId="477"/>
            <ac:inkMk id="67" creationId="{7974D868-A4C0-E72C-C2E4-85D7E06DF377}"/>
          </ac:inkMkLst>
        </pc:inkChg>
        <pc:inkChg chg="add del mod">
          <ac:chgData name="Tim Cook" userId="d1c7cfb340f2c7ab" providerId="LiveId" clId="{816194AF-5F94-4EF3-8191-2948A8337A68}" dt="2023-04-16T21:49:42.645" v="140"/>
          <ac:inkMkLst>
            <pc:docMk/>
            <pc:sldMk cId="4228420529" sldId="477"/>
            <ac:inkMk id="68" creationId="{DF546F56-2ACF-D4F6-6244-1FE2D7228227}"/>
          </ac:inkMkLst>
        </pc:inkChg>
        <pc:inkChg chg="add del mod">
          <ac:chgData name="Tim Cook" userId="d1c7cfb340f2c7ab" providerId="LiveId" clId="{816194AF-5F94-4EF3-8191-2948A8337A68}" dt="2023-04-16T21:49:42.645" v="144"/>
          <ac:inkMkLst>
            <pc:docMk/>
            <pc:sldMk cId="4228420529" sldId="477"/>
            <ac:inkMk id="69" creationId="{7631E796-41D0-F54A-7052-7A6C1C51BF00}"/>
          </ac:inkMkLst>
        </pc:inkChg>
        <pc:inkChg chg="add del mod">
          <ac:chgData name="Tim Cook" userId="d1c7cfb340f2c7ab" providerId="LiveId" clId="{816194AF-5F94-4EF3-8191-2948A8337A68}" dt="2023-04-16T21:49:42.645" v="136"/>
          <ac:inkMkLst>
            <pc:docMk/>
            <pc:sldMk cId="4228420529" sldId="477"/>
            <ac:inkMk id="70" creationId="{B9107BFB-1514-5CE2-DC76-CCE94BF2EDDC}"/>
          </ac:inkMkLst>
        </pc:inkChg>
        <pc:inkChg chg="add del mod">
          <ac:chgData name="Tim Cook" userId="d1c7cfb340f2c7ab" providerId="LiveId" clId="{816194AF-5F94-4EF3-8191-2948A8337A68}" dt="2023-04-16T21:49:42.645" v="138"/>
          <ac:inkMkLst>
            <pc:docMk/>
            <pc:sldMk cId="4228420529" sldId="477"/>
            <ac:inkMk id="71" creationId="{DBA6D913-B5CD-6081-6EDC-C5DB8A1F8125}"/>
          </ac:inkMkLst>
        </pc:inkChg>
        <pc:inkChg chg="add del mod">
          <ac:chgData name="Tim Cook" userId="d1c7cfb340f2c7ab" providerId="LiveId" clId="{816194AF-5F94-4EF3-8191-2948A8337A68}" dt="2023-04-16T21:49:42.645" v="146"/>
          <ac:inkMkLst>
            <pc:docMk/>
            <pc:sldMk cId="4228420529" sldId="477"/>
            <ac:inkMk id="72" creationId="{C4AD661F-F899-F1C0-D1CC-806C5A7096C0}"/>
          </ac:inkMkLst>
        </pc:inkChg>
        <pc:inkChg chg="add del mod">
          <ac:chgData name="Tim Cook" userId="d1c7cfb340f2c7ab" providerId="LiveId" clId="{816194AF-5F94-4EF3-8191-2948A8337A68}" dt="2023-04-16T21:49:39.733" v="132"/>
          <ac:inkMkLst>
            <pc:docMk/>
            <pc:sldMk cId="4228420529" sldId="477"/>
            <ac:inkMk id="74" creationId="{39B6C45E-8A4E-E6A5-B45E-167CFB54B38F}"/>
          </ac:inkMkLst>
        </pc:inkChg>
        <pc:inkChg chg="add del mod">
          <ac:chgData name="Tim Cook" userId="d1c7cfb340f2c7ab" providerId="LiveId" clId="{816194AF-5F94-4EF3-8191-2948A8337A68}" dt="2023-04-16T21:49:39.733" v="131"/>
          <ac:inkMkLst>
            <pc:docMk/>
            <pc:sldMk cId="4228420529" sldId="477"/>
            <ac:inkMk id="75" creationId="{897E1625-5B43-86DD-08E3-71F958F07768}"/>
          </ac:inkMkLst>
        </pc:inkChg>
        <pc:inkChg chg="add del mod">
          <ac:chgData name="Tim Cook" userId="d1c7cfb340f2c7ab" providerId="LiveId" clId="{816194AF-5F94-4EF3-8191-2948A8337A68}" dt="2023-04-16T21:49:42.645" v="141"/>
          <ac:inkMkLst>
            <pc:docMk/>
            <pc:sldMk cId="4228420529" sldId="477"/>
            <ac:inkMk id="76" creationId="{3FE10162-7865-89DE-93A5-94F846F8C8EB}"/>
          </ac:inkMkLst>
        </pc:inkChg>
        <pc:inkChg chg="add del mod">
          <ac:chgData name="Tim Cook" userId="d1c7cfb340f2c7ab" providerId="LiveId" clId="{816194AF-5F94-4EF3-8191-2948A8337A68}" dt="2023-04-16T21:49:42.645" v="142"/>
          <ac:inkMkLst>
            <pc:docMk/>
            <pc:sldMk cId="4228420529" sldId="477"/>
            <ac:inkMk id="77" creationId="{A8A81CD2-E3F5-3079-5CB3-E25F4B73C2F9}"/>
          </ac:inkMkLst>
        </pc:inkChg>
        <pc:inkChg chg="add del mod">
          <ac:chgData name="Tim Cook" userId="d1c7cfb340f2c7ab" providerId="LiveId" clId="{816194AF-5F94-4EF3-8191-2948A8337A68}" dt="2023-04-16T21:49:42.645" v="145"/>
          <ac:inkMkLst>
            <pc:docMk/>
            <pc:sldMk cId="4228420529" sldId="477"/>
            <ac:inkMk id="78" creationId="{5B590D3D-D248-DA7E-0C36-12BF7520A3C4}"/>
          </ac:inkMkLst>
        </pc:inkChg>
        <pc:inkChg chg="add del mod">
          <ac:chgData name="Tim Cook" userId="d1c7cfb340f2c7ab" providerId="LiveId" clId="{816194AF-5F94-4EF3-8191-2948A8337A68}" dt="2023-04-16T21:49:38.857" v="130"/>
          <ac:inkMkLst>
            <pc:docMk/>
            <pc:sldMk cId="4228420529" sldId="477"/>
            <ac:inkMk id="80" creationId="{36F6F2FF-30EE-6455-2F2B-662F3047B929}"/>
          </ac:inkMkLst>
        </pc:inkChg>
        <pc:inkChg chg="add del mod">
          <ac:chgData name="Tim Cook" userId="d1c7cfb340f2c7ab" providerId="LiveId" clId="{816194AF-5F94-4EF3-8191-2948A8337A68}" dt="2023-04-16T21:49:38.857" v="129"/>
          <ac:inkMkLst>
            <pc:docMk/>
            <pc:sldMk cId="4228420529" sldId="477"/>
            <ac:inkMk id="81" creationId="{AA1867D5-8042-EE36-3994-6DB25D18C35D}"/>
          </ac:inkMkLst>
        </pc:inkChg>
        <pc:inkChg chg="add del mod">
          <ac:chgData name="Tim Cook" userId="d1c7cfb340f2c7ab" providerId="LiveId" clId="{816194AF-5F94-4EF3-8191-2948A8337A68}" dt="2023-04-16T21:49:38.857" v="126"/>
          <ac:inkMkLst>
            <pc:docMk/>
            <pc:sldMk cId="4228420529" sldId="477"/>
            <ac:inkMk id="82" creationId="{180675BB-97E2-11D3-F6B1-15506A5FBCBC}"/>
          </ac:inkMkLst>
        </pc:inkChg>
        <pc:inkChg chg="add del mod">
          <ac:chgData name="Tim Cook" userId="d1c7cfb340f2c7ab" providerId="LiveId" clId="{816194AF-5F94-4EF3-8191-2948A8337A68}" dt="2023-04-16T21:49:38.857" v="128"/>
          <ac:inkMkLst>
            <pc:docMk/>
            <pc:sldMk cId="4228420529" sldId="477"/>
            <ac:inkMk id="83" creationId="{A96882FD-9A7C-1AD1-333B-BDAE26E65EB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5" creationId="{42D5B316-7467-F144-39A8-17562E5E10D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6" creationId="{4298B8AF-9C0C-BE22-3700-E82628E3184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8" creationId="{58BE66D8-9617-4FFD-94C3-4273261A5D7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0" creationId="{E63BBC46-FD25-FA53-9D22-B2DE4BEAA35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2" creationId="{DDB8489E-2593-356E-6BBE-D2B3EDF6E809}"/>
          </ac:inkMkLst>
        </pc:inkChg>
        <pc:inkChg chg="add del">
          <ac:chgData name="Tim Cook" userId="d1c7cfb340f2c7ab" providerId="LiveId" clId="{816194AF-5F94-4EF3-8191-2948A8337A68}" dt="2023-04-16T21:49:54.771" v="157"/>
          <ac:inkMkLst>
            <pc:docMk/>
            <pc:sldMk cId="4228420529" sldId="477"/>
            <ac:inkMk id="94" creationId="{8CF435F5-D28F-F077-2EA4-381C5AC1CAD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5" creationId="{B12284FE-8916-1007-80BB-AD85E1B72A2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6" creationId="{C303300F-BB30-92BA-1469-061E2857628D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7" creationId="{E267184A-023B-564E-CFE4-54B316F44409}"/>
          </ac:inkMkLst>
        </pc:inkChg>
        <pc:inkChg chg="add del mod">
          <ac:chgData name="Tim Cook" userId="d1c7cfb340f2c7ab" providerId="LiveId" clId="{816194AF-5F94-4EF3-8191-2948A8337A68}" dt="2023-04-16T21:50:06.579" v="164"/>
          <ac:inkMkLst>
            <pc:docMk/>
            <pc:sldMk cId="4228420529" sldId="477"/>
            <ac:inkMk id="99" creationId="{9EA2AB92-C343-AF9A-7DE4-ECF3A2716E21}"/>
          </ac:inkMkLst>
        </pc:inkChg>
        <pc:inkChg chg="add del mod">
          <ac:chgData name="Tim Cook" userId="d1c7cfb340f2c7ab" providerId="LiveId" clId="{816194AF-5F94-4EF3-8191-2948A8337A68}" dt="2023-04-16T21:51:34.329" v="225"/>
          <ac:inkMkLst>
            <pc:docMk/>
            <pc:sldMk cId="4228420529" sldId="477"/>
            <ac:inkMk id="101" creationId="{DC5C20F9-52EB-257A-559C-176D453DE075}"/>
          </ac:inkMkLst>
        </pc:inkChg>
        <pc:inkChg chg="add del mod">
          <ac:chgData name="Tim Cook" userId="d1c7cfb340f2c7ab" providerId="LiveId" clId="{816194AF-5F94-4EF3-8191-2948A8337A68}" dt="2023-04-16T21:51:33.829" v="224"/>
          <ac:inkMkLst>
            <pc:docMk/>
            <pc:sldMk cId="4228420529" sldId="477"/>
            <ac:inkMk id="102" creationId="{0573100A-00CE-64A7-69D5-DEEA74C8854B}"/>
          </ac:inkMkLst>
        </pc:inkChg>
        <pc:inkChg chg="add del mod">
          <ac:chgData name="Tim Cook" userId="d1c7cfb340f2c7ab" providerId="LiveId" clId="{816194AF-5F94-4EF3-8191-2948A8337A68}" dt="2023-04-16T21:51:33.829" v="221"/>
          <ac:inkMkLst>
            <pc:docMk/>
            <pc:sldMk cId="4228420529" sldId="477"/>
            <ac:inkMk id="103" creationId="{D15A3C22-A50E-90BA-4CCE-CDBA3FAA29B3}"/>
          </ac:inkMkLst>
        </pc:inkChg>
        <pc:inkChg chg="add del mod">
          <ac:chgData name="Tim Cook" userId="d1c7cfb340f2c7ab" providerId="LiveId" clId="{816194AF-5F94-4EF3-8191-2948A8337A68}" dt="2023-04-16T21:51:08.278" v="205"/>
          <ac:inkMkLst>
            <pc:docMk/>
            <pc:sldMk cId="4228420529" sldId="477"/>
            <ac:inkMk id="104" creationId="{047114D3-599F-8F87-E86B-62E1B42FA467}"/>
          </ac:inkMkLst>
        </pc:inkChg>
        <pc:inkChg chg="add del mod">
          <ac:chgData name="Tim Cook" userId="d1c7cfb340f2c7ab" providerId="LiveId" clId="{816194AF-5F94-4EF3-8191-2948A8337A68}" dt="2023-04-16T21:51:05.864" v="203"/>
          <ac:inkMkLst>
            <pc:docMk/>
            <pc:sldMk cId="4228420529" sldId="477"/>
            <ac:inkMk id="105" creationId="{10312165-D015-F164-B457-AEC4C0D15611}"/>
          </ac:inkMkLst>
        </pc:inkChg>
        <pc:inkChg chg="add del mod">
          <ac:chgData name="Tim Cook" userId="d1c7cfb340f2c7ab" providerId="LiveId" clId="{816194AF-5F94-4EF3-8191-2948A8337A68}" dt="2023-04-16T21:51:05.864" v="204"/>
          <ac:inkMkLst>
            <pc:docMk/>
            <pc:sldMk cId="4228420529" sldId="477"/>
            <ac:inkMk id="106" creationId="{DD44E14D-5A5D-F3D6-DD63-6033B2691FFB}"/>
          </ac:inkMkLst>
        </pc:inkChg>
        <pc:inkChg chg="add del mod">
          <ac:chgData name="Tim Cook" userId="d1c7cfb340f2c7ab" providerId="LiveId" clId="{816194AF-5F94-4EF3-8191-2948A8337A68}" dt="2023-04-16T21:51:15.878" v="214"/>
          <ac:inkMkLst>
            <pc:docMk/>
            <pc:sldMk cId="4228420529" sldId="477"/>
            <ac:inkMk id="108" creationId="{80707D51-4CAA-4C5F-E47E-B770E488806A}"/>
          </ac:inkMkLst>
        </pc:inkChg>
        <pc:inkChg chg="add del mod">
          <ac:chgData name="Tim Cook" userId="d1c7cfb340f2c7ab" providerId="LiveId" clId="{816194AF-5F94-4EF3-8191-2948A8337A68}" dt="2023-04-16T21:51:15.878" v="211"/>
          <ac:inkMkLst>
            <pc:docMk/>
            <pc:sldMk cId="4228420529" sldId="477"/>
            <ac:inkMk id="109" creationId="{4CF505D1-EF41-478F-8DD5-5891D9B9BD32}"/>
          </ac:inkMkLst>
        </pc:inkChg>
        <pc:inkChg chg="add del mod">
          <ac:chgData name="Tim Cook" userId="d1c7cfb340f2c7ab" providerId="LiveId" clId="{816194AF-5F94-4EF3-8191-2948A8337A68}" dt="2023-04-16T21:51:15.878" v="210"/>
          <ac:inkMkLst>
            <pc:docMk/>
            <pc:sldMk cId="4228420529" sldId="477"/>
            <ac:inkMk id="110" creationId="{6F33A615-859F-6EE2-7363-02B00422A542}"/>
          </ac:inkMkLst>
        </pc:inkChg>
        <pc:inkChg chg="add del mod">
          <ac:chgData name="Tim Cook" userId="d1c7cfb340f2c7ab" providerId="LiveId" clId="{816194AF-5F94-4EF3-8191-2948A8337A68}" dt="2023-04-16T21:51:15.878" v="212"/>
          <ac:inkMkLst>
            <pc:docMk/>
            <pc:sldMk cId="4228420529" sldId="477"/>
            <ac:inkMk id="111" creationId="{D1302AC9-36F5-E7FB-FD5C-0F19852AB7FC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2" creationId="{E2BD5095-6DF6-0487-BE8B-CB19E022D826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3" creationId="{923AB8FA-B060-DCF6-F4B1-B30CCF9DD2B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4" creationId="{799DBDCE-88EB-BEA5-5649-5F533C9EF93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5" creationId="{4AE70C82-5DC9-3F9C-66F0-022917A8230D}"/>
          </ac:inkMkLst>
        </pc:inkChg>
        <pc:inkChg chg="add del mod">
          <ac:chgData name="Tim Cook" userId="d1c7cfb340f2c7ab" providerId="LiveId" clId="{816194AF-5F94-4EF3-8191-2948A8337A68}" dt="2023-04-16T21:51:15.878" v="213"/>
          <ac:inkMkLst>
            <pc:docMk/>
            <pc:sldMk cId="4228420529" sldId="477"/>
            <ac:inkMk id="116" creationId="{AEDEBC97-A053-B5E5-BA33-155B386C6FBD}"/>
          </ac:inkMkLst>
        </pc:inkChg>
        <pc:inkChg chg="add del mod">
          <ac:chgData name="Tim Cook" userId="d1c7cfb340f2c7ab" providerId="LiveId" clId="{816194AF-5F94-4EF3-8191-2948A8337A68}" dt="2023-04-16T21:50:20.857" v="184"/>
          <ac:inkMkLst>
            <pc:docMk/>
            <pc:sldMk cId="4228420529" sldId="477"/>
            <ac:inkMk id="118" creationId="{4AAB2152-D91D-275C-74F0-04CA7311BA42}"/>
          </ac:inkMkLst>
        </pc:inkChg>
        <pc:inkChg chg="add del mod">
          <ac:chgData name="Tim Cook" userId="d1c7cfb340f2c7ab" providerId="LiveId" clId="{816194AF-5F94-4EF3-8191-2948A8337A68}" dt="2023-04-16T21:55:50.240" v="454"/>
          <ac:inkMkLst>
            <pc:docMk/>
            <pc:sldMk cId="4228420529" sldId="477"/>
            <ac:inkMk id="120" creationId="{F8188090-9213-BA6B-C22E-0FF9147B4C83}"/>
          </ac:inkMkLst>
        </pc:inkChg>
        <pc:inkChg chg="add del mod">
          <ac:chgData name="Tim Cook" userId="d1c7cfb340f2c7ab" providerId="LiveId" clId="{816194AF-5F94-4EF3-8191-2948A8337A68}" dt="2023-04-16T21:55:48.660" v="452"/>
          <ac:inkMkLst>
            <pc:docMk/>
            <pc:sldMk cId="4228420529" sldId="477"/>
            <ac:inkMk id="121" creationId="{254DF068-45B3-D141-8BE2-16E6363F9D29}"/>
          </ac:inkMkLst>
        </pc:inkChg>
        <pc:inkChg chg="add del mod">
          <ac:chgData name="Tim Cook" userId="d1c7cfb340f2c7ab" providerId="LiveId" clId="{816194AF-5F94-4EF3-8191-2948A8337A68}" dt="2023-04-16T21:55:50.240" v="455"/>
          <ac:inkMkLst>
            <pc:docMk/>
            <pc:sldMk cId="4228420529" sldId="477"/>
            <ac:inkMk id="122" creationId="{2A0B7446-FD38-91D1-257F-16B802201B95}"/>
          </ac:inkMkLst>
        </pc:inkChg>
        <pc:inkChg chg="add del mod">
          <ac:chgData name="Tim Cook" userId="d1c7cfb340f2c7ab" providerId="LiveId" clId="{816194AF-5F94-4EF3-8191-2948A8337A68}" dt="2023-04-16T21:55:50.240" v="453"/>
          <ac:inkMkLst>
            <pc:docMk/>
            <pc:sldMk cId="4228420529" sldId="477"/>
            <ac:inkMk id="123" creationId="{D1913B38-2444-B422-D057-34CFC5D8B8C2}"/>
          </ac:inkMkLst>
        </pc:inkChg>
        <pc:inkChg chg="add del">
          <ac:chgData name="Tim Cook" userId="d1c7cfb340f2c7ab" providerId="LiveId" clId="{816194AF-5F94-4EF3-8191-2948A8337A68}" dt="2023-04-16T21:50:29.281" v="191"/>
          <ac:inkMkLst>
            <pc:docMk/>
            <pc:sldMk cId="4228420529" sldId="477"/>
            <ac:inkMk id="125" creationId="{2D104BE0-6398-EECA-9101-EAB0C59EFD92}"/>
          </ac:inkMkLst>
        </pc:inkChg>
        <pc:inkChg chg="add del">
          <ac:chgData name="Tim Cook" userId="d1c7cfb340f2c7ab" providerId="LiveId" clId="{816194AF-5F94-4EF3-8191-2948A8337A68}" dt="2023-04-16T21:50:32.709" v="193"/>
          <ac:inkMkLst>
            <pc:docMk/>
            <pc:sldMk cId="4228420529" sldId="477"/>
            <ac:inkMk id="126" creationId="{7B72DF72-9E13-820F-67C6-285627E7BBB1}"/>
          </ac:inkMkLst>
        </pc:inkChg>
        <pc:inkChg chg="add del">
          <ac:chgData name="Tim Cook" userId="d1c7cfb340f2c7ab" providerId="LiveId" clId="{816194AF-5F94-4EF3-8191-2948A8337A68}" dt="2023-04-16T21:50:36.187" v="195"/>
          <ac:inkMkLst>
            <pc:docMk/>
            <pc:sldMk cId="4228420529" sldId="477"/>
            <ac:inkMk id="127" creationId="{4C90AE03-0068-C475-A396-7DD14BB21F3E}"/>
          </ac:inkMkLst>
        </pc:inkChg>
        <pc:inkChg chg="add del">
          <ac:chgData name="Tim Cook" userId="d1c7cfb340f2c7ab" providerId="LiveId" clId="{816194AF-5F94-4EF3-8191-2948A8337A68}" dt="2023-04-16T21:50:40.859" v="197"/>
          <ac:inkMkLst>
            <pc:docMk/>
            <pc:sldMk cId="4228420529" sldId="477"/>
            <ac:inkMk id="128" creationId="{308BF054-66BC-A867-D4FB-75019764B803}"/>
          </ac:inkMkLst>
        </pc:inkChg>
        <pc:inkChg chg="add del mod">
          <ac:chgData name="Tim Cook" userId="d1c7cfb340f2c7ab" providerId="LiveId" clId="{816194AF-5F94-4EF3-8191-2948A8337A68}" dt="2023-04-16T21:55:48.660" v="451"/>
          <ac:inkMkLst>
            <pc:docMk/>
            <pc:sldMk cId="4228420529" sldId="477"/>
            <ac:inkMk id="129" creationId="{83EC0E53-7E96-4D61-CD85-C866685F072D}"/>
          </ac:inkMkLst>
        </pc:inkChg>
        <pc:inkChg chg="add del mod">
          <ac:chgData name="Tim Cook" userId="d1c7cfb340f2c7ab" providerId="LiveId" clId="{816194AF-5F94-4EF3-8191-2948A8337A68}" dt="2023-04-16T21:51:55.916" v="243"/>
          <ac:inkMkLst>
            <pc:docMk/>
            <pc:sldMk cId="4228420529" sldId="477"/>
            <ac:inkMk id="130" creationId="{DE944CF4-90E9-205B-2D49-DD94064CC529}"/>
          </ac:inkMkLst>
        </pc:inkChg>
        <pc:inkChg chg="add del mod">
          <ac:chgData name="Tim Cook" userId="d1c7cfb340f2c7ab" providerId="LiveId" clId="{816194AF-5F94-4EF3-8191-2948A8337A68}" dt="2023-04-16T21:51:55.916" v="245"/>
          <ac:inkMkLst>
            <pc:docMk/>
            <pc:sldMk cId="4228420529" sldId="477"/>
            <ac:inkMk id="131" creationId="{C16BA504-520C-FBD0-ECA9-B3DBEE8E3AD4}"/>
          </ac:inkMkLst>
        </pc:inkChg>
        <pc:inkChg chg="add del mod">
          <ac:chgData name="Tim Cook" userId="d1c7cfb340f2c7ab" providerId="LiveId" clId="{816194AF-5F94-4EF3-8191-2948A8337A68}" dt="2023-04-16T21:51:55.916" v="244"/>
          <ac:inkMkLst>
            <pc:docMk/>
            <pc:sldMk cId="4228420529" sldId="477"/>
            <ac:inkMk id="132" creationId="{2679D169-08B6-ED14-1088-66709F7D20A2}"/>
          </ac:inkMkLst>
        </pc:inkChg>
        <pc:inkChg chg="add del mod">
          <ac:chgData name="Tim Cook" userId="d1c7cfb340f2c7ab" providerId="LiveId" clId="{816194AF-5F94-4EF3-8191-2948A8337A68}" dt="2023-04-16T21:51:33.829" v="223"/>
          <ac:inkMkLst>
            <pc:docMk/>
            <pc:sldMk cId="4228420529" sldId="477"/>
            <ac:inkMk id="134" creationId="{5E103254-26FF-4394-8BF3-A8CAAD03F02D}"/>
          </ac:inkMkLst>
        </pc:inkChg>
        <pc:inkChg chg="add del mod">
          <ac:chgData name="Tim Cook" userId="d1c7cfb340f2c7ab" providerId="LiveId" clId="{816194AF-5F94-4EF3-8191-2948A8337A68}" dt="2023-04-16T21:51:33.829" v="222"/>
          <ac:inkMkLst>
            <pc:docMk/>
            <pc:sldMk cId="4228420529" sldId="477"/>
            <ac:inkMk id="135" creationId="{A32F99CD-D8A5-571C-0C17-F9286DF11108}"/>
          </ac:inkMkLst>
        </pc:inkChg>
        <pc:inkChg chg="add del mod">
          <ac:chgData name="Tim Cook" userId="d1c7cfb340f2c7ab" providerId="LiveId" clId="{816194AF-5F94-4EF3-8191-2948A8337A68}" dt="2023-04-16T21:51:35.759" v="226"/>
          <ac:inkMkLst>
            <pc:docMk/>
            <pc:sldMk cId="4228420529" sldId="477"/>
            <ac:inkMk id="136" creationId="{2A5FCD53-5A63-1E57-84EB-EE3344D05E21}"/>
          </ac:inkMkLst>
        </pc:inkChg>
        <pc:inkChg chg="add del mod">
          <ac:chgData name="Tim Cook" userId="d1c7cfb340f2c7ab" providerId="LiveId" clId="{816194AF-5F94-4EF3-8191-2948A8337A68}" dt="2023-04-16T21:51:44.895" v="237"/>
          <ac:inkMkLst>
            <pc:docMk/>
            <pc:sldMk cId="4228420529" sldId="477"/>
            <ac:inkMk id="138" creationId="{D8B53F6A-6A01-1752-BEE9-0B9EAEB14952}"/>
          </ac:inkMkLst>
        </pc:inkChg>
        <pc:inkChg chg="add del mod">
          <ac:chgData name="Tim Cook" userId="d1c7cfb340f2c7ab" providerId="LiveId" clId="{816194AF-5F94-4EF3-8191-2948A8337A68}" dt="2023-04-16T21:51:44.206" v="235"/>
          <ac:inkMkLst>
            <pc:docMk/>
            <pc:sldMk cId="4228420529" sldId="477"/>
            <ac:inkMk id="139" creationId="{BAD0FB1E-A60B-1249-F1B0-881060DB9F9D}"/>
          </ac:inkMkLst>
        </pc:inkChg>
        <pc:inkChg chg="add del mod">
          <ac:chgData name="Tim Cook" userId="d1c7cfb340f2c7ab" providerId="LiveId" clId="{816194AF-5F94-4EF3-8191-2948A8337A68}" dt="2023-04-16T21:51:44.206" v="233"/>
          <ac:inkMkLst>
            <pc:docMk/>
            <pc:sldMk cId="4228420529" sldId="477"/>
            <ac:inkMk id="140" creationId="{9C9A063C-9C1A-3EA5-C2D7-F9E9754DB76A}"/>
          </ac:inkMkLst>
        </pc:inkChg>
        <pc:inkChg chg="add del mod">
          <ac:chgData name="Tim Cook" userId="d1c7cfb340f2c7ab" providerId="LiveId" clId="{816194AF-5F94-4EF3-8191-2948A8337A68}" dt="2023-04-16T21:51:44.206" v="236"/>
          <ac:inkMkLst>
            <pc:docMk/>
            <pc:sldMk cId="4228420529" sldId="477"/>
            <ac:inkMk id="141" creationId="{8A533D40-11D0-32A0-149B-61E8FEDF233D}"/>
          </ac:inkMkLst>
        </pc:inkChg>
        <pc:inkChg chg="add del mod">
          <ac:chgData name="Tim Cook" userId="d1c7cfb340f2c7ab" providerId="LiveId" clId="{816194AF-5F94-4EF3-8191-2948A8337A68}" dt="2023-04-16T21:51:44.206" v="234"/>
          <ac:inkMkLst>
            <pc:docMk/>
            <pc:sldMk cId="4228420529" sldId="477"/>
            <ac:inkMk id="142" creationId="{F388AA42-0211-2ADB-1CE5-4533D42250D7}"/>
          </ac:inkMkLst>
        </pc:inkChg>
        <pc:inkChg chg="add mod">
          <ac:chgData name="Tim Cook" userId="d1c7cfb340f2c7ab" providerId="LiveId" clId="{816194AF-5F94-4EF3-8191-2948A8337A68}" dt="2023-04-16T21:55:54.457" v="461"/>
          <ac:inkMkLst>
            <pc:docMk/>
            <pc:sldMk cId="4228420529" sldId="477"/>
            <ac:inkMk id="144" creationId="{ADD6398C-9259-0705-D2D6-E3B2DF353682}"/>
          </ac:inkMkLst>
        </pc:inkChg>
        <pc:inkChg chg="add del mod">
          <ac:chgData name="Tim Cook" userId="d1c7cfb340f2c7ab" providerId="LiveId" clId="{816194AF-5F94-4EF3-8191-2948A8337A68}" dt="2023-04-16T21:55:51.041" v="456"/>
          <ac:inkMkLst>
            <pc:docMk/>
            <pc:sldMk cId="4228420529" sldId="477"/>
            <ac:inkMk id="145" creationId="{FAFEA6D2-ACF9-87DD-DF71-90E0A12B241A}"/>
          </ac:inkMkLst>
        </pc:inkChg>
        <pc:inkChg chg="add del mod">
          <ac:chgData name="Tim Cook" userId="d1c7cfb340f2c7ab" providerId="LiveId" clId="{816194AF-5F94-4EF3-8191-2948A8337A68}" dt="2023-04-16T21:55:54.223" v="460"/>
          <ac:inkMkLst>
            <pc:docMk/>
            <pc:sldMk cId="4228420529" sldId="477"/>
            <ac:inkMk id="146" creationId="{193052E5-8DB3-E7A2-D133-F618F41F08DF}"/>
          </ac:inkMkLst>
        </pc:inkChg>
        <pc:inkChg chg="add del mod">
          <ac:chgData name="Tim Cook" userId="d1c7cfb340f2c7ab" providerId="LiveId" clId="{816194AF-5F94-4EF3-8191-2948A8337A68}" dt="2023-04-16T21:55:54.223" v="459"/>
          <ac:inkMkLst>
            <pc:docMk/>
            <pc:sldMk cId="4228420529" sldId="477"/>
            <ac:inkMk id="147" creationId="{C9A58695-574B-C30D-154F-F34EFFCFEABC}"/>
          </ac:inkMkLst>
        </pc:inkChg>
        <pc:inkChg chg="add del mod">
          <ac:chgData name="Tim Cook" userId="d1c7cfb340f2c7ab" providerId="LiveId" clId="{816194AF-5F94-4EF3-8191-2948A8337A68}" dt="2023-04-16T21:55:54.223" v="458"/>
          <ac:inkMkLst>
            <pc:docMk/>
            <pc:sldMk cId="4228420529" sldId="477"/>
            <ac:inkMk id="148" creationId="{EF917EB9-1990-F642-267B-7D2D4C96F7A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0" creationId="{52F7AA17-AA5D-73A4-F5F0-7B20E6F6488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1" creationId="{5B915317-BB86-B7F0-7127-D73BF0F12335}"/>
          </ac:inkMkLst>
        </pc:inkChg>
        <pc:inkChg chg="add del mod">
          <ac:chgData name="Tim Cook" userId="d1c7cfb340f2c7ab" providerId="LiveId" clId="{816194AF-5F94-4EF3-8191-2948A8337A68}" dt="2023-04-16T21:55:58.190" v="468"/>
          <ac:inkMkLst>
            <pc:docMk/>
            <pc:sldMk cId="4228420529" sldId="477"/>
            <ac:inkMk id="152" creationId="{182520EA-DB69-B568-27A1-6CDF0BCBA071}"/>
          </ac:inkMkLst>
        </pc:inkChg>
        <pc:inkChg chg="add del mod">
          <ac:chgData name="Tim Cook" userId="d1c7cfb340f2c7ab" providerId="LiveId" clId="{816194AF-5F94-4EF3-8191-2948A8337A68}" dt="2023-04-16T21:55:58.190" v="467"/>
          <ac:inkMkLst>
            <pc:docMk/>
            <pc:sldMk cId="4228420529" sldId="477"/>
            <ac:inkMk id="153" creationId="{EF77436F-6919-EAFB-51AD-E3A04C49E3B7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5" creationId="{0A933588-A864-7255-73BE-E90928E7259E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6" creationId="{A8DA57D7-E015-A175-3206-DBB80B672DF3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7" creationId="{69E3BD99-E910-BBD1-9C91-A593A9140D75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8" creationId="{AC3B95A0-95CB-1D04-9B86-E2D13EC083B6}"/>
          </ac:inkMkLst>
        </pc:inkChg>
        <pc:inkChg chg="add">
          <ac:chgData name="Tim Cook" userId="d1c7cfb340f2c7ab" providerId="LiveId" clId="{816194AF-5F94-4EF3-8191-2948A8337A68}" dt="2023-04-16T21:52:36.759" v="256" actId="9405"/>
          <ac:inkMkLst>
            <pc:docMk/>
            <pc:sldMk cId="4228420529" sldId="477"/>
            <ac:inkMk id="160" creationId="{5144294B-CB02-1FC2-516B-85687B9A1DF9}"/>
          </ac:inkMkLst>
        </pc:inkChg>
        <pc:inkChg chg="add del">
          <ac:chgData name="Tim Cook" userId="d1c7cfb340f2c7ab" providerId="LiveId" clId="{816194AF-5F94-4EF3-8191-2948A8337A68}" dt="2023-04-16T21:52:38.309" v="258"/>
          <ac:inkMkLst>
            <pc:docMk/>
            <pc:sldMk cId="4228420529" sldId="477"/>
            <ac:inkMk id="161" creationId="{96442425-87B1-0079-0905-62E422E9AB79}"/>
          </ac:inkMkLst>
        </pc:inkChg>
        <pc:inkChg chg="add del">
          <ac:chgData name="Tim Cook" userId="d1c7cfb340f2c7ab" providerId="LiveId" clId="{816194AF-5F94-4EF3-8191-2948A8337A68}" dt="2023-04-16T21:52:45.272" v="260"/>
          <ac:inkMkLst>
            <pc:docMk/>
            <pc:sldMk cId="4228420529" sldId="477"/>
            <ac:inkMk id="162" creationId="{DC55FAB0-9605-0E23-AEAB-50F3688C184B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3" creationId="{22A68A38-E507-DB38-9483-6B515F00965D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4" creationId="{FCAF60AA-B036-AF42-2312-679500317CD6}"/>
          </ac:inkMkLst>
        </pc:inkChg>
        <pc:inkChg chg="add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6" creationId="{02687990-ABAB-0BEE-7168-90EA2E65732C}"/>
          </ac:inkMkLst>
        </pc:inkChg>
        <pc:inkChg chg="add del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7" creationId="{D2284A47-FF81-8532-D499-075DDB0EC52A}"/>
          </ac:inkMkLst>
        </pc:inkChg>
        <pc:inkChg chg="add del mod">
          <ac:chgData name="Tim Cook" userId="d1c7cfb340f2c7ab" providerId="LiveId" clId="{816194AF-5F94-4EF3-8191-2948A8337A68}" dt="2023-04-16T21:52:56.967" v="270"/>
          <ac:inkMkLst>
            <pc:docMk/>
            <pc:sldMk cId="4228420529" sldId="477"/>
            <ac:inkMk id="168" creationId="{4288BD29-3199-FDEB-2D54-AA30E1593D38}"/>
          </ac:inkMkLst>
        </pc:inkChg>
        <pc:inkChg chg="add del mod">
          <ac:chgData name="Tim Cook" userId="d1c7cfb340f2c7ab" providerId="LiveId" clId="{816194AF-5F94-4EF3-8191-2948A8337A68}" dt="2023-04-16T21:52:56.967" v="269"/>
          <ac:inkMkLst>
            <pc:docMk/>
            <pc:sldMk cId="4228420529" sldId="477"/>
            <ac:inkMk id="169" creationId="{B972DD5E-6B40-F157-1468-AAEB28A543BE}"/>
          </ac:inkMkLst>
        </pc:inkChg>
        <pc:inkChg chg="add del">
          <ac:chgData name="Tim Cook" userId="d1c7cfb340f2c7ab" providerId="LiveId" clId="{816194AF-5F94-4EF3-8191-2948A8337A68}" dt="2023-04-16T21:53:02.199" v="273"/>
          <ac:inkMkLst>
            <pc:docMk/>
            <pc:sldMk cId="4228420529" sldId="477"/>
            <ac:inkMk id="171" creationId="{D145E230-93E0-BA0E-15AA-E91D4FC14738}"/>
          </ac:inkMkLst>
        </pc:inkChg>
        <pc:inkChg chg="add">
          <ac:chgData name="Tim Cook" userId="d1c7cfb340f2c7ab" providerId="LiveId" clId="{816194AF-5F94-4EF3-8191-2948A8337A68}" dt="2023-04-16T21:53:05.216" v="274" actId="9405"/>
          <ac:inkMkLst>
            <pc:docMk/>
            <pc:sldMk cId="4228420529" sldId="477"/>
            <ac:inkMk id="172" creationId="{956084A9-C474-B384-63B2-8885C788761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3" creationId="{0B1E31CC-1DB8-1CDF-E0D5-7A0CB1C34446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5" creationId="{BFDCC953-9FFE-19E9-9191-70FD1EE3E9B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6" creationId="{FBFD2DF5-E300-AAA1-B713-EED31EEF0FB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7" creationId="{66D8B6E7-1D5C-59F6-E428-69E25008412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8" creationId="{1E06402F-3EF9-EAAE-50C3-6EF73AF639D1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0" creationId="{F19A9DD4-AD31-9512-708E-C8101C87435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1" creationId="{0D08B9F9-5F45-E606-2A04-8BDDC1A6281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2" creationId="{EC05D909-7F99-3C09-76B4-33506728498F}"/>
          </ac:inkMkLst>
        </pc:inkChg>
        <pc:inkChg chg="add del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84" creationId="{46628110-3840-7E75-E343-FCBD56FE2F1F}"/>
          </ac:inkMkLst>
        </pc:inkChg>
        <pc:inkChg chg="add">
          <ac:chgData name="Tim Cook" userId="d1c7cfb340f2c7ab" providerId="LiveId" clId="{816194AF-5F94-4EF3-8191-2948A8337A68}" dt="2023-04-16T21:56:07.276" v="476" actId="9405"/>
          <ac:inkMkLst>
            <pc:docMk/>
            <pc:sldMk cId="4228420529" sldId="477"/>
            <ac:inkMk id="186" creationId="{C5A477E7-A76B-6CD8-A5A5-8EE958317D1C}"/>
          </ac:inkMkLst>
        </pc:inkChg>
        <pc:inkChg chg="add del">
          <ac:chgData name="Tim Cook" userId="d1c7cfb340f2c7ab" providerId="LiveId" clId="{816194AF-5F94-4EF3-8191-2948A8337A68}" dt="2023-04-16T21:56:14.649" v="478"/>
          <ac:inkMkLst>
            <pc:docMk/>
            <pc:sldMk cId="4228420529" sldId="477"/>
            <ac:inkMk id="187" creationId="{8EF65C13-5195-DB2E-7DBD-2C72FD68DD76}"/>
          </ac:inkMkLst>
        </pc:inkChg>
        <pc:inkChg chg="add del mod">
          <ac:chgData name="Tim Cook" userId="d1c7cfb340f2c7ab" providerId="LiveId" clId="{816194AF-5F94-4EF3-8191-2948A8337A68}" dt="2023-04-16T21:56:18.514" v="481"/>
          <ac:inkMkLst>
            <pc:docMk/>
            <pc:sldMk cId="4228420529" sldId="477"/>
            <ac:inkMk id="188" creationId="{B608F15C-CF30-ED88-544E-44052E908CD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0" creationId="{561FECF6-7B5F-6C61-6CBF-337CAA35A41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2" creationId="{6C00517D-7C8B-79AA-FC92-34C07F2989B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3" creationId="{CBD43C09-CAFA-1C63-0490-B07E0A64A93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4" creationId="{AE4FC027-658C-7D69-B6AC-DA36AE0F847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mod">
        <pc:chgData name="Tim Cook" userId="d1c7cfb340f2c7ab" providerId="LiveId" clId="{816194AF-5F94-4EF3-8191-2948A8337A68}" dt="2023-04-16T22:17:13.971" v="896"/>
        <pc:sldMkLst>
          <pc:docMk/>
          <pc:sldMk cId="3146788915" sldId="478"/>
        </pc:sldMkLst>
        <pc:grpChg chg="del mod">
          <ac:chgData name="Tim Cook" userId="d1c7cfb340f2c7ab" providerId="LiveId" clId="{816194AF-5F94-4EF3-8191-2948A8337A68}" dt="2023-04-16T21:54:01.449" v="317"/>
          <ac:grpSpMkLst>
            <pc:docMk/>
            <pc:sldMk cId="3146788915" sldId="478"/>
            <ac:grpSpMk id="8" creationId="{2A7EE00C-C0B7-4363-A3B9-CF9E9A74AFCE}"/>
          </ac:grpSpMkLst>
        </pc:grpChg>
        <pc:grpChg chg="del mod">
          <ac:chgData name="Tim Cook" userId="d1c7cfb340f2c7ab" providerId="LiveId" clId="{816194AF-5F94-4EF3-8191-2948A8337A68}" dt="2023-04-16T21:53:38.809" v="290"/>
          <ac:grpSpMkLst>
            <pc:docMk/>
            <pc:sldMk cId="3146788915" sldId="478"/>
            <ac:grpSpMk id="12" creationId="{4FCD8A74-ABB4-6787-CCAC-667337A60D65}"/>
          </ac:grpSpMkLst>
        </pc:grpChg>
        <pc:grpChg chg="del mod">
          <ac:chgData name="Tim Cook" userId="d1c7cfb340f2c7ab" providerId="LiveId" clId="{816194AF-5F94-4EF3-8191-2948A8337A68}" dt="2023-04-16T21:54:01.449" v="318"/>
          <ac:grpSpMkLst>
            <pc:docMk/>
            <pc:sldMk cId="3146788915" sldId="478"/>
            <ac:grpSpMk id="18" creationId="{CFD31C1A-B2A3-42E5-3DA8-759FCDE8724A}"/>
          </ac:grpSpMkLst>
        </pc:grpChg>
        <pc:grpChg chg="del mod">
          <ac:chgData name="Tim Cook" userId="d1c7cfb340f2c7ab" providerId="LiveId" clId="{816194AF-5F94-4EF3-8191-2948A8337A68}" dt="2023-04-16T21:53:55.803" v="308"/>
          <ac:grpSpMkLst>
            <pc:docMk/>
            <pc:sldMk cId="3146788915" sldId="478"/>
            <ac:grpSpMk id="24" creationId="{1243A961-1184-101F-3822-091C7CCC9CE5}"/>
          </ac:grpSpMkLst>
        </pc:grpChg>
        <pc:grpChg chg="del mod">
          <ac:chgData name="Tim Cook" userId="d1c7cfb340f2c7ab" providerId="LiveId" clId="{816194AF-5F94-4EF3-8191-2948A8337A68}" dt="2023-04-16T21:53:58.956" v="311"/>
          <ac:grpSpMkLst>
            <pc:docMk/>
            <pc:sldMk cId="3146788915" sldId="478"/>
            <ac:grpSpMk id="26" creationId="{357FE7A0-42D2-66DA-EC60-8D31ED02A5BF}"/>
          </ac:grpSpMkLst>
        </pc:grpChg>
        <pc:grpChg chg="del mod">
          <ac:chgData name="Tim Cook" userId="d1c7cfb340f2c7ab" providerId="LiveId" clId="{816194AF-5F94-4EF3-8191-2948A8337A68}" dt="2023-04-16T21:54:01.449" v="315"/>
          <ac:grpSpMkLst>
            <pc:docMk/>
            <pc:sldMk cId="3146788915" sldId="478"/>
            <ac:grpSpMk id="28" creationId="{05B56F92-8220-46B5-922E-1244C923E0AC}"/>
          </ac:grpSpMkLst>
        </pc:grpChg>
        <pc:grpChg chg="del mod">
          <ac:chgData name="Tim Cook" userId="d1c7cfb340f2c7ab" providerId="LiveId" clId="{816194AF-5F94-4EF3-8191-2948A8337A68}" dt="2023-04-16T21:54:09.938" v="327"/>
          <ac:grpSpMkLst>
            <pc:docMk/>
            <pc:sldMk cId="3146788915" sldId="478"/>
            <ac:grpSpMk id="31" creationId="{43CA34FA-4978-0468-D05D-AF8923A6E417}"/>
          </ac:grpSpMkLst>
        </pc:grpChg>
        <pc:grpChg chg="del mod">
          <ac:chgData name="Tim Cook" userId="d1c7cfb340f2c7ab" providerId="LiveId" clId="{816194AF-5F94-4EF3-8191-2948A8337A68}" dt="2023-04-16T21:54:12.167" v="332"/>
          <ac:grpSpMkLst>
            <pc:docMk/>
            <pc:sldMk cId="3146788915" sldId="478"/>
            <ac:grpSpMk id="35" creationId="{46D35559-FE30-E7E5-A115-0B7668657404}"/>
          </ac:grpSpMkLst>
        </pc:grpChg>
        <pc:grpChg chg="del mod">
          <ac:chgData name="Tim Cook" userId="d1c7cfb340f2c7ab" providerId="LiveId" clId="{816194AF-5F94-4EF3-8191-2948A8337A68}" dt="2023-04-16T21:54:52.256" v="383"/>
          <ac:grpSpMkLst>
            <pc:docMk/>
            <pc:sldMk cId="3146788915" sldId="478"/>
            <ac:grpSpMk id="40" creationId="{8C05C8C1-163A-0F29-2D2E-F50757BAF5CF}"/>
          </ac:grpSpMkLst>
        </pc:grpChg>
        <pc:grpChg chg="del mod">
          <ac:chgData name="Tim Cook" userId="d1c7cfb340f2c7ab" providerId="LiveId" clId="{816194AF-5F94-4EF3-8191-2948A8337A68}" dt="2023-04-16T21:54:29.282" v="352"/>
          <ac:grpSpMkLst>
            <pc:docMk/>
            <pc:sldMk cId="3146788915" sldId="478"/>
            <ac:grpSpMk id="49" creationId="{6DAD70EC-D1C2-5092-71C9-3F3F3B412940}"/>
          </ac:grpSpMkLst>
        </pc:grpChg>
        <pc:grpChg chg="del mod">
          <ac:chgData name="Tim Cook" userId="d1c7cfb340f2c7ab" providerId="LiveId" clId="{816194AF-5F94-4EF3-8191-2948A8337A68}" dt="2023-04-16T21:55:10.137" v="415"/>
          <ac:grpSpMkLst>
            <pc:docMk/>
            <pc:sldMk cId="3146788915" sldId="478"/>
            <ac:grpSpMk id="50" creationId="{8990C30D-6BBE-F3D2-FF91-4DF953D3FC3F}"/>
          </ac:grpSpMkLst>
        </pc:grpChg>
        <pc:grpChg chg="del mod">
          <ac:chgData name="Tim Cook" userId="d1c7cfb340f2c7ab" providerId="LiveId" clId="{816194AF-5F94-4EF3-8191-2948A8337A68}" dt="2023-04-16T21:54:23.837" v="346"/>
          <ac:grpSpMkLst>
            <pc:docMk/>
            <pc:sldMk cId="3146788915" sldId="478"/>
            <ac:grpSpMk id="53" creationId="{1871A07B-1074-1314-1A55-29F68B8F5925}"/>
          </ac:grpSpMkLst>
        </pc:grpChg>
        <pc:grpChg chg="del mod">
          <ac:chgData name="Tim Cook" userId="d1c7cfb340f2c7ab" providerId="LiveId" clId="{816194AF-5F94-4EF3-8191-2948A8337A68}" dt="2023-04-16T22:14:02.277" v="857"/>
          <ac:grpSpMkLst>
            <pc:docMk/>
            <pc:sldMk cId="3146788915" sldId="478"/>
            <ac:grpSpMk id="56" creationId="{A16ACB5A-5804-AC84-E2A5-E79EE0D4EC78}"/>
          </ac:grpSpMkLst>
        </pc:grpChg>
        <pc:grpChg chg="del mod">
          <ac:chgData name="Tim Cook" userId="d1c7cfb340f2c7ab" providerId="LiveId" clId="{816194AF-5F94-4EF3-8191-2948A8337A68}" dt="2023-04-16T21:54:54.330" v="391"/>
          <ac:grpSpMkLst>
            <pc:docMk/>
            <pc:sldMk cId="3146788915" sldId="478"/>
            <ac:grpSpMk id="63" creationId="{42DE7D18-7277-0EFA-AB80-53EF3251952D}"/>
          </ac:grpSpMkLst>
        </pc:grpChg>
        <pc:grpChg chg="mod">
          <ac:chgData name="Tim Cook" userId="d1c7cfb340f2c7ab" providerId="LiveId" clId="{816194AF-5F94-4EF3-8191-2948A8337A68}" dt="2023-04-16T22:14:08.622" v="872"/>
          <ac:grpSpMkLst>
            <pc:docMk/>
            <pc:sldMk cId="3146788915" sldId="478"/>
            <ac:grpSpMk id="70" creationId="{C66D4423-83BB-CA4F-32E7-8289679C86BE}"/>
          </ac:grpSpMkLst>
        </pc:grpChg>
        <pc:grpChg chg="del mod">
          <ac:chgData name="Tim Cook" userId="d1c7cfb340f2c7ab" providerId="LiveId" clId="{816194AF-5F94-4EF3-8191-2948A8337A68}" dt="2023-04-16T22:17:07.085" v="884"/>
          <ac:grpSpMkLst>
            <pc:docMk/>
            <pc:sldMk cId="3146788915" sldId="478"/>
            <ac:grpSpMk id="71" creationId="{68796EEC-3789-CF78-C191-AC0496FFA11F}"/>
          </ac:grpSpMkLst>
        </pc:grpChg>
        <pc:grpChg chg="del mod">
          <ac:chgData name="Tim Cook" userId="d1c7cfb340f2c7ab" providerId="LiveId" clId="{816194AF-5F94-4EF3-8191-2948A8337A68}" dt="2023-04-16T21:54:54.330" v="394"/>
          <ac:grpSpMkLst>
            <pc:docMk/>
            <pc:sldMk cId="3146788915" sldId="478"/>
            <ac:grpSpMk id="72" creationId="{54F52A10-0AC1-D53D-1324-F564EDC32272}"/>
          </ac:grpSpMkLst>
        </pc:grpChg>
        <pc:grpChg chg="del mod">
          <ac:chgData name="Tim Cook" userId="d1c7cfb340f2c7ab" providerId="LiveId" clId="{816194AF-5F94-4EF3-8191-2948A8337A68}" dt="2023-04-16T22:17:07.085" v="878"/>
          <ac:grpSpMkLst>
            <pc:docMk/>
            <pc:sldMk cId="3146788915" sldId="478"/>
            <ac:grpSpMk id="78" creationId="{D91BE3BF-3D7A-42B2-DEEF-5F796CEE202F}"/>
          </ac:grpSpMkLst>
        </pc:grpChg>
        <pc:grpChg chg="del 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0" creationId="{E0B24794-9681-ADF7-2461-8C40127A6E8E}"/>
          </ac:grpSpMkLst>
        </pc:grpChg>
        <pc:grpChg chg="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3" creationId="{3EDB46FD-F533-6A4C-6E2F-792D2C434416}"/>
          </ac:grpSpMkLst>
        </pc:grpChg>
        <pc:grpChg chg="del mod">
          <ac:chgData name="Tim Cook" userId="d1c7cfb340f2c7ab" providerId="LiveId" clId="{816194AF-5F94-4EF3-8191-2948A8337A68}" dt="2023-04-16T21:55:22.176" v="427"/>
          <ac:grpSpMkLst>
            <pc:docMk/>
            <pc:sldMk cId="3146788915" sldId="478"/>
            <ac:grpSpMk id="93" creationId="{AD5BE256-8049-4E0D-B21C-46CB518496DA}"/>
          </ac:grpSpMkLst>
        </pc:grpChg>
        <pc:grpChg chg="del 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5" creationId="{25B9F29A-8CBC-C2C5-ED9E-203F21C35F1F}"/>
          </ac:grpSpMkLst>
        </pc:grpChg>
        <pc:grpChg chg="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7" creationId="{FFD42935-C2DF-2DCA-D71D-8DDD6DD5366D}"/>
          </ac:grpSpMkLst>
        </pc:grpChg>
        <pc:grpChg chg="del 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99" creationId="{1012146A-DE95-6190-7CD6-2DB8EED84A68}"/>
          </ac:grpSpMkLst>
        </pc:grpChg>
        <pc:grpChg chg="mod">
          <ac:chgData name="Tim Cook" userId="d1c7cfb340f2c7ab" providerId="LiveId" clId="{816194AF-5F94-4EF3-8191-2948A8337A68}" dt="2023-04-16T22:17:12.880" v="894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816194AF-5F94-4EF3-8191-2948A8337A68}" dt="2023-04-16T21:55:31.563" v="442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117" creationId="{3006AA73-2FDC-5454-3AEF-936E47088551}"/>
          </ac:grpSpMkLst>
        </pc:grpChg>
        <pc:inkChg chg="add del mod">
          <ac:chgData name="Tim Cook" userId="d1c7cfb340f2c7ab" providerId="LiveId" clId="{816194AF-5F94-4EF3-8191-2948A8337A68}" dt="2023-04-16T21:53:44.914" v="297"/>
          <ac:inkMkLst>
            <pc:docMk/>
            <pc:sldMk cId="3146788915" sldId="478"/>
            <ac:inkMk id="3" creationId="{0D39C82F-F84A-8D95-4145-CE82EFEEFE51}"/>
          </ac:inkMkLst>
        </pc:inkChg>
        <pc:inkChg chg="add del mod">
          <ac:chgData name="Tim Cook" userId="d1c7cfb340f2c7ab" providerId="LiveId" clId="{816194AF-5F94-4EF3-8191-2948A8337A68}" dt="2023-04-16T21:54:01.449" v="312"/>
          <ac:inkMkLst>
            <pc:docMk/>
            <pc:sldMk cId="3146788915" sldId="478"/>
            <ac:inkMk id="4" creationId="{8BFD1201-10CF-AA01-73EA-D351A958F235}"/>
          </ac:inkMkLst>
        </pc:inkChg>
        <pc:inkChg chg="add del mod">
          <ac:chgData name="Tim Cook" userId="d1c7cfb340f2c7ab" providerId="LiveId" clId="{816194AF-5F94-4EF3-8191-2948A8337A68}" dt="2023-04-16T21:54:01.449" v="314"/>
          <ac:inkMkLst>
            <pc:docMk/>
            <pc:sldMk cId="3146788915" sldId="478"/>
            <ac:inkMk id="5" creationId="{F9693463-363B-EC9E-DCD8-10EDB717D38C}"/>
          </ac:inkMkLst>
        </pc:inkChg>
        <pc:inkChg chg="add del mod">
          <ac:chgData name="Tim Cook" userId="d1c7cfb340f2c7ab" providerId="LiveId" clId="{816194AF-5F94-4EF3-8191-2948A8337A68}" dt="2023-04-16T21:54:01.449" v="317"/>
          <ac:inkMkLst>
            <pc:docMk/>
            <pc:sldMk cId="3146788915" sldId="478"/>
            <ac:inkMk id="6" creationId="{FF15CF0D-5EAA-E833-12E3-0694437D94B5}"/>
          </ac:inkMkLst>
        </pc:inkChg>
        <pc:inkChg chg="add del mod">
          <ac:chgData name="Tim Cook" userId="d1c7cfb340f2c7ab" providerId="LiveId" clId="{816194AF-5F94-4EF3-8191-2948A8337A68}" dt="2023-04-16T21:54:01.449" v="319"/>
          <ac:inkMkLst>
            <pc:docMk/>
            <pc:sldMk cId="3146788915" sldId="478"/>
            <ac:inkMk id="7" creationId="{E93EF9C2-B260-5501-3F4D-D4DC8584D904}"/>
          </ac:inkMkLst>
        </pc:inkChg>
        <pc:inkChg chg="add del mod">
          <ac:chgData name="Tim Cook" userId="d1c7cfb340f2c7ab" providerId="LiveId" clId="{816194AF-5F94-4EF3-8191-2948A8337A68}" dt="2023-04-16T21:53:44.914" v="294"/>
          <ac:inkMkLst>
            <pc:docMk/>
            <pc:sldMk cId="3146788915" sldId="478"/>
            <ac:inkMk id="9" creationId="{DEA32C7C-567D-E7D1-3648-12BB97CC76E7}"/>
          </ac:inkMkLst>
        </pc:inkChg>
        <pc:inkChg chg="add del mod">
          <ac:chgData name="Tim Cook" userId="d1c7cfb340f2c7ab" providerId="LiveId" clId="{816194AF-5F94-4EF3-8191-2948A8337A68}" dt="2023-04-16T21:54:01.449" v="320"/>
          <ac:inkMkLst>
            <pc:docMk/>
            <pc:sldMk cId="3146788915" sldId="478"/>
            <ac:inkMk id="10" creationId="{A4A674C5-D086-5A26-63D2-E787B3C4525B}"/>
          </ac:inkMkLst>
        </pc:inkChg>
        <pc:inkChg chg="add del mod">
          <ac:chgData name="Tim Cook" userId="d1c7cfb340f2c7ab" providerId="LiveId" clId="{816194AF-5F94-4EF3-8191-2948A8337A68}" dt="2023-04-16T21:54:01.449" v="318"/>
          <ac:inkMkLst>
            <pc:docMk/>
            <pc:sldMk cId="3146788915" sldId="478"/>
            <ac:inkMk id="11" creationId="{933A50D1-BE0E-0039-B29C-3B8DD70107E2}"/>
          </ac:inkMkLst>
        </pc:inkChg>
        <pc:inkChg chg="add del mod">
          <ac:chgData name="Tim Cook" userId="d1c7cfb340f2c7ab" providerId="LiveId" clId="{816194AF-5F94-4EF3-8191-2948A8337A68}" dt="2023-04-16T21:53:44.914" v="296"/>
          <ac:inkMkLst>
            <pc:docMk/>
            <pc:sldMk cId="3146788915" sldId="478"/>
            <ac:inkMk id="13" creationId="{EE4F0CB2-239F-A6A5-FD4B-152D5484ADE4}"/>
          </ac:inkMkLst>
        </pc:inkChg>
        <pc:inkChg chg="add del mod">
          <ac:chgData name="Tim Cook" userId="d1c7cfb340f2c7ab" providerId="LiveId" clId="{816194AF-5F94-4EF3-8191-2948A8337A68}" dt="2023-04-16T21:53:44.914" v="292"/>
          <ac:inkMkLst>
            <pc:docMk/>
            <pc:sldMk cId="3146788915" sldId="478"/>
            <ac:inkMk id="14" creationId="{A7558AD6-F4FE-C548-98DA-2C5AE373B8EA}"/>
          </ac:inkMkLst>
        </pc:inkChg>
        <pc:inkChg chg="add del mod">
          <ac:chgData name="Tim Cook" userId="d1c7cfb340f2c7ab" providerId="LiveId" clId="{816194AF-5F94-4EF3-8191-2948A8337A68}" dt="2023-04-16T21:53:44.914" v="293"/>
          <ac:inkMkLst>
            <pc:docMk/>
            <pc:sldMk cId="3146788915" sldId="478"/>
            <ac:inkMk id="15" creationId="{E2DFC7B3-C34C-5323-67BE-6F7B6BBB8FF9}"/>
          </ac:inkMkLst>
        </pc:inkChg>
        <pc:inkChg chg="add del">
          <ac:chgData name="Tim Cook" userId="d1c7cfb340f2c7ab" providerId="LiveId" clId="{816194AF-5F94-4EF3-8191-2948A8337A68}" dt="2023-04-16T21:53:44.914" v="295"/>
          <ac:inkMkLst>
            <pc:docMk/>
            <pc:sldMk cId="3146788915" sldId="478"/>
            <ac:inkMk id="16" creationId="{13F8FF82-344E-DB36-3755-9C79FFE4F86A}"/>
          </ac:inkMkLst>
        </pc:inkChg>
        <pc:inkChg chg="add del mod">
          <ac:chgData name="Tim Cook" userId="d1c7cfb340f2c7ab" providerId="LiveId" clId="{816194AF-5F94-4EF3-8191-2948A8337A68}" dt="2023-04-16T21:53:44.914" v="291"/>
          <ac:inkMkLst>
            <pc:docMk/>
            <pc:sldMk cId="3146788915" sldId="478"/>
            <ac:inkMk id="17" creationId="{DF60182A-E327-6259-E8CD-4B09797BC4D0}"/>
          </ac:inkMkLst>
        </pc:inkChg>
        <pc:inkChg chg="add del">
          <ac:chgData name="Tim Cook" userId="d1c7cfb340f2c7ab" providerId="LiveId" clId="{816194AF-5F94-4EF3-8191-2948A8337A68}" dt="2023-04-16T21:53:47.614" v="299"/>
          <ac:inkMkLst>
            <pc:docMk/>
            <pc:sldMk cId="3146788915" sldId="478"/>
            <ac:inkMk id="19" creationId="{39F49F42-6683-A3C2-1D40-4B9EA7C1232C}"/>
          </ac:inkMkLst>
        </pc:inkChg>
        <pc:inkChg chg="add del">
          <ac:chgData name="Tim Cook" userId="d1c7cfb340f2c7ab" providerId="LiveId" clId="{816194AF-5F94-4EF3-8191-2948A8337A68}" dt="2023-04-16T21:53:51.357" v="303"/>
          <ac:inkMkLst>
            <pc:docMk/>
            <pc:sldMk cId="3146788915" sldId="478"/>
            <ac:inkMk id="20" creationId="{6B4E0340-4589-5613-E72F-7A2A9BC6E3B0}"/>
          </ac:inkMkLst>
        </pc:inkChg>
        <pc:inkChg chg="add del">
          <ac:chgData name="Tim Cook" userId="d1c7cfb340f2c7ab" providerId="LiveId" clId="{816194AF-5F94-4EF3-8191-2948A8337A68}" dt="2023-04-16T21:53:51.357" v="302"/>
          <ac:inkMkLst>
            <pc:docMk/>
            <pc:sldMk cId="3146788915" sldId="478"/>
            <ac:inkMk id="21" creationId="{E923D1EF-07FA-4524-80BF-A4AE56411810}"/>
          </ac:inkMkLst>
        </pc:inkChg>
        <pc:inkChg chg="add del mod">
          <ac:chgData name="Tim Cook" userId="d1c7cfb340f2c7ab" providerId="LiveId" clId="{816194AF-5F94-4EF3-8191-2948A8337A68}" dt="2023-04-16T21:54:01.449" v="316"/>
          <ac:inkMkLst>
            <pc:docMk/>
            <pc:sldMk cId="3146788915" sldId="478"/>
            <ac:inkMk id="22" creationId="{FBE1B247-CC6D-1743-7E9D-A256FB6D0583}"/>
          </ac:inkMkLst>
        </pc:inkChg>
        <pc:inkChg chg="add del mod">
          <ac:chgData name="Tim Cook" userId="d1c7cfb340f2c7ab" providerId="LiveId" clId="{816194AF-5F94-4EF3-8191-2948A8337A68}" dt="2023-04-16T21:54:01.449" v="315"/>
          <ac:inkMkLst>
            <pc:docMk/>
            <pc:sldMk cId="3146788915" sldId="478"/>
            <ac:inkMk id="23" creationId="{2676CF7C-32D3-C1E1-2FF8-82DE09F388DF}"/>
          </ac:inkMkLst>
        </pc:inkChg>
        <pc:inkChg chg="add del mod">
          <ac:chgData name="Tim Cook" userId="d1c7cfb340f2c7ab" providerId="LiveId" clId="{816194AF-5F94-4EF3-8191-2948A8337A68}" dt="2023-04-16T21:53:56.413" v="309"/>
          <ac:inkMkLst>
            <pc:docMk/>
            <pc:sldMk cId="3146788915" sldId="478"/>
            <ac:inkMk id="25" creationId="{4AC62923-8A23-8076-5FDA-CCD45CBCE98A}"/>
          </ac:inkMkLst>
        </pc:inkChg>
        <pc:inkChg chg="add del mod">
          <ac:chgData name="Tim Cook" userId="d1c7cfb340f2c7ab" providerId="LiveId" clId="{816194AF-5F94-4EF3-8191-2948A8337A68}" dt="2023-04-16T21:54:01.449" v="313"/>
          <ac:inkMkLst>
            <pc:docMk/>
            <pc:sldMk cId="3146788915" sldId="478"/>
            <ac:inkMk id="27" creationId="{D5D4D3F0-975A-DE80-37FB-1BC2D4AE8FB0}"/>
          </ac:inkMkLst>
        </pc:inkChg>
        <pc:inkChg chg="add del mod">
          <ac:chgData name="Tim Cook" userId="d1c7cfb340f2c7ab" providerId="LiveId" clId="{816194AF-5F94-4EF3-8191-2948A8337A68}" dt="2023-04-16T21:54:19.688" v="342"/>
          <ac:inkMkLst>
            <pc:docMk/>
            <pc:sldMk cId="3146788915" sldId="478"/>
            <ac:inkMk id="29" creationId="{E867898F-79B5-54BF-9437-9BE5B0D06AAE}"/>
          </ac:inkMkLst>
        </pc:inkChg>
        <pc:inkChg chg="add del mod">
          <ac:chgData name="Tim Cook" userId="d1c7cfb340f2c7ab" providerId="LiveId" clId="{816194AF-5F94-4EF3-8191-2948A8337A68}" dt="2023-04-16T21:54:52.256" v="382"/>
          <ac:inkMkLst>
            <pc:docMk/>
            <pc:sldMk cId="3146788915" sldId="478"/>
            <ac:inkMk id="30" creationId="{768EE40C-2D6B-E5DB-C371-3BC075279596}"/>
          </ac:inkMkLst>
        </pc:inkChg>
        <pc:inkChg chg="add del mod">
          <ac:chgData name="Tim Cook" userId="d1c7cfb340f2c7ab" providerId="LiveId" clId="{816194AF-5F94-4EF3-8191-2948A8337A68}" dt="2023-04-16T21:54:52.256" v="379"/>
          <ac:inkMkLst>
            <pc:docMk/>
            <pc:sldMk cId="3146788915" sldId="478"/>
            <ac:inkMk id="32" creationId="{46C6EAF1-A965-6191-6768-CFFD240804F0}"/>
          </ac:inkMkLst>
        </pc:inkChg>
        <pc:inkChg chg="add del mod">
          <ac:chgData name="Tim Cook" userId="d1c7cfb340f2c7ab" providerId="LiveId" clId="{816194AF-5F94-4EF3-8191-2948A8337A68}" dt="2023-04-16T21:54:52.256" v="381"/>
          <ac:inkMkLst>
            <pc:docMk/>
            <pc:sldMk cId="3146788915" sldId="478"/>
            <ac:inkMk id="33" creationId="{16E0F9E9-320C-A809-298F-C3894310A3EB}"/>
          </ac:inkMkLst>
        </pc:inkChg>
        <pc:inkChg chg="add del mod">
          <ac:chgData name="Tim Cook" userId="d1c7cfb340f2c7ab" providerId="LiveId" clId="{816194AF-5F94-4EF3-8191-2948A8337A68}" dt="2023-04-16T21:54:52.256" v="383"/>
          <ac:inkMkLst>
            <pc:docMk/>
            <pc:sldMk cId="3146788915" sldId="478"/>
            <ac:inkMk id="34" creationId="{9EB82098-0D57-D358-1133-A204B215AC13}"/>
          </ac:inkMkLst>
        </pc:inkChg>
        <pc:inkChg chg="add del mod">
          <ac:chgData name="Tim Cook" userId="d1c7cfb340f2c7ab" providerId="LiveId" clId="{816194AF-5F94-4EF3-8191-2948A8337A68}" dt="2023-04-16T21:54:52.256" v="378"/>
          <ac:inkMkLst>
            <pc:docMk/>
            <pc:sldMk cId="3146788915" sldId="478"/>
            <ac:inkMk id="36" creationId="{4BFEC0AA-3715-D271-D116-5D6D2D570267}"/>
          </ac:inkMkLst>
        </pc:inkChg>
        <pc:inkChg chg="add del mod">
          <ac:chgData name="Tim Cook" userId="d1c7cfb340f2c7ab" providerId="LiveId" clId="{816194AF-5F94-4EF3-8191-2948A8337A68}" dt="2023-04-16T21:54:52.256" v="376"/>
          <ac:inkMkLst>
            <pc:docMk/>
            <pc:sldMk cId="3146788915" sldId="478"/>
            <ac:inkMk id="37" creationId="{D43BE7A5-7E8D-A059-5733-617D7D421DF7}"/>
          </ac:inkMkLst>
        </pc:inkChg>
        <pc:inkChg chg="add del mod">
          <ac:chgData name="Tim Cook" userId="d1c7cfb340f2c7ab" providerId="LiveId" clId="{816194AF-5F94-4EF3-8191-2948A8337A68}" dt="2023-04-16T21:54:52.256" v="384"/>
          <ac:inkMkLst>
            <pc:docMk/>
            <pc:sldMk cId="3146788915" sldId="478"/>
            <ac:inkMk id="38" creationId="{4C30BD7D-1918-FFF0-91CC-F54D5AB724A2}"/>
          </ac:inkMkLst>
        </pc:inkChg>
        <pc:inkChg chg="add del mod">
          <ac:chgData name="Tim Cook" userId="d1c7cfb340f2c7ab" providerId="LiveId" clId="{816194AF-5F94-4EF3-8191-2948A8337A68}" dt="2023-04-16T21:54:52.256" v="377"/>
          <ac:inkMkLst>
            <pc:docMk/>
            <pc:sldMk cId="3146788915" sldId="478"/>
            <ac:inkMk id="39" creationId="{D75FCD95-81F2-7844-B37A-DD4F7E7FEC80}"/>
          </ac:inkMkLst>
        </pc:inkChg>
        <pc:inkChg chg="add del mod">
          <ac:chgData name="Tim Cook" userId="d1c7cfb340f2c7ab" providerId="LiveId" clId="{816194AF-5F94-4EF3-8191-2948A8337A68}" dt="2023-04-16T21:55:10.137" v="416"/>
          <ac:inkMkLst>
            <pc:docMk/>
            <pc:sldMk cId="3146788915" sldId="478"/>
            <ac:inkMk id="41" creationId="{EABFD1B5-C820-E24A-314A-A6E8CC58AF3C}"/>
          </ac:inkMkLst>
        </pc:inkChg>
        <pc:inkChg chg="add del mod">
          <ac:chgData name="Tim Cook" userId="d1c7cfb340f2c7ab" providerId="LiveId" clId="{816194AF-5F94-4EF3-8191-2948A8337A68}" dt="2023-04-16T21:55:10.137" v="415"/>
          <ac:inkMkLst>
            <pc:docMk/>
            <pc:sldMk cId="3146788915" sldId="478"/>
            <ac:inkMk id="42" creationId="{E82C39D8-A8B4-87DA-B7E6-3AEE2870409C}"/>
          </ac:inkMkLst>
        </pc:inkChg>
        <pc:inkChg chg="add del mod">
          <ac:chgData name="Tim Cook" userId="d1c7cfb340f2c7ab" providerId="LiveId" clId="{816194AF-5F94-4EF3-8191-2948A8337A68}" dt="2023-04-16T21:54:29.282" v="352"/>
          <ac:inkMkLst>
            <pc:docMk/>
            <pc:sldMk cId="3146788915" sldId="478"/>
            <ac:inkMk id="43" creationId="{4C63686B-64CB-0A91-F3C1-2530F2C07D7D}"/>
          </ac:inkMkLst>
        </pc:inkChg>
        <pc:inkChg chg="add del mod">
          <ac:chgData name="Tim Cook" userId="d1c7cfb340f2c7ab" providerId="LiveId" clId="{816194AF-5F94-4EF3-8191-2948A8337A68}" dt="2023-04-16T21:54:29.282" v="349"/>
          <ac:inkMkLst>
            <pc:docMk/>
            <pc:sldMk cId="3146788915" sldId="478"/>
            <ac:inkMk id="44" creationId="{6D4D5756-B716-CA77-AF27-022928FE641B}"/>
          </ac:inkMkLst>
        </pc:inkChg>
        <pc:inkChg chg="add del mod">
          <ac:chgData name="Tim Cook" userId="d1c7cfb340f2c7ab" providerId="LiveId" clId="{816194AF-5F94-4EF3-8191-2948A8337A68}" dt="2023-04-16T21:54:29.282" v="353"/>
          <ac:inkMkLst>
            <pc:docMk/>
            <pc:sldMk cId="3146788915" sldId="478"/>
            <ac:inkMk id="45" creationId="{68B9F3FD-B6C3-9692-0D0A-1304F6268A33}"/>
          </ac:inkMkLst>
        </pc:inkChg>
        <pc:inkChg chg="add">
          <ac:chgData name="Tim Cook" userId="d1c7cfb340f2c7ab" providerId="LiveId" clId="{816194AF-5F94-4EF3-8191-2948A8337A68}" dt="2023-04-16T22:13:45.294" v="838" actId="9405"/>
          <ac:inkMkLst>
            <pc:docMk/>
            <pc:sldMk cId="3146788915" sldId="478"/>
            <ac:inkMk id="45" creationId="{844D00F2-E97F-853C-C9DC-9D6F937F3F5A}"/>
          </ac:inkMkLst>
        </pc:inkChg>
        <pc:inkChg chg="add del">
          <ac:chgData name="Tim Cook" userId="d1c7cfb340f2c7ab" providerId="LiveId" clId="{816194AF-5F94-4EF3-8191-2948A8337A68}" dt="2023-04-16T22:13:47.479" v="840"/>
          <ac:inkMkLst>
            <pc:docMk/>
            <pc:sldMk cId="3146788915" sldId="478"/>
            <ac:inkMk id="46" creationId="{8C408D40-D5C9-B7DF-5653-697CDB209524}"/>
          </ac:inkMkLst>
        </pc:inkChg>
        <pc:inkChg chg="add del mod">
          <ac:chgData name="Tim Cook" userId="d1c7cfb340f2c7ab" providerId="LiveId" clId="{816194AF-5F94-4EF3-8191-2948A8337A68}" dt="2023-04-16T21:54:29.282" v="351"/>
          <ac:inkMkLst>
            <pc:docMk/>
            <pc:sldMk cId="3146788915" sldId="478"/>
            <ac:inkMk id="46" creationId="{9247589C-C3FD-0445-2505-1FCEE7580DFC}"/>
          </ac:inkMkLst>
        </pc:inkChg>
        <pc:inkChg chg="add del mod">
          <ac:chgData name="Tim Cook" userId="d1c7cfb340f2c7ab" providerId="LiveId" clId="{816194AF-5F94-4EF3-8191-2948A8337A68}" dt="2023-04-16T21:54:29.282" v="350"/>
          <ac:inkMkLst>
            <pc:docMk/>
            <pc:sldMk cId="3146788915" sldId="478"/>
            <ac:inkMk id="47" creationId="{0FEB24E2-EAA7-A183-B7F7-0B331C842429}"/>
          </ac:inkMkLst>
        </pc:inkChg>
        <pc:inkChg chg="add">
          <ac:chgData name="Tim Cook" userId="d1c7cfb340f2c7ab" providerId="LiveId" clId="{816194AF-5F94-4EF3-8191-2948A8337A68}" dt="2023-04-16T22:13:49.481" v="841" actId="9405"/>
          <ac:inkMkLst>
            <pc:docMk/>
            <pc:sldMk cId="3146788915" sldId="478"/>
            <ac:inkMk id="47" creationId="{897E4AA4-D217-AE4A-7CF5-32D383AF8E3C}"/>
          </ac:inkMkLst>
        </pc:inkChg>
        <pc:inkChg chg="add del">
          <ac:chgData name="Tim Cook" userId="d1c7cfb340f2c7ab" providerId="LiveId" clId="{816194AF-5F94-4EF3-8191-2948A8337A68}" dt="2023-04-16T22:13:52.925" v="843"/>
          <ac:inkMkLst>
            <pc:docMk/>
            <pc:sldMk cId="3146788915" sldId="478"/>
            <ac:inkMk id="48" creationId="{908AB7C9-3A02-FC8C-A3DC-46EFB14307E3}"/>
          </ac:inkMkLst>
        </pc:inkChg>
        <pc:inkChg chg="add del mod">
          <ac:chgData name="Tim Cook" userId="d1c7cfb340f2c7ab" providerId="LiveId" clId="{816194AF-5F94-4EF3-8191-2948A8337A68}" dt="2023-04-16T21:54:29.282" v="348"/>
          <ac:inkMkLst>
            <pc:docMk/>
            <pc:sldMk cId="3146788915" sldId="478"/>
            <ac:inkMk id="48" creationId="{AD564244-5198-5FDE-8D78-9A902772C78A}"/>
          </ac:inkMkLst>
        </pc:inkChg>
        <pc:inkChg chg="add del mod">
          <ac:chgData name="Tim Cook" userId="d1c7cfb340f2c7ab" providerId="LiveId" clId="{816194AF-5F94-4EF3-8191-2948A8337A68}" dt="2023-04-16T22:14:02.277" v="858"/>
          <ac:inkMkLst>
            <pc:docMk/>
            <pc:sldMk cId="3146788915" sldId="478"/>
            <ac:inkMk id="49" creationId="{C08F84A7-3706-81C4-FA36-E58C2BA44D63}"/>
          </ac:inkMkLst>
        </pc:inkChg>
        <pc:inkChg chg="add del mod">
          <ac:chgData name="Tim Cook" userId="d1c7cfb340f2c7ab" providerId="LiveId" clId="{816194AF-5F94-4EF3-8191-2948A8337A68}" dt="2023-04-16T22:14:02.277" v="853"/>
          <ac:inkMkLst>
            <pc:docMk/>
            <pc:sldMk cId="3146788915" sldId="478"/>
            <ac:inkMk id="50" creationId="{CB859376-BF17-2CD8-E02F-7D52387D73F7}"/>
          </ac:inkMkLst>
        </pc:inkChg>
        <pc:inkChg chg="add del mod">
          <ac:chgData name="Tim Cook" userId="d1c7cfb340f2c7ab" providerId="LiveId" clId="{816194AF-5F94-4EF3-8191-2948A8337A68}" dt="2023-04-16T21:54:52.256" v="375"/>
          <ac:inkMkLst>
            <pc:docMk/>
            <pc:sldMk cId="3146788915" sldId="478"/>
            <ac:inkMk id="51" creationId="{450CB941-FFA2-EF62-05E5-76DB31C0628F}"/>
          </ac:inkMkLst>
        </pc:inkChg>
        <pc:inkChg chg="add del mod">
          <ac:chgData name="Tim Cook" userId="d1c7cfb340f2c7ab" providerId="LiveId" clId="{816194AF-5F94-4EF3-8191-2948A8337A68}" dt="2023-04-16T22:14:02.277" v="856"/>
          <ac:inkMkLst>
            <pc:docMk/>
            <pc:sldMk cId="3146788915" sldId="478"/>
            <ac:inkMk id="51" creationId="{8977B0FC-9423-90D4-B5EB-1C8A037E593F}"/>
          </ac:inkMkLst>
        </pc:inkChg>
        <pc:inkChg chg="add del mod">
          <ac:chgData name="Tim Cook" userId="d1c7cfb340f2c7ab" providerId="LiveId" clId="{816194AF-5F94-4EF3-8191-2948A8337A68}" dt="2023-04-16T21:54:23.837" v="346"/>
          <ac:inkMkLst>
            <pc:docMk/>
            <pc:sldMk cId="3146788915" sldId="478"/>
            <ac:inkMk id="52" creationId="{9846B34B-BABE-7B9E-298E-14C728C1BC61}"/>
          </ac:inkMkLst>
        </pc:inkChg>
        <pc:inkChg chg="add del mod">
          <ac:chgData name="Tim Cook" userId="d1c7cfb340f2c7ab" providerId="LiveId" clId="{816194AF-5F94-4EF3-8191-2948A8337A68}" dt="2023-04-16T22:14:02.277" v="855"/>
          <ac:inkMkLst>
            <pc:docMk/>
            <pc:sldMk cId="3146788915" sldId="478"/>
            <ac:inkMk id="52" creationId="{DF4D6329-411C-5400-794C-FDED589B7460}"/>
          </ac:inkMkLst>
        </pc:inkChg>
        <pc:inkChg chg="add del mod">
          <ac:chgData name="Tim Cook" userId="d1c7cfb340f2c7ab" providerId="LiveId" clId="{816194AF-5F94-4EF3-8191-2948A8337A68}" dt="2023-04-16T22:14:02.277" v="857"/>
          <ac:inkMkLst>
            <pc:docMk/>
            <pc:sldMk cId="3146788915" sldId="478"/>
            <ac:inkMk id="53" creationId="{EE48D70A-AEF2-DE8A-18ED-4A1362457C3E}"/>
          </ac:inkMkLst>
        </pc:inkChg>
        <pc:inkChg chg="add del mod">
          <ac:chgData name="Tim Cook" userId="d1c7cfb340f2c7ab" providerId="LiveId" clId="{816194AF-5F94-4EF3-8191-2948A8337A68}" dt="2023-04-16T22:14:00.862" v="852"/>
          <ac:inkMkLst>
            <pc:docMk/>
            <pc:sldMk cId="3146788915" sldId="478"/>
            <ac:inkMk id="54" creationId="{F2B213E9-F7AC-8D7B-79E6-81582EB5A000}"/>
          </ac:inkMkLst>
        </pc:inkChg>
        <pc:inkChg chg="add del">
          <ac:chgData name="Tim Cook" userId="d1c7cfb340f2c7ab" providerId="LiveId" clId="{816194AF-5F94-4EF3-8191-2948A8337A68}" dt="2023-04-16T21:54:52.256" v="380"/>
          <ac:inkMkLst>
            <pc:docMk/>
            <pc:sldMk cId="3146788915" sldId="478"/>
            <ac:inkMk id="54" creationId="{FD6E6DB7-0CC3-E6E7-6BF1-7B7322B72BA9}"/>
          </ac:inkMkLst>
        </pc:inkChg>
        <pc:inkChg chg="add del">
          <ac:chgData name="Tim Cook" userId="d1c7cfb340f2c7ab" providerId="LiveId" clId="{816194AF-5F94-4EF3-8191-2948A8337A68}" dt="2023-04-16T21:54:33.235" v="357"/>
          <ac:inkMkLst>
            <pc:docMk/>
            <pc:sldMk cId="3146788915" sldId="478"/>
            <ac:inkMk id="55" creationId="{35B12D1E-76B2-B912-DBFB-FEA34EB57E9E}"/>
          </ac:inkMkLst>
        </pc:inkChg>
        <pc:inkChg chg="add del mod">
          <ac:chgData name="Tim Cook" userId="d1c7cfb340f2c7ab" providerId="LiveId" clId="{816194AF-5F94-4EF3-8191-2948A8337A68}" dt="2023-04-16T22:14:02.277" v="854"/>
          <ac:inkMkLst>
            <pc:docMk/>
            <pc:sldMk cId="3146788915" sldId="478"/>
            <ac:inkMk id="55" creationId="{BC5078DF-92D4-30AF-7183-BE00E0E73B78}"/>
          </ac:inkMkLst>
        </pc:inkChg>
        <pc:inkChg chg="add del">
          <ac:chgData name="Tim Cook" userId="d1c7cfb340f2c7ab" providerId="LiveId" clId="{816194AF-5F94-4EF3-8191-2948A8337A68}" dt="2023-04-16T21:54:33.235" v="359"/>
          <ac:inkMkLst>
            <pc:docMk/>
            <pc:sldMk cId="3146788915" sldId="478"/>
            <ac:inkMk id="56" creationId="{93DE15F7-FC0C-ADEA-860C-B532921DE735}"/>
          </ac:inkMkLst>
        </pc:inkChg>
        <pc:inkChg chg="add del mod">
          <ac:chgData name="Tim Cook" userId="d1c7cfb340f2c7ab" providerId="LiveId" clId="{816194AF-5F94-4EF3-8191-2948A8337A68}" dt="2023-04-16T22:17:07.085" v="878"/>
          <ac:inkMkLst>
            <pc:docMk/>
            <pc:sldMk cId="3146788915" sldId="478"/>
            <ac:inkMk id="56" creationId="{AF5EE442-7D75-244C-DF16-3F1D0B64FB0D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56" creationId="{DB10DBD5-A166-911A-0DD2-1ABA516F9B53}"/>
          </ac:inkMkLst>
        </pc:inkChg>
        <pc:inkChg chg="add del">
          <ac:chgData name="Tim Cook" userId="d1c7cfb340f2c7ab" providerId="LiveId" clId="{816194AF-5F94-4EF3-8191-2948A8337A68}" dt="2023-04-16T21:54:33.235" v="358"/>
          <ac:inkMkLst>
            <pc:docMk/>
            <pc:sldMk cId="3146788915" sldId="478"/>
            <ac:inkMk id="57" creationId="{37C9E791-CF79-E375-29DE-7D8252E6D786}"/>
          </ac:inkMkLst>
        </pc:inkChg>
        <pc:inkChg chg="del mod">
          <ac:chgData name="Tim Cook" userId="d1c7cfb340f2c7ab" providerId="LiveId" clId="{816194AF-5F94-4EF3-8191-2948A8337A68}" dt="2023-04-16T22:17:07.085" v="884"/>
          <ac:inkMkLst>
            <pc:docMk/>
            <pc:sldMk cId="3146788915" sldId="478"/>
            <ac:inkMk id="57" creationId="{A6032DD4-ED38-2AC8-099F-C95AB46E4992}"/>
          </ac:inkMkLst>
        </pc:inkChg>
        <pc:inkChg chg="add del mod">
          <ac:chgData name="Tim Cook" userId="d1c7cfb340f2c7ab" providerId="LiveId" clId="{816194AF-5F94-4EF3-8191-2948A8337A68}" dt="2023-04-16T21:54:54.330" v="390"/>
          <ac:inkMkLst>
            <pc:docMk/>
            <pc:sldMk cId="3146788915" sldId="478"/>
            <ac:inkMk id="58" creationId="{0D177926-9198-EEB4-5D82-2320469DB2E2}"/>
          </ac:inkMkLst>
        </pc:inkChg>
        <pc:inkChg chg="del mod">
          <ac:chgData name="Tim Cook" userId="d1c7cfb340f2c7ab" providerId="LiveId" clId="{816194AF-5F94-4EF3-8191-2948A8337A68}" dt="2023-04-16T22:17:07.085" v="881"/>
          <ac:inkMkLst>
            <pc:docMk/>
            <pc:sldMk cId="3146788915" sldId="478"/>
            <ac:inkMk id="58" creationId="{2865D1E4-EA25-7EC0-B3F3-662B7648EBD3}"/>
          </ac:inkMkLst>
        </pc:inkChg>
        <pc:inkChg chg="del mod">
          <ac:chgData name="Tim Cook" userId="d1c7cfb340f2c7ab" providerId="LiveId" clId="{816194AF-5F94-4EF3-8191-2948A8337A68}" dt="2023-04-16T22:17:07.085" v="885"/>
          <ac:inkMkLst>
            <pc:docMk/>
            <pc:sldMk cId="3146788915" sldId="478"/>
            <ac:inkMk id="59" creationId="{788F30B7-488C-38A8-F7EC-6673F3796562}"/>
          </ac:inkMkLst>
        </pc:inkChg>
        <pc:inkChg chg="add del mod">
          <ac:chgData name="Tim Cook" userId="d1c7cfb340f2c7ab" providerId="LiveId" clId="{816194AF-5F94-4EF3-8191-2948A8337A68}" dt="2023-04-16T21:54:54.330" v="388"/>
          <ac:inkMkLst>
            <pc:docMk/>
            <pc:sldMk cId="3146788915" sldId="478"/>
            <ac:inkMk id="59" creationId="{858EC302-4B29-2DCF-203C-71ADEF773E24}"/>
          </ac:inkMkLst>
        </pc:inkChg>
        <pc:inkChg chg="add del mod">
          <ac:chgData name="Tim Cook" userId="d1c7cfb340f2c7ab" providerId="LiveId" clId="{816194AF-5F94-4EF3-8191-2948A8337A68}" dt="2023-04-16T21:54:54.330" v="393"/>
          <ac:inkMkLst>
            <pc:docMk/>
            <pc:sldMk cId="3146788915" sldId="478"/>
            <ac:inkMk id="60" creationId="{3C2941C9-4F9A-7188-F0BC-37EE7BAB5B66}"/>
          </ac:inkMkLst>
        </pc:inkChg>
        <pc:inkChg chg="del mod">
          <ac:chgData name="Tim Cook" userId="d1c7cfb340f2c7ab" providerId="LiveId" clId="{816194AF-5F94-4EF3-8191-2948A8337A68}" dt="2023-04-16T22:17:07.085" v="877"/>
          <ac:inkMkLst>
            <pc:docMk/>
            <pc:sldMk cId="3146788915" sldId="478"/>
            <ac:inkMk id="60" creationId="{AC1778CF-823B-5D11-70C5-49F4F77FAEB9}"/>
          </ac:inkMkLst>
        </pc:inkChg>
        <pc:inkChg chg="del mod">
          <ac:chgData name="Tim Cook" userId="d1c7cfb340f2c7ab" providerId="LiveId" clId="{816194AF-5F94-4EF3-8191-2948A8337A68}" dt="2023-04-16T22:17:07.085" v="880"/>
          <ac:inkMkLst>
            <pc:docMk/>
            <pc:sldMk cId="3146788915" sldId="478"/>
            <ac:inkMk id="61" creationId="{74414BAC-F57A-3548-4C3A-C8096D19E893}"/>
          </ac:inkMkLst>
        </pc:inkChg>
        <pc:inkChg chg="add del mod">
          <ac:chgData name="Tim Cook" userId="d1c7cfb340f2c7ab" providerId="LiveId" clId="{816194AF-5F94-4EF3-8191-2948A8337A68}" dt="2023-04-16T21:54:54.330" v="391"/>
          <ac:inkMkLst>
            <pc:docMk/>
            <pc:sldMk cId="3146788915" sldId="478"/>
            <ac:inkMk id="61" creationId="{D209BF73-8D2C-307E-4B0E-DB050E27C3DA}"/>
          </ac:inkMkLst>
        </pc:inkChg>
        <pc:inkChg chg="add del mod">
          <ac:chgData name="Tim Cook" userId="d1c7cfb340f2c7ab" providerId="LiveId" clId="{816194AF-5F94-4EF3-8191-2948A8337A68}" dt="2023-04-16T21:54:54.330" v="385"/>
          <ac:inkMkLst>
            <pc:docMk/>
            <pc:sldMk cId="3146788915" sldId="478"/>
            <ac:inkMk id="62" creationId="{30D00117-F9B7-B35A-7908-A54068EA30BF}"/>
          </ac:inkMkLst>
        </pc:inkChg>
        <pc:inkChg chg="del mod">
          <ac:chgData name="Tim Cook" userId="d1c7cfb340f2c7ab" providerId="LiveId" clId="{816194AF-5F94-4EF3-8191-2948A8337A68}" dt="2023-04-16T22:17:07.085" v="883"/>
          <ac:inkMkLst>
            <pc:docMk/>
            <pc:sldMk cId="3146788915" sldId="478"/>
            <ac:inkMk id="62" creationId="{4B084794-2665-BC16-E56A-040F387C5968}"/>
          </ac:inkMkLst>
        </pc:inkChg>
        <pc:inkChg chg="del mod">
          <ac:chgData name="Tim Cook" userId="d1c7cfb340f2c7ab" providerId="LiveId" clId="{816194AF-5F94-4EF3-8191-2948A8337A68}" dt="2023-04-16T22:17:07.085" v="882"/>
          <ac:inkMkLst>
            <pc:docMk/>
            <pc:sldMk cId="3146788915" sldId="478"/>
            <ac:inkMk id="63" creationId="{DB10DBD5-A166-911A-0DD2-1ABA516F9B53}"/>
          </ac:inkMkLst>
        </pc:inkChg>
        <pc:inkChg chg="del">
          <ac:chgData name="Tim Cook" userId="d1c7cfb340f2c7ab" providerId="LiveId" clId="{816194AF-5F94-4EF3-8191-2948A8337A68}" dt="2023-04-16T22:17:07.085" v="876"/>
          <ac:inkMkLst>
            <pc:docMk/>
            <pc:sldMk cId="3146788915" sldId="478"/>
            <ac:inkMk id="64" creationId="{79759668-605A-848E-8574-F149307C3965}"/>
          </ac:inkMkLst>
        </pc:inkChg>
        <pc:inkChg chg="add del">
          <ac:chgData name="Tim Cook" userId="d1c7cfb340f2c7ab" providerId="LiveId" clId="{816194AF-5F94-4EF3-8191-2948A8337A68}" dt="2023-04-16T21:55:01.570" v="408"/>
          <ac:inkMkLst>
            <pc:docMk/>
            <pc:sldMk cId="3146788915" sldId="478"/>
            <ac:inkMk id="64" creationId="{F13D7E72-D3B4-BE40-86AF-BE6344C6CA27}"/>
          </ac:inkMkLst>
        </pc:inkChg>
        <pc:inkChg chg="add del">
          <ac:chgData name="Tim Cook" userId="d1c7cfb340f2c7ab" providerId="LiveId" clId="{816194AF-5F94-4EF3-8191-2948A8337A68}" dt="2023-04-16T21:55:01.570" v="409"/>
          <ac:inkMkLst>
            <pc:docMk/>
            <pc:sldMk cId="3146788915" sldId="478"/>
            <ac:inkMk id="65" creationId="{03346B05-A590-B497-7D0A-C42680A548AF}"/>
          </ac:inkMkLst>
        </pc:inkChg>
        <pc:inkChg chg="add del mod">
          <ac:chgData name="Tim Cook" userId="d1c7cfb340f2c7ab" providerId="LiveId" clId="{816194AF-5F94-4EF3-8191-2948A8337A68}" dt="2023-04-16T21:54:54.330" v="387"/>
          <ac:inkMkLst>
            <pc:docMk/>
            <pc:sldMk cId="3146788915" sldId="478"/>
            <ac:inkMk id="66" creationId="{1E9A7310-1EE3-74F3-9155-00FB2BB312BE}"/>
          </ac:inkMkLst>
        </pc:inkChg>
        <pc:inkChg chg="add del mod">
          <ac:chgData name="Tim Cook" userId="d1c7cfb340f2c7ab" providerId="LiveId" clId="{816194AF-5F94-4EF3-8191-2948A8337A68}" dt="2023-04-16T21:54:54.330" v="389"/>
          <ac:inkMkLst>
            <pc:docMk/>
            <pc:sldMk cId="3146788915" sldId="478"/>
            <ac:inkMk id="67" creationId="{E5B1BF23-AE2B-109C-BB90-45CBA1D537F9}"/>
          </ac:inkMkLst>
        </pc:inkChg>
        <pc:inkChg chg="add del mod">
          <ac:chgData name="Tim Cook" userId="d1c7cfb340f2c7ab" providerId="LiveId" clId="{816194AF-5F94-4EF3-8191-2948A8337A68}" dt="2023-04-16T21:54:54.330" v="395"/>
          <ac:inkMkLst>
            <pc:docMk/>
            <pc:sldMk cId="3146788915" sldId="478"/>
            <ac:inkMk id="68" creationId="{9BF87242-E98D-800A-A770-E81C7B118676}"/>
          </ac:inkMkLst>
        </pc:inkChg>
        <pc:inkChg chg="add del mod">
          <ac:chgData name="Tim Cook" userId="d1c7cfb340f2c7ab" providerId="LiveId" clId="{816194AF-5F94-4EF3-8191-2948A8337A68}" dt="2023-04-16T21:54:54.330" v="386"/>
          <ac:inkMkLst>
            <pc:docMk/>
            <pc:sldMk cId="3146788915" sldId="478"/>
            <ac:inkMk id="69" creationId="{0822DE28-4723-47A9-B121-71F7E8B0D0C4}"/>
          </ac:inkMkLst>
        </pc:inkChg>
        <pc:inkChg chg="add del mod">
          <ac:chgData name="Tim Cook" userId="d1c7cfb340f2c7ab" providerId="LiveId" clId="{816194AF-5F94-4EF3-8191-2948A8337A68}" dt="2023-04-16T21:54:54.330" v="394"/>
          <ac:inkMkLst>
            <pc:docMk/>
            <pc:sldMk cId="3146788915" sldId="478"/>
            <ac:inkMk id="70" creationId="{D319CBC9-932E-12A3-1D60-BAE69DC0006C}"/>
          </ac:inkMkLst>
        </pc:inkChg>
        <pc:inkChg chg="add del mod">
          <ac:chgData name="Tim Cook" userId="d1c7cfb340f2c7ab" providerId="LiveId" clId="{816194AF-5F94-4EF3-8191-2948A8337A68}" dt="2023-04-16T21:54:54.330" v="392"/>
          <ac:inkMkLst>
            <pc:docMk/>
            <pc:sldMk cId="3146788915" sldId="478"/>
            <ac:inkMk id="71" creationId="{251B59B8-80D7-5126-99AA-8C379E709109}"/>
          </ac:inkMkLst>
        </pc:inkChg>
        <pc:inkChg chg="add del mod">
          <ac:chgData name="Tim Cook" userId="d1c7cfb340f2c7ab" providerId="LiveId" clId="{816194AF-5F94-4EF3-8191-2948A8337A68}" dt="2023-04-16T22:17:07.085" v="879"/>
          <ac:inkMkLst>
            <pc:docMk/>
            <pc:sldMk cId="3146788915" sldId="478"/>
            <ac:inkMk id="72" creationId="{98D0592C-E584-ADCC-307C-02F789C761B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2" creationId="{A6032DD4-ED38-2AC8-099F-C95AB46E499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3" creationId="{7622CAF0-BB96-90FB-0E9B-20ABD9012054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4" creationId="{28F2C26E-4965-42EE-73D3-CBFA38B772AC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5" creationId="{D6CF4E98-EABA-2F9C-B3A3-C05A6A225345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6" creationId="{0CD8DD03-C5BA-313A-B7AD-FB07A15C035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7" creationId="{40282358-258D-E4B4-A34F-8C1FEE5DC3AB}"/>
          </ac:inkMkLst>
        </pc:inkChg>
        <pc:inkChg chg="add del">
          <ac:chgData name="Tim Cook" userId="d1c7cfb340f2c7ab" providerId="LiveId" clId="{816194AF-5F94-4EF3-8191-2948A8337A68}" dt="2023-04-16T21:54:58.915" v="404"/>
          <ac:inkMkLst>
            <pc:docMk/>
            <pc:sldMk cId="3146788915" sldId="478"/>
            <ac:inkMk id="78" creationId="{20826ACC-10AC-69A3-C2DB-89248A5C848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8" creationId="{79759668-605A-848E-8574-F149307C3965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9" creationId="{2865D1E4-EA25-7EC0-B3F3-662B7648EBD3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79" creationId="{80E7454C-288E-576C-48B4-51BCCB01BCD6}"/>
          </ac:inkMkLst>
        </pc:inkChg>
        <pc:inkChg chg="add del">
          <ac:chgData name="Tim Cook" userId="d1c7cfb340f2c7ab" providerId="LiveId" clId="{816194AF-5F94-4EF3-8191-2948A8337A68}" dt="2023-04-16T21:54:58.915" v="403"/>
          <ac:inkMkLst>
            <pc:docMk/>
            <pc:sldMk cId="3146788915" sldId="478"/>
            <ac:inkMk id="79" creationId="{E6266151-FE9E-B319-7FC9-7903E2DB9459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80" creationId="{02D6B108-74F6-25BB-6846-78549FB9A1F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0" creationId="{788F30B7-488C-38A8-F7EC-6673F379656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1" creationId="{C97D15C1-B1C5-E108-53E3-238E13E8244F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2" creationId="{91892BC6-F286-ED82-E537-A58AB07F0420}"/>
          </ac:inkMkLst>
        </pc:inkChg>
        <pc:inkChg chg="add">
          <ac:chgData name="Tim Cook" userId="d1c7cfb340f2c7ab" providerId="LiveId" clId="{816194AF-5F94-4EF3-8191-2948A8337A68}" dt="2023-04-16T21:55:03.195" v="411" actId="9405"/>
          <ac:inkMkLst>
            <pc:docMk/>
            <pc:sldMk cId="3146788915" sldId="478"/>
            <ac:inkMk id="84" creationId="{E66176C6-ED7B-9F2B-00E4-8E7E62549373}"/>
          </ac:inkMkLst>
        </pc:inkChg>
        <pc:inkChg chg="add del">
          <ac:chgData name="Tim Cook" userId="d1c7cfb340f2c7ab" providerId="LiveId" clId="{816194AF-5F94-4EF3-8191-2948A8337A68}" dt="2023-04-16T21:55:06.238" v="413"/>
          <ac:inkMkLst>
            <pc:docMk/>
            <pc:sldMk cId="3146788915" sldId="478"/>
            <ac:inkMk id="85" creationId="{162DF21F-2FF8-325C-CB95-FC25C04DFF7E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5" creationId="{3B4B08FB-79B9-FB5F-1689-05D433941F7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5" creationId="{AC1778CF-823B-5D11-70C5-49F4F77FAEB9}"/>
          </ac:inkMkLst>
        </pc:inkChg>
        <pc:inkChg chg="add">
          <ac:chgData name="Tim Cook" userId="d1c7cfb340f2c7ab" providerId="LiveId" clId="{816194AF-5F94-4EF3-8191-2948A8337A68}" dt="2023-04-16T21:55:08.031" v="414" actId="9405"/>
          <ac:inkMkLst>
            <pc:docMk/>
            <pc:sldMk cId="3146788915" sldId="478"/>
            <ac:inkMk id="86" creationId="{F302B146-2E05-C0F7-AAD5-020D6D5E5F1E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7" creationId="{74414BAC-F57A-3548-4C3A-C8096D19E893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7" creationId="{DE747FBA-5F37-5831-39D4-B64D507369EE}"/>
          </ac:inkMkLst>
        </pc:inkChg>
        <pc:inkChg chg="add del">
          <ac:chgData name="Tim Cook" userId="d1c7cfb340f2c7ab" providerId="LiveId" clId="{816194AF-5F94-4EF3-8191-2948A8337A68}" dt="2023-04-16T21:55:13.347" v="418"/>
          <ac:inkMkLst>
            <pc:docMk/>
            <pc:sldMk cId="3146788915" sldId="478"/>
            <ac:inkMk id="87" creationId="{F385B949-B216-16B5-8DFE-95216045B27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8" creationId="{3A9A4A18-9B5F-0E2B-C881-D9A0E37D735A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9" creationId="{42042AB3-CE5D-2938-037C-3CB19930A2A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0" creationId="{9E2EA96A-95A2-3F8E-8B2B-1B36BAF7819E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1" creationId="{44C05DE3-A4BB-B847-CF4A-20D8272CA464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2" creationId="{17C255AA-A1E7-E793-E5C9-8A7569249A2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2" creationId="{4B084794-2665-BC16-E56A-040F387C5968}"/>
          </ac:inkMkLst>
        </pc:inkChg>
        <pc:inkChg chg="add del mod">
          <ac:chgData name="Tim Cook" userId="d1c7cfb340f2c7ab" providerId="LiveId" clId="{816194AF-5F94-4EF3-8191-2948A8337A68}" dt="2023-04-16T21:55:19.623" v="425"/>
          <ac:inkMkLst>
            <pc:docMk/>
            <pc:sldMk cId="3146788915" sldId="478"/>
            <ac:inkMk id="92" creationId="{978BF224-47C0-8DA3-15EB-1BE30BAB334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3" creationId="{7B70A22D-A094-DF4A-F01C-6376FA7BD962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3" creationId="{FE41B32C-5599-1000-065F-2E780EC6D447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4" creationId="{1A93D262-B17E-782C-0D8E-E7E8999B8E3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5" creationId="{82B83ADF-FD13-B13E-DE86-A51A281646AF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5" creationId="{D7351C79-FD4E-ABB1-EE08-541FFBA05C9C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6" creationId="{37A8EE3E-2C27-8EF7-3442-8E0F021B8B30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8" creationId="{7974B512-3A48-90AB-973E-27FD7E1C8971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8" creationId="{A5A2BED6-B6B8-A9DE-BB74-76AAF96293F7}"/>
          </ac:inkMkLst>
        </pc:inkChg>
        <pc:inkChg chg="add del">
          <ac:chgData name="Tim Cook" userId="d1c7cfb340f2c7ab" providerId="LiveId" clId="{816194AF-5F94-4EF3-8191-2948A8337A68}" dt="2023-04-16T21:55:28.361" v="435"/>
          <ac:inkMkLst>
            <pc:docMk/>
            <pc:sldMk cId="3146788915" sldId="478"/>
            <ac:inkMk id="98" creationId="{E1D3DA9A-873E-381E-A433-8B9AF226F097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9" creationId="{66CC64BC-BA89-AB95-C535-38D1AF227F59}"/>
          </ac:inkMkLst>
        </pc:inkChg>
        <pc:inkChg chg="add del">
          <ac:chgData name="Tim Cook" userId="d1c7cfb340f2c7ab" providerId="LiveId" clId="{816194AF-5F94-4EF3-8191-2948A8337A68}" dt="2023-04-16T21:55:28.361" v="437"/>
          <ac:inkMkLst>
            <pc:docMk/>
            <pc:sldMk cId="3146788915" sldId="478"/>
            <ac:inkMk id="99" creationId="{EBEA1388-F34A-1F03-11D2-92D7F5F47E5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100" creationId="{1B15C3A7-F281-BDAE-48E2-4DCD1E05834B}"/>
          </ac:inkMkLst>
        </pc:inkChg>
        <pc:inkChg chg="add del">
          <ac:chgData name="Tim Cook" userId="d1c7cfb340f2c7ab" providerId="LiveId" clId="{816194AF-5F94-4EF3-8191-2948A8337A68}" dt="2023-04-16T21:55:28.361" v="434"/>
          <ac:inkMkLst>
            <pc:docMk/>
            <pc:sldMk cId="3146788915" sldId="478"/>
            <ac:inkMk id="100" creationId="{1D239526-9E4A-8147-04FC-5EA8D358D4EE}"/>
          </ac:inkMkLst>
        </pc:inkChg>
        <pc:inkChg chg="add del">
          <ac:chgData name="Tim Cook" userId="d1c7cfb340f2c7ab" providerId="LiveId" clId="{816194AF-5F94-4EF3-8191-2948A8337A68}" dt="2023-04-16T21:55:28.361" v="436"/>
          <ac:inkMkLst>
            <pc:docMk/>
            <pc:sldMk cId="3146788915" sldId="478"/>
            <ac:inkMk id="101" creationId="{F873AA8A-7341-6006-2822-B793946DEA43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2" creationId="{BB29802A-DA53-F066-BDF9-22BFF6F23177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3" creationId="{2C9A5BCF-8BF2-3928-60B4-F6C09D242F42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4" creationId="{A71BD0BA-5900-FAD2-92CA-058013B748DC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5" creationId="{A08E7D35-0EC8-E919-4382-A7E8C13FBA9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7" creationId="{FE08AB3A-DDEB-020F-618E-CD68153A2C1F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8" creationId="{09587B4F-49F7-9748-A726-75EBB71B203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9" creationId="{4684CA37-4B85-77E7-383C-3C0D764F1CDB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0" creationId="{C5F794AF-ED7C-B290-9F1C-36D4BAE9B539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1" creationId="{4D728EE5-AD4F-1700-AE59-6DCDDF572C3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2" creationId="{4CDAEDD5-BB60-70A3-2901-2D93FF822F9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3" creationId="{933F04C7-702E-2540-08D3-BC709CADB2EB}"/>
          </ac:inkMkLst>
        </pc:inkChg>
        <pc:inkChg chg="add del">
          <ac:chgData name="Tim Cook" userId="d1c7cfb340f2c7ab" providerId="LiveId" clId="{816194AF-5F94-4EF3-8191-2948A8337A68}" dt="2023-04-16T21:56:40.546" v="490"/>
          <ac:inkMkLst>
            <pc:docMk/>
            <pc:sldMk cId="3146788915" sldId="478"/>
            <ac:inkMk id="116" creationId="{493F4CE2-7B8F-4E58-A23D-3AF3CECDD026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116" creationId="{9300A8B7-9134-125B-F73A-87553AD2724F}"/>
          </ac:inkMkLst>
        </pc:inkChg>
      </pc:sldChg>
      <pc:sldChg chg="addSp delSp modSp mod">
        <pc:chgData name="Tim Cook" userId="d1c7cfb340f2c7ab" providerId="LiveId" clId="{816194AF-5F94-4EF3-8191-2948A8337A68}" dt="2023-04-16T22:31:30.518" v="965"/>
        <pc:sldMkLst>
          <pc:docMk/>
          <pc:sldMk cId="3428576599" sldId="479"/>
        </pc:sldMkLst>
        <pc:grpChg chg="del mod">
          <ac:chgData name="Tim Cook" userId="d1c7cfb340f2c7ab" providerId="LiveId" clId="{816194AF-5F94-4EF3-8191-2948A8337A68}" dt="2023-04-16T21:58:59.497" v="497"/>
          <ac:grpSpMkLst>
            <pc:docMk/>
            <pc:sldMk cId="3428576599" sldId="479"/>
            <ac:grpSpMk id="5" creationId="{142DD2FC-F257-2862-72E3-37E3DB49D46A}"/>
          </ac:grpSpMkLst>
        </pc:grpChg>
        <pc:grpChg chg="del mod">
          <ac:chgData name="Tim Cook" userId="d1c7cfb340f2c7ab" providerId="LiveId" clId="{816194AF-5F94-4EF3-8191-2948A8337A68}" dt="2023-04-16T21:59:01.065" v="499"/>
          <ac:grpSpMkLst>
            <pc:docMk/>
            <pc:sldMk cId="3428576599" sldId="479"/>
            <ac:grpSpMk id="8" creationId="{9AD94E75-4012-EA18-E544-22B0EA974B79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0" creationId="{1F3C5092-2326-61EB-608F-A700AD3FD6FB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6" creationId="{32C83A9E-B9E4-B2BB-0D1B-A617B50844A5}"/>
          </ac:grpSpMkLst>
        </pc:grpChg>
        <pc:grpChg chg="del 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19" creationId="{57F00EF8-2603-FF62-8E03-E9D12B05A869}"/>
          </ac:grpSpMkLst>
        </pc:grpChg>
        <pc:grpChg chg="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816194AF-5F94-4EF3-8191-2948A8337A68}" dt="2023-04-16T21:59:37.567" v="533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816194AF-5F94-4EF3-8191-2948A8337A68}" dt="2023-04-16T22:31:15.819" v="947"/>
          <ac:grpSpMkLst>
            <pc:docMk/>
            <pc:sldMk cId="3428576599" sldId="479"/>
            <ac:grpSpMk id="40" creationId="{65F2FF0B-3A06-1B71-C5F2-18C6FFBE756C}"/>
          </ac:grpSpMkLst>
        </pc:grpChg>
        <pc:grpChg chg="mod">
          <ac:chgData name="Tim Cook" userId="d1c7cfb340f2c7ab" providerId="LiveId" clId="{816194AF-5F94-4EF3-8191-2948A8337A68}" dt="2023-04-16T22:31:23.629" v="957"/>
          <ac:grpSpMkLst>
            <pc:docMk/>
            <pc:sldMk cId="3428576599" sldId="479"/>
            <ac:grpSpMk id="47" creationId="{0D4E0AB4-46BC-EAA3-7A01-B9ED111286A5}"/>
          </ac:grpSpMkLst>
        </pc:grpChg>
        <pc:grpChg chg="del 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1" creationId="{4A301679-3AE5-669C-87E5-F625D2D7BE73}"/>
          </ac:grpSpMkLst>
        </pc:grpChg>
        <pc:grpChg chg="mod">
          <ac:chgData name="Tim Cook" userId="d1c7cfb340f2c7ab" providerId="LiveId" clId="{816194AF-5F94-4EF3-8191-2948A8337A68}" dt="2023-04-16T22:30:38.451" v="932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7" creationId="{E6736429-E0D7-9DD7-3D2C-12DC387F0019}"/>
          </ac:grpSpMkLst>
        </pc:grpChg>
        <pc:grpChg chg="mod">
          <ac:chgData name="Tim Cook" userId="d1c7cfb340f2c7ab" providerId="LiveId" clId="{816194AF-5F94-4EF3-8191-2948A8337A68}" dt="2023-04-16T22:31:20.140" v="951"/>
          <ac:grpSpMkLst>
            <pc:docMk/>
            <pc:sldMk cId="3428576599" sldId="479"/>
            <ac:grpSpMk id="68" creationId="{81E35B4D-C287-0FC8-BFE2-9197740B065F}"/>
          </ac:grpSpMkLst>
        </pc:grpChg>
        <pc:grpChg chg="mod">
          <ac:chgData name="Tim Cook" userId="d1c7cfb340f2c7ab" providerId="LiveId" clId="{816194AF-5F94-4EF3-8191-2948A8337A68}" dt="2023-04-16T22:31:30.518" v="965"/>
          <ac:grpSpMkLst>
            <pc:docMk/>
            <pc:sldMk cId="3428576599" sldId="479"/>
            <ac:grpSpMk id="84" creationId="{2339CFB6-8E45-0C3F-DE81-1D0864E20B61}"/>
          </ac:grpSpMkLst>
        </pc:grp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3" creationId="{BE691276-DB66-EBAF-AB89-33578AB3A128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4" creationId="{D579F026-539E-3BA4-9191-B0A86EBD014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6" creationId="{148827E5-FA6A-A051-B217-995E7BCC5888}"/>
          </ac:inkMkLst>
        </pc:inkChg>
        <pc:inkChg chg="add del">
          <ac:chgData name="Tim Cook" userId="d1c7cfb340f2c7ab" providerId="LiveId" clId="{816194AF-5F94-4EF3-8191-2948A8337A68}" dt="2023-04-16T21:58:59.278" v="496"/>
          <ac:inkMkLst>
            <pc:docMk/>
            <pc:sldMk cId="3428576599" sldId="479"/>
            <ac:inkMk id="7" creationId="{E3581484-725E-A1F3-9247-7A377123D29F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9" creationId="{A83EAE58-EAD9-ED0B-F0D7-A81DD8B7664E}"/>
          </ac:inkMkLst>
        </pc:inkChg>
        <pc:inkChg chg="add del">
          <ac:chgData name="Tim Cook" userId="d1c7cfb340f2c7ab" providerId="LiveId" clId="{816194AF-5F94-4EF3-8191-2948A8337A68}" dt="2023-04-16T21:59:04.626" v="501"/>
          <ac:inkMkLst>
            <pc:docMk/>
            <pc:sldMk cId="3428576599" sldId="479"/>
            <ac:inkMk id="11" creationId="{0B712AC8-6130-5B44-B7CD-3EF76AC948AF}"/>
          </ac:inkMkLst>
        </pc:inkChg>
        <pc:inkChg chg="add del">
          <ac:chgData name="Tim Cook" userId="d1c7cfb340f2c7ab" providerId="LiveId" clId="{816194AF-5F94-4EF3-8191-2948A8337A68}" dt="2023-04-16T21:59:07.444" v="503"/>
          <ac:inkMkLst>
            <pc:docMk/>
            <pc:sldMk cId="3428576599" sldId="479"/>
            <ac:inkMk id="12" creationId="{E65E9592-7CC1-A38E-E4E0-C745D7270765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3" creationId="{300EAB43-FCDB-C220-89E8-C84BB22EB93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4" creationId="{3FC752E6-93E2-45EA-8F9A-0403AF8FDDCC}"/>
          </ac:inkMkLst>
        </pc:inkChg>
        <pc:inkChg chg="add del mod">
          <ac:chgData name="Tim Cook" userId="d1c7cfb340f2c7ab" providerId="LiveId" clId="{816194AF-5F94-4EF3-8191-2948A8337A68}" dt="2023-04-16T21:59:14.013" v="508"/>
          <ac:inkMkLst>
            <pc:docMk/>
            <pc:sldMk cId="3428576599" sldId="479"/>
            <ac:inkMk id="15" creationId="{139FBD0D-97FF-A4C6-EF41-7BB8636D663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7" creationId="{0389D78A-AF49-2EFD-FC16-03ACDF864BD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8" creationId="{9EEBFD97-3F63-B53A-3458-66575AD836D1}"/>
          </ac:inkMkLst>
        </pc:inkChg>
        <pc:inkChg chg="add del">
          <ac:chgData name="Tim Cook" userId="d1c7cfb340f2c7ab" providerId="LiveId" clId="{816194AF-5F94-4EF3-8191-2948A8337A68}" dt="2023-04-16T21:59:22.655" v="517"/>
          <ac:inkMkLst>
            <pc:docMk/>
            <pc:sldMk cId="3428576599" sldId="479"/>
            <ac:inkMk id="20" creationId="{F3ACB909-5FD0-D487-EB9B-B0EAA8232645}"/>
          </ac:inkMkLst>
        </pc:inkChg>
        <pc:inkChg chg="add del">
          <ac:chgData name="Tim Cook" userId="d1c7cfb340f2c7ab" providerId="LiveId" clId="{816194AF-5F94-4EF3-8191-2948A8337A68}" dt="2023-04-16T21:59:24.727" v="519"/>
          <ac:inkMkLst>
            <pc:docMk/>
            <pc:sldMk cId="3428576599" sldId="479"/>
            <ac:inkMk id="21" creationId="{4CB57AD2-79AE-2351-3B93-7BED6051784B}"/>
          </ac:inkMkLst>
        </pc:inkChg>
        <pc:inkChg chg="add del">
          <ac:chgData name="Tim Cook" userId="d1c7cfb340f2c7ab" providerId="LiveId" clId="{816194AF-5F94-4EF3-8191-2948A8337A68}" dt="2023-04-16T21:59:22.655" v="518"/>
          <ac:inkMkLst>
            <pc:docMk/>
            <pc:sldMk cId="3428576599" sldId="479"/>
            <ac:inkMk id="22" creationId="{72C696F3-7C58-A935-5CFC-29C69E1EC1B3}"/>
          </ac:inkMkLst>
        </pc:inkChg>
        <pc:inkChg chg="add del">
          <ac:chgData name="Tim Cook" userId="d1c7cfb340f2c7ab" providerId="LiveId" clId="{816194AF-5F94-4EF3-8191-2948A8337A68}" dt="2023-04-16T21:59:22.655" v="516"/>
          <ac:inkMkLst>
            <pc:docMk/>
            <pc:sldMk cId="3428576599" sldId="479"/>
            <ac:inkMk id="23" creationId="{DFEB2543-1F25-32BD-0697-1C9DC6A3E8C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4" creationId="{57EC4059-6FFC-6D18-06AA-EFC31F3926F1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5" creationId="{772EBC88-7B0B-4772-5A5F-33EDB0FA392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6" creationId="{CE3752A8-60AD-0565-2C52-00F6A4782C2B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7" creationId="{D881BB87-BF43-AB48-07D9-50E525CAE368}"/>
          </ac:inkMkLst>
        </pc:inkChg>
        <pc:inkChg chg="add">
          <ac:chgData name="Tim Cook" userId="d1c7cfb340f2c7ab" providerId="LiveId" clId="{816194AF-5F94-4EF3-8191-2948A8337A68}" dt="2023-04-16T21:59:34.168" v="526" actId="9405"/>
          <ac:inkMkLst>
            <pc:docMk/>
            <pc:sldMk cId="3428576599" sldId="479"/>
            <ac:inkMk id="29" creationId="{9D342DAC-3585-A87E-0E9A-3655AC714E4F}"/>
          </ac:inkMkLst>
        </pc:inkChg>
        <pc:inkChg chg="add">
          <ac:chgData name="Tim Cook" userId="d1c7cfb340f2c7ab" providerId="LiveId" clId="{816194AF-5F94-4EF3-8191-2948A8337A68}" dt="2023-04-16T21:59:34.954" v="527" actId="9405"/>
          <ac:inkMkLst>
            <pc:docMk/>
            <pc:sldMk cId="3428576599" sldId="479"/>
            <ac:inkMk id="30" creationId="{4288526B-A354-2CBB-0F03-0148A2F3E8B4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1" creationId="{27C8C27F-5D43-EE60-90A6-05F9E36FD0CC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2" creationId="{BBE0AC04-EF7B-D830-418D-EAAC44ADD90B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3" creationId="{8BB1D915-97C8-6ED4-5ED3-B05DF7D75CA2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4" creationId="{EF8A032A-5D06-7E22-7E3D-6FD585EB8D89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5" creationId="{24A244F5-0081-3F05-5E23-026BB089AC24}"/>
          </ac:inkMkLst>
        </pc:inkChg>
        <pc:inkChg chg="add del mod">
          <ac:chgData name="Tim Cook" userId="d1c7cfb340f2c7ab" providerId="LiveId" clId="{816194AF-5F94-4EF3-8191-2948A8337A68}" dt="2023-04-16T22:31:17.469" v="949" actId="9405"/>
          <ac:inkMkLst>
            <pc:docMk/>
            <pc:sldMk cId="3428576599" sldId="479"/>
            <ac:inkMk id="37" creationId="{1C8A4C8D-DEBB-8B4F-7463-C5706F6CB1BA}"/>
          </ac:inkMkLst>
        </pc:inkChg>
        <pc:inkChg chg="add del">
          <ac:chgData name="Tim Cook" userId="d1c7cfb340f2c7ab" providerId="LiveId" clId="{816194AF-5F94-4EF3-8191-2948A8337A68}" dt="2023-04-16T22:30:31.486" v="910"/>
          <ac:inkMkLst>
            <pc:docMk/>
            <pc:sldMk cId="3428576599" sldId="479"/>
            <ac:inkMk id="37" creationId="{5B4FEC8E-0EA7-F0C2-3FB1-79178AD141E8}"/>
          </ac:inkMkLst>
        </pc:inkChg>
        <pc:inkChg chg="add del">
          <ac:chgData name="Tim Cook" userId="d1c7cfb340f2c7ab" providerId="LiveId" clId="{816194AF-5F94-4EF3-8191-2948A8337A68}" dt="2023-04-16T22:30:31.486" v="908"/>
          <ac:inkMkLst>
            <pc:docMk/>
            <pc:sldMk cId="3428576599" sldId="479"/>
            <ac:inkMk id="38" creationId="{9E58E9B5-D859-291D-A28B-7997E65239F0}"/>
          </ac:inkMkLst>
        </pc:inkChg>
        <pc:inkChg chg="add del mod">
          <ac:chgData name="Tim Cook" userId="d1c7cfb340f2c7ab" providerId="LiveId" clId="{816194AF-5F94-4EF3-8191-2948A8337A68}" dt="2023-04-16T22:31:16.446" v="948" actId="9405"/>
          <ac:inkMkLst>
            <pc:docMk/>
            <pc:sldMk cId="3428576599" sldId="479"/>
            <ac:inkMk id="38" creationId="{A1F8EE26-7584-6308-586E-06E614077E2E}"/>
          </ac:inkMkLst>
        </pc:inkChg>
        <pc:inkChg chg="add del mod">
          <ac:chgData name="Tim Cook" userId="d1c7cfb340f2c7ab" providerId="LiveId" clId="{816194AF-5F94-4EF3-8191-2948A8337A68}" dt="2023-04-16T22:31:15.819" v="947"/>
          <ac:inkMkLst>
            <pc:docMk/>
            <pc:sldMk cId="3428576599" sldId="479"/>
            <ac:inkMk id="39" creationId="{08922EA7-0D18-709E-AB6C-DA8890278A2E}"/>
          </ac:inkMkLst>
        </pc:inkChg>
        <pc:inkChg chg="add del">
          <ac:chgData name="Tim Cook" userId="d1c7cfb340f2c7ab" providerId="LiveId" clId="{816194AF-5F94-4EF3-8191-2948A8337A68}" dt="2023-04-16T22:30:32.276" v="915"/>
          <ac:inkMkLst>
            <pc:docMk/>
            <pc:sldMk cId="3428576599" sldId="479"/>
            <ac:inkMk id="39" creationId="{09208142-166E-208D-ADFE-3764210FCEA2}"/>
          </ac:inkMkLst>
        </pc:inkChg>
        <pc:inkChg chg="add del">
          <ac:chgData name="Tim Cook" userId="d1c7cfb340f2c7ab" providerId="LiveId" clId="{816194AF-5F94-4EF3-8191-2948A8337A68}" dt="2023-04-16T22:30:31.705" v="913"/>
          <ac:inkMkLst>
            <pc:docMk/>
            <pc:sldMk cId="3428576599" sldId="479"/>
            <ac:inkMk id="40" creationId="{2AE49772-03AF-04A4-0EA7-8D18A44DF07A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1" creationId="{3D1CABC6-759B-CCEA-CA34-99C66A18F867}"/>
          </ac:inkMkLst>
        </pc:inkChg>
        <pc:inkChg chg="add del">
          <ac:chgData name="Tim Cook" userId="d1c7cfb340f2c7ab" providerId="LiveId" clId="{816194AF-5F94-4EF3-8191-2948A8337A68}" dt="2023-04-16T22:30:32.276" v="918"/>
          <ac:inkMkLst>
            <pc:docMk/>
            <pc:sldMk cId="3428576599" sldId="479"/>
            <ac:inkMk id="41" creationId="{BCFA3F17-538F-1862-AEAD-A85A8C23BB5B}"/>
          </ac:inkMkLst>
        </pc:inkChg>
        <pc:inkChg chg="add del">
          <ac:chgData name="Tim Cook" userId="d1c7cfb340f2c7ab" providerId="LiveId" clId="{816194AF-5F94-4EF3-8191-2948A8337A68}" dt="2023-04-16T22:30:32.276" v="914"/>
          <ac:inkMkLst>
            <pc:docMk/>
            <pc:sldMk cId="3428576599" sldId="479"/>
            <ac:inkMk id="42" creationId="{DF295618-9814-0152-E953-61AD380E9650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2" creationId="{DF701F98-32EF-8D48-D603-1145625BD808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3" creationId="{58F167D2-FBB8-A1AE-7A6C-EC39E59A9469}"/>
          </ac:inkMkLst>
        </pc:inkChg>
        <pc:inkChg chg="add del">
          <ac:chgData name="Tim Cook" userId="d1c7cfb340f2c7ab" providerId="LiveId" clId="{816194AF-5F94-4EF3-8191-2948A8337A68}" dt="2023-04-16T22:30:32.276" v="917"/>
          <ac:inkMkLst>
            <pc:docMk/>
            <pc:sldMk cId="3428576599" sldId="479"/>
            <ac:inkMk id="43" creationId="{A6449AA3-A4BC-AF07-4938-315AC8438010}"/>
          </ac:inkMkLst>
        </pc:inkChg>
        <pc:inkChg chg="add del">
          <ac:chgData name="Tim Cook" userId="d1c7cfb340f2c7ab" providerId="LiveId" clId="{816194AF-5F94-4EF3-8191-2948A8337A68}" dt="2023-04-16T22:30:32.276" v="916"/>
          <ac:inkMkLst>
            <pc:docMk/>
            <pc:sldMk cId="3428576599" sldId="479"/>
            <ac:inkMk id="44" creationId="{E08401C7-FE9D-4EB5-19B3-D66683E204E3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4" creationId="{E8E6F7E2-AB2E-4479-58AE-DEAF6FB6B4AB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5" creationId="{4F453565-A308-622D-28B6-35AA7D350818}"/>
          </ac:inkMkLst>
        </pc:inkChg>
        <pc:inkChg chg="add del">
          <ac:chgData name="Tim Cook" userId="d1c7cfb340f2c7ab" providerId="LiveId" clId="{816194AF-5F94-4EF3-8191-2948A8337A68}" dt="2023-04-16T22:30:31.626" v="912"/>
          <ac:inkMkLst>
            <pc:docMk/>
            <pc:sldMk cId="3428576599" sldId="479"/>
            <ac:inkMk id="45" creationId="{8341505B-2160-96CC-60E3-F5CB6A2F7050}"/>
          </ac:inkMkLst>
        </pc:inkChg>
        <pc:inkChg chg="add del">
          <ac:chgData name="Tim Cook" userId="d1c7cfb340f2c7ab" providerId="LiveId" clId="{816194AF-5F94-4EF3-8191-2948A8337A68}" dt="2023-04-16T22:30:31.626" v="911"/>
          <ac:inkMkLst>
            <pc:docMk/>
            <pc:sldMk cId="3428576599" sldId="479"/>
            <ac:inkMk id="46" creationId="{AB9B6DC5-5F7C-DDB6-833C-1B0A710975E5}"/>
          </ac:inkMkLst>
        </pc:inkChg>
        <pc:inkChg chg="add del">
          <ac:chgData name="Tim Cook" userId="d1c7cfb340f2c7ab" providerId="LiveId" clId="{816194AF-5F94-4EF3-8191-2948A8337A68}" dt="2023-04-16T22:30:31.486" v="909"/>
          <ac:inkMkLst>
            <pc:docMk/>
            <pc:sldMk cId="3428576599" sldId="479"/>
            <ac:inkMk id="47" creationId="{E62005B1-DA0C-BB25-CD76-2923EA2C72CF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8" creationId="{7B8AA115-AD7E-1CC9-40A0-CBC073CFF238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9" creationId="{65B53FCA-B71F-2638-FAFC-46A886D04E3E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0" creationId="{F24DE177-ABF9-245A-410D-8981E4520FE6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1" creationId="{2CA5B6EA-1143-B4CD-782D-A9E68B52D2E1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2" creationId="{04A2EA69-EF87-C8C0-AB2E-23FFD9ECC2D0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3" creationId="{E012A024-719C-6826-61AA-8BE7A76D069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4" creationId="{3D14F263-2F34-EBEF-B3A4-75FC98AF8A3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5" creationId="{B5781C38-50B1-D1E6-E1B8-C9D9422F153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6" creationId="{E2BF6B6D-BBE7-4562-40DC-7D2ED93031BF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7" creationId="{B7189C9D-B30A-1003-E90C-4C61132DD331}"/>
          </ac:inkMkLst>
        </pc:inkChg>
        <pc:inkChg chg="add del mod">
          <ac:chgData name="Tim Cook" userId="d1c7cfb340f2c7ab" providerId="LiveId" clId="{816194AF-5F94-4EF3-8191-2948A8337A68}" dt="2023-04-16T22:30:38.861" v="934"/>
          <ac:inkMkLst>
            <pc:docMk/>
            <pc:sldMk cId="3428576599" sldId="479"/>
            <ac:inkMk id="57" creationId="{C3303E7F-8911-A850-C01F-7F9644370546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8" creationId="{98727427-D7F0-60EE-85F6-C2B85D812C83}"/>
          </ac:inkMkLst>
        </pc:inkChg>
        <pc:inkChg chg="add del mod">
          <ac:chgData name="Tim Cook" userId="d1c7cfb340f2c7ab" providerId="LiveId" clId="{816194AF-5F94-4EF3-8191-2948A8337A68}" dt="2023-04-16T22:30:38.861" v="933"/>
          <ac:inkMkLst>
            <pc:docMk/>
            <pc:sldMk cId="3428576599" sldId="479"/>
            <ac:inkMk id="58" creationId="{C61CF413-BEE3-FFC0-C966-CEDD4326348F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9" creationId="{75615833-5D77-FCD4-14B3-7CA39CDFD54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61" creationId="{C2A060B5-E44B-5422-D103-7F13EFFB4B7E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3" creationId="{8B9EEC8C-D54D-E981-7A53-80ECAAAF84F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4" creationId="{77D1BAAA-916A-8ED0-8CD9-1579C9BD3B96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5" creationId="{B9D72107-25D2-8C66-0F21-D88FC8A54E1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6" creationId="{CFED0FF7-565C-D2F2-A736-4562C487C50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7" creationId="{58A4460D-5C17-1911-2206-2B1D478C2E74}"/>
          </ac:inkMkLst>
        </pc:inkChg>
        <pc:inkChg chg="del 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8" creationId="{4135EDD1-661B-F5CB-62AE-A9C215777901}"/>
          </ac:inkMkLst>
        </pc:inkChg>
        <pc:inkChg chg="del">
          <ac:chgData name="Tim Cook" userId="d1c7cfb340f2c7ab" providerId="LiveId" clId="{816194AF-5F94-4EF3-8191-2948A8337A68}" dt="2023-04-16T22:31:20.140" v="950"/>
          <ac:inkMkLst>
            <pc:docMk/>
            <pc:sldMk cId="3428576599" sldId="479"/>
            <ac:inkMk id="79" creationId="{3714E55B-DDB4-FFFD-9A03-ECCFDDE0FB83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0" creationId="{D48EFACC-76A9-152F-EF4F-4462186F6867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1" creationId="{7E4A5B50-FB18-0D27-AAE1-DDD1CFF4958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2" creationId="{A25ACC60-D4B3-8C50-71F7-9C0CA5FD3F0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3" creationId="{8974561D-5C0D-81A3-5629-D4472069EBA5}"/>
          </ac:inkMkLst>
        </pc:inkChg>
      </pc:sldChg>
      <pc:sldChg chg="addSp delSp modSp mod">
        <pc:chgData name="Tim Cook" userId="d1c7cfb340f2c7ab" providerId="LiveId" clId="{816194AF-5F94-4EF3-8191-2948A8337A68}" dt="2023-04-16T22:06:12.333" v="710"/>
        <pc:sldMkLst>
          <pc:docMk/>
          <pc:sldMk cId="1751661740" sldId="481"/>
        </pc:sldMkLst>
        <pc:grpChg chg="del mod">
          <ac:chgData name="Tim Cook" userId="d1c7cfb340f2c7ab" providerId="LiveId" clId="{816194AF-5F94-4EF3-8191-2948A8337A68}" dt="2023-04-16T22:05:40.099" v="672"/>
          <ac:grpSpMkLst>
            <pc:docMk/>
            <pc:sldMk cId="1751661740" sldId="481"/>
            <ac:grpSpMk id="5" creationId="{97A47B75-7684-F33A-F65F-FE0E7C576B22}"/>
          </ac:grpSpMkLst>
        </pc:grpChg>
        <pc:grpChg chg="del mod">
          <ac:chgData name="Tim Cook" userId="d1c7cfb340f2c7ab" providerId="LiveId" clId="{816194AF-5F94-4EF3-8191-2948A8337A68}" dt="2023-04-16T22:02:09.144" v="556"/>
          <ac:grpSpMkLst>
            <pc:docMk/>
            <pc:sldMk cId="1751661740" sldId="481"/>
            <ac:grpSpMk id="11" creationId="{8F93888D-9EE1-E68E-CB22-EEAB576AB055}"/>
          </ac:grpSpMkLst>
        </pc:grpChg>
        <pc:grpChg chg="del mod">
          <ac:chgData name="Tim Cook" userId="d1c7cfb340f2c7ab" providerId="LiveId" clId="{816194AF-5F94-4EF3-8191-2948A8337A68}" dt="2023-04-16T22:02:11.345" v="559"/>
          <ac:grpSpMkLst>
            <pc:docMk/>
            <pc:sldMk cId="1751661740" sldId="481"/>
            <ac:grpSpMk id="17" creationId="{D2761282-C791-9449-2A70-0527DD92D369}"/>
          </ac:grpSpMkLst>
        </pc:grpChg>
        <pc:grpChg chg="del mod">
          <ac:chgData name="Tim Cook" userId="d1c7cfb340f2c7ab" providerId="LiveId" clId="{816194AF-5F94-4EF3-8191-2948A8337A68}" dt="2023-04-16T22:02:12.698" v="561"/>
          <ac:grpSpMkLst>
            <pc:docMk/>
            <pc:sldMk cId="1751661740" sldId="481"/>
            <ac:grpSpMk id="19" creationId="{0694ABE6-89B7-19EA-A44C-7747637B1811}"/>
          </ac:grpSpMkLst>
        </pc:grpChg>
        <pc:grpChg chg="del 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1" creationId="{043A2198-8B7C-5519-A1A4-A114E0B2ADF1}"/>
          </ac:grpSpMkLst>
        </pc:grpChg>
        <pc:grpChg chg="del mod">
          <ac:chgData name="Tim Cook" userId="d1c7cfb340f2c7ab" providerId="LiveId" clId="{816194AF-5F94-4EF3-8191-2948A8337A68}" dt="2023-04-16T22:05:33.918" v="664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816194AF-5F94-4EF3-8191-2948A8337A68}" dt="2023-04-16T22:05:33.934" v="665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816194AF-5F94-4EF3-8191-2948A8337A68}" dt="2023-04-16T22:02:20.782" v="578"/>
          <ac:grpSpMkLst>
            <pc:docMk/>
            <pc:sldMk cId="1751661740" sldId="481"/>
            <ac:grpSpMk id="33" creationId="{B5A2DC13-11FC-5829-69CC-DFA5DFB6E6E6}"/>
          </ac:grpSpMkLst>
        </pc:grpChg>
        <pc:grpChg chg="del mod">
          <ac:chgData name="Tim Cook" userId="d1c7cfb340f2c7ab" providerId="LiveId" clId="{816194AF-5F94-4EF3-8191-2948A8337A68}" dt="2023-04-16T22:05:46.832" v="681"/>
          <ac:grpSpMkLst>
            <pc:docMk/>
            <pc:sldMk cId="1751661740" sldId="481"/>
            <ac:grpSpMk id="40" creationId="{E9E388F7-1505-BB1F-A20B-713638548768}"/>
          </ac:grpSpMkLst>
        </pc:grpChg>
        <pc:grpChg chg="del mod">
          <ac:chgData name="Tim Cook" userId="d1c7cfb340f2c7ab" providerId="LiveId" clId="{816194AF-5F94-4EF3-8191-2948A8337A68}" dt="2023-04-16T22:04:14.816" v="615"/>
          <ac:grpSpMkLst>
            <pc:docMk/>
            <pc:sldMk cId="1751661740" sldId="481"/>
            <ac:grpSpMk id="45" creationId="{19A863C9-EAF5-F833-8179-0F37CB845267}"/>
          </ac:grpSpMkLst>
        </pc:grpChg>
        <pc:grpChg chg="del mod">
          <ac:chgData name="Tim Cook" userId="d1c7cfb340f2c7ab" providerId="LiveId" clId="{816194AF-5F94-4EF3-8191-2948A8337A68}" dt="2023-04-16T22:05:55.060" v="694"/>
          <ac:grpSpMkLst>
            <pc:docMk/>
            <pc:sldMk cId="1751661740" sldId="481"/>
            <ac:grpSpMk id="45" creationId="{C5BF2978-4896-5A37-51AE-E72EA20AC33D}"/>
          </ac:grpSpMkLst>
        </pc:grpChg>
        <pc:grpChg chg="del mod">
          <ac:chgData name="Tim Cook" userId="d1c7cfb340f2c7ab" providerId="LiveId" clId="{816194AF-5F94-4EF3-8191-2948A8337A68}" dt="2023-04-16T22:05:59.639" v="698"/>
          <ac:grpSpMkLst>
            <pc:docMk/>
            <pc:sldMk cId="1751661740" sldId="481"/>
            <ac:grpSpMk id="49" creationId="{7A613A20-7E72-C631-C9EA-FD37DE6504D6}"/>
          </ac:grpSpMkLst>
        </pc:grpChg>
        <pc:grpChg chg="mod">
          <ac:chgData name="Tim Cook" userId="d1c7cfb340f2c7ab" providerId="LiveId" clId="{816194AF-5F94-4EF3-8191-2948A8337A68}" dt="2023-04-16T22:06:05.471" v="705"/>
          <ac:grpSpMkLst>
            <pc:docMk/>
            <pc:sldMk cId="1751661740" sldId="481"/>
            <ac:grpSpMk id="54" creationId="{44FACD09-CF1D-A696-F089-7D76D1B59F85}"/>
          </ac:grpSpMkLst>
        </pc:grpChg>
        <pc:grpChg chg="del mod">
          <ac:chgData name="Tim Cook" userId="d1c7cfb340f2c7ab" providerId="LiveId" clId="{816194AF-5F94-4EF3-8191-2948A8337A68}" dt="2023-04-16T22:02:40.229" v="608"/>
          <ac:grpSpMkLst>
            <pc:docMk/>
            <pc:sldMk cId="1751661740" sldId="481"/>
            <ac:grpSpMk id="55" creationId="{D298E115-DFE9-0B8B-97FD-DC4493E470AD}"/>
          </ac:grpSpMkLst>
        </pc:grpChg>
        <pc:grpChg chg="del mod">
          <ac:chgData name="Tim Cook" userId="d1c7cfb340f2c7ab" providerId="LiveId" clId="{816194AF-5F94-4EF3-8191-2948A8337A68}" dt="2023-04-16T22:04:32.084" v="64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816194AF-5F94-4EF3-8191-2948A8337A68}" dt="2023-04-16T22:06:12.333" v="710"/>
          <ac:grpSpMkLst>
            <pc:docMk/>
            <pc:sldMk cId="1751661740" sldId="481"/>
            <ac:grpSpMk id="59" creationId="{5E2FFEDA-6F71-2BA1-7E16-B44AD6A9084F}"/>
          </ac:grpSpMkLst>
        </pc:grpChg>
        <pc:grpChg chg="mod">
          <ac:chgData name="Tim Cook" userId="d1c7cfb340f2c7ab" providerId="LiveId" clId="{816194AF-5F94-4EF3-8191-2948A8337A68}" dt="2023-04-16T22:04:48.167" v="663"/>
          <ac:grpSpMkLst>
            <pc:docMk/>
            <pc:sldMk cId="1751661740" sldId="481"/>
            <ac:grpSpMk id="67" creationId="{96267A2D-A352-580D-37B9-A3446F87F785}"/>
          </ac:grpSpMkLst>
        </pc:grp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3" creationId="{1089B453-240D-7F1C-F5C9-34C016BBA695}"/>
          </ac:inkMkLst>
        </pc:inkChg>
        <pc:inkChg chg="add del mod">
          <ac:chgData name="Tim Cook" userId="d1c7cfb340f2c7ab" providerId="LiveId" clId="{816194AF-5F94-4EF3-8191-2948A8337A68}" dt="2023-04-16T22:02:09.144" v="555"/>
          <ac:inkMkLst>
            <pc:docMk/>
            <pc:sldMk cId="1751661740" sldId="481"/>
            <ac:inkMk id="3" creationId="{1B0FF954-5C92-A263-1663-AC63B460617E}"/>
          </ac:inkMkLst>
        </pc:inkChg>
        <pc:inkChg chg="add del">
          <ac:chgData name="Tim Cook" userId="d1c7cfb340f2c7ab" providerId="LiveId" clId="{816194AF-5F94-4EF3-8191-2948A8337A68}" dt="2023-04-16T22:04:22.704" v="624"/>
          <ac:inkMkLst>
            <pc:docMk/>
            <pc:sldMk cId="1751661740" sldId="481"/>
            <ac:inkMk id="3" creationId="{31AFBE6E-54FC-32A6-FCDE-7E779C0020B9}"/>
          </ac:inkMkLst>
        </pc:inkChg>
        <pc:inkChg chg="add del mod">
          <ac:chgData name="Tim Cook" userId="d1c7cfb340f2c7ab" providerId="LiveId" clId="{816194AF-5F94-4EF3-8191-2948A8337A68}" dt="2023-04-16T22:05:40.601" v="673"/>
          <ac:inkMkLst>
            <pc:docMk/>
            <pc:sldMk cId="1751661740" sldId="481"/>
            <ac:inkMk id="3" creationId="{3D138F75-8509-744D-EDE8-547B598A728F}"/>
          </ac:inkMkLst>
        </pc:inkChg>
        <pc:inkChg chg="add del">
          <ac:chgData name="Tim Cook" userId="d1c7cfb340f2c7ab" providerId="LiveId" clId="{816194AF-5F94-4EF3-8191-2948A8337A68}" dt="2023-04-16T22:04:22.704" v="623"/>
          <ac:inkMkLst>
            <pc:docMk/>
            <pc:sldMk cId="1751661740" sldId="481"/>
            <ac:inkMk id="4" creationId="{07A41EA5-156D-4210-249F-002583D1DC69}"/>
          </ac:inkMkLst>
        </pc:inkChg>
        <pc:inkChg chg="add del mod">
          <ac:chgData name="Tim Cook" userId="d1c7cfb340f2c7ab" providerId="LiveId" clId="{816194AF-5F94-4EF3-8191-2948A8337A68}" dt="2023-04-16T22:02:09.144" v="557"/>
          <ac:inkMkLst>
            <pc:docMk/>
            <pc:sldMk cId="1751661740" sldId="481"/>
            <ac:inkMk id="4" creationId="{2CC775AF-873D-3317-0933-A0AC1B6A5943}"/>
          </ac:inkMkLst>
        </pc:inkChg>
        <pc:inkChg chg="add del mod">
          <ac:chgData name="Tim Cook" userId="d1c7cfb340f2c7ab" providerId="LiveId" clId="{816194AF-5F94-4EF3-8191-2948A8337A68}" dt="2023-04-16T22:05:40.099" v="672"/>
          <ac:inkMkLst>
            <pc:docMk/>
            <pc:sldMk cId="1751661740" sldId="481"/>
            <ac:inkMk id="4" creationId="{7C883CFA-173B-6FD1-B262-B9DF8B0CA24A}"/>
          </ac:inkMkLst>
        </pc:ink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4" creationId="{E065DB99-E318-286D-BF29-963631872530}"/>
          </ac:inkMkLst>
        </pc:inkChg>
        <pc:inkChg chg="add del">
          <ac:chgData name="Tim Cook" userId="d1c7cfb340f2c7ab" providerId="LiveId" clId="{816194AF-5F94-4EF3-8191-2948A8337A68}" dt="2023-04-16T22:04:22.704" v="628"/>
          <ac:inkMkLst>
            <pc:docMk/>
            <pc:sldMk cId="1751661740" sldId="481"/>
            <ac:inkMk id="5" creationId="{8A0A062A-520B-3482-9D83-E14B4FF96B29}"/>
          </ac:inkMkLst>
        </pc:inkChg>
        <pc:inkChg chg="add del mod">
          <ac:chgData name="Tim Cook" userId="d1c7cfb340f2c7ab" providerId="LiveId" clId="{816194AF-5F94-4EF3-8191-2948A8337A68}" dt="2023-04-16T22:02:09.144" v="556"/>
          <ac:inkMkLst>
            <pc:docMk/>
            <pc:sldMk cId="1751661740" sldId="481"/>
            <ac:inkMk id="5" creationId="{AE317AC6-EA28-A30C-57C1-FE139807FFF8}"/>
          </ac:inkMkLst>
        </pc:inkChg>
        <pc:inkChg chg="add del">
          <ac:chgData name="Tim Cook" userId="d1c7cfb340f2c7ab" providerId="LiveId" clId="{816194AF-5F94-4EF3-8191-2948A8337A68}" dt="2023-04-16T22:05:40.099" v="671"/>
          <ac:inkMkLst>
            <pc:docMk/>
            <pc:sldMk cId="1751661740" sldId="481"/>
            <ac:inkMk id="6" creationId="{00A4410B-030A-4F96-D1C7-D97D7D88C381}"/>
          </ac:inkMkLst>
        </pc:inkChg>
        <pc:inkChg chg="add del">
          <ac:chgData name="Tim Cook" userId="d1c7cfb340f2c7ab" providerId="LiveId" clId="{816194AF-5F94-4EF3-8191-2948A8337A68}" dt="2023-04-16T22:04:22.704" v="625"/>
          <ac:inkMkLst>
            <pc:docMk/>
            <pc:sldMk cId="1751661740" sldId="481"/>
            <ac:inkMk id="6" creationId="{55B966C4-01F0-0DAC-A62F-36BEB8410233}"/>
          </ac:inkMkLst>
        </pc:inkChg>
        <pc:inkChg chg="add del mod">
          <ac:chgData name="Tim Cook" userId="d1c7cfb340f2c7ab" providerId="LiveId" clId="{816194AF-5F94-4EF3-8191-2948A8337A68}" dt="2023-04-16T22:02:09.144" v="554"/>
          <ac:inkMkLst>
            <pc:docMk/>
            <pc:sldMk cId="1751661740" sldId="481"/>
            <ac:inkMk id="6" creationId="{D4482650-25E0-3EBC-5A32-F7F38BCDCE4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7" creationId="{1232F6D8-1E08-0290-AE08-549A0A090FBB}"/>
          </ac:inkMkLst>
        </pc:inkChg>
        <pc:inkChg chg="add del">
          <ac:chgData name="Tim Cook" userId="d1c7cfb340f2c7ab" providerId="LiveId" clId="{816194AF-5F94-4EF3-8191-2948A8337A68}" dt="2023-04-16T22:04:22.704" v="626"/>
          <ac:inkMkLst>
            <pc:docMk/>
            <pc:sldMk cId="1751661740" sldId="481"/>
            <ac:inkMk id="8" creationId="{47054246-8E61-E33A-E8ED-CF18BD93F192}"/>
          </ac:inkMkLst>
        </pc:inkChg>
        <pc:inkChg chg="add del">
          <ac:chgData name="Tim Cook" userId="d1c7cfb340f2c7ab" providerId="LiveId" clId="{816194AF-5F94-4EF3-8191-2948A8337A68}" dt="2023-04-16T22:05:42.832" v="675"/>
          <ac:inkMkLst>
            <pc:docMk/>
            <pc:sldMk cId="1751661740" sldId="481"/>
            <ac:inkMk id="8" creationId="{892E93EC-7914-0951-30B4-9CE09C9DEA3D}"/>
          </ac:inkMkLst>
        </pc:inkChg>
        <pc:inkChg chg="add del">
          <ac:chgData name="Tim Cook" userId="d1c7cfb340f2c7ab" providerId="LiveId" clId="{816194AF-5F94-4EF3-8191-2948A8337A68}" dt="2023-04-16T22:02:01.067" v="543"/>
          <ac:inkMkLst>
            <pc:docMk/>
            <pc:sldMk cId="1751661740" sldId="481"/>
            <ac:inkMk id="8" creationId="{8EFC0FBA-8250-4C53-75ED-2B5742611009}"/>
          </ac:inkMkLst>
        </pc:inkChg>
        <pc:inkChg chg="add del">
          <ac:chgData name="Tim Cook" userId="d1c7cfb340f2c7ab" providerId="LiveId" clId="{816194AF-5F94-4EF3-8191-2948A8337A68}" dt="2023-04-16T22:05:46.832" v="680"/>
          <ac:inkMkLst>
            <pc:docMk/>
            <pc:sldMk cId="1751661740" sldId="481"/>
            <ac:inkMk id="9" creationId="{0987F640-5991-ECDB-A6DE-4327B2E2C98B}"/>
          </ac:inkMkLst>
        </pc:inkChg>
        <pc:inkChg chg="add del">
          <ac:chgData name="Tim Cook" userId="d1c7cfb340f2c7ab" providerId="LiveId" clId="{816194AF-5F94-4EF3-8191-2948A8337A68}" dt="2023-04-16T22:02:01.067" v="542"/>
          <ac:inkMkLst>
            <pc:docMk/>
            <pc:sldMk cId="1751661740" sldId="481"/>
            <ac:inkMk id="9" creationId="{21B1B75E-32ED-2902-0010-2BDBD66F1076}"/>
          </ac:inkMkLst>
        </pc:inkChg>
        <pc:inkChg chg="add del">
          <ac:chgData name="Tim Cook" userId="d1c7cfb340f2c7ab" providerId="LiveId" clId="{816194AF-5F94-4EF3-8191-2948A8337A68}" dt="2023-04-16T22:04:22.704" v="627"/>
          <ac:inkMkLst>
            <pc:docMk/>
            <pc:sldMk cId="1751661740" sldId="481"/>
            <ac:inkMk id="9" creationId="{7463827E-5B35-3426-71B6-B8B9121BDF31}"/>
          </ac:inkMkLst>
        </pc:inkChg>
        <pc:inkChg chg="add del">
          <ac:chgData name="Tim Cook" userId="d1c7cfb340f2c7ab" providerId="LiveId" clId="{816194AF-5F94-4EF3-8191-2948A8337A68}" dt="2023-04-16T22:02:01.082" v="544"/>
          <ac:inkMkLst>
            <pc:docMk/>
            <pc:sldMk cId="1751661740" sldId="481"/>
            <ac:inkMk id="10" creationId="{B08D6384-31D5-9EBE-9A47-395E35F3939E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0" creationId="{BC7B2B96-2888-BDE0-8E7C-95F7C18808EA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1" creationId="{07F40B30-D637-A986-065F-A562865C7F8F}"/>
          </ac:inkMkLst>
        </pc:inkChg>
        <pc:inkChg chg="add del">
          <ac:chgData name="Tim Cook" userId="d1c7cfb340f2c7ab" providerId="LiveId" clId="{816194AF-5F94-4EF3-8191-2948A8337A68}" dt="2023-04-16T22:02:04.102" v="549"/>
          <ac:inkMkLst>
            <pc:docMk/>
            <pc:sldMk cId="1751661740" sldId="481"/>
            <ac:inkMk id="12" creationId="{1219F1E3-9D1E-6ACC-AD82-984C62E2F4A9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2" creationId="{EDBF2346-BB0D-9634-4227-C03D881F79C3}"/>
          </ac:inkMkLst>
        </pc:inkChg>
        <pc:inkChg chg="add del">
          <ac:chgData name="Tim Cook" userId="d1c7cfb340f2c7ab" providerId="LiveId" clId="{816194AF-5F94-4EF3-8191-2948A8337A68}" dt="2023-04-16T22:02:04.102" v="548"/>
          <ac:inkMkLst>
            <pc:docMk/>
            <pc:sldMk cId="1751661740" sldId="481"/>
            <ac:inkMk id="13" creationId="{B063BA9C-F85D-CAA8-4701-D4A016EA355B}"/>
          </ac:inkMkLst>
        </pc:inkChg>
        <pc:inkChg chg="add del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3" creationId="{F2A026F1-CA0C-E489-B575-B7F075A6A29D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4" creationId="{4B1C716E-E568-25FF-4B8B-E8E9B55B62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5" creationId="{C2F7092E-EE22-9044-8B85-995AF4FD603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6" creationId="{2B5E7C9A-E572-EF47-89B9-097371EE9411}"/>
          </ac:inkMkLst>
        </pc:inkChg>
        <pc:inkChg chg="add del mod">
          <ac:chgData name="Tim Cook" userId="d1c7cfb340f2c7ab" providerId="LiveId" clId="{816194AF-5F94-4EF3-8191-2948A8337A68}" dt="2023-04-16T22:05:33.918" v="664"/>
          <ac:inkMkLst>
            <pc:docMk/>
            <pc:sldMk cId="1751661740" sldId="481"/>
            <ac:inkMk id="17" creationId="{8240BDA1-3B08-8569-7BDB-AC155C6A7015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8" creationId="{86EB7F9C-A8A2-AC15-170A-D8E919ACB645}"/>
          </ac:inkMkLst>
        </pc:inkChg>
        <pc:inkChg chg="add del mod">
          <ac:chgData name="Tim Cook" userId="d1c7cfb340f2c7ab" providerId="LiveId" clId="{816194AF-5F94-4EF3-8191-2948A8337A68}" dt="2023-04-16T22:05:37.610" v="669"/>
          <ac:inkMkLst>
            <pc:docMk/>
            <pc:sldMk cId="1751661740" sldId="481"/>
            <ac:inkMk id="19" creationId="{2F7924E3-CB02-EF2B-46F0-1B983176EF40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0" creationId="{7E0E122E-E0C0-A715-2733-DE3F709F429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2" creationId="{EB2EDF93-54DE-76DC-457C-FBF0455BFF3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3" creationId="{243706DD-2660-7D0F-7A09-00D580A6D017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4" creationId="{0F3D82EF-CD61-3772-3093-256FE1E0FE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6" creationId="{20508FF2-23A6-24E9-C76A-8BA862BD42B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7" creationId="{9D892499-F41D-49C4-47D9-53FE23C75220}"/>
          </ac:inkMkLst>
        </pc:inkChg>
        <pc:inkChg chg="add del">
          <ac:chgData name="Tim Cook" userId="d1c7cfb340f2c7ab" providerId="LiveId" clId="{816194AF-5F94-4EF3-8191-2948A8337A68}" dt="2023-04-16T22:02:20.485" v="576"/>
          <ac:inkMkLst>
            <pc:docMk/>
            <pc:sldMk cId="1751661740" sldId="481"/>
            <ac:inkMk id="28" creationId="{617C90E7-CCEE-BBA0-3CC0-11F5AB24BB4C}"/>
          </ac:inkMkLst>
        </pc:inkChg>
        <pc:inkChg chg="add del mod">
          <ac:chgData name="Tim Cook" userId="d1c7cfb340f2c7ab" providerId="LiveId" clId="{816194AF-5F94-4EF3-8191-2948A8337A68}" dt="2023-04-16T22:05:46.832" v="681"/>
          <ac:inkMkLst>
            <pc:docMk/>
            <pc:sldMk cId="1751661740" sldId="481"/>
            <ac:inkMk id="29" creationId="{4EEBB4A0-A109-64B5-21B8-3658523C6B03}"/>
          </ac:inkMkLst>
        </pc:inkChg>
        <pc:inkChg chg="add del">
          <ac:chgData name="Tim Cook" userId="d1c7cfb340f2c7ab" providerId="LiveId" clId="{816194AF-5F94-4EF3-8191-2948A8337A68}" dt="2023-04-16T22:02:20.485" v="577"/>
          <ac:inkMkLst>
            <pc:docMk/>
            <pc:sldMk cId="1751661740" sldId="481"/>
            <ac:inkMk id="29" creationId="{69332B56-BA3A-AEB7-A8AD-683E4A429B27}"/>
          </ac:inkMkLst>
        </pc:inkChg>
        <pc:inkChg chg="add del">
          <ac:chgData name="Tim Cook" userId="d1c7cfb340f2c7ab" providerId="LiveId" clId="{816194AF-5F94-4EF3-8191-2948A8337A68}" dt="2023-04-16T22:04:37.284" v="649"/>
          <ac:inkMkLst>
            <pc:docMk/>
            <pc:sldMk cId="1751661740" sldId="481"/>
            <ac:inkMk id="29" creationId="{7B29371A-9B99-540F-3C28-B71937C32177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0" creationId="{198F1CAB-AD3D-3BD3-5F9D-A4C62499EE10}"/>
          </ac:inkMkLst>
        </pc:inkChg>
        <pc:inkChg chg="add del">
          <ac:chgData name="Tim Cook" userId="d1c7cfb340f2c7ab" providerId="LiveId" clId="{816194AF-5F94-4EF3-8191-2948A8337A68}" dt="2023-04-16T22:02:20.485" v="574"/>
          <ac:inkMkLst>
            <pc:docMk/>
            <pc:sldMk cId="1751661740" sldId="481"/>
            <ac:inkMk id="30" creationId="{DC59C516-0AA2-47A5-AF6B-593071558D3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1" creationId="{20FD9E37-5128-C9A6-DEFF-78ECB419B0C4}"/>
          </ac:inkMkLst>
        </pc:inkChg>
        <pc:inkChg chg="add del">
          <ac:chgData name="Tim Cook" userId="d1c7cfb340f2c7ab" providerId="LiveId" clId="{816194AF-5F94-4EF3-8191-2948A8337A68}" dt="2023-04-16T22:02:20.485" v="575"/>
          <ac:inkMkLst>
            <pc:docMk/>
            <pc:sldMk cId="1751661740" sldId="481"/>
            <ac:inkMk id="31" creationId="{C94B9E1B-188C-663C-5BD1-37BA5F35503C}"/>
          </ac:inkMkLst>
        </pc:inkChg>
        <pc:inkChg chg="add del">
          <ac:chgData name="Tim Cook" userId="d1c7cfb340f2c7ab" providerId="LiveId" clId="{816194AF-5F94-4EF3-8191-2948A8337A68}" dt="2023-04-16T22:02:20.485" v="573"/>
          <ac:inkMkLst>
            <pc:docMk/>
            <pc:sldMk cId="1751661740" sldId="481"/>
            <ac:inkMk id="32" creationId="{525619ED-53F7-797A-F9F3-C45E105914A8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2" creationId="{6D1B853C-0F2F-1DD2-CC22-2FA3AF55F2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4" creationId="{64B7CF2C-393C-5A69-A59A-8800B2979AC6}"/>
          </ac:inkMkLst>
        </pc:inkChg>
        <pc:inkChg chg="add del">
          <ac:chgData name="Tim Cook" userId="d1c7cfb340f2c7ab" providerId="LiveId" clId="{816194AF-5F94-4EF3-8191-2948A8337A68}" dt="2023-04-16T22:02:24.186" v="587"/>
          <ac:inkMkLst>
            <pc:docMk/>
            <pc:sldMk cId="1751661740" sldId="481"/>
            <ac:inkMk id="34" creationId="{D8C6D798-3793-737D-8311-484045C4B1E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5" creationId="{A6FF1680-EDCD-8C24-8434-7284C6153944}"/>
          </ac:inkMkLst>
        </pc:inkChg>
        <pc:inkChg chg="add del">
          <ac:chgData name="Tim Cook" userId="d1c7cfb340f2c7ab" providerId="LiveId" clId="{816194AF-5F94-4EF3-8191-2948A8337A68}" dt="2023-04-16T22:02:24.186" v="584"/>
          <ac:inkMkLst>
            <pc:docMk/>
            <pc:sldMk cId="1751661740" sldId="481"/>
            <ac:inkMk id="35" creationId="{D73226BB-8F2B-716E-6A02-6AC635AD6B4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6" creationId="{68F8038D-301D-7537-3AF2-56EFA33161DE}"/>
          </ac:inkMkLst>
        </pc:inkChg>
        <pc:inkChg chg="add del">
          <ac:chgData name="Tim Cook" userId="d1c7cfb340f2c7ab" providerId="LiveId" clId="{816194AF-5F94-4EF3-8191-2948A8337A68}" dt="2023-04-16T22:02:24.186" v="588"/>
          <ac:inkMkLst>
            <pc:docMk/>
            <pc:sldMk cId="1751661740" sldId="481"/>
            <ac:inkMk id="36" creationId="{E6CB74DC-8C7A-A2AF-4DEF-252F43D261DC}"/>
          </ac:inkMkLst>
        </pc:inkChg>
        <pc:inkChg chg="add del">
          <ac:chgData name="Tim Cook" userId="d1c7cfb340f2c7ab" providerId="LiveId" clId="{816194AF-5F94-4EF3-8191-2948A8337A68}" dt="2023-04-16T22:02:24.186" v="586"/>
          <ac:inkMkLst>
            <pc:docMk/>
            <pc:sldMk cId="1751661740" sldId="481"/>
            <ac:inkMk id="37" creationId="{0F8DF9C1-9BA0-7F8D-409E-FBC275327ED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7" creationId="{5DA57D59-88A3-29D9-9863-2524C8E30A58}"/>
          </ac:inkMkLst>
        </pc:inkChg>
        <pc:inkChg chg="add del">
          <ac:chgData name="Tim Cook" userId="d1c7cfb340f2c7ab" providerId="LiveId" clId="{816194AF-5F94-4EF3-8191-2948A8337A68}" dt="2023-04-16T22:02:24.186" v="585"/>
          <ac:inkMkLst>
            <pc:docMk/>
            <pc:sldMk cId="1751661740" sldId="481"/>
            <ac:inkMk id="38" creationId="{AC1ADDE6-C24B-DDE8-9B6F-FCBC5B6F50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8" creationId="{DCD1BD1D-D886-051F-5D5C-39A6B8CD2BF5}"/>
          </ac:inkMkLst>
        </pc:inkChg>
        <pc:inkChg chg="add del mod">
          <ac:chgData name="Tim Cook" userId="d1c7cfb340f2c7ab" providerId="LiveId" clId="{816194AF-5F94-4EF3-8191-2948A8337A68}" dt="2023-04-16T22:04:14.816" v="615"/>
          <ac:inkMkLst>
            <pc:docMk/>
            <pc:sldMk cId="1751661740" sldId="481"/>
            <ac:inkMk id="39" creationId="{1B6C41A7-D5FF-A3F2-326D-C1C49F81B9AA}"/>
          </ac:inkMkLst>
        </pc:inkChg>
        <pc:inkChg chg="add del mod">
          <ac:chgData name="Tim Cook" userId="d1c7cfb340f2c7ab" providerId="LiveId" clId="{816194AF-5F94-4EF3-8191-2948A8337A68}" dt="2023-04-16T22:05:46.832" v="682"/>
          <ac:inkMkLst>
            <pc:docMk/>
            <pc:sldMk cId="1751661740" sldId="481"/>
            <ac:inkMk id="39" creationId="{679ADD18-2F5D-D4A4-7D1F-216A4B1E0141}"/>
          </ac:inkMkLst>
        </pc:inkChg>
        <pc:inkChg chg="add del mod">
          <ac:chgData name="Tim Cook" userId="d1c7cfb340f2c7ab" providerId="LiveId" clId="{816194AF-5F94-4EF3-8191-2948A8337A68}" dt="2023-04-16T22:04:14.378" v="613"/>
          <ac:inkMkLst>
            <pc:docMk/>
            <pc:sldMk cId="1751661740" sldId="481"/>
            <ac:inkMk id="40" creationId="{A720D61B-2927-05E4-0BE2-10A3D691B7AA}"/>
          </ac:inkMkLst>
        </pc:inkChg>
        <pc:inkChg chg="add del mod">
          <ac:chgData name="Tim Cook" userId="d1c7cfb340f2c7ab" providerId="LiveId" clId="{816194AF-5F94-4EF3-8191-2948A8337A68}" dt="2023-04-16T22:04:15.749" v="616"/>
          <ac:inkMkLst>
            <pc:docMk/>
            <pc:sldMk cId="1751661740" sldId="481"/>
            <ac:inkMk id="41" creationId="{B3557D96-01A1-7C10-7005-8A667F227262}"/>
          </ac:inkMkLst>
        </pc:inkChg>
        <pc:inkChg chg="add del mod">
          <ac:chgData name="Tim Cook" userId="d1c7cfb340f2c7ab" providerId="LiveId" clId="{816194AF-5F94-4EF3-8191-2948A8337A68}" dt="2023-04-16T22:05:59.961" v="700"/>
          <ac:inkMkLst>
            <pc:docMk/>
            <pc:sldMk cId="1751661740" sldId="481"/>
            <ac:inkMk id="41" creationId="{DB21099A-2DA0-AF31-9AC3-D9D004299C7B}"/>
          </ac:inkMkLst>
        </pc:inkChg>
        <pc:inkChg chg="add del mod">
          <ac:chgData name="Tim Cook" userId="d1c7cfb340f2c7ab" providerId="LiveId" clId="{816194AF-5F94-4EF3-8191-2948A8337A68}" dt="2023-04-16T22:05:56.083" v="696"/>
          <ac:inkMkLst>
            <pc:docMk/>
            <pc:sldMk cId="1751661740" sldId="481"/>
            <ac:inkMk id="42" creationId="{942EC613-D494-64C7-5E5C-ECE7A43EF452}"/>
          </ac:inkMkLst>
        </pc:inkChg>
        <pc:inkChg chg="add del mod">
          <ac:chgData name="Tim Cook" userId="d1c7cfb340f2c7ab" providerId="LiveId" clId="{816194AF-5F94-4EF3-8191-2948A8337A68}" dt="2023-04-16T22:04:14.378" v="614"/>
          <ac:inkMkLst>
            <pc:docMk/>
            <pc:sldMk cId="1751661740" sldId="481"/>
            <ac:inkMk id="42" creationId="{F856730A-5D7F-20BE-5D2B-856E849A2261}"/>
          </ac:inkMkLst>
        </pc:inkChg>
        <pc:inkChg chg="add del mod">
          <ac:chgData name="Tim Cook" userId="d1c7cfb340f2c7ab" providerId="LiveId" clId="{816194AF-5F94-4EF3-8191-2948A8337A68}" dt="2023-04-16T22:04:14.378" v="611"/>
          <ac:inkMkLst>
            <pc:docMk/>
            <pc:sldMk cId="1751661740" sldId="481"/>
            <ac:inkMk id="43" creationId="{A59F56E2-44F8-B725-2B53-FA7352298B0C}"/>
          </ac:inkMkLst>
        </pc:inkChg>
        <pc:inkChg chg="add del mod">
          <ac:chgData name="Tim Cook" userId="d1c7cfb340f2c7ab" providerId="LiveId" clId="{816194AF-5F94-4EF3-8191-2948A8337A68}" dt="2023-04-16T22:05:59.639" v="698"/>
          <ac:inkMkLst>
            <pc:docMk/>
            <pc:sldMk cId="1751661740" sldId="481"/>
            <ac:inkMk id="43" creationId="{E06DEF8F-B711-01CA-7D56-1BC24D3131BF}"/>
          </ac:inkMkLst>
        </pc:inkChg>
        <pc:inkChg chg="add del mod">
          <ac:chgData name="Tim Cook" userId="d1c7cfb340f2c7ab" providerId="LiveId" clId="{816194AF-5F94-4EF3-8191-2948A8337A68}" dt="2023-04-16T22:05:52.776" v="691"/>
          <ac:inkMkLst>
            <pc:docMk/>
            <pc:sldMk cId="1751661740" sldId="481"/>
            <ac:inkMk id="44" creationId="{BF809BE8-544F-1517-9842-A6400FE8B4CE}"/>
          </ac:inkMkLst>
        </pc:inkChg>
        <pc:inkChg chg="add del mod">
          <ac:chgData name="Tim Cook" userId="d1c7cfb340f2c7ab" providerId="LiveId" clId="{816194AF-5F94-4EF3-8191-2948A8337A68}" dt="2023-04-16T22:04:14.378" v="612"/>
          <ac:inkMkLst>
            <pc:docMk/>
            <pc:sldMk cId="1751661740" sldId="481"/>
            <ac:inkMk id="44" creationId="{E2D10EEA-0E2E-9D97-5274-92B5146E498B}"/>
          </ac:inkMkLst>
        </pc:inkChg>
        <pc:inkChg chg="add del">
          <ac:chgData name="Tim Cook" userId="d1c7cfb340f2c7ab" providerId="LiveId" clId="{816194AF-5F94-4EF3-8191-2948A8337A68}" dt="2023-04-16T22:05:52.776" v="690"/>
          <ac:inkMkLst>
            <pc:docMk/>
            <pc:sldMk cId="1751661740" sldId="481"/>
            <ac:inkMk id="46" creationId="{579BA0CA-4E63-FBF8-D469-3EFA315E2D71}"/>
          </ac:inkMkLst>
        </pc:inkChg>
        <pc:inkChg chg="add del mod">
          <ac:chgData name="Tim Cook" userId="d1c7cfb340f2c7ab" providerId="LiveId" clId="{816194AF-5F94-4EF3-8191-2948A8337A68}" dt="2023-04-16T22:04:31.770" v="644"/>
          <ac:inkMkLst>
            <pc:docMk/>
            <pc:sldMk cId="1751661740" sldId="481"/>
            <ac:inkMk id="46" creationId="{ECE09726-F04F-A82B-235D-35DBBECC1D32}"/>
          </ac:inkMkLst>
        </pc:inkChg>
        <pc:inkChg chg="add del">
          <ac:chgData name="Tim Cook" userId="d1c7cfb340f2c7ab" providerId="LiveId" clId="{816194AF-5F94-4EF3-8191-2948A8337A68}" dt="2023-04-16T22:05:52.776" v="692"/>
          <ac:inkMkLst>
            <pc:docMk/>
            <pc:sldMk cId="1751661740" sldId="481"/>
            <ac:inkMk id="47" creationId="{AE5FA4DB-108E-DB08-7A94-B75DC100DCD3}"/>
          </ac:inkMkLst>
        </pc:inkChg>
        <pc:inkChg chg="add del mod">
          <ac:chgData name="Tim Cook" userId="d1c7cfb340f2c7ab" providerId="LiveId" clId="{816194AF-5F94-4EF3-8191-2948A8337A68}" dt="2023-04-16T22:04:31.770" v="643"/>
          <ac:inkMkLst>
            <pc:docMk/>
            <pc:sldMk cId="1751661740" sldId="481"/>
            <ac:inkMk id="47" creationId="{CB519F78-77A9-706B-67DC-AE420D50C004}"/>
          </ac:inkMkLst>
        </pc:inkChg>
        <pc:inkChg chg="add del mod">
          <ac:chgData name="Tim Cook" userId="d1c7cfb340f2c7ab" providerId="LiveId" clId="{816194AF-5F94-4EF3-8191-2948A8337A68}" dt="2023-04-16T22:05:56.083" v="695"/>
          <ac:inkMkLst>
            <pc:docMk/>
            <pc:sldMk cId="1751661740" sldId="481"/>
            <ac:inkMk id="48" creationId="{7D0B7A93-9BE2-763B-7D6D-4A8929ADCD98}"/>
          </ac:inkMkLst>
        </pc:inkChg>
        <pc:inkChg chg="add del mod">
          <ac:chgData name="Tim Cook" userId="d1c7cfb340f2c7ab" providerId="LiveId" clId="{816194AF-5F94-4EF3-8191-2948A8337A68}" dt="2023-04-16T22:04:31.770" v="642"/>
          <ac:inkMkLst>
            <pc:docMk/>
            <pc:sldMk cId="1751661740" sldId="481"/>
            <ac:inkMk id="48" creationId="{96253C06-92BC-97F1-04DC-34C20F3D3A8F}"/>
          </ac:inkMkLst>
        </pc:inkChg>
        <pc:inkChg chg="add del mod">
          <ac:chgData name="Tim Cook" userId="d1c7cfb340f2c7ab" providerId="LiveId" clId="{816194AF-5F94-4EF3-8191-2948A8337A68}" dt="2023-04-16T22:04:31.770" v="645"/>
          <ac:inkMkLst>
            <pc:docMk/>
            <pc:sldMk cId="1751661740" sldId="481"/>
            <ac:inkMk id="49" creationId="{4CE1879F-F985-7268-AE29-31442996CC52}"/>
          </ac:inkMkLst>
        </pc:inkChg>
        <pc:inkChg chg="add del mod">
          <ac:chgData name="Tim Cook" userId="d1c7cfb340f2c7ab" providerId="LiveId" clId="{816194AF-5F94-4EF3-8191-2948A8337A68}" dt="2023-04-16T22:04:31.770" v="641"/>
          <ac:inkMkLst>
            <pc:docMk/>
            <pc:sldMk cId="1751661740" sldId="481"/>
            <ac:inkMk id="50" creationId="{1E1DF04A-7EB0-DAAF-187F-298B80C1A913}"/>
          </ac:inkMkLst>
        </pc:inkChg>
        <pc:inkChg chg="add del">
          <ac:chgData name="Tim Cook" userId="d1c7cfb340f2c7ab" providerId="LiveId" clId="{816194AF-5F94-4EF3-8191-2948A8337A68}" dt="2023-04-16T22:05:59.639" v="699"/>
          <ac:inkMkLst>
            <pc:docMk/>
            <pc:sldMk cId="1751661740" sldId="481"/>
            <ac:inkMk id="50" creationId="{D1DB3FD4-ED82-D4EA-D22C-D1705A6EB95E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1" creationId="{286DC6D4-C086-1CD6-6EA6-6131EE6FD8E6}"/>
          </ac:inkMkLst>
        </pc:inkChg>
        <pc:inkChg chg="add del mod">
          <ac:chgData name="Tim Cook" userId="d1c7cfb340f2c7ab" providerId="LiveId" clId="{816194AF-5F94-4EF3-8191-2948A8337A68}" dt="2023-04-16T22:04:31.353" v="640"/>
          <ac:inkMkLst>
            <pc:docMk/>
            <pc:sldMk cId="1751661740" sldId="481"/>
            <ac:inkMk id="51" creationId="{D9485345-E77C-29A9-E876-8F582896146B}"/>
          </ac:inkMkLst>
        </pc:inkChg>
        <pc:inkChg chg="add del mod">
          <ac:chgData name="Tim Cook" userId="d1c7cfb340f2c7ab" providerId="LiveId" clId="{816194AF-5F94-4EF3-8191-2948A8337A68}" dt="2023-04-16T22:04:32.084" v="646"/>
          <ac:inkMkLst>
            <pc:docMk/>
            <pc:sldMk cId="1751661740" sldId="481"/>
            <ac:inkMk id="52" creationId="{18008E8D-4231-07AB-F198-2E5B0795DCF4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2" creationId="{7F4FF4F3-4C7D-F22E-7ED5-2E28748B41C8}"/>
          </ac:inkMkLst>
        </pc:inkChg>
        <pc:inkChg chg="add del mod">
          <ac:chgData name="Tim Cook" userId="d1c7cfb340f2c7ab" providerId="LiveId" clId="{816194AF-5F94-4EF3-8191-2948A8337A68}" dt="2023-04-16T22:04:31.353" v="638"/>
          <ac:inkMkLst>
            <pc:docMk/>
            <pc:sldMk cId="1751661740" sldId="481"/>
            <ac:inkMk id="53" creationId="{709C5661-3151-7658-6BDE-A69E4B76D6A5}"/>
          </ac:inkMkLst>
        </pc:inkChg>
        <pc:inkChg chg="add del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3" creationId="{BAF4203A-99EA-EF45-5236-65671CE95684}"/>
          </ac:inkMkLst>
        </pc:inkChg>
        <pc:inkChg chg="add del mod">
          <ac:chgData name="Tim Cook" userId="d1c7cfb340f2c7ab" providerId="LiveId" clId="{816194AF-5F94-4EF3-8191-2948A8337A68}" dt="2023-04-16T22:04:31.353" v="639"/>
          <ac:inkMkLst>
            <pc:docMk/>
            <pc:sldMk cId="1751661740" sldId="481"/>
            <ac:inkMk id="54" creationId="{DC8D0F6A-B447-EF52-ADC2-AD39524C75A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55" creationId="{0402172F-F184-F4D7-AC4D-54E995C9AD9B}"/>
          </ac:inkMkLst>
        </pc:inkChg>
        <pc:inkChg chg="add del mod">
          <ac:chgData name="Tim Cook" userId="d1c7cfb340f2c7ab" providerId="LiveId" clId="{816194AF-5F94-4EF3-8191-2948A8337A68}" dt="2023-04-16T22:04:33.146" v="647"/>
          <ac:inkMkLst>
            <pc:docMk/>
            <pc:sldMk cId="1751661740" sldId="481"/>
            <ac:inkMk id="56" creationId="{9EBB3225-1C8F-1ED3-9BE7-6B5EE7D7BBCC}"/>
          </ac:inkMkLst>
        </pc:inkChg>
        <pc:inkChg chg="add del">
          <ac:chgData name="Tim Cook" userId="d1c7cfb340f2c7ab" providerId="LiveId" clId="{816194AF-5F94-4EF3-8191-2948A8337A68}" dt="2023-04-16T22:06:09.301" v="707"/>
          <ac:inkMkLst>
            <pc:docMk/>
            <pc:sldMk cId="1751661740" sldId="481"/>
            <ac:inkMk id="56" creationId="{BB7857F0-60F4-7E1C-2A71-1C992E5D72E4}"/>
          </ac:inkMkLst>
        </pc:inkChg>
        <pc:inkChg chg="add del mod">
          <ac:chgData name="Tim Cook" userId="d1c7cfb340f2c7ab" providerId="LiveId" clId="{816194AF-5F94-4EF3-8191-2948A8337A68}" dt="2023-04-16T22:04:30.634" v="636"/>
          <ac:inkMkLst>
            <pc:docMk/>
            <pc:sldMk cId="1751661740" sldId="481"/>
            <ac:inkMk id="57" creationId="{E201509A-B212-0339-64F7-3DE8A1681FD6}"/>
          </ac:inkMkLst>
        </pc:inkChg>
        <pc:inkChg chg="add del mod">
          <ac:chgData name="Tim Cook" userId="d1c7cfb340f2c7ab" providerId="LiveId" clId="{816194AF-5F94-4EF3-8191-2948A8337A68}" dt="2023-04-16T22:04:30.916" v="637"/>
          <ac:inkMkLst>
            <pc:docMk/>
            <pc:sldMk cId="1751661740" sldId="481"/>
            <ac:inkMk id="59" creationId="{489D56E8-7D83-D710-89B6-1937967EF25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1" creationId="{6044416D-0A85-0FF8-77B3-E2BAD949C951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4" creationId="{99F85E0D-1385-BC91-9FF0-44B1ACB1B97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5" creationId="{93FE7E95-8005-593A-ED06-61777EE61A8B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6" creationId="{D4B6CEC7-1033-C691-9348-54063FF71151}"/>
          </ac:inkMkLst>
        </pc:inkChg>
      </pc:sldChg>
      <pc:sldChg chg="addSp delSp modSp mod">
        <pc:chgData name="Tim Cook" userId="d1c7cfb340f2c7ab" providerId="LiveId" clId="{816194AF-5F94-4EF3-8191-2948A8337A68}" dt="2023-04-16T22:09:34.904" v="837" actId="1076"/>
        <pc:sldMkLst>
          <pc:docMk/>
          <pc:sldMk cId="3865063925" sldId="482"/>
        </pc:sldMkLst>
        <pc:grpChg chg="del 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7" creationId="{E9570250-8E56-FF1D-4EE8-E281FF78C648}"/>
          </ac:grpSpMkLst>
        </pc:grpChg>
        <pc:grpChg chg="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12" creationId="{4AA8C880-45E2-09FA-CCB4-C0B75648F93C}"/>
          </ac:grpSpMkLst>
        </pc:grpChg>
        <pc:grpChg chg="mod">
          <ac:chgData name="Tim Cook" userId="d1c7cfb340f2c7ab" providerId="LiveId" clId="{816194AF-5F94-4EF3-8191-2948A8337A68}" dt="2023-04-16T22:08:14.759" v="742"/>
          <ac:grpSpMkLst>
            <pc:docMk/>
            <pc:sldMk cId="3865063925" sldId="482"/>
            <ac:grpSpMk id="16" creationId="{6A464C59-2694-6C3B-F667-A01B124BAE0D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4" creationId="{CC252D47-6923-3D5C-FA94-42A9974FCF2C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5" creationId="{7CC3BEA4-469C-295E-E28A-2EFB010B8F96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2" creationId="{7E5C537E-71E8-F0CC-A91A-DF000D173B15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3" creationId="{31E4803A-22C1-7F5A-7779-42855356D4B1}"/>
          </ac:grpSpMkLst>
        </pc:grpChg>
        <pc:grpChg chg="mod">
          <ac:chgData name="Tim Cook" userId="d1c7cfb340f2c7ab" providerId="LiveId" clId="{816194AF-5F94-4EF3-8191-2948A8337A68}" dt="2023-04-16T22:08:25.355" v="766"/>
          <ac:grpSpMkLst>
            <pc:docMk/>
            <pc:sldMk cId="3865063925" sldId="482"/>
            <ac:grpSpMk id="42" creationId="{473066DE-F36E-79E6-9856-6D8DFD6A0E3E}"/>
          </ac:grpSpMkLst>
        </pc:grpChg>
        <pc:grpChg chg="mod">
          <ac:chgData name="Tim Cook" userId="d1c7cfb340f2c7ab" providerId="LiveId" clId="{816194AF-5F94-4EF3-8191-2948A8337A68}" dt="2023-04-16T22:08:30.064" v="774"/>
          <ac:grpSpMkLst>
            <pc:docMk/>
            <pc:sldMk cId="3865063925" sldId="482"/>
            <ac:grpSpMk id="50" creationId="{A8FB5D9E-F4D4-D198-FE7C-313425F759B1}"/>
          </ac:grpSpMkLst>
        </pc:grpChg>
        <pc:grpChg chg="mod">
          <ac:chgData name="Tim Cook" userId="d1c7cfb340f2c7ab" providerId="LiveId" clId="{816194AF-5F94-4EF3-8191-2948A8337A68}" dt="2023-04-16T22:08:35.279" v="777"/>
          <ac:grpSpMkLst>
            <pc:docMk/>
            <pc:sldMk cId="3865063925" sldId="482"/>
            <ac:grpSpMk id="53" creationId="{F556C7AB-138D-B632-2473-44709F87B601}"/>
          </ac:grpSpMkLst>
        </pc:grpChg>
        <pc:grpChg chg="mod">
          <ac:chgData name="Tim Cook" userId="d1c7cfb340f2c7ab" providerId="LiveId" clId="{816194AF-5F94-4EF3-8191-2948A8337A68}" dt="2023-04-16T22:08:39.600" v="788"/>
          <ac:grpSpMkLst>
            <pc:docMk/>
            <pc:sldMk cId="3865063925" sldId="482"/>
            <ac:grpSpMk id="64" creationId="{50D4463C-90B7-895E-C5BB-CAA37A2D1077}"/>
          </ac:grpSpMkLst>
        </pc:grpChg>
        <pc:grpChg chg="del 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5" creationId="{0F295CE8-8BD4-58D4-F15C-744D7F06C638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6" creationId="{5A10114D-C81E-C157-437A-27262844421B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7" creationId="{53EC6F48-B11C-7733-0F29-371052E995A6}"/>
          </ac:grpSpMkLst>
        </pc:grpChg>
        <pc:grpChg chg="mod">
          <ac:chgData name="Tim Cook" userId="d1c7cfb340f2c7ab" providerId="LiveId" clId="{816194AF-5F94-4EF3-8191-2948A8337A68}" dt="2023-04-16T22:08:53.706" v="807"/>
          <ac:grpSpMkLst>
            <pc:docMk/>
            <pc:sldMk cId="3865063925" sldId="482"/>
            <ac:grpSpMk id="84" creationId="{94F8B83C-BABA-3849-F825-5ABD406E67D2}"/>
          </ac:grpSpMkLst>
        </pc:grpChg>
        <pc:grpChg chg="mod">
          <ac:chgData name="Tim Cook" userId="d1c7cfb340f2c7ab" providerId="LiveId" clId="{816194AF-5F94-4EF3-8191-2948A8337A68}" dt="2023-04-16T22:08:56.785" v="810"/>
          <ac:grpSpMkLst>
            <pc:docMk/>
            <pc:sldMk cId="3865063925" sldId="482"/>
            <ac:grpSpMk id="87" creationId="{8AD49E42-6A53-7CBE-0987-19571382BC45}"/>
          </ac:grpSpMkLst>
        </pc:grpChg>
        <pc:grpChg chg="mod">
          <ac:chgData name="Tim Cook" userId="d1c7cfb340f2c7ab" providerId="LiveId" clId="{816194AF-5F94-4EF3-8191-2948A8337A68}" dt="2023-04-16T22:09:01.444" v="822"/>
          <ac:grpSpMkLst>
            <pc:docMk/>
            <pc:sldMk cId="3865063925" sldId="482"/>
            <ac:grpSpMk id="95" creationId="{402A8D3C-93C8-1DF9-7EFC-C92C5BFD3F8E}"/>
          </ac:grpSpMkLst>
        </pc:grpChg>
        <pc:grpChg chg="mod">
          <ac:chgData name="Tim Cook" userId="d1c7cfb340f2c7ab" providerId="LiveId" clId="{816194AF-5F94-4EF3-8191-2948A8337A68}" dt="2023-04-16T22:09:04.363" v="827"/>
          <ac:grpSpMkLst>
            <pc:docMk/>
            <pc:sldMk cId="3865063925" sldId="482"/>
            <ac:grpSpMk id="100" creationId="{24D2DF58-1238-B337-D007-369ED82C628A}"/>
          </ac:grpSpMkLst>
        </pc:grpChg>
        <pc:grpChg chg="mod">
          <ac:chgData name="Tim Cook" userId="d1c7cfb340f2c7ab" providerId="LiveId" clId="{816194AF-5F94-4EF3-8191-2948A8337A68}" dt="2023-04-16T22:09:09.301" v="833"/>
          <ac:grpSpMkLst>
            <pc:docMk/>
            <pc:sldMk cId="3865063925" sldId="482"/>
            <ac:grpSpMk id="106" creationId="{E3DB9E7C-58EF-94A5-A4E1-1EDF1A2F6D42}"/>
          </ac:grpSpMkLst>
        </pc:grp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" creationId="{F4E754F6-8F9E-1DEC-0781-F1312ADC8643}"/>
          </ac:inkMkLst>
        </pc:inkChg>
        <pc:inkChg chg="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" creationId="{6E47E79A-EC5A-8713-4247-AC974F623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" creationId="{1F925EA1-F652-F806-A7BB-CBF82ED3FC7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" creationId="{9B2AD422-F9BE-421E-E3BC-22806750E7D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8" creationId="{0193AF3D-CF49-7361-0322-31AB713D38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9" creationId="{D6DE8BAA-A5F9-D54E-2B63-8371E8C5DFE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0" creationId="{53A47F52-69CA-0B81-2E66-F5CDAB01C2F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1" creationId="{1804E5D6-70E7-C620-AF16-AF90E4125FA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3" creationId="{A318849C-A7F9-9189-C473-BF61585C666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4" creationId="{32A12281-E1C4-3762-D5E8-2937BF78875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5" creationId="{AC08E22B-2141-1E47-E3B7-84DC8912232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7" creationId="{B00422C9-E003-230E-EC3B-6A93A7AA285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8" creationId="{FE1953B3-9760-59F2-20A6-63C9D19FA7E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9" creationId="{5AE71601-C853-CC55-B1D5-BDF86516D80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0" creationId="{3F001971-0E42-D7D4-D63A-66E31D5E269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1" creationId="{6C3600C0-57C8-7481-221E-44E55C29958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2" creationId="{29934B3E-2A8E-6271-44D0-59D204053DD2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3" creationId="{ECF8F144-9F75-BA57-3FF2-283DC8EB9F5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6" creationId="{FA8D1313-BE66-34E5-D62A-F8C8A54E217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7" creationId="{4D64F67D-7102-2597-CC69-EA392F4BC50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8" creationId="{11A5F1E6-6526-EFB0-E81F-9904ABBE246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9" creationId="{8EBDDCEC-43C7-DA75-0457-8BBA8BDAC6C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0" creationId="{9BDB86E0-475F-5AD3-2A8A-B134CC1E4FBB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1" creationId="{B192E900-C4E7-417A-224D-E2D7B7AB940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4" creationId="{2AC550FB-BFC1-6297-2E38-510A4ABBE06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5" creationId="{C1A54CDA-6537-E547-6F90-80FF30B6D5A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6" creationId="{0EF5BEB2-C44B-AD6F-FB01-DED76A5734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7" creationId="{621DE7C0-B807-2F6A-2CDE-83220B62BB2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8" creationId="{64BE1A54-29B7-C56C-7B0B-0E400EF10EE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9" creationId="{C86C3B74-AD45-0F57-73B6-3D7A0C1845C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0" creationId="{D26925EB-4D83-A269-B588-0D1A46257F8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1" creationId="{52494764-C7FD-9A82-3209-38EAC64B284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3" creationId="{CC1D8AFC-9900-224E-F461-BDD34341A50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4" creationId="{65D41A4F-EF67-EAE5-7614-69F2465799A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5" creationId="{E7D58622-2BCA-C14A-E374-EEF35D666A5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6" creationId="{E7F67585-EE8E-83A2-4F1B-96509A4C90C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7" creationId="{69296CD9-B822-6879-AD46-12CDD49E710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8" creationId="{1C3A6323-15D7-5D33-C300-5EBEFABD11E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9" creationId="{21C25DAA-C0DA-EEF9-653F-6B624839663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1" creationId="{F6F4AA61-711E-2004-5C32-2C4059C3BB4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2" creationId="{E5427B1A-BD5C-716D-17DF-5A6ED26DA43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4" creationId="{58397BD2-BEFE-86C9-7324-151976D4DE9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5" creationId="{BA4EFBD8-AD7C-ACE8-1058-73F4EAA9B4F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6" creationId="{E05B0695-F164-987A-D889-78362AF589C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7" creationId="{C2F3863C-4D0D-F1D9-7E21-2CDE4DE1C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8" creationId="{FCAC8E9F-4749-CF23-4F68-2AA2B68EE28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9" creationId="{1B81588B-2BB1-DEDC-75E9-A586C03CAF5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0" creationId="{FC52A37C-6CA6-3D70-FEB3-F97EF4171A8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1" creationId="{D869E5BC-9F31-C0D7-7CC5-1D84C1CCDC8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2" creationId="{83F09EA0-BDFF-4A9A-6F87-E789DB09C3A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3" creationId="{1811CA2D-1B63-30DA-16BA-04E2CCD72D0D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5" creationId="{8A68862B-7471-B346-E96F-5A258591A8A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6" creationId="{08F6F3DF-945E-369F-FBC1-59088454855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7" creationId="{2946FEAB-4957-C46C-8C74-39A3DD3C1EF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8" creationId="{AF867277-20A3-EFD3-9BA3-48D7C543E67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9" creationId="{57C983F2-352B-6086-14B1-D5EAE94A85E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0" creationId="{E19A158D-C95B-73F3-E9F6-9667B3A3C72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1" creationId="{CD55D96B-5F1D-6518-8152-91282927C5C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2" creationId="{963CEE92-6F8D-3DE6-71CB-C3F864C6B80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3" creationId="{106B265D-904A-5AEF-DD93-5164A1C00A3E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4" creationId="{D918E342-B128-C184-59CC-1E83CACA4D69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8" creationId="{56532709-43A2-C4C3-6B19-4233603B84A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9" creationId="{2189BBBF-55D8-57BF-C192-91E1F0393E0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0" creationId="{CD5EE907-9B40-2268-43E7-F00D58FC636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1" creationId="{505FD9BF-AAC2-0D25-E83F-5052CA3D423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2" creationId="{3F3C3329-799A-070D-0F80-0ADD351E6B2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3" creationId="{6444C0C0-3FEA-777A-E1A3-732580AA39A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5" creationId="{7C1E8B73-97F6-A398-845E-D192384C82E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6" creationId="{95E4F4C9-1EEE-9AAD-BD6C-B2D48D340D5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8" creationId="{5DC425E2-14EF-0F3E-6EC4-BEFB9CD3FD6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9" creationId="{17658B1C-A1DC-4BA2-C017-F252813FFBC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0" creationId="{619C19F1-648B-FD59-FF17-2B548D65BF4A}"/>
          </ac:inkMkLst>
        </pc:inkChg>
        <pc:inkChg chg="add del">
          <ac:chgData name="Tim Cook" userId="d1c7cfb340f2c7ab" providerId="LiveId" clId="{816194AF-5F94-4EF3-8191-2948A8337A68}" dt="2023-04-16T22:09:00.920" v="820"/>
          <ac:inkMkLst>
            <pc:docMk/>
            <pc:sldMk cId="3865063925" sldId="482"/>
            <ac:inkMk id="91" creationId="{D975E0A4-C323-C76F-171C-37B98D5E930F}"/>
          </ac:inkMkLst>
        </pc:inkChg>
        <pc:inkChg chg="add del">
          <ac:chgData name="Tim Cook" userId="d1c7cfb340f2c7ab" providerId="LiveId" clId="{816194AF-5F94-4EF3-8191-2948A8337A68}" dt="2023-04-16T22:09:00.920" v="819"/>
          <ac:inkMkLst>
            <pc:docMk/>
            <pc:sldMk cId="3865063925" sldId="482"/>
            <ac:inkMk id="92" creationId="{4DDBFCD3-3257-410C-5031-F821823D0CF3}"/>
          </ac:inkMkLst>
        </pc:inkChg>
        <pc:inkChg chg="add del">
          <ac:chgData name="Tim Cook" userId="d1c7cfb340f2c7ab" providerId="LiveId" clId="{816194AF-5F94-4EF3-8191-2948A8337A68}" dt="2023-04-16T22:09:00.920" v="821"/>
          <ac:inkMkLst>
            <pc:docMk/>
            <pc:sldMk cId="3865063925" sldId="482"/>
            <ac:inkMk id="93" creationId="{9A4B2D53-5DAE-1B29-FE0C-1D2465799873}"/>
          </ac:inkMkLst>
        </pc:inkChg>
        <pc:inkChg chg="add del">
          <ac:chgData name="Tim Cook" userId="d1c7cfb340f2c7ab" providerId="LiveId" clId="{816194AF-5F94-4EF3-8191-2948A8337A68}" dt="2023-04-16T22:09:00.919" v="818"/>
          <ac:inkMkLst>
            <pc:docMk/>
            <pc:sldMk cId="3865063925" sldId="482"/>
            <ac:inkMk id="94" creationId="{8BD186B2-7C5E-1466-68D7-54AD3601AEE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6" creationId="{29590B84-7C86-A483-0992-F6649C8C9B4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7" creationId="{356B28C7-FECA-1095-BAB2-AEE5773C1C3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8" creationId="{BDD4A169-4D65-19B1-E812-1CE7C243DCD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9" creationId="{55F0FB80-7424-C623-997D-EDE8F7D93D8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1" creationId="{84FA71B4-FEA2-7FFD-2CF4-F498F359A9F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2" creationId="{26997ECF-8955-5FFB-E610-9D9A779F181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3" creationId="{A7784D4C-F2C8-D035-848D-646824D93F2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4" creationId="{12079E8D-7224-3DAA-C82D-E12F468BAEC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5" creationId="{B49AF322-B6F5-F386-57A0-AD18F2D8076B}"/>
          </ac:inkMkLst>
        </pc:inkChg>
      </pc:sldChg>
      <pc:sldChg chg="addSp delSp modSp mod">
        <pc:chgData name="Tim Cook" userId="d1c7cfb340f2c7ab" providerId="LiveId" clId="{816194AF-5F94-4EF3-8191-2948A8337A68}" dt="2023-04-16T22:45:59.610" v="981" actId="9405"/>
        <pc:sldMkLst>
          <pc:docMk/>
          <pc:sldMk cId="886382803" sldId="484"/>
        </pc:sldMkLst>
        <pc:grpChg chg="del mod">
          <ac:chgData name="Tim Cook" userId="d1c7cfb340f2c7ab" providerId="LiveId" clId="{816194AF-5F94-4EF3-8191-2948A8337A68}" dt="2023-04-16T22:06:42.452" v="716"/>
          <ac:grpSpMkLst>
            <pc:docMk/>
            <pc:sldMk cId="886382803" sldId="484"/>
            <ac:grpSpMk id="6" creationId="{97DAE8D9-7A32-B0B5-20B3-280A4066A0A6}"/>
          </ac:grpSpMkLst>
        </pc:grpChg>
        <pc:grpChg chg="mod">
          <ac:chgData name="Tim Cook" userId="d1c7cfb340f2c7ab" providerId="LiveId" clId="{816194AF-5F94-4EF3-8191-2948A8337A68}" dt="2023-04-16T22:45:42.859" v="967"/>
          <ac:grpSpMkLst>
            <pc:docMk/>
            <pc:sldMk cId="886382803" sldId="484"/>
            <ac:grpSpMk id="9" creationId="{8311D315-62F3-C00C-9989-AE7E4BE65E48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7" creationId="{B3C60843-3442-9AB5-8BB9-03AB8C9302CD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8" creationId="{E03384A9-2C5F-BE7A-274E-2774FB47ABFA}"/>
          </ac:grpSpMkLst>
        </pc:grpChg>
        <pc:grpChg chg="del mod">
          <ac:chgData name="Tim Cook" userId="d1c7cfb340f2c7ab" providerId="LiveId" clId="{816194AF-5F94-4EF3-8191-2948A8337A68}" dt="2023-04-16T22:45:54.621" v="977"/>
          <ac:grpSpMkLst>
            <pc:docMk/>
            <pc:sldMk cId="886382803" sldId="484"/>
            <ac:grpSpMk id="22" creationId="{94041A36-5D9B-D985-FEC8-FA1A7ED41DB1}"/>
          </ac:grpSpMkLst>
        </pc:grpChg>
        <pc:grpChg chg="mod">
          <ac:chgData name="Tim Cook" userId="d1c7cfb340f2c7ab" providerId="LiveId" clId="{816194AF-5F94-4EF3-8191-2948A8337A68}" dt="2023-04-16T22:45:51.307" v="975"/>
          <ac:grpSpMkLst>
            <pc:docMk/>
            <pc:sldMk cId="886382803" sldId="484"/>
            <ac:grpSpMk id="27" creationId="{69DF6596-6BEB-9646-BF1E-0196C483CEB2}"/>
          </ac:grpSpMkLst>
        </pc:grpChg>
        <pc:inkChg chg="add del">
          <ac:chgData name="Tim Cook" userId="d1c7cfb340f2c7ab" providerId="LiveId" clId="{816194AF-5F94-4EF3-8191-2948A8337A68}" dt="2023-04-16T22:45:47.144" v="969"/>
          <ac:inkMkLst>
            <pc:docMk/>
            <pc:sldMk cId="886382803" sldId="484"/>
            <ac:inkMk id="3" creationId="{A79E74C3-BDB9-3586-7A93-A7D0AFD795D7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4" creationId="{A0EC79D2-1CE2-80B8-B18E-DB4002F4E569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5" creationId="{A0D73B84-8327-CFFB-4068-B41719BD8492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6" creationId="{62B00A87-EFBB-5C50-4EDC-B6F409D215C0}"/>
          </ac:inkMkLst>
        </pc:inkChg>
        <pc:inkChg chg="add del mod">
          <ac:chgData name="Tim Cook" userId="d1c7cfb340f2c7ab" providerId="LiveId" clId="{816194AF-5F94-4EF3-8191-2948A8337A68}" dt="2023-04-16T22:45:42.859" v="966"/>
          <ac:inkMkLst>
            <pc:docMk/>
            <pc:sldMk cId="886382803" sldId="484"/>
            <ac:inkMk id="7" creationId="{7FCD7BE0-981B-B78B-C4D1-D351045E59A4}"/>
          </ac:inkMkLst>
        </pc:inkChg>
        <pc:inkChg chg="add del mod">
          <ac:chgData name="Tim Cook" userId="d1c7cfb340f2c7ab" providerId="LiveId" clId="{816194AF-5F94-4EF3-8191-2948A8337A68}" dt="2023-04-16T22:45:42.859" v="967"/>
          <ac:inkMkLst>
            <pc:docMk/>
            <pc:sldMk cId="886382803" sldId="484"/>
            <ac:inkMk id="8" creationId="{EB2D6D3D-B922-FF97-EF0B-D04596AD4E9C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0" creationId="{666532F7-E23C-D452-A216-7F6F93F04FC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1" creationId="{0DB72B8B-2783-51DB-54F7-45CD63E1B59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2" creationId="{529371A1-ABDD-CEDA-98CC-1438EDA1E72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3" creationId="{8517F77E-BBB6-7F2A-B401-FF53181D5B76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4" creationId="{C3DAD31A-6504-609B-62B2-FE3396ED7CA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5" creationId="{E96F6F0B-08A6-5058-AD29-8E1631FE401D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6" creationId="{6795CFD2-B6CB-F100-EFC2-B3761460E1D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9" creationId="{7EECE8FD-9A5F-3B1F-8371-80DEAED2A0D8}"/>
          </ac:inkMkLst>
        </pc:inkChg>
        <pc:inkChg chg="add del mod">
          <ac:chgData name="Tim Cook" userId="d1c7cfb340f2c7ab" providerId="LiveId" clId="{816194AF-5F94-4EF3-8191-2948A8337A68}" dt="2023-04-16T22:45:54.621" v="977"/>
          <ac:inkMkLst>
            <pc:docMk/>
            <pc:sldMk cId="886382803" sldId="484"/>
            <ac:inkMk id="20" creationId="{67F8267E-F83C-04A6-9205-0BE5D8AB5367}"/>
          </ac:inkMkLst>
        </pc:inkChg>
        <pc:inkChg chg="add del mod">
          <ac:chgData name="Tim Cook" userId="d1c7cfb340f2c7ab" providerId="LiveId" clId="{816194AF-5F94-4EF3-8191-2948A8337A68}" dt="2023-04-16T22:45:54.621" v="978"/>
          <ac:inkMkLst>
            <pc:docMk/>
            <pc:sldMk cId="886382803" sldId="484"/>
            <ac:inkMk id="21" creationId="{7D7D5339-F398-F8C8-A63C-DF7A533F8B8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3" creationId="{3F70F657-3A50-2F9C-21B0-F0E8C5A126C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4" creationId="{6C363E02-86E3-C14C-61C2-D6D7B59E250A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5" creationId="{CD99A69E-FC4C-608D-28D6-581910B63D9B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6" creationId="{A3FF2B2F-E963-1319-9B1E-FE88EA8B63A3}"/>
          </ac:inkMkLst>
        </pc:inkChg>
        <pc:inkChg chg="add del">
          <ac:chgData name="Tim Cook" userId="d1c7cfb340f2c7ab" providerId="LiveId" clId="{816194AF-5F94-4EF3-8191-2948A8337A68}" dt="2023-04-16T22:45:57.739" v="980"/>
          <ac:inkMkLst>
            <pc:docMk/>
            <pc:sldMk cId="886382803" sldId="484"/>
            <ac:inkMk id="28" creationId="{E95642CE-6F6B-564D-B307-D1432033FFB5}"/>
          </ac:inkMkLst>
        </pc:inkChg>
        <pc:inkChg chg="add">
          <ac:chgData name="Tim Cook" userId="d1c7cfb340f2c7ab" providerId="LiveId" clId="{816194AF-5F94-4EF3-8191-2948A8337A68}" dt="2023-04-16T22:45:59.610" v="981" actId="9405"/>
          <ac:inkMkLst>
            <pc:docMk/>
            <pc:sldMk cId="886382803" sldId="484"/>
            <ac:inkMk id="29" creationId="{11FC63F2-C06F-900E-5BEE-B631DA742C22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54:12.9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 3398 25967 0,'0'0'576'0,"0"9"112"0,1 4 16 0,2 2 32 0,0 2-592 0,4 1-144 16,0 3 0-16,-2 2 0 0,1 6 1280 0,1 3 208 16,-1 6 48-16,1 1 16 0,1 4-560 0,-2-1-112 0,1-4-32 0,-1-2 0 15,-1-2-480-15,-1-10-112 0,0-1 0 0,0-3-16 31,0-2 16-31,-1-2 0 0,-2-3 0 0,0-3 0 16,-1-1-64-16,0 0-16 0,-4-2 0 0,4-7 0 0,-7 1-32 0,0-3 0 16,1-5 0-16,-2-2 0 0,-1-2-144 0,-1-3 0 15,3-4 0-15,-4-4 0 0,1-6 0 0,-2-3 0 16,-1-4-192-16,0-4 192 16,1-3-512-16,2-2 32 0,1-5 0 0,2 0 0 15,3-1-96-15,3 2-32 0,1 1 0 0,4 6 0 0,2 1 352 0,5 6 64 0,2 5 0 0,2 2 16 16,1 4 176-16,4 3 0 0,2 3 0 0,-1 4 0 15,-2 4 0-15,1 3 224 0,-1 2-48 0,0 4-16 16,-1 2 128-16,-1 2 32 0,-2 2 0 0,-2 1 0 16,-1 3 192-16,-3 1 32 0,-2 4 16 0,-3-1 0 15,-4 0 208-15,-4 6 64 0,-5 2 0 0,-2 1 0 16,1 4-352-16,-3-5-64 0,-2 0-16 0,-1 3 0 0,-4-1-208 0,0 0-32 16,2-3-16-16,0 0 0 0,2-6-144 0,-1 0-192 15,2-2 32-15,0-4 16 16,2-1-1840-16,4-4-384 0,3-3-64 0,0-2-13264 15</inkml:trace>
  <inkml:trace contextRef="#ctx0" brushRef="#br0" timeOffset="184.97">2373 2940 27007 0,'6'-11'1200'0,"-6"11"240"0,3-5-1152 0,-3 5-288 0,6-3 0 0,1 0 0 0,-1 1 1568 0,-6 2 256 15,7 5 48-15,-2 5 16 0,2 6-624 0,-2 5-128 16,-1 4-32-16,-2 6 0 0,0 5-592 0,-2 4-128 0,0 3-32 0,1-3 0 16,0 3-352-16,-1-3 0 0,-1-3 0 0,1-5 0 31,1 1-1472-31,2 0-352 0,-2-5-80 0,2-2-8512 0,-1-3-1696 0</inkml:trace>
  <inkml:trace contextRef="#ctx0" brushRef="#br0" timeOffset="385.06">2652 2754 5519 0,'0'0'496'0,"0"0"-496"0,0 0 0 0,0 0 0 16,0 0 5904-16,-2 10 1088 0,4 5 224 0,0 2 32 16,2 5-4496-16,1 3-896 0,3 5-176 0,-1 6-32 15,-1 2-1104-15,2 2-224 0,0 3-32 0,1 2-16 0,-1 0-272 0,0 2 0 16,4 3 0-16,1-5-144 15,3-1-1760-15,0-4-336 0,-3-4-80 0,-1 0-7632 16,-4 0-1520-16</inkml:trace>
  <inkml:trace contextRef="#ctx0" brushRef="#br0" timeOffset="585.74">2461 3253 22111 0,'0'0'1968'0,"-2"0"-1584"0,-3 0-384 0,5 0 0 16,0 0 3312-16,0 0 576 0,0 0 112 0,0 0 32 16,0 0-1504-16,0 0-288 15,10-1-64-15,3-3-16 0,4 3-1168 0,1 0-224 16,2-5-64-16,1 2 0 0,3-1-400 0,3 1-96 16,0-1-16-16,2 1 0 15,-1-1-1152-15,4 1-224 0,-1 1-48 0</inkml:trace>
  <inkml:trace contextRef="#ctx0" brushRef="#br0" timeOffset="1904.75">3657 3040 6447 0,'0'0'576'0,"0"0"-576"0,-7-3 0 0,7 3 0 0,0 0 5424 0,0 0 976 0,0 0 192 0,0 0 32 15,0 0-4128-15,8-1-816 0,3-2-160 0,2 0-48 0,2 0-560 0,2-1-112 16,2 1-32-16,0-4 0 0,2 2-528 0,1 0-112 15,2 0-128-15,-1 0 176 0,-2-1-368 0,0 2-64 16,-2 4 0-16,1 0-16 16,-3 2-2512-16,-2 2-496 0,0 0-112 0</inkml:trace>
  <inkml:trace contextRef="#ctx0" brushRef="#br0" timeOffset="2121.16">3660 3414 25791 0,'0'0'2304'0,"0"0"-1856"15,0 0-448-15,0 0 0 0,0 0 2688 0,0 0 448 0,5-8 96 0,4 0 16 16,4 0-1360-16,3 2-272 0,2-3-48 0,3-2-16 16,1 2-784-16,1 1-144 0,2 0-48 0,0 2 0 15,1 1-320-15,3 2-80 0,2-2-16 0,1 4 0 31,1-2-1168-31,1 3-224 0,1 0-48 0,3 3-17760 0</inkml:trace>
  <inkml:trace contextRef="#ctx0" brushRef="#br0" timeOffset="6244.42">4967 3159 20271 0,'0'0'896'0,"0"0"192"0,0 0-880 0,0 0-208 0,15 3 0 0,-15-3 0 0,5-4 1984 0,3-2 368 15,2-1 64-15,0 1 16 0,3-2-1008 0,0 1-192 16,3 2-32-16,0-1-16 0,1-2-912 0,1 0-272 16,2 0 128-16,0 2-128 0,5-2 0 0,-1 1-240 15,-2 2 48-15,0 0 0 16,1 1-1952-16,2 1-384 0,-4 2-80 0</inkml:trace>
  <inkml:trace contextRef="#ctx0" brushRef="#br0" timeOffset="6451.58">5493 2684 31039 0,'0'0'688'0,"0"0"144"0,0 0 16 0,0 0 16 0,0 0-688 0,7 4-176 0,-5 6 0 0,-1 3 0 16,2 3 1232-16,1 2 224 0,-1 1 32 0,1 5 16 16,2 2-1120-16,-3 3-240 0,0-1-144 0,1 5 192 15,0-2-192-15,1 4-176 0,0 2 48 0,1-2 0 32,-1 0-864-32,1 1-160 0,1-4-48 0,-1-1-8848 0,1-2-1760 0</inkml:trace>
  <inkml:trace contextRef="#ctx0" brushRef="#br0" timeOffset="6799.12">5808 2879 19343 0,'0'0'1728'0,"0"0"-1392"0,-6 7-336 0,-1-1 0 15,-1 2 1776-15,2 4 272 0,-1 3 64 0,3 6 16 16,2 3-1184-16,0 3-240 0,2 4-64 0,2 2 0 15,0 1-480-15,5 0-160 0,3 1 0 0,3-4 0 16,3 2 0-16,2-2 0 0,0-2 0 0,2-3 0 16,-1-3 0-16,1-3-192 0,-3-4 192 0,0-6-192 0,-1-2 48 0,-1-3 16 0,0-5 0 0,-5 0 0 15,-1-5 384-15,-1-2 64 0,-2-2 32 0,0-4 0 16,-4-2 528-16,0-2 96 0,-4 0 32 0,-2-2 0 16,-1 0-176-16,-1-2-48 0,-3 0 0 0,-1-1 0 15,0 0-400-15,0 1-64 0,-3-1-32 0,-3 0 0 16,-1-2-288-16,1 1-272 0,1 0 48 0,2 3 16 31,0 1-1552-31,1 4-304 0,0 2-64 0,4 2-7392 16,2 3-1472-16</inkml:trace>
  <inkml:trace contextRef="#ctx0" brushRef="#br0" timeOffset="7268.19">6263 3046 3679 0,'20'0'160'0,"-14"0"32"0,-6 0-192 0,0 0 0 0,0 0 0 0,0 0 0 15,8 1 4288-15,-8-1 832 0,0 0 144 0,0 0 48 16,0 0-2496-16,-4 7-480 0,-1-1-96 0,1 0-32 16,1 0-1312-16,1 2-256 0,0 1-48 0,2 2-16 0,0 0-128 0,0 1-48 15,0 1 0-15,2-3 0 16,2 3-144-16,1 1-48 0,1-4 0 0,1 0 0 16,-1 1-208-16,2-2 128 0,0 0-128 0,1-4 0 0,0 2 0 0,0-2 0 0,-1-1 0 0,0-1 0 15,1-1 304-15,-1-1-48 0,-8-1 0 0,0 0 0 16,7 0-256-16,-7 0-256 0,0 0 64 0,0 0 0 15,0 0 192-15,0 0 0 0,-2-7 0 0,0-1 0 16,-4 1 0-16,1-1-256 0,0-1 64 0,0 2 0 31,-3-4-320-31,-1 2-64 0,0 0-16 0,-2-2 0 16,1 0-320-16,-1-1-64 0,1 2-16 0,1-2 0 16,2 3 160-16,3 2 48 0,2 2 0 0,2 5 0 0,0 0 512 0,0 0 96 15,8 3 32-15,3-1 0 0,4 5 352 0,-1 2 80 16,2 3 16-16,3 3 0 0,3 3 400 0,2 2 96 15,1 0 16-15,-3 0 0 0,-1 3 272 0,1-3 48 16,-1 3 16-16,0-3 0 0,-2 3 352 0,-2-4 80 16,-4 1 16-16,-4-1 0 0,-1 2-64 0,-4-1-16 0,-3 1 0 0,-1-1 0 15,-2 1-448-15,-5 1-96 0,-2 1-16 0,-3-1 0 16,1-1-224-16,-5-2-48 0,-1-3-16 0,0-1 0 16,-3 0-304-16,0-3-64 0,-3-3-16 0,3-2 0 15,-1-1-288-15,1-2 0 0,-1-2 0 0,2-1 0 16,0-1-1488-16,4-3-304 0,-1-4-64 15,3-2-19424-15</inkml:trace>
  <inkml:trace contextRef="#ctx0" brushRef="#br0" timeOffset="8200.16">7459 2424 20271 0,'-8'-4'896'0,"-4"2"192"0,11 2-880 0,-15 2-208 0,-5-4 0 0,2 4 0 16,-1-2 1920-16,-1 2 320 0,-1-2 80 0,1 2 16 15,-1 2-944-15,2 1-192 0,1-1-48 0,1 3 0 16,1-2-784-16,2 3-176 0,4 0-16 0,-1 1-16 16,0-1-160-16,2 1 192 0,-1 1-192 0,2 3 192 0,0 0-192 0,1 3 0 15,2-2 0-15,1 3 0 0,-1 1 0 0,4 2 0 16,-1-1 0-16,3 2 0 0,-3 2 352 0,2 0-16 15,0 2 0-15,0 1 0 0,1 0-544 0,0 3-112 16,0 1-32-16,0 3 0 0,0 0 352 0,0 4 0 16,0 0 0-16,0 2 0 0,0 1 0 0,0 0 0 0,-2-2 0 15,1 1 0 1,0 0 240-16,-1 0-48 0,1 2 0 0,2-4 0 16,2 1 80-16,0 3 16 0,-1-5 0 0,1 2 0 15,-2 0 32-15,3-2 0 0,1-2 0 0,0-3 0 16,1-3 32-16,1-1 16 0,0-3 0 0,-2-2 0 15,0-1-112-15,1-2 0 0,0-4-16 0,2-2 0 16,1-2-240-16,2 0 144 0,-1-6-144 0,3-1 128 16,1-3-128-16,2-1 0 0,1-2 0 0,1-2 0 0,2-5-240 0,1-2-80 0,2-1 0 0,-1 1-16 31,0-4-1808-31,1 2-352 0,0-2-80 0,-1-1-16 0</inkml:trace>
  <inkml:trace contextRef="#ctx0" brushRef="#br0" timeOffset="8415.91">7779 2821 20271 0,'0'0'896'0,"-2"-3"192"0,-4-4-880 0,6 7-208 16,0 0 0-16,0 0 0 0,0 0 3312 0,-6 0 608 15,6 0 128-15,-4 7 32 0,-1 2-2256 0,1 4-448 0,1 4-96 0,1 4 0 16,-1 1-992-16,2 5-288 0,-1 2 128 0,1 4-128 15,0 1 0-15,0-1 0 0,-1 4 0 0,2-4-192 32,-1 0-560-32,0 1-112 0,-1-1-32 0,2 0 0 0,0-7-1600 0,2-2-336 0,-2-1-64 15,2-6-10272-15</inkml:trace>
  <inkml:trace contextRef="#ctx0" brushRef="#br0" timeOffset="8631.56">7906 2723 18431 0,'-2'-21'1632'0,"2"12"-1312"0,0 0-320 0,0 1 0 16,0 1 2080-16,0 7 352 0,0 0 64 0,0 0 0 15,0 0-720-15,0 0-160 0,3 8-16 0,1 3-16 16,0 3-672-16,2 4-128 0,0 4-16 0,0 3-16 0,1 4-496 0,-1 1-80 16,2 1-32-16,0 3 0 0,0 2-144 0,1 0 0 15,2 3 0-15,0-1 0 0,-2-2 0 0,0 1-144 16,3-1 144-16,-2-1-208 15,1-1-1424-15,-1 0-288 0,-1-3-48 0,-1-2-7504 16,-1-3-1488-16</inkml:trace>
  <inkml:trace contextRef="#ctx0" brushRef="#br0" timeOffset="8816.66">7745 3070 29375 0,'0'0'1296'0,"0"0"272"0,0 0-1248 0,0 0-320 0,0 0 0 0,0 0 0 16,0 0 1312-16,6-6 208 0,-6 6 32 0,6-5 16 16,6 2-1024-16,1 0-208 0,1 0-32 0,2-2-16 15,0 1-288-15,2 1 0 0,3 1 0 0,2-1 0 32,1 0-3040-32,-1 1-560 0</inkml:trace>
  <inkml:trace contextRef="#ctx0" brushRef="#br0" timeOffset="8985.12">8306 2605 26895 0,'0'0'1184'0,"0"0"256"0,0 0-1152 0,0 11-288 16,0-1 0-16,0 3 0 0,1 0 1136 0,1 2 160 0,0 3 48 0,2 3 0 16,1 1-848-16,1 1-176 0,-1 1-16 0,1 3-16 15,2 2-784-15,0 1-144 16,1 1-48-16,1-1-8608 0,-2 0-1728 0</inkml:trace>
  <inkml:trace contextRef="#ctx0" brushRef="#br0" timeOffset="9169.73">8241 2811 11055 0,'-2'-10'976'0,"1"0"-784"0,0 0-192 0,0-1 0 16,-1 2 3760-16,2 1 704 0,3 0 144 0,1 1 16 15,1 2-3200-15,3 1-640 0,1 0-128 0,5 3-16 16,1 0-512-16,2 1-128 0,1 1 0 0,1 0 0 16,1 1-288-16,2 0-128 0,2 2-32 0,0-1-8192 15,1-1-1632-15</inkml:trace>
  <inkml:trace contextRef="#ctx0" brushRef="#br0" timeOffset="9701.48">8563 2286 30639 0,'-13'3'1344'0,"13"-3"304"0,-7 2-1328 0,7-2-320 0,0 0 0 0,0 0 0 0,0 0 912 0,0 0 112 15,7-2 32-15,2-2 0 0,3 0-528 0,2-1-96 16,2-2-32-16,1-1 0 0,1 0-592 0,0 2-112 0,2-1-16 0,-1 2-16 31,-1 1-528-31,-2-1-96 0,-3 4-32 0,-1-2 0 16,-2 3 416-16,-2 3 96 0,-8-3 16 0,0 0 0 0,0 0 464 0,5 8 0 0,-1 1 0 0,-2 1 0 15,0 1 304-15,-1 0 144 0,1-3 48 0,-1 4 0 16,0 1-240-16,2 1-32 0,1 2-16 0,1 1 0 16,0-3-208-16,2 6 0 0,-1 3 0 0,2 3 0 0,1 2 0 0,2 3 0 15,2 3-128-15,0 4 128 0,1 2 0 0,0 2 0 16,1 1 0-16,2 2 0 0,2 0 0 0,1 0 0 15,1 2 0-15,1 2 0 0,-1-3 0 0,0 1 0 32,-1 2 0-32,1 0 0 0,0-2 0 0,-3 0 0 0,-1-3 0 0,-2 2 0 0,-4-3 0 0,0-3 144 0,-1-2 16 0,-1-3 0 31,-2 1 448-31,-2-6 96 0,-1 0 0 0,0-2 16 16,-3 0 496-16,-1-4 112 0,0 0 16 0,-2 1 0 15,-4-3-480-15,0 0-96 0,-3-1 0 0,-2 0-16 16,-3 0 176-16,-3 1 32 0,-2-7 16 0,-4 2 0 0,0-1-192 15,-3-3-32-15,-3-1-16 0,1-2 0 0,-1-2-400 0,-1-1-80 16,0-2 0-16,1-3-16 0,0 0-240 0,3-2-256 16,0-2 48-16,3 1 16 15,2 0-2336-15,4 2-464 0</inkml:trace>
  <inkml:trace contextRef="#ctx0" brushRef="#br0" timeOffset="12889.4">1870 5283 17439 0,'0'0'768'0,"-6"-2"176"0,0-1-752 0,-2 2-192 16,0-1 0-16,-1 4 0 15,0-1 976-15,-2 2 176 0,0 1 16 0,-1-1 16 16,0 3 48-16,-1 0 16 0,-1 3 0 0,-2 0 0 16,-1 3-352-16,2-1-64 0,0 2 0 0,4 1-16 15,-1 2-304-15,3 4-64 0,1 8-16 0,3-2 0 16,2-1-256-16,3 2-48 0,3 6-128 0,2-2 192 15,3 0-192-15,3-5 0 0,4 0 0 0,2-3 0 16,2-4 128-16,2-3 0 0,0-7-128 0,1-4 192 0,0-5 176 0,1-5 16 16,-3-7 16-16,0-3 0 0,-2-4 336 0,-2-5 64 15,-4-6 16-15,-2-2 0 0,-2-4-48 0,-3-1-16 16,-4-4 0-16,-2-1 0 0,-2-1-240 0,-2 0-64 16,-1-2 0-16,-2 1 0 0,-3 0-80 0,-2 1-32 0,-1 1 0 15,0 2 0-15,-2 0-336 0,-1 8 0 0,3 5 0 0,1 3-192 16,1 2-1216-1,3 5-240-15,1 4-48 0,2 5-9456 0,0 4-1904 0</inkml:trace>
  <inkml:trace contextRef="#ctx0" brushRef="#br0" timeOffset="13220.61">2169 5536 26783 0,'0'0'1184'0,"0"0"240"0,0 0-1136 0,0 0-288 0,0 0 0 0,0 0 0 16,7-4 1376-16,-1-2 224 0,0-5 32 0,0-2 16 16,2 4-592-16,0-1-112 0,-2-6-32 0,1 3 0 15,-2-1-720-15,0-1-192 0,0 0 0 0,-1-1 0 16,-1 0 0-16,0 1 0 0,-3-1 0 0,0 0 0 0,-2 2 160 0,0 1-160 16,0 3 192-16,-2 1-192 0,-1 1 352 0,0 1-32 15,-1 2-16-15,0 4 0 0,6 1 48 0,-6 6 16 16,-1 5 0-16,2 2 0 0,0 1-112 0,0 4-32 15,2 3 0-15,2 3 0 0,1 2-16 0,1-3 0 16,0-2 0-16,2-1 0 0,1 2-208 0,1-4 0 0,3 2 0 16,4-2 0-1,-1-1 0-15,4-4 0 0,-1-5 0 0,2 2 0 16,-1 2-640 0,2-3-32-16,3 1 0 0,1-2 0 0,1-3-2624 0,0 1-528 0</inkml:trace>
  <inkml:trace contextRef="#ctx0" brushRef="#br0" timeOffset="13521.73">2753 5258 30575 0,'-19'2'1344'0,"7"-1"304"0,-3 0-1328 0,-4 2-320 0,-2 0 0 0,1 1 0 16,0-1 1008-16,3 3 128 0,0-2 16 0,3 2 16 15,-1 3-224-15,5-2-48 0,1 2-16 0,4 0 0 16,2 0-880-16,3 0 0 0,4 0-128 0,2 2 0 0,5 1-192 0,2-1-16 15,1 0-16-15,2-1 0 0,2 1 112 0,0-2 32 16,3-2 0-16,-2 1 0 0,-3-1 208 0,1-1 0 16,0 0-160-16,0 0 160 0,2 1 0 0,-4-1 192 15,-2 3-32-15,-4-1 0 0,-5 0 336 0,-2 1 64 16,0 0 16-16,0 3 0 0,-2 2 192 0,-3 2 32 16,-4-1 16-16,-2 4 0 15,-1-6-368-15,-2 2-80 0,0 2-16 0,-1-2 0 16,0-2-352-16,-1-3 0 0,-2 2 0 0,3-2-128 15,2 1-1904 1,0-3-368-16,1-3-80 0</inkml:trace>
  <inkml:trace contextRef="#ctx0" brushRef="#br0" timeOffset="13773.65">3116 5247 19343 0,'-12'-8'848'0,"6"8"192"0,-1 0-832 0,-2 3-208 0,-1 0 0 0,-1 3 0 16,-1-2 2752-16,-1 2 512 0,-1 3 112 0,1 3 16 16,0 2-1200-16,1 2-224 15,2 2-48-15,1-1-16 0,2 3-1136 0,3 1-240 16,2 1-32-16,2 0-16 0,0-1-128 0,2 0-32 16,3-2 0-16,3-2 0 0,1-1-320 0,1-3 0 15,-1 4 0-15,1-3 0 0,0-2 0 0,2-2 0 16,1-3 0-16,2-1 0 15,2 1-448-15,0-3-16 0,-2 1 0 0,2-4 0 16,0-3-1296-16,0-1-256 0,-3 0-48 0,-1 2-16 16,0 0-1088-16,-1-4-224 0</inkml:trace>
  <inkml:trace contextRef="#ctx0" brushRef="#br0" timeOffset="14058.41">3327 5333 23199 0,'7'18'1024'0,"-2"-8"224"0,3 4-992 0,-1 0-256 0,0 1 0 0,0 2 0 16,-1 2 1472-16,1-1 240 0,-1 0 48 0,1 2 16 16,-1-2-352-16,1 0-64 0,-2 1-16 0,0-1 0 15,-1-4-832-15,0-1-160 0,-2-1-32 0,1-3-16 16,-2-2 192-16,-1-7 32 0,0 0 16 0,0 0 0 16,0 0 272-16,0 0 48 15,0 0 16-15,0 0 0 0,-5-12-176 0,1-1-16 16,0-6-16-16,0 1 0 0,1-5-288 0,-1-1-48 15,0-2-16-15,1-2 0 0,2 1-192 0,1 3-128 16,0-4 160-16,0 4-160 0,2 0-224 0,2 2-144 16,0 4-16-16,1-2-16 15,2 3-1344-15,1 4-272 0,1-1-48 0,0 6-9456 16,1 7-1872-16</inkml:trace>
  <inkml:trace contextRef="#ctx0" brushRef="#br0" timeOffset="14205.65">3744 5412 4607 0,'-5'4'400'0,"0"4"-400"16,0 1 0-16,-1 4 0 15,1 0 5440-15,1 0 1024 0,2 0 192 0,2-1 32 16,2 0-4736-16,4 1-944 0,-1-3-192 0,1-2-48 31,1 1-2400-31,1 0-480 0</inkml:trace>
  <inkml:trace contextRef="#ctx0" brushRef="#br0" timeOffset="14991.94">3793 4956 12895 0,'-3'-8'1152'0,"-1"0"-928"16,3 2-224-16,-1-1 0 0,1 2 1776 0,1 5 304 15,0 0 64-15,0 0 16 0,0 0-1520 0,0 0-288 16,0 0-64-16,0 0-16 0,0 0-704 15,9 5-144-15,0 1-16 0,-1 1-16 0,0 2-960 16,-2 2-192-16,0 1-32 0,-1-1-16 0,-1 2-320 0,1 3-64 0,-1-2-16 0,1 2 0 0,-1 0 3392 0,1 1 672 16,1 2 144-16,-1 2 32 0,1 1 16 0,1 3 0 15,-3-2 0-15,2 6 0 0,1-1-320 0,-1 0-48 16,1 2-16-16,-2-2 0 0,-1 0-32 0,0 2-16 16,0 0 0-1,-2-5 0-15,1-2-624 0,0 0-128 0,-1-3-32 0,1 0 0 16,-2-3-192-16,0-1-64 0,1-6 0 0,-1-2 0 15,-1-8 64-15,0 0 0 0,0 0 0 0,0 0 0 16,0 0-512-16,0 0-128 0,0 0 0 0,0-9 0 16,0-7 0-16,1 0 0 0,1-2 0 0,0-1 0 31,-1-2-720-31,3 1-64 0,0 1-16 0,2 2 0 0,0 4 288 0,2 0 48 0,0 1 16 0,0 4 0 16,1 0 16-16,1 3 16 0,0 1 0 0,4 4 0 0,-1 0 272 0,1 0 144 15,0 3-160-15,2 1 160 0,0 0 0 0,-1 2 240 16,0 2-32-16,-1 4 0 0,-1-3 592 0,-1 1 112 15,-3 1 32-15,-3 2 0 0,-2 0 144 0,0 0 16 16,-3 4 16-16,-1-2 0 0,0-2-352 0,-2 2-80 16,-5-1-16-16,-1 2 0 15,1-2-352-15,-1-1-80 0,-1-2-16 0,0-2 0 16,-1 0-224-16,1-3 128 0,-1-3-128 0,2-2 0 16,0 1-256-16,0-2-128 0,-1-3-48 0,1-2 0 15,3-2-336-15,0-1-80 0,0 1-16 0,2-1 0 16,2-1-176-16,1 1-48 0,1 3 0 0,-1 5 0 15,4-7 416-15,0 2 80 0,3 0 16 0,0 2 0 0,2 0 368 0,2 2 80 16,1-2 128-16,2 2-208 0,2 1 208 0,1 0 0 0,2 0-160 0,3 0 160 16,2-4 0-16,-2-1 0 0,-1 0 0 0,-2-2 0 15,0-1 0-15,-1-1 0 0,0 0 0 0,0-2 0 16,-2-1 0-16,-2 0 0 0,2-1 192 0,-3 0-64 16,-3-1 96-16,-2 1 16 0,-1 0 0 0,-2-2 0 15,-1-2-32-15,-1 2 0 0,-2 0 0 0,-1 4 0 16,-1-1 272-16,-3 3 48 0,-3 2 16 0,-1 1 0 0,-2-1 96 0,-1 5 0 15,0 0 16-15,-1 2 0 0,0 2 48 0,2 3 0 16,2 3 0-16,1 2 0 0,1 3-272 0,1 3-48 16,2-2-16-16,3 4 0 0,1 2-112 0,2 3-32 15,2-1 0-15,0 1 0 0,3-1-96 0,3-3-128 16,0-2 176-16,2 0-176 0,1 1 0 0,0 1-192 16,1-2 0-16,0-3 0 15,-1-2-2000-15,3-4-400 16,1-1-80-16,2 0-13968 0</inkml:trace>
  <inkml:trace contextRef="#ctx0" brushRef="#br0" timeOffset="15292.57">4941 5308 28159 0,'0'0'1248'0,"0"0"256"0,-8-5-1200 0,0 0-304 0,-1 1 0 0,0 1 0 16,-1 0 1808-16,-2 2 304 0,-1-3 64 0,0 4 16 15,-1 4-976-15,-1-1-208 0,2 2-48 0,2 2 0 16,-1 2-768-16,1 4-192 0,2 0 0 0,1 0 0 15,3 1 0-15,1 2 0 0,2 1-144 0,3-3 144 16,3 0-192-16,1 2 192 0,3 0-208 0,2-1 80 16,2 2-176-16,2-4-16 15,2 2-16-15,1-2 0 0,-1-3 48 0,-1 1 16 16,2 0 0-16,-1 2 0 0,1-1 272 0,-2 1 0 16,1-1 0-16,-2 0 0 0,1-1 240 0,-3 0 144 15,-3 0 48-15,-3-1 0 0,-1-1 432 0,-1 0 96 16,-2 1 0-16,-2 1 16 0,-2-1 48 0,-2 2 0 15,-3-4 0-15,-4 2 0 0,-1 2-304 0,-2-2-48 0,0-1-16 0,-2 0 0 16,0-1-496-16,1 1-160 0,-2-1 0 0,0 1 0 16,-1 2-2864-16,-2-3-672 0</inkml:trace>
  <inkml:trace contextRef="#ctx0" brushRef="#br0" timeOffset="34288.18">6177 4965 11967 0,'0'0'528'0,"0"0"112"0,0 0-512 0,0 0-128 0,0 0 0 0,3 8 0 16,-1 1 4448-16,0 4 864 0,-1 5 160 0,1 5 32 0,2 3-3184 0,2 5-640 0,-4 5-128 0,1 6-16 31,1 1-960-31,0 4-192 0,-2 1-48 0,1 3 0 16,1-1-336-16,-2-1 128 0,0 2-128 0,-1-3 0 15,0-1 0-15,1-2 0 0,0-4 0 0,-1-3-128 32,1-3-1440-32,0-7-288 0,1-5-48 0,1-5-8320 0,0-3-1664 0</inkml:trace>
  <inkml:trace contextRef="#ctx0" brushRef="#br0" timeOffset="34488.71">6581 4832 23039 0,'0'0'2048'0,"0"0"-1648"0,0 0-400 0,4 9 0 16,0 3 2176-16,-1 1 336 0,-1 1 80 0,2 9 16 0,-1 4-688 0,2 4-128 16,-1 4-16-16,1 8-16 0,2 6-1200 0,0 0-240 15,-1-1-64-15,1 3 0 0,3 1-256 0,-1-1 0 16,0 0 0-16,1-1 0 16,3 1-1216-16,-1-3-320 0,-2-4-48 0,1-1-16 15,1-4-1216-15,-3-2-240 0</inkml:trace>
  <inkml:trace contextRef="#ctx0" brushRef="#br0" timeOffset="34667.14">6336 5440 14735 0,'-19'-3'640'0,"9"0"160"0,0 0-640 0,0-1-160 0,0-2 0 0,3 3 0 0,3-1 4928 0,4 4 960 16,0 0 192-16,5-7 48 0,4-1-4224 0,4 0-848 0,4 2-160 0,4-2-48 15,1-1-704-15,3-1-144 0,2-2 0 0,1 0 0 32,0 2-1168-32,1-2-192 0,1 2-48 0,1-1-9520 0,-1 2-1904 15</inkml:trace>
  <inkml:trace contextRef="#ctx0" brushRef="#br0" timeOffset="34853.89">7151 4676 17503 0,'0'0'1552'0,"0"0"-1232"16,0 0-320-16,0 0 0 0,1 8 3136 0,0 3 576 15,1 4 128-15,-1 3 0 0,2 4-2032 0,-1 4-400 0,2 3-96 0,1 3-16 16,1 1-784-16,-1 3-144 0,1 1-48 0,1-1 0 31,1 0-704-31,0-2-160 0,-1-4-32 0,1-2 0 16,0-3-2576-16,-1-2-528 0</inkml:trace>
  <inkml:trace contextRef="#ctx0" brushRef="#br0" timeOffset="35036.4">7074 4952 22111 0,'0'0'1968'0,"0"0"-1584"0,0 0-384 0,0 0 0 16,0 0 3136-16,0 0 528 0,0 0 112 0,0 0 32 15,0 0-1424-15,0 0-272 0,9 0-64 0,3 0-16 16,3-1-1152-16,4-1-240 15,-1 0-32-15,4 1-16 0,0-5-400 0,4 2-192 16,3 1 160-16,2-4-160 16,1 1-896-16,2 0-256 0,2 2-64 0</inkml:trace>
  <inkml:trace contextRef="#ctx0" brushRef="#br0" timeOffset="36469.56">1361 6607 33119 0,'-5'-4'1472'0,"0"-2"288"0,-2 4-1408 0,1 2-352 15,-1 1 0-15,-1 2 0 0,0-3 1104 0,1 2 160 16,-1 4 16-16,0 1 16 0,1 2-304 0,1 3-64 16,1 4-16-16,0 2 0 0,1 3-736 0,1 5-176 0,0 1 0 0,2 2 0 15,1-3-144-15,1 0-32 0,2-1 0 0,1 0 0 32,1-2-448-32,3-2-80 0,0-1-32 0,2-5 0 15,3 0-608-15,3-2-128 0,1-2-32 0,2-3 0 16,2-4-480-16,1-4-80 0,1 0-32 0,-3-2 0 15,0-5 48-15,-2-1 16 0,2 2 0 0,-3-6 0 16,-3-1 864-16,0-1 160 0,-2-3 48 0,-1 0 0 0,-2-2 960 0,-3 1 160 16,-1-1 48-16,-1 0 16 0,-1 2 1216 0,-3 3 240 15,-3 4 48-15,-1 1 16 0,-1 1-208 0,-1 2-64 0,-2 3 0 0,-1 0 0 16,-2 2-368-16,2 2-80 0,0 2 0 0,1 3-16 16,2 1-560-16,2 2-128 0,1 2 0 0,3 5-16 15,2-2-304-15,3 3 0 0,4 2 0 0,1-4 0 16,3 1-160-16,0 0 160 0,2-3-160 0,-1 0 160 15,-1-2 0-15,1 0 0 0,1-3-128 0,-2-4 128 16,-3-1 0-16,1-1 0 0,-2-5 0 0,0 1 0 0,-1-2 384 0,-2 0-16 16,-6 4-16-16,2-7 0 0,-2 1 272 0,-3-1 48 15,0-3 16-15,-1 1 0 0,-1 0-400 0,0-2-80 16,0 1-16-16,0-1 0 16,-2-2-1168-16,2 1-240 0,-2-2-64 0,2 1-13072 0</inkml:trace>
  <inkml:trace contextRef="#ctx0" brushRef="#br0" timeOffset="36754.99">1763 6785 1839 0,'0'0'160'0,"5"7"-160"15,1 6 0-15,0 1 0 0,-1 2 5248 0,1 1 1008 16,1 0 208-16,-2 0 32 0,0-1-3664 0,0 1-720 16,-1-1-160-16,0 1-32 0,0 0-784 0,0-1-176 15,0-3-16-15,0 0-16 0,0 0-672 0,0-5-256 0,0-3 176 0,1-1-176 16,-5-4 0-16,6-2 0 0,0-3 0 0,-1-1-160 15,0-4-96-15,2-1-32 0,-1-4 0 0,1-2 0 16,-1-2-48-16,1-2-16 0,-1-2 0 0,1-1 0 16,-1 2 96-16,1 0 32 0,1 0 0 0,-1 1 0 15,1 1 224-15,0 3 0 0,0 2 0 0,1 3 0 0,-3 1 128 16,1 5 80 0,-7 6 16-16,0 0 0 0,8 4-16 0,0 5 0 15,-2 7 0-15,1 2 0 0,-2 1-16 0,1 5-16 16,1 2 0-16,-1 3 0 0,4-2-176 0,-3 0 0 0,3 1 0 0,-3-3 0 31,1-3-2336-31,1-3-352 0,0 0-64 0</inkml:trace>
  <inkml:trace contextRef="#ctx0" brushRef="#br0" timeOffset="36941.87">2211 6402 26207 0,'0'0'1152'0,"0"0"256"0,3 8-1136 0,-1 2-272 15,1 4 0-15,2 3 0 0,-2 3 608 0,1 2 64 16,2 4 16-16,2 4 0 16,1 5 80-16,2 3 32 0,-1 3 0 0,0 2 0 15,1 0-608-15,-1-2-192 0,1 0 128 0,0-2-128 32,1 0-320-32,1-3-128 0,0-3-32 0,2-4-8640 0,-4-3-1728 0</inkml:trace>
  <inkml:trace contextRef="#ctx0" brushRef="#br0" timeOffset="37293.33">2192 6749 4607 0,'0'0'400'0,"0"0"-400"0,0 0 0 0,0 0 0 16,0 0 4352-16,0 0 800 0,2 7 160 0,5 1 16 16,-2 0-3552-16,4 0-720 0,3 1-144 0,2 1-16 15,2 0-480-15,1-1-96 0,1-3 0 0,1 1-16 0,2-2-304 0,3-1 128 16,1-2-128-16,-2 0 0 0,-1-2 144 0,0-2-144 15,1 0 0-15,-3-1 144 0,-1-1-144 0,-2 0 160 16,-3-1-160-16,-1 0 160 0,-1 1-32 0,-2-2-128 16,1-1 192-16,-5-1-64 0,-2-1 64 0,-1 0 0 15,-2 0 0-15,0-2 0 0,-1 0 64 0,-1-1 0 16,-2-1 16-16,-2 0 0 16,-1 1 496-16,-1 2 80 0,-1 2 32 0,-1 1 0 15,-1 3 208-15,-1 2 64 0,2 1 0 0,0 1 0 16,2 3-272-16,1 4-48 0,-1 2-16 0,4 3 0 15,0 4-480-15,2-1-80 0,1 2-32 0,2 1 0 16,2 5-224-16,3-1 0 0,-1 1 0 0,3-2 0 16,2 1-960-16,2-1-256 0,1-3-32 15,2-2-16-15,-2-3-2000 0,2-1-416 0</inkml:trace>
  <inkml:trace contextRef="#ctx0" brushRef="#br0" timeOffset="37625.75">2746 6773 17503 0,'0'0'768'0,"0"0"176"0,0 0-752 0,0 0-192 16,0 0 0-16,0 0 0 0,2 8 2512 0,1 1 480 15,-2 3 80-15,2 1 32 0,-2 0-1280 0,2 1-256 16,1 2-48-16,-1-3-16 0,3 2-928 0,-2-2-176 16,-2 0-32-16,2-3-16 0,3-1-160 0,-1-2-48 15,-1-3 0-15,-5-4 0 0,0 0-144 0,0 0 0 16,0 0 144-16,10 2-144 0,-1-4 0 0,-2-2 0 15,0-3 0-15,-2-1 0 0,-1-1 0 0,0-3 0 0,0-2-160 0,0-3 160 16,0-2-176-16,1-2 176 0,0 0-160 0,0 0 160 31,1-1-432-31,0 4 16 0,1-2 0 0,-1 4 0 0,1 2 272 0,-1 4 144 0,-1 3-160 0,-5 7 160 0,0 0 240 16,7 5 144-16,-1 4 16 0,0 6 16 0,-2 3 160 0,-1 2 16 16,0 3 16-16,0 2 0 0,-1 0-352 0,2-3-64 15,0 0 0-15,1 0-16 0,1-5-352 0,0 0-64 0,2-1-16 0,1-3 0 31,1-2-2896-31,1-3-592 0</inkml:trace>
  <inkml:trace contextRef="#ctx0" brushRef="#br0" timeOffset="37810.4">3244 6510 14735 0,'0'-21'1312'0,"0"15"-1056"15,0 6-256-15,0 0 0 0,0-6 2976 0,0 6 544 16,0 0 96-16,0 0 32 0,0 0-2352 0,6 11-464 15,1 1-80-15,-2 5-32 0,3 3 128 0,-2 4 32 16,-1 2 0-16,3 1 0 0,0 3-608 0,3 2-112 16,-4 2-32-16,2-1 0 0,1 0-272 0,0 0-64 15,0-2-16-15,0-2 0 16,-3-3-976-16,1-2-192 0,-1 1-32 0,-2-4-7584 0,-1-1-1504 0</inkml:trace>
  <inkml:trace contextRef="#ctx0" brushRef="#br0" timeOffset="37994.54">3177 6822 37311 0,'0'0'1664'0,"0"0"320"0,0 0-1584 0,0 0-400 0,0 0 0 0,0 0 0 16,0 0 1200-16,0 0 144 0,15 1 48 0,3 0 0 16,4-1-400-16,4-2-80 0,3-4-16 0,2-1 0 15,3-4-624-15,5-2-128 0,3 0-16 0,2-3-128 31,4 2-1296-31,2 1-368 0</inkml:trace>
  <inkml:trace contextRef="#ctx0" brushRef="#br0" timeOffset="38457.37">4324 6869 8287 0,'0'0'736'0,"0"0"-592"16,-3 7-144-16,0 1 0 16,3 3 4752-16,-1-5 928 0,-1 3 176 0,2 2 32 15,0-1-3760-15,3 3-752 0,0 0-160 0,0 2-16 16,3 0-816-16,-1 2-144 0,0-1-48 0,0 1 0 16,2 0-2240-16,-1-4-448 15,1-2-80-15,-1-1-32 0</inkml:trace>
  <inkml:trace contextRef="#ctx0" brushRef="#br0" timeOffset="38795.4">4374 6626 23551 0,'0'0'512'0,"0"0"128"0,0 0 0 0,0 0 16 0,0 0-528 0,0 0-128 0,0 0 0 0,8 7 0 16,0 4 128-16,2 1-128 0,2 2 192 0,0 2-64 15,-2 1-128-15,0 3 0 0,1-1 144 0,-1 3-144 0,-1 2 0 0,0 1 0 16,1 1 0-16,-1 0 0 0,-1-3 128 0,-1 2-128 15,-1 0 128-15,-1-4-128 0,-1-2 0 0,0-2 128 16,-2-1-128-16,1-6 0 0,-1-1 0 0,-2-9 128 16,0 0-128-16,0 0 0 0,0 0 128 0,4-6-128 15,0-7 160-15,0-3-160 0,-1-1 0 0,1-2-192 16,-2-5 16-16,2-2 0 16,0-1 176-16,4 1 0 0,-2-1 0 0,2 4-128 15,1 2 512-15,2 3 96 0,1 2 32 0,2 3 0 16,3 4 576-16,0 3 128 0,0 3 32 0,0 3 0 15,1 3 0-15,0 4 0 0,-1 5 0 0,0 5 0 0,-1 5-288 16,-1 3-48-16,2 2-16 0,-1 2 0 16,-2-2-576-16,2 2-112 0,0 0-16 0,-1-2-17344 15</inkml:trace>
  <inkml:trace contextRef="#ctx0" brushRef="#br0" timeOffset="39428.25">5970 6648 17503 0,'0'0'1552'0,"-8"3"-1232"0,-1-2-320 0,-2 3 0 0,0-1 1984 0,-1 2 352 15,-1 1 64-15,0 4 16 0,-2 3-912 0,2 1-176 16,2 8-48-16,-1 0 0 0,2 6-832 0,0-2-160 15,5 2-32-15,1-2-16 0,2-2-240 0,0-3 0 16,4-3 0-16,2-2 0 0,1-2 0 0,1-4 0 16,2-2 0-16,3-3 0 0,0 1 0 0,1-6 0 0,0-4 0 15,1-1 0-15,0-5 0 0,0-1 128 0,0-2-128 0,0-4 192 16,0-2-64-16,-1 1-128 0,-1-1 176 0,0-1-176 16,-2 3 240-16,-1-1-64 0,0 4-16 0,-2 1 0 15,-1 2 32-15,-2 2 16 0,-2 1 0 0,-1 8 0 16,0 0 384-16,0 0 80 0,0 0 16 0,0 0 0 0,0 0-448 0,-2 11-96 15,0 2-16-15,4 0 0 0,0 4-128 0,4-3-144 16,0 2 144-16,2-2-208 31,0-1-624-31,2 0-112 0,1-3-16 0,3-2-9168 0,3 0-1840 0</inkml:trace>
  <inkml:trace contextRef="#ctx0" brushRef="#br0" timeOffset="39760.11">6984 6544 12895 0,'-14'-8'576'0,"6"7"112"0,-1 1-560 0,-3 1-128 0,-1-3 0 0,-1 2 0 16,-2 1 4208-16,0 1 800 0,1 1 176 0,2 0 16 16,1 1-3216-16,3-2-656 0,4 2-128 0,1 1-32 31,0 2-912-31,4-7-256 0,0 0 0 0,6 9 0 15,5 0 0-15,2-2-256 0,2 0 48 0,4 3 0 0,1-3 208 0,4 2-192 16,-3 1 192-16,0-1-192 16,-2 0 192-16,-1-1 0 0,-1 2-160 0,-1-3 160 0,-2 0 0 0,-3 3 0 15,-6-4 0-15,-2 5 0 0,-2-2 272 0,-4 1-16 16,-2 1-16-16,-3 0 0 0,1 2 176 0,-4 2 32 16,-1-5 16-16,-1 2 0 0,-1 0-336 0,-2-3-128 0,-1-3 0 0,2-1 0 31,2-1-1760-31,2-1-448 0,3-3-96 0,3-1-12032 0</inkml:trace>
  <inkml:trace contextRef="#ctx0" brushRef="#br0" timeOffset="39997.82">7275 6681 6447 0,'0'0'576'0,"0"0"-576"16,0 0 0-16,-5 5 0 0,-1 2 3056 0,0-4 496 0,-1 3 96 0,2 2 32 15,0 1-2144-15,0 1-416 16,-1-1-96-16,3 2 0 0,0 0-480 0,0 1-96 0,3 1 0 0,3-4-16 15,1-1-240-15,2 0-32 0,1 0-16 0,1-2 0 32,1 1 176-32,1-3 48 0,1-3 0 0,-1-1 0 0,1-1 144 0,-1-2 48 15,-1-1 0-15,0-2 0 0,-1-3 96 0,-1 1 32 16,-2 0 0-16,-1 0 0 0,-2-1 176 0,0 1 32 16,-2-4 16-16,1 2 0 0,-2-2-400 0,-2 0-64 15,-1-1-32-15,-1 0 0 0,0 2-288 0,-1-1-128 16,1-1 128-16,0-1-128 15,0-1-1984-15,-2 2-496 0,2 0-80 0</inkml:trace>
  <inkml:trace contextRef="#ctx0" brushRef="#br0" timeOffset="40529.99">7490 6403 4607 0,'0'0'400'0,"0"0"-400"16,0 0 0-16,0 11 0 0,-1-1 3392 0,1 3 576 15,0 1 128-15,1 3 32 0,1 3-2096 0,1 2-432 16,-2-2-64-16,2 3-32 0,1 2-752 0,2 0-160 0,1 1-16 0,1-2-16 16,0 1-432-16,-1-3-128 15,4 1 0-15,-3-4 0 0,-1 1-192 0,1-3-128 16,0-2-48-16,1 0 0 16,0-8-464-16,2 0-80 0,-2-2-32 0,1-5 0 15,1-2-112-15,-2-2-32 0,0-5 0 0,0-1 0 0,0 1-304 0,-1 0-64 0,-3 0-16 0,1-3 0 16,-1 2 480-16,0-2 96 0,-1 0 0 0,-2-1 16 0,2-1 880 0,0 1 320 15,0-1-16-15,-1 1 0 0,-2-2 1488 0,0 4 288 16,1 0 64-16,-1 5 16 0,-1 6 224 0,0 0 48 16,0 0 16-16,0 0 0 0,0 0-832 0,0 0-160 15,0 9-48-15,0 2 0 16,0 2-448-16,1 3-112 0,2-3-16 0,1 1 0 16,0 3-448-16,1-1-112 0,-1 0-16 0,1-2 0 15,2 3-256-15,0-1 0 0,3-3 0 0,0-2 0 16,0-1 0-16,2-3 0 0,0-1 0 0,0-3 0 15,-1-1 0-15,0-4 0 0,-2-1-176 0,1-4 176 16,1-2-240-16,-1-1 64 0,-1-2 16 0,0 0 0 16,-1 2-16-16,1-5 0 0,1 2 0 0,-4 0 0 0,-2 0 176 0,-1 3 0 15,-1-3-144-15,1 4 144 0,-1 1 192 0,1 1 128 16,-6 2 0-16,3 5 16 0,0 0-336 0,0 0 144 16,0 0-144-16,0 0 0 0,-4 8 240 0,1 1-64 15,1 3-16-15,1 1 0 0,1-3-160 0,0 1 0 16,1-1 0-16,2 2 0 0,2-2-208 0,3 1-32 15,1-2 0-15,0-1 0 0,2-2-2224 0,0 1-448 16,4-6-96-16,-1-1-9920 0</inkml:trace>
  <inkml:trace contextRef="#ctx0" brushRef="#br0" timeOffset="40699.25">8210 6404 911 0,'1'-26'0'0,"0"16"0"15,-1 0 0-15,0-4 0 16,-1 4 5264-16,0 2 976 0,1 8 192 0,0 0 32 15,0 0-4080-15,0 0-816 0,0 0-160 0,2 15-48 16,1 2-224-16,2 3-48 0,0 3-16 0,2 1 0 16,-1 4-640-16,2 0-128 0,1 1-32 0,2 1 0 15,0 1-272-15,2 2 0 0,0 0-176 0,0-4 176 32,0 1-448-32,0 3 32 0,-1-4 0 0,0 1-9312 0,-2-3-1856 0</inkml:trace>
  <inkml:trace contextRef="#ctx0" brushRef="#br0" timeOffset="40999.75">8284 6729 16575 0,'-3'-6'1472'0,"1"-2"-1168"0,-1-4-304 0,0 2 0 31,-1-1 2752-31,2 1 480 0,1 1 96 0,1-2 32 0,0 5-1264 0,1-1-256 16,1 1-48-16,4 0-16 15,-1 2-2288-15,1 2-448 0,2 1-80 0,3-2-32 16,0 3 176-16,2 0 16 0,0 0 16 0,2 0 0 15,-1 3-464-15,2-3-80 0,-2 1-32 0,3 1 0 16,-1 1 352-16,-1 1 80 0,1 1 16 0,-2 3 0 0,-2 1 496 0,0 2 112 16,0-5 0-16,-3 6 16 0,0 0 368 0,0 1 208 0,0 2-16 0,-1 0-16 15,-3 0 960-15,0 2 192 0,1 0 32 0,-1 0 16 16,-4-1-128-16,2-1-32 0,-1 0 0 0,0-4 0 16,-1 0-688-16,0-3-144 0,-1-8-16 0,0 0-16 31,0 0-672-31,0 0-144 0,4-7-32 0,0-3-7872 0,-1-6-1568 0</inkml:trace>
  <inkml:trace contextRef="#ctx0" brushRef="#br0" timeOffset="41299.91">8644 6498 10127 0,'1'-14'448'0,"-1"14"96"0,1-5-544 0,1 0 0 15,-1-2 0-15,0 1 0 0,0-2 3472 0,2 1 592 0,1 2 112 0,-4 5 32 16,5-4-2992-16,-5 4-576 0,7-5-128 0,-7 5-32 16,0 0-336-16,6 6-144 0,-1 5 128 0,-1 2-128 31,-1 1 320-31,0 3-32 0,-2 3 0 0,1 1 0 0,1 1 32 0,1 1 0 15,0 1 0-15,0-1 0 0,2 1-112 0,0-1-16 16,0-2 0-16,2 1 0 0,2-2-192 0,1-1 144 16,-1 1-144-16,1-5 128 0,-1 1 128 0,0-3 32 15,1-3 0-15,1-2 0 16,-1-3 96-16,1-2 32 0,0-3 0 0,0-3 0 0,-2-2 256 0,-1-4 48 16,0-4 16-16,-1 0 0 0,1 0 96 0,-4-1 0 0,-1-1 16 0,-1 0 0 15,-3-1-176-15,-1-1-32 0,-3-1-16 0,-3 2 0 16,-1 1-64-16,-1-2-16 0,-1 1 0 0,-2 2 0 15,-1-1-544-15,-1 4 0 0,-1-1 0 0,1 0 0 32,1 0-1632-32,0 2-432 0,0 3-96 0,2 4-9216 0,4 0-1840 0</inkml:trace>
  <inkml:trace contextRef="#ctx0" brushRef="#br0" timeOffset="41631.3">9116 6451 23039 0,'6'10'2048'0,"1"-4"-1648"0,-1 3-400 0,1 3 0 16,-2 4 2064-16,1-1 336 0,1 6 64 0,-2-1 16 16,-1-1-496-16,0 2-112 0,0 0-16 0,0-2 0 0,0 1-1200 0,-2-3-240 15,1-1-48-15,1-2-16 0,0-4-352 0,0-2 0 16,1-1 0-16,1-3 0 0,-6-4 0 0,7-3-288 16,-2-1 48-16,0-4 16 0,-1-2-64 0,0-2-16 15,-1-4 0-15,-1 2 0 0,0-5 304 0,-2 2 0 16,0-3 0-16,0-2 0 0,0-2 0 0,0-2 0 15,-2-2 0-15,4-1 0 16,0 2-256-16,3 1-128 0,2 1-48 0,2 6 0 0,0 3 240 0,3 5 32 0,1 9 16 0,0 3 0 16,0 9 560-16,0 8 112 0,0 6 32 0,-1 7 0 15,-2 6 272-15,-1 7 64 0,3 7 16 0,-1 4 0 16,-2 3-352-16,1 4-80 0,-1-6-16 0,0-3 0 16,4 2-464-16,-1-6 0 0,-3-3 0 0,0-4 0 31,1-4-1664-31,-3-5-448 0,-1-3-64 0,-4-3-14768 0</inkml:trace>
  <inkml:trace contextRef="#ctx0" brushRef="#br0" timeOffset="41931.68">6899 7155 15663 0,'-14'3'1392'0,"0"0"-1120"16,1-3-272-16,2 0 0 0,2-3 4480 0,4 2 832 15,5 1 160-15,0 0 32 16,0 0-3776-16,14 6-768 0,6 1-160 0,6-1-32 16,8 1 128-16,5-1 0 0,5-1 16 0,7 1 0 15,4 0-192-15,5-3-32 0,6 1-16 0,7-4 0 16,7 0 96-16,1-7 32 0,1 1 0 0,4-5 0 15,6 2-96-15,2-1-32 0,1-3 0 0,0 0 0 16,1-2-480-16,0 1-192 0,2 2 176 0,-2 1-176 16,0 3-384-16,-5-1-160 0,-3 2-32 0,-4 2-16 15,-3-2-1968-15,-6 5-400 0,-6-1-80 0</inkml:trace>
  <inkml:trace contextRef="#ctx0" brushRef="#br0" timeOffset="42201.3">7359 7528 35935 0,'-16'3'3200'0,"16"-3"-2560"16,0 0-512-16,0 0-128 0,5 8 1104 0,9-3 208 16,7-1 32-16,9-2 16 0,9 2-848 0,7-6-192 15,6-1-16-15,9-3-16 16,8-5 432-16,9-1 96 0,7-1 16 0,3 0 0 15,-2-2-416-15,2 2-80 0,2 1-16 0,1 0 0 16,-1 0-320-16,-1 3 0 0,-6 3 0 0,-3-1 0 31,-6-2-1456-31,-5 3-352 0,-3 2-80 0,-9 1-10592 0,-6 1-2128 0</inkml:trace>
  <inkml:trace contextRef="#ctx0" brushRef="#br0" timeOffset="42396.77">7649 7595 16575 0,'-5'2'1472'0,"1"5"-1168"0,2-1-304 0,2-6 0 15,8 7 5136-15,7-1 976 16,4-2 192-16,9-1 32 0,5-3-4800 0,12-3-976 16,8-1-192-16,9-2-48 0,3-1 144 0,3-4 32 15,1-1 0-15,2 0 0 0,2 0-496 0,3 3 0 16,0-1 0-16,-3 2 0 15,-4 0-1232-15,-3 2-240 0,-3 2-64 0,-6-1-15712 16</inkml:trace>
  <inkml:trace contextRef="#ctx0" brushRef="#br0" timeOffset="42548.9">7637 7875 35007 0,'0'0'3120'0,"5"8"-2496"31,7 1-496-31,9 0-128 0,9-1 1408 0,12-2 272 0,10-2 48 0,12-4 16 16,10-4-592-16,9-2-128 0,6-7-32 0,8-3 0 31,6 2-1504-31,0-8-320 0,-3-2-48 0</inkml:trace>
  <inkml:trace contextRef="#ctx0" brushRef="#br0" timeOffset="68692.81">19294 968 26607 0,'0'0'2368'0,"0"0"-1904"16,1 10-464-16,0 1 0 0,-1 3 1440 0,2 4 192 16,-1 5 32-16,2 4 16 0,-1 0-528 0,-1 6-96 15,-2 5-32-15,1 3 0 0,0 5-624 0,0 1-128 16,1 0-16-16,-1 0-16 0,0 1-240 0,2-1 0 15,-1-4 128-15,2-5-128 32,-2-3-480-32,2-8-144 0,-1-3-16 0,1-5-16 15,1-2-1600-15,0-5-320 0,0-5-64 0,-4-7-6128 0,0 0-1216 0</inkml:trace>
  <inkml:trace contextRef="#ctx0" brushRef="#br0" timeOffset="68846.09">19527 899 11967 0,'9'-28'528'0,"-5"19"112"0,0-4-512 0,0 3-128 0,0 1 0 0,0 2 0 16,-4 7 2640-16,0 0 496 0,5 5 112 0,-1 6 16 16,0 3-1600-16,0 7-304 0,0 8-64 0,0 6-16 15,-1 5-816-15,1 5-160 0,0 4-48 0,0 1 0 16,0 2-256-16,0-1 0 0,1 4 0 0,-1 1 0 16,-1 1 0-16,1-1-176 15,0-3 0-15,-1-2-8400 16,1-1-1696-16</inkml:trace>
  <inkml:trace contextRef="#ctx0" brushRef="#br0" timeOffset="69061.83">19273 1385 21183 0,'0'0'1888'0,"0"0"-1504"0,0 0-384 0,0 0 0 15,0 0 3456-15,0 0 640 0,0 0 112 0,8 5 16 0,2-3-2272 0,4-1-464 16,5-1-80-16,2-1-32 0,3-5-928 0,1 1-176 16,2 0-32-16,2 0-16 0,2-2-224 0,1 1 0 15,0-2-192-15,1 4-12272 16,2 3-2448-16</inkml:trace>
  <inkml:trace contextRef="#ctx0" brushRef="#br0" timeOffset="69461.89">20191 1840 29711 0,'0'0'1312'0,"-6"7"288"0,1 2-1280 0,1-1-320 0,4-8 0 0,0 0 0 15,0 0 784-15,0 0 112 0,0 0 0 0,6-8 16 16,1-4-16-16,2-4-16 0,1-4 0 0,1-5 0 16,1-4-880-16,1-4-128 0,1-3-64 0,0-3 0 15,1-4 16-15,-1 0 0 0,2-1 0 0,-4 0 0 0,-3 1 176 0,0-1 0 16,0 0 0-16,-1 2 0 0,-3 3 0 0,2 2 0 31,-1 1 0-31,0 3 128 0,-1 5 32 0,1 3 16 16,2 0 0-16,0 4 0 0,-2 6 80 0,1 3 0 0,-1 5 16 15,1 5 0-15,0 6-16 0,0 7-16 0,2 6 0 0,1 7 0 16,-3 2-240-16,3 7 0 0,-3 4 0 0,4 2 0 16,-1 2 0-16,1 1 0 0,0-1 0 0,1 2 0 15,1-1-144-15,0-2 144 0,2 0-208 0,-2-4 80 16,0-3-432-16,-3-2-80 0,-1-1 0 0,0-3-16 16,-1 1-1744-16,-1-4-352 0,-3-1-64 0</inkml:trace>
  <inkml:trace contextRef="#ctx0" brushRef="#br0" timeOffset="69646.82">20294 1453 29487 0,'0'0'2624'0,"0"0"-2112"0,0 0-512 0,1 6 0 16,2 1 1920-16,2 1 256 0,1-2 64 0,2 2 16 15,3-1-208-15,3-1-32 0,3 1-16 0,4 1 0 16,2-5-1232-16,3 3-240 0,2-5-48 0,2 2-16 0,1-3-272 0,0 0-64 31,0 0-128-31,2-3 192 16,0 0-2272-16,1 2-464 0,-2 1-80 0</inkml:trace>
  <inkml:trace contextRef="#ctx0" brushRef="#br0" timeOffset="70732.69">21647 1303 24879 0,'0'0'2208'0,"0"0"-1760"0,0 0-448 0,0 0 0 15,0 0 704-15,0 0 48 0,0 0 16 0,0 0 0 0,0 0 768 16,12-1 176-16,1 5 16 0,1-3 16 0,2-2-896 15,2-1-176-15,3 1-32 0,2 0-16 0,3 3-96 0,2 0-16 16,0-1 0-16,4 0 0 0,0-1-176 0,3 0-32 31,2 0-16-31,-2 0 0 0,0 2-144 0,2 0-16 16,-1-1-128-16,1 2 192 0,-3 1-192 0,2 0 0 0,-1 0 0 16,1 1 0-16,-1 2 0 0,-1-4 0 0,-2 1 0 0,1 0 0 15,0-2 128-15,-5 0-128 0,-2-2 0 0,0-1 0 16,-2-2 0-16,-3 1 128 0,-2-2-128 0,-3 1 0 15,-4 1 0-15,-1-5 0 0,-3 0 0 0,-1-3 0 16,-2 0 128-16,-1 0-128 0,-3-3 0 0,-1 0 144 0,-4-4-144 0,-2 2 128 16,-1-2-128-16,-3 0 128 0,-3-4-128 0,-3 0 128 15,-1-2-128-15,0 1 128 0,0-1-128 0,-1 3 0 16,-3-3 144-16,2 6-144 0,-1 4 0 0,2 3 0 16,0 2-192-16,2 4 64 15,2 3-576-15,1 2-96 0,-1 3-32 0,4 5-10560 16,1 3-2112-16</inkml:trace>
  <inkml:trace contextRef="#ctx0" brushRef="#br0" timeOffset="71233.39">21880 1828 19343 0,'-19'-14'848'0,"11"10"192"0,0 0-832 0,0 2-208 0,2-1 0 0,1 2 0 16,-1-1 1632-16,6 2 288 0,0 0 48 0,0 0 16 15,0 0-640-15,4 8-112 0,1 4-16 0,3 4-16 16,3-1-688-16,0 6-144 0,1 0-32 0,3 1 0 0,-1 0-16 0,0 0-16 16,1-1 0-16,-1 0 0 0,-1 0-144 0,0-3-32 15,-1-1 0-15,-2-2 0 0,-1-4-128 0,2-2 192 16,-4-3-192-16,-1-4 192 0,-6-2-192 0,0 0 0 15,0 0 0-15,-2-9 0 0,-2-4-256 0,-1-1-96 16,-3 1-16-16,-2-4 0 31,-3-1-32-31,-1-2-16 0,-2-1 0 0,-1 0 0 16,0-1-64-16,-1-1-16 0,-3-5 0 0,0 1 0 16,0-2 16-16,0 1 0 0,2 1 0 0,2 3 0 0,1 4 480 0,5 2 128 0,3 4 16 0,2 3 0 15,3 2 1520-15,1 2 288 0,2 7 64 0,0 0 16 16,11-2-1648-16,2 2-384 0,2 1 0 0,5 2 0 0,2-1 800 15,3 4 160-15,2 0 48 0,2 2 0 0,2-3-96 16,3 0-16-16,4-1 0 0,2-1 0 0,-1-1-160 0,3 1-32 16,1-2-16-16,3 1 0 0,1-1-224 0,0-1-32 0,0 0-16 15,0 3 0-15,-2-2-416 0,1 0-224 0,-4-2 32 0,-1 0 0 32,-2 1-256-32,0-4-32 0,1 0-16 0,0-1 0 15,-1-2-2512-15,-1 1-496 0</inkml:trace>
  <inkml:trace contextRef="#ctx0" brushRef="#br0" timeOffset="71896.84">23928 1208 23839 0,'0'0'1056'0,"0"0"224"0,0 0-1024 0,0 0-256 0,0 0 0 0,0 0 0 16,0 0 1344-16,0 0 240 0,2 5 32 0,-1 5 16 15,2 4 96-15,-2 9 32 0,0 2 0 0,1 5 0 16,-2 6-1312-16,0 5-272 0,-2 3-48 0,1 6-128 16,1-1 208-16,-1-1-64 15,1-1-16-15,0-2 0 0,-2-9-128 0,2 10 0 16,2-3 0-16,0-5 0 15,1-5-464-15,1-5-176 0,0-6-48 0,1-5 0 16,0-5-3152-16,2-6-640 0</inkml:trace>
  <inkml:trace contextRef="#ctx0" brushRef="#br0" timeOffset="72096.89">24307 1090 17503 0,'0'0'1552'0,"0"0"-1232"16,0 0-320-16,0 0 0 0,0 0 1520 0,0 0 240 15,0 0 48-15,2 7 16 0,-1 2 96 0,2 3 32 16,-2 4 0-16,2 0 0 0,0 5-1232 0,-1 4-240 16,2 2-48-16,1 5-16 15,0 3-608-15,2 8-112 0,0 0-16 0,0-3-16 16,2 2 528-16,-1-8 128 0,-1 3 0 0,1-4 16 31,-1 1-832-31,1-1-160 0,-1-3-48 0,-1-4-13072 0</inkml:trace>
  <inkml:trace contextRef="#ctx0" brushRef="#br0" timeOffset="72265.75">24025 1432 33231 0,'0'0'1472'0,"0"0"304"0,0 0-1424 0,0 0-352 0,0 0 0 0,0 0 0 15,6 3 864-15,2-1 96 0,3 3 32 16,3-2 0-16,4 1-288 0,4-1-64 0,1 1-16 0,3-3 0 15,6 0-1568-15,2-1-304 0,-1 1-64 0,-2-2-14720 16</inkml:trace>
  <inkml:trace contextRef="#ctx0" brushRef="#br0" timeOffset="72534.52">24819 896 21183 0,'0'0'1888'0,"0"0"-1504"16,0 0-384-16,-1 11 0 0,-3-4 1824 0,1 5 288 15,2 1 64-15,1 4 16 0,1 3-1040 16,0 3-224-16,1 6-32 0,-1-2-16 0,2 6-880 0,0-3-336 16,3 0 16-16,-1-1-9056 15,0-1-1808-15</inkml:trace>
  <inkml:trace contextRef="#ctx0" brushRef="#br0" timeOffset="72713.02">24712 1128 22111 0,'0'0'1968'0,"0"0"-1584"0,0 0-384 0,1 7 0 15,-1-7 2128-15,9 4 352 0,3 1 64 0,0 0 16 16,2 2-1024-16,1-2-192 0,-2-1-32 0,1-2-16 16,4 2-1024-16,0 0-272 0,1 1 0 0,0-2-10592 15,2 1-2208-15</inkml:trace>
  <inkml:trace contextRef="#ctx0" brushRef="#br0" timeOffset="72997.87">25385 1429 32991 0,'-12'-5'1472'0,"5"5"288"0,-3 3-1408 0,-3 1-352 16,-1 0 0-16,-1 1 0 0,2-1 1664 0,-2 4 256 15,-2-1 48-15,-2 6 16 0,4 3-928 0,0 2-176 16,2 5-48-16,2 0 0 0,0 3-640 0,3 1-192 0,2-2 0 0,3-1 0 16,3 0 0-16,0 0 0 0,3-2 0 0,3 0-192 31,4-1-1280-31,1-1-256 0,4-3-48 0,2-2-9856 0,2 0-1968 0</inkml:trace>
  <inkml:trace contextRef="#ctx0" brushRef="#br0" timeOffset="74498.67">27353 1234 11967 0,'0'0'1072'0,"-2"10"-864"16,-4 2-208-16,1 2 0 0,-1 6 3840 0,1 0 704 0,-1 3 160 0,2 3 32 16,0 3-3200-16,2 3-624 0,-1 4-128 0,2 0-16 15,1-2-528-15,1 1-112 0,3-1 0 0,0 0-128 31,1-4-2816-31,1-4-656 0</inkml:trace>
  <inkml:trace contextRef="#ctx0" brushRef="#br0" timeOffset="74682.78">27241 1555 19343 0,'0'0'1728'0,"0"0"-1392"0,0 0-336 0,0 0 0 15,0 0 4240-15,0 0 784 0,0 0 160 0,9 0 16 16,2-2-3152-16,2 1-624 0,1 0-128 0,3-2-16 16,4-1-944-16,2-1-176 0,1 1-32 0,1 0-128 15,3 2-1536-15,2-5-432 0,-1 2-80 0</inkml:trace>
  <inkml:trace contextRef="#ctx0" brushRef="#br0" timeOffset="75467.81">28139 1775 13823 0,'-10'13'608'0,"3"-4"128"0,0-1-592 0,0 1-144 0,2-1 0 0,5-8 0 31,-4 12 3696-31,4-12 704 0,0 0 144 0,0 0 16 16,0 0-2528-16,0 0-512 0,5-10-112 0,6-1 0 16,0-7-1248-16,6-6-160 0,3-5-192 0,2-1 32 15,-1-4-224-15,2 1-32 0,2-7-16 0,0 1 0 0,-3-2 64 0,0-2 16 16,-1 0 0-16,0 1 0 0,-1 1 352 0,-4 1 0 16,-1-2-144-16,-2 5 144 0,0 0 0 0,-3 4 0 15,-3 1 0-15,-1 4 0 0,0 4 0 0,-1 5-192 0,-1 4 16 0,0 6 0 16,-4 9 176-16,0 0-160 0,0 0 160 0,9 18-160 15,-3 1 160-15,-1 6 224 0,-2 1-48 0,0 7-16 16,1 6 80-16,1 5 16 0,1 6 0 0,1 3 0 16,-1 6-96-16,4-2-16 0,1 3 0 0,2-4 0 15,-1-5-144-15,2-3 0 0,-2-2 0 0,0-7 128 16,0-1-432-16,-2-4-80 0,2-1-32 0,-2-7-9184 16,-1-6-1824-16</inkml:trace>
  <inkml:trace contextRef="#ctx0" brushRef="#br0" timeOffset="75630.6">28343 1522 22111 0,'0'0'1968'0,"0"0"-1584"0,0 0-384 0,0 0 0 16,0 0 1968-16,8-6 304 0,-1 0 64 0,3 2 16 0,0 0-1024 0,3 2-208 15,4 2-32-15,5 0-16 0,0-1-672 0,3-3-128 16,0-2-16-16,2 3-16 15,-1-1-1840-15,0-3-384 0,-1-1-64 0</inkml:trace>
  <inkml:trace contextRef="#ctx0" brushRef="#br0" timeOffset="75868.58">28892 901 33279 0,'0'0'1472'0,"0"0"320"0,0 0-1440 0,6 8-352 0,-6-8 0 0,5 9 0 16,-5-9 1264-16,8 7 176 0,0-3 32 0,2 2 16 16,2 2-464-16,0-1-112 0,1-3-16 0,1-2 0 15,3 1-896-15,-2-2-144 0,-1-1-48 0,2 0-16 16,-2 0-3296-16,0 0-656 0</inkml:trace>
  <inkml:trace contextRef="#ctx0" brushRef="#br0" timeOffset="76333.89">29210 772 17503 0,'0'0'1552'0,"-5"-7"-1232"15,-3-4-320-15,-1 1 0 0,-2-1 2752 0,1-2 480 0,-2 3 96 16,-4-2 32-16,-2 2-1136 0,-1-1-240 0,-2 2-32 0,1 1-16 15,1 2-1040-15,-5 2-224 0,-1 1-32 0,-1 6-16 16,0 2-624-16,-1 7 0 0,-1 7 0 0,1 5 0 16,0-5 0-16,3 5 0 0,5 2 0 0,0 8-128 0,2 4 128 15,2 1 0-15,3 0 0 0,4-3-128 0,3 2 128 16,5-4 0-16,5-1 0 0,4-5-128 0,3-2 128 16,6-1-192-16,5-4 192 0,7-4-192 0,1-5-16 0,8-3-16 15,4-3 0-15,0-3 0 0,0-6 96 0,0-1 128 16,-3-7-208-16,-2-1 80 15,-4-1 128-15,-3 0 0 0,-2 0 0 0,-4-3 0 16,-3-2 0-16,-4-2 0 0,-5 1 0 0,-2-3 128 16,-5-3-128-16,-2 1 128 0,-4 2-128 0,-2 3 128 15,-5-5-128-15,-1 3 0 0,0 3 0 0,-2-3 0 32,-4 0-1648-32,-2 1-240 0,0-3-48 0</inkml:trace>
  <inkml:trace contextRef="#ctx0" brushRef="#br0" timeOffset="77018.05">24854 860 23327 0,'0'0'1024'0,"0"0"224"0,0 0-992 0,0 0-256 0,0 0 0 0,0 0 0 16,0 0 1232-16,0 0 208 16,9 9 32-16,-15 4 16 0,2 5-272 0,0 2-64 15,0 2-16-15,1 3 0 0,1 1-688 0,-1 2-128 16,2 0-16-16,1 4-16 0,-1-4-112 0,-1-2-32 15,2 0 0-15,0-1 0 0,3 1-144 0,-1 0-144 16,0-3 144-16,-1 1-208 16,2 2-2560-16,-2-4-512 0</inkml:trace>
  <inkml:trace contextRef="#ctx0" brushRef="#br0" timeOffset="77240.6">24713 1199 21183 0,'-10'-6'944'0,"10"6"192"0,0 0-912 0,0 0-224 16,0 0 0-16,0 0 0 0,0 0 2848 0,0 0 528 0,0 0 96 0,5-3 32 16,2 0-1600-16,0 0-320 0,1 1-64 0,3 0-16 15,0 2-880-15,2-2-176 0,2 1-48 0,-1-1 0 16,-1 1-208-16,0 1-32 0,2-4-16 0,0 1 0 16,1 1-144-16,-1-1-144 0,1-1 144 0,0 2-208 31,-1 0-2352-31,0 0-480 0,-4 2-96 0</inkml:trace>
  <inkml:trace contextRef="#ctx0" brushRef="#br0" timeOffset="77657.56">24928 795 2751 0,'-9'-10'128'0,"4"8"16"0,5 2-144 0,-8-3 0 16,-1 2 0-16,-3 0 0 0,2 1 5744 0,2 0 1104 16,-1 1 240-16,-7 0 32 0,-1-1-4048 0,4 3-832 15,-1-2-144-15,-3 4-48 0,-2-3-1120 0,-2 4-224 16,-3 2-64-16,-1 2 0 16,2 5-496-16,1 2-144 0,0 2 0 0,1 7 0 15,1 0 0-15,1 4 0 0,2 4 0 0,2 3-128 16,4-1 128-16,1 3 0 0,4 2-144 0,3-2 144 15,5-1 0-15,3-3-144 0,5-1 144 0,5-2 0 16,3 1-160-16,5-3 160 0,3-7-128 0,3-3 128 16,4-3-160-16,-1-3 160 0,2-3-192 0,0-6 192 15,-1-5-240-15,-1-5 64 0,3-4 16 0,-3-7 0 0,-5-5 160 0,1-2 0 16,-2-3 160-16,0 0-160 0,-3-4 256 0,-1 0-32 0,-2-2-16 16,-4 1 0-16,-3 0 80 0,-2-1 16 0,-4 2 0 15,-2 0 0-15,-1-2-48 0,-4 3 0 0,-8 0 0 0,-1 3 0 16,-3-1-64-16,-2 5-32 0,-4 0 0 0,-8-4 0 31,2 7-560-31,1 2-112 0,-5 6-32 0,9 5-11008 16,2 4-2208-16</inkml:trace>
  <inkml:trace contextRef="#ctx0" brushRef="#br0" timeOffset="84398.75">19657 3260 20271 0,'-2'-4'1792'0,"-3"0"-1424"0,-1-2-368 0,1 2 0 0,5 4 2576 0,-6 1 448 16,-1 4 96-16,2 2 16 0,1 2-1328 0,1 4-256 16,1 5-48-16,1 6-16 0,-1 3-576 0,2 8-112 15,-1 7-32-15,0 7 0 0,1 9-400 0,0 3-96 16,-2 3-16-16,1 1 0 0,0-2-256 0,1 1 0 0,2 1 0 0,0-4-144 15,-1-4-1856 1,2-3-368-16,-1-10-80 0,1-6-13040 0</inkml:trace>
  <inkml:trace contextRef="#ctx0" brushRef="#br0" timeOffset="84699.72">20039 3273 32991 0,'0'0'1472'0,"0"0"288"0,-6 9-1408 0,-2 0-352 0,0 3 0 0,-1 1 0 16,0 3 960-16,-1 2 112 0,-3 4 16 0,-2 5 16 16,0 6-432-16,-1 5-96 0,-4 2 0 0,1 3-16 15,-1 4-560-15,2 0 0 16,-2-1 0-16,2-5 0 0,1 0 208 0,3-3-64 16,1-3-16-16,2-1 0 0,0-7 528 0,3-2 112 15,3-2 0-15,-1-2 16 0,3-5 0 0,0-2 0 16,2-2 0-16,2-2 0 0,3-2-432 0,1 0-96 15,2-4 0-15,3-1-16 0,6-3-240 0,2-2-192 16,1 0 48-16,5-2 0 16,3 0-432-16,1-3-64 0,-1 1-32 0,0-1 0 0,1-1-1888 15,1 1-368-15,-1 0-80 0,1 1-7920 0,-2-6-1584 0</inkml:trace>
  <inkml:trace contextRef="#ctx0" brushRef="#br0" timeOffset="84969.37">20278 3753 13823 0,'-12'2'1216'0,"6"2"-960"16,-2 0-256-16,-1 4 0 15,-2 2 2752-15,0 5 496 0,-4-2 96 0,4 2 32 16,0 2-1328-16,2 3-272 0,3 2-48 0,-1 0-16 16,2-1-768-16,1 1-160 0,1-2-16 0,3-1-16 15,2-2-528-15,1 0-96 0,1-2-128 0,2-4 176 16,0 0-384-16,2-3-80 0,0-3-16 0,1-3 0 16,1 0-192-16,1-4-32 0,-2 0-16 0,0-2 0 15,0-4 224-15,0 0 64 0,-1-5 0 0,-1 0 0 0,-2 0 256 0,1 1 0 16,1-1 128-16,-1 2-128 0,0-2 416 0,-1 1-16 15,0 1 0-15,-2 5 0 0,-2-2 544 0,-1 8 96 16,0 0 32-16,0 0 0 0,0 0-288 0,0 0-48 16,6 11-16-16,1 0 0 0,-1 2-544 0,2 2-176 15,3 2 0-15,-1 0 0 16,2 1-1056-16,1 1-320 0,1 1-64 0,5-1-14672 0</inkml:trace>
  <inkml:trace contextRef="#ctx0" brushRef="#br0" timeOffset="85116.5">20814 3780 36047 0,'0'0'1600'0,"0"0"320"0,-3-5-1536 0,3 5-384 0,0 0 0 0,3-8 0 16,1 0 1216-16,1 2 144 0,3-1 48 0,5 5 0 15,1-1-880-15,3 2-160 0,1-1-48 0,2 2 0 16,1 2-1648-16,1 0-336 0,1 1-64 0,1 1-15312 15</inkml:trace>
  <inkml:trace contextRef="#ctx0" brushRef="#br0" timeOffset="85331.82">20867 4012 26719 0,'-15'-6'1184'0,"8"6"240"0,1 1-1136 0,6-1-288 16,-6 3 0-16,6-3 0 0,0 0 4224 0,0 0 800 16,0 0 160-16,16 3 16 0,5 0-3360 0,2-2-688 15,5-2-128-15,2-2-16 0,1 1-880 0,3-2-128 16,1-1-128-16,0 1 128 16,-1-1-1632-16,1 1-224 0,-1-3-32 0,0 5-17872 15</inkml:trace>
  <inkml:trace contextRef="#ctx0" brushRef="#br0" timeOffset="86802.86">22653 3100 20895 0,'0'0'928'0,"-4"-7"192"0,-1 2-896 0,-1 1-224 15,-2 0 0-15,-1-1 0 0,-2-2 1344 0,1 2 240 16,0 1 32-16,-1 1 16 0,2-3 32 0,-3 2 0 16,-1-1 0-16,0 1 0 0,3 0-800 0,-2 1-160 15,-2 1-16-15,2 1-16 0,0 1-192 0,2 1-32 16,1 1-16-16,-1 4 0 0,3 0-240 0,-1 2-64 0,-1 0 0 0,0 1 0 16,-1 1-128-16,3 3 0 0,-2 3 0 0,1 1 128 15,1 0-128-15,1 0 0 0,-2 0 0 0,3 0 0 16,-1 1 0-16,2-2 0 0,1-1 0 0,0 1 0 15,0 2 0-15,2 3 0 0,0-1 0 0,-2 0 0 16,1 3 0-16,-2 3 0 0,-2 4 0 0,1 5 0 16,0 3 0-16,-2 2 0 0,1 1 0 0,-1 0 0 0,2 1 0 0,0-7 0 15,-3 2 0-15,2-1 0 0,2-2 0 0,-1-1 0 16,1-3 0-16,1-3 0 0,3-1 0 0,0 5 0 0,1-5 0 16,3-3 0-16,1-5 256 0,2-1-16 0,1 0-16 15,2-4 0-15,3-1 96 0,3-1 0 0,1 0 16 0,2-2 0 16,2-1-144-16,3-2-16 0,-1-1-16 0,2 1 0 15,0-2-160-15,1-3 128 16,3 0-128-16,-3-2 128 16,-2-2-1488-16,1-1-304 0,-1 2-64 0</inkml:trace>
  <inkml:trace contextRef="#ctx0" brushRef="#br0" timeOffset="87049.87">22799 3407 23039 0,'0'0'2048'0,"0"0"-1648"16,0 0-400-16,0 0 0 15,0 0 1312-15,0 0 176 0,0 0 48 0,0 0 0 16,0 0-256-16,3 8-64 0,2 6 0 0,-1 5 0 15,-3-8-752-15,2 8-144 0,-2 1-48 0,1 5 0 16,-2 4-144-16,1-2-128 0,0 1 192 0,-1-2-192 31,0 1-288-31,2 0-160 0,-1 0-48 0,0-4-14240 0</inkml:trace>
  <inkml:trace contextRef="#ctx0" brushRef="#br0" timeOffset="87234.9">23003 3243 23039 0,'0'0'2048'0,"0"0"-1648"16,0 0-400-16,0 0 0 0,0 0 2080 0,0 0 336 0,0 0 64 0,5 9 16 15,0 3-1024-15,0 3-208 0,2 4-48 0,2 2 0 16,-1 3-912-16,0 4-304 0,-2 2 160 0,2 1-160 16,1 3-288-16,-1 1-144 0,0 2-16 0,1-4-16 15,-3 0-2288-15,0-8-448 0,-1 1-80 0</inkml:trace>
  <inkml:trace contextRef="#ctx0" brushRef="#br0" timeOffset="87403.39">22892 3471 26719 0,'0'0'2368'0,"0"0"-1888"0,0 0-480 0,0 0 0 0,0 0 1584 0,0 0 208 15,8-4 64-15,2 2 0 0,3 0-944 0,3 2-176 16,0 0-32-16,2 0-16 16,5 2-3024-16,1-2-608 0</inkml:trace>
  <inkml:trace contextRef="#ctx0" brushRef="#br0" timeOffset="87572.53">23348 3137 26607 0,'0'0'1168'0,"0"0"256"0,0 0-1136 0,0 0-288 16,-1 8 0-16,1 1 0 0,-1 3 896 0,1-2 112 15,0 3 16-15,0 3 16 0,1 2-640 0,0 5-128 16,2-3-16-16,-1 6-9408 0,4 4-1856 16</inkml:trace>
  <inkml:trace contextRef="#ctx0" brushRef="#br0" timeOffset="87756.97">23320 3308 27695 0,'0'0'1216'0,"-4"-6"272"0,0-1-1184 0,1 1-304 16,2-1 0-16,2 1 0 0,2-2 1520 0,2 2 240 16,-1 0 48-16,-4 6 16 0,0 0-1184 0,9-1-256 31,1-2-32-31,3 3-16 15,2 0-1568-15,0 0-320 0,1 0-64 0,0 0-12528 0</inkml:trace>
  <inkml:trace contextRef="#ctx0" brushRef="#br0" timeOffset="88188.63">23540 2985 20271 0,'-4'-20'896'0,"4"14"192"0,1 1-880 0,1-1-208 0,2-2 0 0,-1 2 0 16,3-1 1600-16,-1 2 288 0,0 1 48 0,3 2 16 16,1 0-1120-16,-1 4-208 0,0 0-48 0,1 1-16 15,-1 1-560-15,3 2 0 0,0 1 0 0,-2-1 0 16,0 2-256-16,0 0-16 0,-1 2 0 0,0 0 0 16,1 0 80-16,-1 2 32 15,1-1 0-15,-1 3 0 0,-2 0 0 0,1 1 0 16,-1 2 0-16,1 3 0 0,1-3 160 0,-2 3 0 15,1 0 0-15,0 3 0 0,4-3 0 0,-2 3 0 16,1 0 0-16,2 3-128 0,3 4 128 0,-1 0 0 16,0 0 0-16,2 3-128 0,-1-2 128 0,2 4 0 15,-1-1 0-15,0 0 0 0,-1-3 0 0,1 1 0 16,-2-3 0-16,-1 1 0 0,2-1 544 0,-4-4 32 0,0 0 16 0,-1-3 0 16,-1 1 672-16,-2 1 128 0,-2-3 16 0,-1 0 16 15,0-2 48-15,-3 1 16 0,-2-1 0 0,-3 1 0 16,-2-3-336-16,-2-2-80 0,-1 5-16 0,-3-3 0 15,1-4-128-15,-2 0-32 0,-2 0 0 0,-1 1 0 16,1-3-320-16,-1-1-80 0,0-1-16 0,-1-1 0 0,-4 1-480 16,1-2-128-16,-1-2-16 0,2-4-21168 0</inkml:trace>
  <inkml:trace contextRef="#ctx0" brushRef="#br0" timeOffset="88889.6">24722 2930 25279 0,'0'0'1120'0,"0"0"224"0,6-5-1072 0,-10 0-272 15,1-2 0-15,-1 2 0 0,4 5 1440 0,-9-4 224 16,-1-3 64-16,-1 2 0 0,1 1-304 0,-2 2-48 16,0 0-16-16,1 2 0 15,-1 2-832-15,0 3-160 0,0-2-48 0,1 2 0 16,-1 0 0-16,0 0-16 0,-1 2 0 0,1 2 0 16,-1 6-112-16,0 0-32 0,0 2 0 0,2 2 0 15,0 3-160-15,1-1 0 0,1 1 0 0,1 3 0 16,0 1 0-16,3-3 0 0,1-1 144 0,0 0-144 0,1 0 224 15,2 0-32-15,0 0 0 0,-1 3 0 0,1 2-352 0,-2 9-80 16,1-2-16-16,-1-1 0 0,2-8 256 0,-3 4 0 0,0 4 0 0,-1 3 0 16,0 3 0-16,1 0 0 0,0 2 0 0,0-1 0 15,0 6 0-15,1-6 0 0,3-3 0 0,2-3 160 16,-1-2 96-16,3-2 32 0,0-5 0 0,1-3 0 16,0 0-64-16,1-2-16 0,-3-1 0 0,3-3 0 15,0 0-80-15,2-2-128 0,1-2 176 0,2-2-176 16,0-2 0-16,1-2 0 0,2 1 0 0,1-3-192 15,4-4-464-15,1-1-96 0,-1-1-16 0,2 0-10960 16,3-2-2208-16</inkml:trace>
  <inkml:trace contextRef="#ctx0" brushRef="#br0" timeOffset="89258.53">24904 3802 21183 0,'0'0'1888'0,"-4"0"-1504"0,4 0-384 0,0 0 0 16,-6 0 2192-16,1-2 368 0,5 2 80 0,0 0 16 0,0 0-1024 0,0 0-208 16,-4-4-32-16,3-2-16 0,1 0-832 0,4-2-160 15,1-2-48-15,2-2 0 0,1 0-336 0,-1-3 0 16,4-1 0-16,-1-2 0 0,-1-2-368 0,0 1 16 0,2-2 0 0,-1-1 0 16,1-1-32-16,-2 1 0 0,1-1 0 0,-1-2 0 15,1 2 64-15,0-7 16 0,-1 1 0 0,0-1 0 16,-1 0 304-16,-1 3-128 0,-2-1 128 0,-1 5 0 15,1 1 0-15,-1 5 0 0,0 1 0 0,-2 6 0 16,0 3 192-16,-2 7 32 0,0 0 16 0,0 0 0 16,0 0 144-16,1 13 48 15,0 4 0-15,3 5 0 0,0 6-160 0,0 1-16 16,1 4-16-16,2 1 0 0,1 5-240 0,1 4 0 16,2-2 0-16,1 2 0 0,0-2 0 0,-3-11-128 15,0 0 128-15,2-1-208 16,-1-2-1200-16,3-2-224 0,-1-1-48 0,-2 0-12544 0</inkml:trace>
  <inkml:trace contextRef="#ctx0" brushRef="#br0" timeOffset="89405.4">25095 3608 27647 0,'0'0'1216'0,"0"0"256"0,0 0-1168 15,0 0-304-15,2-5 0 0,0 0 0 0,2 1 1776 0,0-2 288 16,3 5 64-16,-1-1 16 0,3-2-992 0,3 2-192 0,4 0-32 0,2 0-16 15,-1-2-784-15,2 1-128 0,3-1 0 0,-1 1 0 32,1-1-2528-32,-1-2-384 0</inkml:trace>
  <inkml:trace contextRef="#ctx0" brushRef="#br0" timeOffset="89573.79">25426 3196 31967 0,'0'0'1408'0,"0"0"304"0,0 0-1376 15,0 0-336-15,0 0 0 0,8-3 0 0,-8 3 464 0,11-2 32 0,0-1 0 0,0 1 0 16,1-1-1360 0,2 2-272-16,0-1-48 0</inkml:trace>
  <inkml:trace contextRef="#ctx0" brushRef="#br0" timeOffset="90021.23">25542 2874 18431 0,'0'0'1632'0,"0"0"-1312"0,0 0-320 0,-6-5 0 16,6 5 1392-16,0 0 208 0,0 0 32 0,3-5 16 15,-1-3-128-15,3 3-32 0,2-1 0 0,5 1 0 16,1 2-816-16,1 1-160 0,0-2-48 0,1 1 0 15,-2 2-272-15,0 1-48 0,-2 4-16 0,-3-3 0 16,0 2-128-16,0-1 160 0,0 1-160 0,2 4 160 0,1 0 96 0,-4 1 0 16,0 0 16-16,-1-1 0 0,2 0-96 0,-1 0-32 15,1 1 0-15,-1 0 0 0,3-1-144 0,-3 4 0 16,1 1 0-16,5 7-176 16,2 2-224-16,-2 0-48 0,1 1-16 0,-5-5 0 15,0-1 0-15,2 3 0 0,-4 3 0 0,3 3 0 0,-1 1 144 0,0 2 16 16,1 2 16-16,1 1 0 0,0 0 160 0,4 2 128 0,-1 2-192 0,2 1 192 15,1 2 0-15,-2 3 0 0,0-5 192 0,-1 1-48 16,3-1-144-16,-1 1-176 0,-2-3 48 0,-2-1 0 16,-2 1 352-16,1-2 80 0,-2-2 16 0,0-2 0 15,-1 0 288-15,-2-2 64 0,-1 0 16 0,-1 0 0 0,-4-5 400 0,-1 1 64 16,-4 0 32-16,-2 3 0 0,-1 0 96 0,-3-1 32 16,-4 1 0-1,-3-1 0-15,0-2-208 0,-3 3-32 0,-1-1-16 0,1-4 0 16,-2 1-496-16,4-8-112 0,0-1 0 0,-1-1-16 15,1-2-608-15,0-1-112 0,1-1-32 0,0-1 0 32,0-1-3184-32,-6 2-640 0</inkml:trace>
  <inkml:trace contextRef="#ctx0" brushRef="#br0" timeOffset="90622.2">22277 4498 6447 0,'-16'-4'272'0,"8"6"80"0,-1 4-352 0,-1 0 0 0,0-3 0 0,3 1 0 15,-1 0 5232-15,8-4 976 0,0 0 192 0,0 0 32 16,0 0-4944-16,10 0-976 0,3 0-208 0,8 0-48 0,8 0-128 0,7 3-128 15,11-2 192-15,4 3-192 0,5 1 240 0,5-2-64 16,3-3-16-16,8 0 0 0,5 6 352 0,14-4 64 16,7-4 0-16,1 2 16 0,1 0-16 0,-2 2 0 15,7 3 0-15,8-1 0 0,-4-2-256 0,-7 2-64 16,-1 3-16-16,11-1 0 0,-2 1 32 0,1-6 16 16,-2 1 0-16,3-1 0 15,6 1 64-15,0 0 16 0,-8-4 0 0,4 2 0 16,-2-2-96-16,-4 1-16 0,-6-1 0 0,-6 1 0 15,-7-4 96-15,-25 3 16 0,2 1 0 0,2 0 0 16,3 1 272-16,-4 0 64 0,0 1 16 0,-3-1 0 16,-6-1-96-16,19 0-32 0,-4-2 0 0,-10 4 0 0,-2 6-400 0,-2-5-64 15,-3-3-128-15,-5 0 176 0,-7-1-176 0,-4 1 0 16,-6-1 0-16,-2 0 128 0,-5 2-128 0,-1 0-224 0,-4 3 48 0,-2-2 16 31,-6-1-2000-31,-1 0-400 0,-1 1-64 0,-3-1-32 0</inkml:trace>
  <inkml:trace contextRef="#ctx0" brushRef="#br0" timeOffset="91191.59">23626 5096 14735 0,'0'0'1312'0,"0"0"-1056"0,0 0-256 0,-4-4 0 16,-1-7 1280-16,0 2 192 0,-2-1 32 0,1 3 16 15,-1 2-128-15,1 1-32 0,-2-1 0 0,-1 0 0 16,-1-1-528-16,0 2-128 0,0 1 0 0,-2 1-16 16,0 4 368-16,0 0 80 15,-2 1 16-15,2 1 0 0,1-2-128 0,-1 3 0 16,0 2-16-16,-1 2 0 0,3 0-576 0,-1 3-112 15,1 1-32-15,1 3 0 0,0 1-288 0,-1 3 128 16,3 5-128-16,1 4 0 0,-1 2 160 0,3 2-160 16,0 1 128-16,0 0-128 0,0-1 256 0,1-6-48 15,-1-1 0-15,2 0 0 0,-1 1-80 0,1 4 0 16,0 5-128-16,1-4 192 0,-2-3-192 0,2-2 128 0,0 2-128 0,-1 1 0 16,1 0 192-16,1 0-48 0,1 0-16 0,2 6 0 15,0-4 160-15,-1-2 32 0,2-4 0 0,0-2 0 16,0-1 80-16,1-5 32 0,2-5 0 0,-1-1 0 15,3-3-160-15,2 0-16 0,1-1-16 0,1 0 0 0,1 1-240 0,2 2 0 16,2 0 0-16,-1-2 0 0,0-3 0 0,0-2 0 31,-2-1 0-31,2 1 0 16,2-1-272-16,0 0-160 0,-2-3-16 0,0-5-16 16,0-3-2704-16,-1-2-544 0</inkml:trace>
  <inkml:trace contextRef="#ctx0" brushRef="#br0" timeOffset="91409.28">23795 5305 16575 0,'0'0'1472'0,"0"0"-1168"16,0 0-304-16,0 0 0 0,0 0 3008 0,0 0 528 16,0 0 112-16,0 10 32 0,0 0-1808 0,0 4-352 15,3 5-80-15,0 4-16 0,1 6-864 0,-2 2-176 16,1 2-48-16,-2-2 0 0,-1-1-336 0,0 0 0 0,1-1 0 0,2 2 0 15,1 3-464 1,0-2-176-16,-2-12-16 16,1-2-16-16,-2-1-2064 0,2-1-400 0,2-3-96 0</inkml:trace>
  <inkml:trace contextRef="#ctx0" brushRef="#br0" timeOffset="91607.59">24012 5122 26719 0,'0'0'1184'0,"0"0"240"0,0 0-1136 0,-3 7-288 0,1 1 0 0,0 1 0 16,2 2 800-16,2 3 96 0,0 4 32 0,2 7 0 15,1 1-208-15,2 6-32 0,-1 1-16 0,1 1 0 16,-1 0-464-16,1-8-80 0,-1 3-128 0,4 2 176 0,-1 1-176 0,1 0 0 16,-1 2-192-16,0 1 192 15,2-1-1856-15,-3 0-256 0,-2-3-64 0,1-5-6144 16,-1-1-1216-16</inkml:trace>
  <inkml:trace contextRef="#ctx0" brushRef="#br0" timeOffset="91776.68">23858 5680 2751 0,'-6'-8'256'0,"0"0"-256"0,6 8 0 0,-4-4 0 15,-2-5 5376-15,2 0 1024 0,3 2 192 0,1 7 64 0,0 0-4288 0,6-5-864 16,-1-3-160-16,3 2-48 0,3 2-960 0,2-1-192 15,1-2-144-15,3 2 192 16,1 2-736-16,2 1-144 0,2 0-16 0,1 2-8272 0,3 0-1648 16</inkml:trace>
  <inkml:trace contextRef="#ctx0" brushRef="#br0" timeOffset="92123.97">24286 5755 12895 0,'0'0'1152'0,"0"0"-928"0,0 0-224 0,0 0 0 0,0 0 3152 0,0 0 592 16,0 0 112-16,0 0 32 0,0 0-1872 0,0 0-368 16,0 0-80-16,0 0-16 0,0 0-880 0,9-4-176 15,3 4-48-15,-1-5 0 0,0 0-448 0,-1-2 128 16,1-2-128-16,-1-4 0 0,2-4 0 0,-2-2 0 16,-2-5-192-16,1-1 192 0,-1-1-400 0,0-1 16 15,-3 1 16-15,3-7 0 0,0 1-80 16,-2 2-32-16,1 1 0 0,-2 3 0 0,-1 1 32 0,0 3 0 15,0 1 0-15,-3 6 0 0,1-5-128 0,1 3 0 0,1 0-16 0,0 4 0 16,0 3 208-16,1 3 32 0,-1 4 16 0,-4 3 0 16,8 7 592-16,-2 5 128 0,1 3 32 0,-1 6 0 0,0 4 288 0,0 4 48 15,1 1 16-15,-1-6 0 0,1 1-288 0,2 5-48 16,1 2-16-16,-1 1 0 0,0 1-416 0,2 0 128 0,-1 0-128 0,3 7 0 31,-2-14-320-31,-1-2-160 0,-1-2-32 0,0-1-8560 0,-2-5-1712 0</inkml:trace>
  <inkml:trace contextRef="#ctx0" brushRef="#br0" timeOffset="92277.8">24407 5513 32127 0,'0'0'1424'0,"0"0"304"0,0 0-1392 0,0 0-336 16,0 0 0-16,0 0 0 0,12 4 832 0,1-2 112 15,1 0 16-15,3-1 0 0,1 0-384 0,3 2-80 16,1 1-16-16,3-2 0 0,2-2-1872 0,1 0-368 0,0-6-80 0,0-1-12880 16</inkml:trace>
  <inkml:trace contextRef="#ctx0" brushRef="#br0" timeOffset="92694.18">24776 5105 17503 0,'-12'-7'768'0,"12"7"176"0,0 0-752 0,0 0-192 0,0 0 0 0,0 0 0 15,0 0 3056-15,0 0 576 0,0 0 112 0,12 1 32 16,1 3-2368-16,3 0-448 0,-1-1-112 0,2-3-16 16,-1-3-640-16,1 1-192 0,0 0 0 0,0 2 0 15,-2 2 0-15,0-1 0 0,-2 2 0 0,-3 0 0 0,2 3-160 0,-2-1 160 16,1 0-192-16,-2 2 192 0,-1 2-144 0,-1 1 144 15,1 1 0-15,-1 2-144 0,-1-2 144 0,1 2 0 16,-2-1 0-16,2 2 0 0,0 2 0 0,1 1 0 16,1 0 0-16,2 0 0 0,0 0 0 0,0-3 0 15,2 2 0-15,4 2-192 0,0 3 16 0,0 2 0 0,0 5 0 16,1-3 0-16,-1-2 176 0,6 7 0 0,-3-3-144 0,-3 0 144 16,-1 1 0-16,-2-3 0 0,-1 1 0 0,-3-1 0 15,-2-2 640-15,0-2 64 0,-4 0 0 0,-1 0 0 0,-2 0 384 0,-2-2 96 16,-1 1 16-16,-3-2 0 0,-2 0 80 0,-3 3 0 15,-3 1 16-15,0 2 0 0,-3-1-336 0,-1 1-80 16,-3-3-16-16,-1-2 0 0,-1-1-384 0,-2-1-80 16,1-4-16-16,-1-1 0 15,-1 0-384-15,3-2-192 0,1-2 0 0,3-7-14128 16,-2-6-2832-16</inkml:trace>
  <inkml:trace contextRef="#ctx0" brushRef="#br0" timeOffset="93526.67">19412 7949 26895 0,'36'-24'576'16,"-35"31"128"-16,1 8 32 0,2 4 32 0,2 5-608 0,0 3-160 0,1 3 0 0,0 4 0 0,1-3 736 0,1 5 112 0,1-4 32 0,-1 1 0 16,-2-2-384-16,1-1-80 0,0-4-16 0,-3-2 0 15,-1-5-160-15,-1-2-48 0,-2-3 0 0,0-1 0 16,1-3 32-16,-2-10 0 0,0 0 0 0,0 0 0 16,-7 0-224-16,-1-3 176 0,-1-1-176 0,-1-4 160 15,1-4-160-15,1-2 0 0,0-4 144 0,0-6-144 16,-1-3-192-16,1-3-96 15,-1-4-32-15,1-4 0 0,1-5-48 0,0-5-16 16,1-3 0-16,2-2 0 16,1-3-192-16,3 1-64 0,3 3 0 0,2 5 0 0,1 4 640 0,3 5 0 15,2 5 0-15,5 7 0 0,2 7 320 0,0 4 176 16,0 4 32-16,2 4 16 0,-1 5 352 0,1 4 64 16,-3 5 0-16,0 2 16 0,-1 3-336 0,-2 2-80 15,-2 3-16-15,-3 2 0 0,-3 5-32 0,-1 2 0 0,-6 3 0 0,0 1 0 16,-3 1-512-16,-1-1 0 0,-2 0 0 0,-1-3-144 15,1-1-2032-15,-3-2-384 16,0-6-96-16</inkml:trace>
  <inkml:trace contextRef="#ctx0" brushRef="#br0" timeOffset="93711.25">19930 7148 28559 0,'0'0'2544'0,"0"0"-2032"0,0 10-512 0,0 4 0 16,-1 3 1600-16,-2 3 240 0,0 2 32 0,1 5 16 15,-2 5-656-15,1 4-128 0,2 3-16 0,0 4-16 0,-1 3-816 0,1 2-256 16,-2 0 160-16,2 1-160 16,0-1-976-16,0-1-288 0,1 0-48 0,1-3-9568 15,0-4-1920-15</inkml:trace>
  <inkml:trace contextRef="#ctx0" brushRef="#br0" timeOffset="93942.24">20153 7415 28671 0,'0'0'1280'0,"0"0"256"0,0 0-1232 0,0 0-304 0,0 0 0 0,0 0 0 0,-8-3 1488 0,2 3 240 15,-1 3 64-15,-1 1 0 0,-1 2-320 0,-3 2-64 31,-1 4-16-31,-4 0 0 0,-1 6-1008 0,0 3-192 0,1 1-32 0,-1 1-16 16,-1 1-144-16,2-1 0 0,2-1 0 0,0 2 0 16,4-1 0-16,3-2 0 0,1-1 0 0,5-2 0 31,3 0-1040-31,4-1-192 0,3-2-48 0,3-2 0 16,2-3-2144-16,1-2-432 0</inkml:trace>
  <inkml:trace contextRef="#ctx0" brushRef="#br0" timeOffset="94263.45">20294 7580 3679 0,'0'0'160'0,"0"0"32"0,-11 2-192 0,1 0 0 15,-1 2 0-15,2 1 0 0,0 2 5440 0,0 3 1056 16,1 0 208-16,2 1 32 0,-1 0-4464 0,2 0-896 0,1 1-176 0,1 1-48 31,3 2-816-31,3 0-160 0,2-2-48 0,0-1 0 16,1-3-128-16,0-1 0 0,2-6 144 0,0 2-144 15,0-4 0-15,1 0 0 0,0-2 0 0,0-2 0 0,0-5 0 0,0-2 0 0,3 1-160 0,-2-4 160 0,1-1-304 0,-1 1 48 16,-1-4 16-16,1-1 0 0,-1 1 240 0,0 0 0 31,-1-3-160-31,-2 5 160 0,-1 1 0 0,1 2 0 16,-3 1 128-16,1 4-128 0,-4 8 832 0,0 0 64 0,0 0 32 0,0 0 0 16,0 0-96-16,0 12 0 0,0 1-16 0,2 4 0 15,-1 1-496-15,3 3-112 0,2 0-16 0,1-2 0 31,1 0-1088-31,1-1-208 0,4 1-48 0,0 1-16 16,0-2-2064-16,1-1-416 0,16 9-64 0,-8-14-32 0</inkml:trace>
  <inkml:trace contextRef="#ctx0" brushRef="#br0" timeOffset="94410.59">20816 7483 24879 0,'0'0'2208'0,"0"0"-1760"16,0 0-448-16,6-6 0 15,0 4 1856-15,2-2 272 0,2 3 64 0,3-2 16 16,3 0-1328-16,1 2-272 0,1 0-48 0,3-1-16 31,1 2-1520-31,1 0-304 0,-3 0-64 0,0 2-12768 0</inkml:trace>
  <inkml:trace contextRef="#ctx0" brushRef="#br0" timeOffset="94594.93">20861 7707 11967 0,'0'0'1072'0,"0"0"-864"0,0 9-208 0,1-1 0 16,4-2 5872-16,3 0 1120 0,1-3 240 0,6-1 32 15,3-4-5008-15,4 0-992 0,4-2-208 0,3-1-32 16,-2-2-816-16,1 1-208 0,0-1 0 0,1 1-18544 16</inkml:trace>
  <inkml:trace contextRef="#ctx0" brushRef="#br0" timeOffset="95011.81">21908 7613 36159 0,'-12'-5'1600'0,"12"5"336"0,0 0-1552 0,0 0-384 16,0 0 0-16,0 0 0 0,0 0 0 0,0 0 0 15,0 0 0-15,0 0-176 0,9 0 432 0,3-2 96 0,3 1 16 0,2 1 0 16,2 1-368-16,1-1 0 0,1-1 0 0,3 0 0 31,1 1-416-31,-1 0-160 0,1-4-16 0,0-1-10064 0,-4-3-2016 0</inkml:trace>
  <inkml:trace contextRef="#ctx0" brushRef="#br0" timeOffset="95196.4">22412 7184 26719 0,'0'0'2368'0,"-4"5"-1888"0,0 6-480 0,0-1 0 15,1 4 1232-15,-3 5 160 0,0-1 16 0,-1 7 16 16,2 1-400-16,0 4-64 0,0 1-32 0,1 2 0 16,1 1-512-16,2 1-96 0,1 3-32 0,1-1 0 15,3 1-576-15,1-1-112 0,2-3-32 0,1-2 0 16,1-3-2240-16,1-4-448 0,3-6-80 0,2-3-8976 0</inkml:trace>
  <inkml:trace contextRef="#ctx0" brushRef="#br0" timeOffset="95465.45">22683 7477 10127 0,'0'0'896'0,"0"0"-704"0,-5-2-192 0,0-3 0 16,5 5 3200-16,-5 0 592 0,-2 2 128 0,2 2 32 15,1 3-2160-15,1 4-448 0,2 2-64 0,2 4-32 16,3 0-704-16,0 3-144 0,0-2-16 0,3 2-16 0,1-2-368 16,2-1 0-16,2-4 0 0,1 0 0 0,1-1 160 0,2-1-32 15,-1 0-128-15,0-3 192 0,-2-6 192 0,-2-2 48 31,1-2 0-31,-1-2 0 0,-2-1 64 0,-1-2 16 0,-3-2 0 0,-1 0 0 16,-2-3-64-16,-3 0-16 0,-2-1 0 0,0 3 0 16,-4 1-48-16,-1-2 0 0,0-2 0 0,-2 0 0 15,-3-1-528-15,0 0-112 0,-1 2-32 0,0 1 0 32,1 1-2192-32,2 1-432 0,0 1-96 0,3 3-5808 0,2 1-1168 0</inkml:trace>
  <inkml:trace contextRef="#ctx0" brushRef="#br0" timeOffset="95828.35">23056 7540 19983 0,'0'0'880'0,"0"0"192"0,0 0-864 0,0 0-208 0,0 0 0 0,-2 9 0 15,-4 3 1760-15,1-3 304 0,-1 0 64 0,-1-1 16 32,-1-2-544-32,2 2-128 0,-1 1 0 0,1-3-16 15,-1-2-400-15,7-4-80 0,-5 2-16 0,5-2 0 16,0 0-432-16,0 0-80 0,-3 7-32 0,3-7 0 0,0 0-416 0,0 0 0 15,8 2 0-15,0 1 0 16,0-3-784-16,1-3-96 0,1-3-16 0,0 2 0 16,-3 4-784-16,-7 0-176 0,7-1-16 0,-2-5-16 15,-1-4 64-15,-1 5 16 0,-3 5 0 0,0 0 0 0,2-8 1168 0,-2 8 256 0,0 0 32 0,0 0 16 16,7 2 784-16,1 2 144 0,1 3 48 0,2-1 0 16,1 1 288-16,1 1 64 0,3-2 16 0,0 3 0 15,-2 3 144-15,0 1 16 0,2 0 16 0,-2 2 0 16,-2-1 96-16,-2 2 0 0,-1 0 16 0,-2 1 0 15,-2 2 240-15,-2-1 32 0,-3 1 16 0,-3 1 0 16,-2 0-352-16,-2 0-64 0,-2-3-16 0,-1 3 0 0,-2-4-496 0,-1-1-96 16,-2-2-32-16,-1 2 0 0,-1-1-352 0,1 0-176 15,-1-3 160-15,0-2-160 16,0-3-880-16,-1-3-272 0,3-3-48 0,2 0-16 16,1-5-2240-16,3-4-464 0</inkml:trace>
  <inkml:trace contextRef="#ctx0" brushRef="#br0" timeOffset="96044.55">23692 7094 26719 0,'0'0'2368'0,"0"0"-1888"0,-1 9-480 0,0-1 0 0,0 2 1856 0,-1 4 256 15,0 1 64-15,-2 5 16 0,-3 3-560 0,1 6-112 0,-1 5-32 0,1 2 0 16,-2 2-832-16,3 4-160 0,1 1-48 0,1-1 0 15,2 3-448-15,-1 1 0 0,2-2 0 0,3-2 0 32,0-6-240-32,1-3-144 0,0-4-16 0,1-5-16 15,1-1-2688-15,1-5-544 0,-1-3-96 0</inkml:trace>
  <inkml:trace contextRef="#ctx0" brushRef="#br0" timeOffset="96329.31">23948 7209 29599 0,'0'0'640'0,"0"0"144"0,0 0 32 0,0 0 16 0,0 0-656 0,0 0-176 0,0 0 0 0,-8 4 0 15,-2 2 2048-15,-1 6 368 0,1 2 80 0,-2 2 0 0,-2 2-1072 0,-1 2-208 16,1-1-64-16,0 5 0 0,-1-1-208 0,2 1-48 16,-1-1-16-16,1 1 0 0,0-1-240 0,1-1-32 15,2 2-16-15,1-1 0 0,0 1-352 0,1-2-80 16,1-3-16-16,3 2 0 0,2-4-144 0,0 0 0 15,4-1 0-15,2-2 0 16,3 1-496-16,1-2-16 0,1 1-16 0,3-6 0 31,1-2-1312-31,3-1-256 0,-1-2-48 0,4-2-16 0,0 1-608 0,2-2-128 0,-1-2-32 0,2 0-6816 0,-1-2-1376 0</inkml:trace>
  <inkml:trace contextRef="#ctx0" brushRef="#br0" timeOffset="96666.92">24222 7526 4607 0,'-15'2'400'0,"8"1"-400"16,-6-1 0-16,-2 2 0 0,-2 2 4816 0,0 1 880 16,2 4 192-16,0-1 16 0,2 5-3264 0,0 0-656 15,2 1-128-15,1 1-16 0,4 0-768 0,2-2-160 16,1 4-16-16,3-2-16 0,2-2-656 0,3 1-224 0,1-4 144 0,4-1-144 16,0-4-192-16,3-1-112 0,3 0-16 0,1-4-16 15,0-2-224-15,-1-1-32 0,1-3-16 0,0-2 0 16,-2-4 112-16,-1 1 32 0,0-1 0 0,-2-1 0 15,0-2 208-15,-4 0 32 0,-2 0 16 0,-1 0 0 0,-1 0 208 0,-1 1 0 16,-2 1 0-16,-1 0 0 0,0 2 592 0,0 1 16 16,0 8 0-16,0 0 0 0,0-5 400 0,0 5 80 15,0 0 0-15,0 0 16 0,0 8 16 0,0 4 0 16,2 1 0-16,-1 1 0 16,0 0-352-16,2 3-80 0,-1-1-16 0,4 1 0 15,-1 0-384-15,0 1-80 0,3 0-16 0,0 2 0 16,-1-3-192-16,3-1-240 0,1-1 48 0,4 1 16 31,0-2-2656-31,2-1-544 0,15 7-96 0,1-8-32 0</inkml:trace>
  <inkml:trace contextRef="#ctx0" brushRef="#br0" timeOffset="103101.08">25426 1386 18143 0,'0'0'800'0,"3"-7"160"0,0-1-768 0,-2 0-192 0,-1-2 0 0,0 2 0 16,0 0 1632-16,-1 1 288 0,-2 3 48 0,3 4 16 16,0 0-368-16,-7 2-64 0,0 3-16 0,0 3 0 15,-1 1-304-15,-1 4-64 0,-1 3-16 0,-1 4 0 0,0 1-176 0,0 4-32 16,1 1-16-16,-1 4 0 0,0-1-400 0,0 0-80 15,1-1 0-15,1 2-16 0,1-2-304 0,3-2-128 16,2 2 128-16,2-2-128 0,-1-2 0 0,2-3 0 16,2-3 0-16,2-2 0 15,1-2-1408-15,3-1-256 0,2-1-48 0,0-4-16 32,3-3-1920-32,-1 0-384 0,10-1-64 0,-5-5-32 0</inkml:trace>
  <inkml:trace contextRef="#ctx0" brushRef="#br0" timeOffset="103470.36">25653 1516 24815 0,'0'0'1088'0,"-6"0"256"0,-3 0-1088 0,-1 0-256 0,1 1 0 0,0 4 0 16,0-1 1312-16,-1 2 208 0,-1 2 32 0,2 1 16 16,0 3-800-16,0 2-144 0,1 3-48 0,0 2 0 15,3-2-720-15,0 1-160 0,1 0-16 0,1 2-16 16,1-5 336-16,0 1 0 0,2 0 0 0,2-6 0 15,-2-1 256-15,1-1 128 0,0 1 32 0,-1-9 0 32,0 0-672-32,8 0-128 0,0 0-16 0,1-2-16 0,0-5 416 0,2 0 0 15,-1 0 0-15,0-2 0 16,1-2 0-16,-2-3 0 0,-1 2 0 0,0 2 0 0,-1-3 0 0,1 0 0 16,-1-3 0-16,-1 3 0 0,0 1 288 0,-3 2 96 15,1 1 0-15,0-1 16 0,0 3 240 0,-4 7 32 16,1-6 16-16,-1 6 0 0,0-5-128 0,0 5-32 0,0 0 0 15,0 0 0-15,0 0-112 0,-5 9-32 0,-1 3 0 0,1 1 0 16,-1 3-160-16,1 1-32 0,1-2-16 0,-1 4 0 16,1-5-176-16,0 2 0 0,2-1 0 0,0 1 0 15,4-1-176-15,0 1-64 0,1-3-16 0,1-1 0 16,0-3-2624-16,2 0-512 0,2 0-128 16,1-4-9968-16</inkml:trace>
  <inkml:trace contextRef="#ctx0" brushRef="#br0" timeOffset="103870.83">25911 1577 16575 0,'0'0'736'0,"0"0"160"0,0 0-720 0,-6 2-176 0,-3 2 0 0,-2 0 0 16,1 1 2384-16,-1 2 448 0,1 2 96 0,0 0 16 16,-1 2-1664-16,2 0-320 0,-1 1-64 0,-1 0 0 0,5 0-656 0,0-2-240 15,4 3 176-15,1 1-176 0,-1 1 0 0,2-2 0 16,0-3 0-16,3 1 0 0,-1 2 128 0,2-6-128 15,-4-7 0-15,7 10 0 0,1-3 0 0,1 0 0 16,1-2 0-16,1-4-160 0,0-2-64 0,0-3-16 16,-1-2 0-16,2-3 0 0,-2-3 240 0,1 0-192 15,-2-1 192-15,0 1-192 0,0-3 192 0,0 0 0 0,-1 2 0 0,0 2 0 16,-1-2 0-16,-2-2 0 0,-1 2 0 0,-3 4 0 16,2-1 432-16,-1 2 128 0,-2 3 16 0,0-2 16 15,0 7 224-15,0 0 32 0,0 0 16 0,0 0 0 16,-6 0-96-16,-1 3 0 0,1 1-16 0,-1 2 0 15,-1 5-384-15,2 2-80 0,-1 2-16 0,1 3 0 16,-2 3-32-16,1 1-16 16,1 2 0-16,-1 1 0 0,1-2 80 0,2 1 16 15,-3-1 0-15,5-3 0 0,2 3-64 0,1-2-16 0,2-3 0 16,1-1 0-16,1-2-240 0,1-2 0 0,1-4 0 0,2-3 0 16,1 2 0-16,2-3 0 15,0-1 0-15,0-3 0 16,-1-2-320-16,1 1-176 0,0-2-16 0,0 0-16 15,-5 1-2672-15,3 0-512 0,-1-3-128 0</inkml:trace>
  <inkml:trace contextRef="#ctx0" brushRef="#br0" timeOffset="104165.16">26124 1204 23951 0,'0'0'2128'0,"0"0"-1696"0,0 0-432 0,0 0 0 15,0 0 1664-15,2 8 240 0,1 3 48 0,4 1 16 16,2 3-752-16,2 3-128 0,3 1-48 0,1 6 0 0,2 4-656 0,1 2-144 16,3 3-32-16,0 0 0 0,-3 2 432 0,-1 1 64 15,-1-1 32-15,-2-2 0 0,-1-1 256 0,-2-1 48 0,-3-3 16 0,-3 0 0 16,-3 1-176-16,0 1-48 0,-4-1 0 0,-3-4 0 15,-3 0-400-15,-2 2-96 0,-1 2-16 0,-4 0 0 16,-5-2-320-16,1 0 0 0,-1-2 0 0,2-1-20544 16</inkml:trace>
  <inkml:trace contextRef="#ctx0" brushRef="#br0" timeOffset="112160.24">20378 7471 14335 0,'0'0'640'0,"0"0"128"0,0 0-624 0,0 0-144 0,0 0 0 0,0 0 0 0,0 0 1504 0,0 0 272 16,0 0 48-16,0 0 16 0,0 0-32 0,6-5 0 16,-12 2 0-16,-1-1 0 0,-3 2-400 0,-1-1-64 0,2 4-32 0,-3 1 0 15,-1 0-544-15,0 2-96 0,0 1-32 0,-2 2 0 16,2 3-448-16,0 2-192 0,0 0 176 0,2 1-176 15,0 2 0-15,2 2 0 0,1-2 0 0,2-1 0 32,2 0-832-32,1-3-176 0,2 1-16 0</inkml:trace>
  <inkml:trace contextRef="#ctx0" brushRef="#br0" timeOffset="117665.46">26853 7240 23951 0,'0'0'2128'0,"4"16"-1696"16,-17-14-432-16,-3 0 0 0,-1 0 1024 0,0 2 112 0,0 1 16 0,0 1 16 15,0-1-144-15,3 1-48 0,1 5 0 0,1 1 0 31,2-1-528-31,-1 4-128 0,1 2 0 0,2 1-16 0,3 0-304 0,1 2 0 0,-1 0 0 0,5 1 0 16,1-1 0-16,3 1 0 0,4-4 0 0,1 0 0 16,1-2 0-16,2-2 256 0,1-4-16 0,4 2-16 15,2-5 176-15,1 0 48 16,0-4 0-16,-2 0 0 0,-3-2 64 0,0-4 32 16,-2-4 0-16,1-3 0 0,1-4 112 0,-2-2 32 15,0 0 0-15,-3-5 0 0,-2 1-176 0,-2-3-48 16,-2-3 0-16,-2 0 0 0,-1-2-192 0,-1-1-32 15,0 0-16-15,-1 3 0 0,-2 2-224 0,-1-3 0 16,-2 1 0-16,0 2 0 16,-1-2-448-16,-1 1-192 0,-1 1-48 0,1 2 0 0,0-1-2000 0,3 5-416 15,-1 0-80-15</inkml:trace>
  <inkml:trace contextRef="#ctx0" brushRef="#br0" timeOffset="117965.55">27076 7277 11967 0,'0'0'528'0,"0"0"112"0,6 9-512 0,2-1-128 0,1 2 0 0,-1 0 0 16,-3-2 3392-16,-5-8 640 0,5 4 128 0,-5-4 16 16,0 0-1888-16,0 0-384 0,0 0-80 0,8 3-16 15,-8-3-976-15,8 0-208 0,-2-4-48 0,1 1 0 16,-3-5-240-16,0 2-48 0,0-2-16 0,-2 0 0 16,1 2-48-16,0-5-16 0,-1 0 0 0,-1-1 0 15,1 3-208-15,-2-3 144 16,0 2-144-16,0 2 128 0,-2-1 80 0,1 5 16 15,1 4 0-15,0 0 0 0,-6 4 320 0,0 5 64 16,1 2 16-16,0 4 0 0,0 3-304 0,0 4-48 16,-1-2-16-16,2-1 0 0,2 1-128 0,1-2-128 15,1-1 144-15,2-1-144 0,1-1 0 0,1 0 0 16,1-2 0-16,0-3 0 16,2 2-304-16,3 0-144 0,2-3-48 0,2 0 0 0,3-1-2912 0,0-3-592 15</inkml:trace>
  <inkml:trace contextRef="#ctx0" brushRef="#br0" timeOffset="118266.06">27645 7101 23951 0,'0'0'2128'0,"0"0"-1696"0,-11-8-432 0,3 5 0 16,1 1 1664-16,-4-2 240 0,0-2 48 0,1 4 16 15,10 2-144-15,-12 1-32 0,0 0 0 0,3 5 0 16,1 0-992-16,4 1-208 0,0 2-32 0,2 0-16 15,-2 0-320-15,0 3-64 0,1 0-16 0,2 1 0 16,1 0-144-16,1 0 0 0,1 0 144 0,0-3-144 16,4 2 0-16,-1 0 144 0,0-1-144 0,1 0 0 0,2-2 176 0,0 1-176 15,0 1 160-15,0-1-160 0,-2 1 192 0,1-1-64 16,-1 2-128-16,0-4 192 0,-3 1-192 0,0 0 128 16,-3-1-128-16,-1 1 0 0,-2-3 176 0,1 2-176 15,-1 1 192-15,-2-2-192 0,-2-1 144 0,-1 1-144 16,-1 1 0-16,0-1 144 15,-1 1-544-15,-1-1-112 0,2 1-32 0,-1-3 0 0,-1 0-2576 0,1-1-512 16,2 0-96-16</inkml:trace>
  <inkml:trace contextRef="#ctx0" brushRef="#br0" timeOffset="118629.43">27953 7119 20959 0,'0'0'928'0,"0"0"192"0,0 0-896 0,0 0-224 15,-10 0 0-15,2 0 0 0,-1-1 1728 0,-2 3 320 16,5 2 48-16,-3 1 16 0,-1 1-304 0,1 1-48 15,1 2-16-15,1 3 0 0,-1 1-560 0,0 2-112 16,0 0-32-16,2 1 0 0,0-2-272 0,3 2-64 16,0 0-16-16,2-2 0 0,2-1-192 0,2 0-48 0,0 1 0 0,3-1 0 31,1 0-160-31,4-1-32 0,-1 0-16 0,3-2 0 16,3-1-240-16,-2 2 176 0,-1-5-176 0,0-2 160 0,0 0-160 15,1 0-176-15,0-4 48 0,0 0 0 16,-1 0-1408-16,-1-1-256 0,-4-2-64 0,0 2-16 15,-8 1-2128-15,6-5-416 0</inkml:trace>
  <inkml:trace contextRef="#ctx0" brushRef="#br0" timeOffset="118966.95">28149 7222 6447 0,'0'0'576'0,"0"0"-576"0,0 0 0 0,0 0 0 15,3 9 3968-15,1 3 704 16,-1-3 128-16,0 3 16 0,-1 3-2304 0,1-2-464 16,-1-1-80-16,4 2-32 0,0-1-608 0,-1 0-128 15,-1 2-32-15,-1-5 0 0,-1 1-480 0,2-2-112 16,0-1 0-16,-4-8-16 0,0 0-240 0,0 0-64 16,0 0 0-16,0 0 0 0,0 0 48 0,0 0 0 15,0 0 0-15,0 0 0 0,3-6 16 0,0-3 0 0,-1 1 0 0,-1-3 0 16,1-2 0-16,-1-2 16 0,-1 0 0 0,1-4 0 15,1-1-144-15,0-1-16 0,0 0-16 0,-1 1 0 16,0 1-160-16,2 0 0 0,-1 3 0 0,2 0 0 16,-1 0-144-16,2 4-64 0,0 2-16 0,2-3 0 31,1 5-704-31,-2 2-144 0,-6 6-16 0,0 0-16 0,12 0-2224 16,-2 0-448-16,-10 0-96 0,12 1-16 0</inkml:trace>
  <inkml:trace contextRef="#ctx0" brushRef="#br0" timeOffset="119098.08">28469 7142 16175 0,'0'0'704'0,"-4"15"176"0,2 2-704 0,-3 1-176 16,-6-1 0-16,5-2 0 0,2 4 320 0,1-6 16 15,3 0 16-15,5 0 0 0,2-1-352 0,-2-2-192 16,-5-10 32-16</inkml:trace>
  <inkml:trace contextRef="#ctx0" brushRef="#br0" timeOffset="119857.77">28575 6965 16575 0,'-3'-16'1472'0,"1"-2"-1168"16,-1-5-304-16,2-1 0 0,-1 1 2048 0,1 1 336 15,0-1 80-15,0 5 16 0,1 3-1408 0,1 1-288 16,1 4-48-16,-2 10-16 0,0 0-720 0,0 0 0 15,0 0 0-15,0 0 0 32,0 0-576-32,0 0-64 0,0 0-16 0,0 0 0 15,12 7-432-15,-3 3-96 0,-1 3-16 0,-1 1 0 16,-1 2 608-16,-1 1 112 0,1 1 32 0,-2 0 0 0,-1-1 448 0,3-2-144 0,-2-2 144 0,-1 1 0 16,1 0 416-16,2 1 160 0,-4 2 48 0,1-4 0 15,-1-1 528-15,1 1 96 0,-2 2 32 0,1 0 0 0,0-2-160 0,1 1-32 16,-2-1 0-16,0 0 0 0,1-1-512 0,-2-1-96 15,0 1-32-15,0-12 0 0,-2 15 0 0,1-5-16 16,1-10 0-16,0 0 0 0,-1 12-160 0,1-12-16 16,0 0-16-16,0 0 0 0,0 0-240 0,0 0 0 15,0 0 0-15,6-13 0 16,1-2-480-16,-1 2-192 0,2 0-32 0,0 0-16 16,0 0-704-16,2-2-144 0,1 2-32 0,-1 1 0 15,1 1 576-15,-2 5 128 0,-1 2 0 0,-8 4 16 0,11 4 880 0,1 2 288 0,0 3 0 0,-1 3 0 16,0 1 544-16,-1 2 96 0,-2-2 32 0,-1 1 0 15,-1 2 64-15,-2 1 0 0,-3 1 16 0,-1-3 0 16,-1-2-64-16,-2-1-16 0,0-1 0 0,-3-1 0 16,0 1-224-16,-3 0-48 0,-2-4-16 0,1 1 0 15,-2-2-272-15,2-1-48 0,-1-1-16 0,0-2 0 16,-3-4-144-16,3 0-48 0,0-4 0 0,4 0 0 16,-1-2-144-16,2 0 0 0,6 8 0 0,-2-13 0 15,-1-1-416-15,3 1-112 0,3 1-32 0,2 3 0 16,-2 0 112-16,5 2 32 0,2 5 0 0,2-3 0 0,-1 3 192 15,4 0 32-15,-2 4 16 0,2-2 0 0,4-2 176 0,0 2-128 16,1 0 128-16,1 2-128 0,1 2 128 0,0-1 0 16,0-2 0-16,-1-2 0 15,0-3 0-15,-2 1 0 0,0 3 0 0,-1 0 128 16,-4-4 48-16,1 2 16 0,-1-1 0 0,0-1 0 16,1-2-192-16,-4-2 192 0,-3 0-192 0,-8 8 192 15,0 0-64-15,0 0-128 0,7-10 192 0,-7 10-64 16,0-11 240-16,0 11 32 0,-9-4 16 0,-2 0 0 15,-1 2 80-15,-1-1 16 0,-1 3 0 0,0 4 0 16,-3 1 16-16,2 3 16 0,1 1 0 0,4 4 0 0,0-1 16 0,1 2 0 16,0-1 0-16,5 0 0 0,4 4-80 15,4 0-16-15,1-2 0 0,2 0 0 0,2-4-304 0,3-1-160 0,5-1 160 0,-2 0-160 16,2-2-192-16,3 1-128 0,1-3-16 0,1 0-16 31,1-1-672-31,1-1-128 0,-1-1-16 0,-2-2-16 0,-1-2-1552 0,-1-1-304 16,1-1-64-16,-2-1-11392 0</inkml:trace>
  <inkml:trace contextRef="#ctx0" brushRef="#br0" timeOffset="120136.56">29434 7071 21071 0,'-8'-9'928'0,"8"9"208"0,0 0-912 0,-8 5-224 16,-1 1 0-16,9-6 0 15,-10 4 912-15,10-4 144 0,-8 7 32 0,3 1 0 16,5-8-256-16,-3 11-64 0,3-11 0 0,4 12 0 15,1 0-512-15,3-3-128 0,0 0 0 0,2 3-128 16,1 2 368-16,-1 0-48 0,-1 1 0 0,0-1 0 16,-1 0 272-16,0 2 48 0,0-2 16 0,0 1 0 15,-2-6 640-15,0 3 128 0,-6-12 32 0,3 17 0 0,3-3-192 0,-4 0-48 16,-2-1 0-16,0 0 0 0,0-13-272 0,-2 13-64 16,-4-1-16-16,-1 0 0 0,-5-3-320 0,-2 1-64 15,-2-1-16-15,0-1 0 0,-1-1-464 0,3-3 0 16,0-2-176-16,2 1-13424 0,3-2-2688 15</inkml:trace>
  <inkml:trace contextRef="#ctx0" brushRef="#br0" timeOffset="135299.18">30636 7047 22175 0,'-4'-8'976'0,"0"2"208"0,0 1-944 0,4 5-240 0,-9-4 0 0,-1 0 0 16,-2-1 480-16,-1 3 48 0,0 1 16 0,0 2 0 16,0 3 608-16,0-1 128 0,1 3 32 0,0 3 0 0,1 3-352 15,0-1-80-15,3 2-16 0,2 0 0 0,1 0-352 0,1 1-80 16,0 2-16-16,3-3 0 0,2-2-256 0,3 3-160 15,1-3 192-15,1 1-192 0,1 0 160 0,1-3-160 16,-8-9 128-16,13 6-128 0,0 1 0 0,0-3 128 16,1-3-128-16,1 0 0 0,-2-1 0 0,1-1 0 15,0-4 0-15,-1 0 0 0,2 1-160 0,-2-3 160 16,-2-2-208-16,1 1 80 0,-1-1-64 0,2 0-16 0,1 1 0 16,-1-4 0-16,-4 1 208 0,-2 2 0 15,-7 9-160-15,6-10 160 0,-6 10 0 0,0 0 128 0,0 0 0 0,0 0 0 16,-8 0 128-16,8 0 32 0,-6 8 0 0,-1 3 0 15,1-6-288-15,1 3 128 0,1 2-128 0,1-1 0 16,3 2 0-16,0-11 0 16,4 11 0-16,-1 1 0 15,-1-1-512-15,3-1-176 0,3-2-16 0,1 0-9024 16,1-4-1792-16</inkml:trace>
  <inkml:trace contextRef="#ctx0" brushRef="#br0" timeOffset="135515.07">30980 7067 24239 0,'-5'-13'1072'0,"5"13"224"16,-6-6-1040-16,-1 3-256 0,-1-1 0 0,2 1 0 15,-2 2 1536-15,-1 1 256 0,0 1 64 0,2 4 0 0,1 3-576 0,2 1-128 16,4-9 0-16,-3 11-16 0,2-1-736 0,3 1-144 16,5 0-16-16,1-2-16 0,-1 0-224 0,1 1 0 15,0 0 0-15,1-1 0 0,0 0 0 0,3 2 0 16,0-5-128-16,2 2 128 15,1-1-832-15,0-2-48 0,1-1-16 0,-1-2 0 16,0 2-1776-16,0-4-352 0,1 2-80 0</inkml:trace>
  <inkml:trace contextRef="#ctx0" brushRef="#br0" timeOffset="135664.31">31253 7103 15135 0,'0'0'672'0,"0"0"144"0,-7 9-656 0,7-9-160 15,-4 12 0-15,2 4 0 0,-2-3 816 0,1 4 128 16,1-3 16-16,-1 2 16 0,0-1-224 0,2-2-48 16,1-13-16-16,5 15 0 0,3-6-2144 15,-8-9-416-15</inkml:trace>
  <inkml:trace contextRef="#ctx0" brushRef="#br0" timeOffset="135832.26">31285 6968 23551 0,'-10'-21'1040'0,"5"9"224"0,-2 0-1008 0,2 2-256 0,0-1 0 0,1 4 0 16,1-4 608-16,3 11 80 0,-6-8 16 0,6 8 0 16,0 0-352-16,0 0-64 0,0 0-16 0,0 0 0 15,0 0-2704-15,0 0-560 0</inkml:trace>
  <inkml:trace contextRef="#ctx0" brushRef="#br0" timeOffset="136060.16">31482 6938 13295 0,'0'0'576'0,"0"0"144"0,0 0-576 0,-8 13-144 0,-2 1 0 0,1 2 0 16,0-3 800-16,0 4 128 16,-1 1 32-16,3 3 0 0,1 0 256 0,1 0 48 15,0-1 16-15,2 1 0 0,1-3-320 0,2 1-48 16,2-1-16-16,2-2 0 0,0-3 208 0,1 0 48 16,1 0 0-16,0-3 0 0,2-3-64 0,4-2 0 15,-1-2 0-15,0-2 0 0,-11-1-64 0,12-4-32 16,-1-3 0-16,0 0 0 0,-1-4-144 0,-1-3-16 15,-1-4-16-15,-1-2 0 0,-1-1-176 0,-1 0-16 16,-2-1-16-16,0-1 0 0,-1-5-192 0,-1 2-32 0,-1-4-16 0,0 4 0 16,0 0-368-16,-1 3 0 0,0-1 0 0,-2 3 128 31,1 3-2016-31,-1 4-400 0,-1 3-80 0,0 3-8848 0,-1 3-1776 0</inkml:trace>
  <inkml:trace contextRef="#ctx0" brushRef="#br0" timeOffset="136228.1">31686 7119 18431 0,'0'0'1632'0,"0"0"-1312"15,0 14-320-15,0 1 0 0,0 0 800 0,-2-2 96 16,2-13 0-16,-2 13 16 0,-1 2-672 0,0-4-240 16,3-11 144-16,0 0-144 0,6 12 0 0,-6-12-256 15,0 0 48-15,0 0-9344 16</inkml:trace>
  <inkml:trace contextRef="#ctx0" brushRef="#br0" timeOffset="136364.66">31855 6951 14735 0,'0'0'1312'0,"3"-9"-1056"16,-3 9-256-16,2-10 0 15,-2 3-480-15,0 7-160 0,3-9-16 0,-3 9-5232 0</inkml:trace>
  <inkml:trace contextRef="#ctx0" brushRef="#br0" timeOffset="136532.59">31988 6776 11967 0,'-3'18'1072'0,"1"-3"-864"0,-1 2-208 0,-1 5 0 15,0 1 976-15,0 2 160 0,1-2 16 0,-1 3 16 16,1 3 272-16,0-1 48 0,2 0 16 0,0 2 0 15,-2 0-384-15,2-2-80 0,1-2-16 0,0 0 0 0,0-4-720 0,1 0-160 16,-1-2-16-16,0-2-7680 16,0-6-1536-16</inkml:trace>
  <inkml:trace contextRef="#ctx0" brushRef="#br0" timeOffset="136701.24">31902 7075 17503 0,'3'-11'1552'15,"-1"2"-1232"-15,2 1-320 0,-4 8 0 0,5-9 1520 0,-5 9 240 16,0 0 48-16,0 0 16 0,11 0 128 0,-1 4 32 16,-10-4 0-16,13 8 0 0,-2 2-1472 0,0-1-304 15,1-2-48-15,0 1-16 0,0-2-352 0,1 3-80 16,0-1-16-16,0 1 0 16,0-2-2128-16,0-1-416 0,0 0-96 0</inkml:trace>
  <inkml:trace contextRef="#ctx0" brushRef="#br0" timeOffset="136861.26">32251 7099 15663 0,'0'0'688'0,"0"0"144"15,0 0-656-15,0 0-176 0,0 0 0 0,0 0 0 0,-9 7 1344 0,3-1 224 0,6-6 48 0,-9 12 16 16,-1 0-848-16,1 1-160 0,0-1-48 0,4 1 0 16,5-2-256-16,1 0-64 0,-1-11-16 0,0 13 0 31,0-13-1344-31,4 10-272 0</inkml:trace>
  <inkml:trace contextRef="#ctx0" brushRef="#br0" timeOffset="136989.43">32341 7172 11967 0,'0'0'528'0,"-9"12"112"0,-5 0-512 0,1 5-128 0,-3 8 0 0,-2 5 0 16,-3 5 5408-16,-1 0 1056 0,-3 0 192 0,2 0 64 15,3-3-3920-15,1 3-784 0,-1-5-160 0,3 2-16 0,1 1-1264 0,3 1-256 16,3-4-64-16,-1 2-13056 15,2 0-2624-15</inkml:trace>
  <inkml:trace contextRef="#ctx0" brushRef="#br0" timeOffset="137700.1">26046 8779 6447 0,'0'0'272'0,"0"0"80"0,0 0-352 0,0 0 0 0,0 0 0 0,0 0 0 15,0 0 2160-15,0 0 352 0,0 0 80 0,0 0 16 16,0 0-560-16,0 0-128 0,0 0 0 0,-2 9-16 15,1 0-352-15,-2 1-64 0,0 3-16 0,-1 2 0 16,0 0-864-16,0 2-176 16,3 3-48-16,-1-5 0 0,2 2-384 0,3 0 0 0,-1-2 128 0,2-2-128 15,0 0 0-15,1-2 0 16,2 1 0-16,1-3 0 0,1-2 0 0,0-1 0 16,0-3 0-16,0-2 0 0,-1-2 160 0,0-2 0 15,0-1 0-15,0-1 0 0,-2-3 240 0,-1 1 48 16,-2-4 16-16,0 1 0 0,-3-1-256 0,-2-3-48 0,-2 0-16 0,-1-1 0 15,-1-2-144-15,-2 0 0 0,-1 2 0 0,-2-1 0 16,-1 0-192-16,2 2 0 0,1 1-16 0,-5-4 0 31,-2 3-192-31,4 3-48 0,2 2 0 0,3 4 0 16,7 5-1472-16,0 0-320 0,0 0-48 0,0 0-16 0</inkml:trace>
  <inkml:trace contextRef="#ctx0" brushRef="#br0" timeOffset="137935.63">26459 8423 10127 0,'-10'-13'448'0,"3"5"96"0,-2-1-544 0,1-1 0 16,-1 1 0-16,9 9 0 0,0 0 2368 0,0 0 384 16,0 0 64-16,-5 12 0 0,2 4-1152 0,3 6-224 15,1 5-48-15,3 7-16 0,3 8-656 0,-1-11-128 0,-2 7-16 0,1 4-16 16,1 3-240-16,-1 2-32 0,1 0-16 0,2-4 0 15,-1-2-272-15,1-2 160 0,-1-3-160 0,3-6 128 16,0-1-128-16,-1-4 0 16,-1-4 0-16,-2-3-176 15,0-5-928-15,-2-1-192 0,-1-3-48 0,-3-9-9872 0</inkml:trace>
  <inkml:trace contextRef="#ctx0" brushRef="#br0" timeOffset="138063.57">26425 8822 11055 0,'1'-8'976'0,"3"-3"-784"0,1 2-192 0,1 1 0 15,-1 1 2768-15,4 1 512 0,-1 4 112 0,2 2 0 16,2 0-2064-16,2 1-432 0,2 4-64 0,2-2-32 16,2 2-544-16,1 2-96 0,3 0-32 0,4 1-7968 15,-1 1-1600-15</inkml:trace>
  <inkml:trace contextRef="#ctx0" brushRef="#br0" timeOffset="138399.44">27545 8735 23615 0,'-9'-11'1040'0,"0"4"224"15,-3 1-1008-15,-1-1-256 0,-1 1 0 0,-2 2 0 0,-2-3 1360 0,-1 6 240 16,1 4 32-16,1 3 16 0,0 5-304 0,2 2-48 16,0 2-16-16,4 1 0 0,3 2-720 0,4 0-160 15,3-1-16-15,3 0-16 0,3-4-368 0,3 0 0 16,0-2 0-16,2-2 128 0,2-1 0 0,1-2 16 15,0 1 0-15,0-6 0 0,3-1-144 0,0-1 160 16,1-2-160-16,-1-1 160 0,0-4-160 0,-2-1-192 0,-2 0 32 0,0-1 16 16,-3-1 144-16,-1-2 0 0,-2 0 0 0,1-2 0 15,-1 0 0-15,0 1 0 0,-2 0 0 0,-2 2 0 16,-1 3 128-16,-1 9 0 0,0 0 0 0,0 0 0 16,0 0 384-16,0 0 64 0,0 0 32 0,0 0 0 15,2 13-464-15,0 0-144 0,1 0 0 0,1 1 0 16,1-1 0-16,2 1 0 0,-1 0 0 0,2 0 0 15,0 0-176-15,4 1-144 0,2-1-16 0,0 0-16 16,-2-1-2512-16,0-2-496 0,1-2-96 0</inkml:trace>
  <inkml:trace contextRef="#ctx0" brushRef="#br0" timeOffset="139199.91">28252 8589 13823 0,'0'0'1216'0,"0"14"-960"15,-3-1-256-15,2 2 0 0,-2 2 2896 0,2 3 544 16,-2 1 96-16,2 1 32 0,-2 1-1504 0,2-3-288 16,0-1-64-16,2 1-16 0,0-2-560 0,3-2-112 15,0-2-32-15,1-2 0 0,2-4-688 0,-7-8-144 16,10 6-32-16,-10-6 0 0,11 0 0 0,-11 0-128 0,11-2 192 0,0-2-64 15,-3-4-128-15,-2-1-144 0,-1-3 144 0,2 0-208 16,1-5-48-16,-2-1 0 16,1-2 0-16,-2 2 0 0,-1-3-32 0,2 2-16 15,2-2 0-15,1-3 0 0,-1 1 96 0,1 2 16 0,2 0 0 0,0 6 0 16,2 0 192-16,-2 5-176 0,-5 5 176 0,-6 5-160 16,0 0 160-16,10 5 192 0,-3 8-32 0,-1 1-16 15,-3 2 144-15,1 3 32 0,0 4 0 0,-1-1 0 16,0-1 32-16,-1-2 16 0,1-2 0 0,1-1 0 15,0-1-112-15,-1 0-32 0,1-3 0 0,2-2 0 16,-6-10-48-16,11 4-16 0,-11-4 0 0,11 2 0 16,-11-2-32-16,12-3 0 0,-2-4 0 0,0-1 0 15,-1-4-128-15,1 2 0 0,-3-2 144 0,1-1-144 0,0-2 0 0,1-2-208 16,0-2 16-16,0 1 16 0,-2-1-32 0,2-1-16 16,0-1 0-16,0 2 0 31,0-1-272-31,-1 3-48 0,-1 4-16 0,-2 0 0 0,0 3 208 0,-5 10 32 0,0 0 16 0,0 0 0 15,0 0 32-15,0 0 0 0,2 13 0 0,-1 1 0 16,0 2 272-16,2-3 0 0,-1 5 0 0,2-1 0 16,2-1 0-16,1-1 0 0,1-6 128 0,3 0-128 15,-2 1 0-15,4-4-160 0,-2-2 0 0,3-1 0 16,0-5-528-16,0 1-96 0,1 0-32 0,-1-3 0 16,-1 1 48-16,0-3 0 0,-3-3 0 0,0 2 0 0,-4 0 608 0,1 1 160 15,-1-2 0-15,1-1 0 0,-4-1 128 0,0 0 48 16,0 3 16-16,-1-2 0 0,-2 9 160 0,2-11 32 15,-4 2 16-15,2 9 0 0,0 0-144 0,0 0-48 0,0 0 0 0,0 0 0 16,-9-1-208-16,1-2 128 0,8 3-128 0,-7 8 0 16,0 2 288-16,2 1-32 0,1-1-16 0,4 1 0 15,0-11 16-15,8 13 16 0,2 0 0 0,3-3 0 16,0-2-80-16,3-3-32 16,-2-4 0-16,1 2 0 0,-2 0 224 0,-2-3 32 15,0-3 16-15,-11 3 0 0,0 0 224 0,5-8 48 16,-1 0 16-16,-5-1 0 0,-5 0-48 0,-1 3-16 15,-7-3 0-15,-2 1 0 0,-4-1-320 0,0 1-64 0,2-1-16 0,0 1 0 16,-3 0-400-16,2 0-96 0,-2 2-16 0,2-1 0 31,4 2-1808-31,3 0-368 0,2-1-80 0,3 0-12416 0</inkml:trace>
  <inkml:trace contextRef="#ctx0" brushRef="#br0" timeOffset="139562.34">29184 8284 11055 0,'0'0'480'0,"8"-7"112"0,-6-3-464 0,-2 10-128 16,5-9 0-16,-5 9 0 0,0 0 4384 0,0 0 864 16,0 0 160-16,0 0 32 0,0 0-2992 0,4 13-592 15,-2 4-128-15,-4 3-32 0,0 2-1056 0,0 5-224 16,1 5-32-16,-2-1-16 0,1-1-96 0,-1-3-16 16,3-2 0-16,2-3 0 0,1-1-128 0,1 0-128 15,2 1 192-15,0-5-192 0,1-1 160 0,0-3-160 16,3-1 128-16,0-3-128 0,0-3 160 0,3 1-160 0,0-3 192 0,1-2-192 15,-4-2 192-15,2-2-64 0,-2-2 0 0,2-3-128 16,-2 2 0-16,1-2 0 0,-1 0 0 0,-2-4 0 16,0-2 0-16,0 1 0 15,-1 1 0-15,1-2 0 0,0 1 0 0,-1-1 0 16,-2-1 0-16,-1-1 0 0,0 1 0 0,-3 2 0 16,-1 3 0-16,-3 1 0 0,-1 2 176 0,4 6 80 0,-6-4 0 0,-2 5 16 15,0 6 112-15,0 2 32 0,-1 2 0 0,1 2 0 16,1 3-112-16,0-2-32 0,2 5 0 0,1-1 0 15,0 2-272-15,3-1 128 0,1 1-128 0,2-1 0 16,2-2 0-16,2 0 0 0,0 0 0 0,3 0-192 16,2-5-1072-16,2-1-208 0,1 0-32 15,4-1-16-15,0-2-1680 0,2-3-320 0,0-2-80 0</inkml:trace>
  <inkml:trace contextRef="#ctx0" brushRef="#br0" timeOffset="139738.28">29734 8533 20271 0,'0'0'896'0,"0"0"192"0,0 0-880 0,0 0-208 0,0 0 0 0,-11 6 0 15,2 0 1488-15,0 3 256 0,0 0 48 0,1 3 16 16,0 2-144-16,3 2-16 0,0 4-16 0,2-2 0 16,2-2-1088-16,2-2-224 0,3-2-32 0,2 1-16 0,-1-3-272 0,1 2-304 15,2 0 64-15,1-3 16 16,2-3-1824-16,-1 1-352 0,0 1-80 0,1-3-9616 15</inkml:trace>
  <inkml:trace contextRef="#ctx0" brushRef="#br0" timeOffset="140130.12">29894 8622 22911 0,'0'0'1024'0,"0"0"192"0,0 0-960 0,0 0-256 0,0 0 0 0,0 0 0 15,-8 7 752-15,8-7 96 0,-7 9 32 0,1 1 0 16,2 3-112-16,2-4-32 0,2-9 0 0,0 13 0 15,1-1-496-15,2-1-112 0,-3-11 0 0,6 11-128 16,1-2 144-16,-1-1-144 0,-6-8 0 0,0 0 144 16,12 7-16-16,-2-3-128 0,-10-4 192 0,12 2-64 15,-12-2-128-15,15-4 160 0,-1-2-160 0,-1 1 160 16,-1 1-480-16,-1 0-112 0,0-3-16 0,-1-2 0 16,1-1-304-16,-5 1-64 0,-6 9-16 0,5-8 0 0,2-1 528 0,-7 9 112 15,0-11 0-15,0 1 16 16,0 10 176-16,0 0 128 0,0 0-128 0,-5-8 176 15,-3 3 528-15,8 5 128 0,0 0 0 0,0 0 16 16,0 0-128-16,0 0-16 0,-3 9-16 0,3-9 0 16,0 0 80-16,3 14 0 0,-3-14 16 0,0 13 0 15,3 0-16-15,0-1 0 0,-3-12 0 0,8 13 0 16,0-1-320-16,0-2-80 0,0-2-16 0,1 0 0 16,0 0-224-16,-1-2-128 0,-8-6 128 0,0 0-128 0,9 9 0 0,1-2 0 15,3-2-160-15,-1-1 160 16,-12-4-864-16,13-1-64 0,2-1-16 0,-4 0 0 15,-11 2-1968-15,12-7-400 0,0-5-80 0</inkml:trace>
  <inkml:trace contextRef="#ctx0" brushRef="#br0" timeOffset="140529.94">30429 8309 26783 0,'0'0'1184'0,"0"0"240"0,-8 12-1136 0,1 1-288 0,2 4 0 0,-3 1 0 15,-1 0 736-15,0 3 96 0,-1 4 0 0,2 1 16 16,1 0 672-16,3 0 128 0,1-1 16 0,1 0 16 16,2-2-976-16,3 2-192 0,1-2-32 0,2 0-16 15,2-6-240-15,0-2-48 0,1-2-16 0,1 2 0 16,2-2-16-16,0 0 0 0,0-5 0 0,1-2 0 16,1-2-144-16,0-1 0 0,-1-3 144 0,2-2-144 15,0 0 0-15,1-2 0 0,0-3 0 0,-1 1 0 16,-2-6-400-16,2 0 0 0,0 1 0 0,-2-3 0 31,-2-1-208-31,1-1-32 0,2-2-16 0,0 1 0 0,-2 0 32 0,-4 1 16 16,-3-1 0-16,-1 0 0 0,0 3 128 0,-3 1 32 0,-3-1 0 0,-2 6 0 15,4 8 256-15,-9-1 192 0,-2 1-208 0,1 1 80 16,-2 3 544-16,3 2 112 0,1 4 32 0,1 0 0 0,-2 2-16 0,4-2 0 16,0 3 0-16,5 0 0 0,4 3 128 0,1 5 32 15,2 0 0-15,0-2 0 0,1-1-432 0,4 1-80 16,2-2 0-16,2-1-16 0,-2 1-176 0,6-1 0 15,3-3 0-15,1-1 0 16,-3-3-1472-16,1 0-256 0,1-2-64 0,1-2-8304 16,-2-1-1648-16</inkml:trace>
  <inkml:trace contextRef="#ctx0" brushRef="#br0" timeOffset="140897.79">27965 9327 26719 0,'-21'-2'2368'0,"10"4"-1888"0,4 5-480 0,7-7 0 15,0 0 1312-15,20 10 160 0,9-2 48 0,8-3 0 16,7-5-528-16,9-4-96 0,7-1-32 0,12 0 0 16,13-1 592-16,9-2 112 0,9 0 32 0,6-5 0 15,7-2-256-15,8 0-32 0,6-3-16 0,6 1 0 0,2 0-208 0,3 0-64 16,4-2 0-16,3 1 0 0,5 3-496 0,-6 0-96 16,-9 2-32-16,-5 3 0 0,-3 3-240 0,-13 1-160 15,-9 2 192-15,-10 1-192 0,-11 6 0 0,-7-1-352 16,-9 4 48-16,-3 0 16 15,-7 1-1312-15,-3-1-272 0,-5 1-48 0,-7 1-16 16,-7 1-1008-16,-5 0-192 0</inkml:trace>
  <inkml:trace contextRef="#ctx0" brushRef="#br0" timeOffset="141430.25">26080 9935 12895 0,'5'-18'1152'0,"-3"10"-928"0,2-1-224 0,3 0 0 0,-1-3 704 0,1-1 80 16,-1 0 32-16,1 2 0 0,1 0-176 0,-4-1-16 15,-2 1-16-15,0 2 0 0,-2 3 688 0,-2 1 144 16,0-1 32-16,-4 4 0 0,6 2-256 0,-9 0-64 15,-1 0 0-15,-2 4 0 0,3 4-512 0,0 2-96 16,0 7-32-16,0 2 0 0,-1 2-192 0,1 4-32 16,2 0-16-16,1 1 0 0,2 0-272 0,3 0 128 0,1-2-128 0,1-4 0 15,3 0 176-15,2-3-176 0,1-4 160 0,2-1-160 16,3-2 256-16,1-3-32 0,0-5-16 0,-1-2 0 16,0-1 160-16,1-3 16 15,-1-3 16-15,-2 0 0 0,-1-2-144 0,-2-2-16 16,-2 1-16-16,0-2 0 0,-5 0-64 0,0-1-16 15,-1-1 0-15,-3 2 0 16,-1-1-464-16,-1 0-112 0,1 3-16 0,0-6 0 16,-3 2-1680-16,2 1-352 0,0 0-64 0,4 1-9408 0</inkml:trace>
  <inkml:trace contextRef="#ctx0" brushRef="#br0" timeOffset="141630.16">26394 9841 14735 0,'5'14'640'0,"-1"-4"160"0,1 3-640 0,2 3-160 0,0 1 0 0,0 3 0 15,-4 0 2704-15,0 0 512 0,1 3 112 0,-1-1 0 16,0-1-1408-16,-2-2-272 0,-1-2-64 0,1-3-16 16,1-1-736-16,-1-2-128 0,-1-11-48 0,0 0 0 15,2 6-80-15,-2-6-32 0,0 0 0 0,0 0 0 16,0 0 80-16,3-7 16 0,0-8 0 0,-1 1 0 16,1 0-384-16,-1-6-64 0,1 3 0 0,1-6-16 15,0-2-176-15,0 0 0 0,1 0 0 0,0 3 0 0,3 1-208 0,1 3-128 16,0-2-32-16,6 0 0 15,0 4-2352-15,2 6-480 0,0 3-80 0,-4 2-32 0</inkml:trace>
  <inkml:trace contextRef="#ctx0" brushRef="#br0" timeOffset="142031.97">27132 10232 8287 0,'1'24'736'0,"-1"-11"-592"0,1 1-144 0,2 4 0 15,-1 4 4288-15,1 1 816 0,2 1 160 0,1 1 48 16,-1 1-3136-16,1-2-640 0,2-2-112 0,-1-3-16 16,-1-2-192-16,1-2-48 15,-1-4 0-15,-1 0 0 0,3-3-592 0,-3-3-128 0,-5-5-32 0,0 0 0 16,0 0-16-16,0 0 0 0,0 0 0 0,2-7 0 16,-2-2-16-16,-2-1-16 0,0-3 0 0,-2-3 0 15,0-1-368-15,0-2 144 0,-1-2-144 0,0-4 0 16,1-4-160-16,0-2-144 0,0-2-16 0,0-2-16 15,1-4-1648-15,1-18-320 0,-1 5-64 0,6 9 0 16,2 6 896-16,3 7 176 0,1 1 32 0,0 15 16 0,1-2 736 0,2 5 128 16,3 2 48-16,0 2 0 15,2 7 912-15,0 0 192 0,-1 3 48 0,-1 3 0 0,1 2 192 0,-2 0 32 16,9 14 1072-16,-13-8-1280 0,-2 2-32 16,-3 0-16-16,-4 1 0 0,-2-2-352 0,-3 2-80 15,-1 0-16-15,-3-3 0 0,-1 3-144 0,0-2-16 16,-2-2-16-16,1-2 0 15,0 0-1120-15,0-3-208 0,3 0-48 0,0-3-13968 0</inkml:trace>
  <inkml:trace contextRef="#ctx0" brushRef="#br0" timeOffset="142363.51">27653 9971 23551 0,'0'0'1040'0,"0"0"224"0,-9-2-1008 0,1 2-256 15,0 0 0-15,-1 4 0 0,3 2 1472 0,-1 2 256 16,1 1 64-16,-1 3 0 0,-1 1-576 0,2 3-96 16,1-3-32-16,2 1 0 0,3 2-704 0,3-5-160 15,-2 1-32-15,2-4 0 0,-1-2 64 0,-2-6 0 0,4 11 0 0,-4-11 0 16,5 5 16-16,4 2 16 0,-9-7 0 0,8 2 0 16,-8-2-16-16,0 0 0 0,13-2 0 0,-1-2 0 15,-4-2 0-15,1 1 0 0,1-1 0 0,-2-3 0 16,-4-2-144-16,1 1-128 0,2-2 144 0,-1 2-144 15,0-3 128-15,-1 2-128 0,-1-2 0 0,0 3 144 16,0 1-144-16,-4 9 0 0,0-11 144 0,0 11-144 16,0 0 0-16,0 0 0 0,0 0 0 0,0 0 0 15,0 0-192-15,0 0-16 0,0 0 0 0,-2 12 0 16,1 0 16-16,1-2 0 0,1 0 0 0,2 1 0 16,-3-11-512-16,2 12-80 0,-2-12-32 0,0 0 0 15,6 7-2768-15,3 1-576 0,-9-8-96 16,17 3-32-16</inkml:trace>
  <inkml:trace contextRef="#ctx0" brushRef="#br0" timeOffset="142579.41">27896 10001 23839 0,'0'0'1056'0,"0"0"224"0,0 0-1024 0,7 11-256 16,1-2 0-16,-3 1 0 0,1-2 1616 0,0 0 288 16,-1 0 48-16,1 0 16 0,-6-8-480 0,5 10-80 15,-5-10-32-15,6 11 0 0,0-4-736 0,-6-7-160 0,0 0-32 0,0 0 0 16,0 0 80-16,0 0 16 0,0 0 0 0,0 0 0 15,0 0-112-15,0 0-32 0,0 0 0 0,0 0 0 16,-10-4-256-16,10 4-144 0,-6-7 160 0,2-4-160 31,1 3-240-31,3 8-144 0,0-10-16 0,3 2-16 16,0-2-720-16,1 2-144 0,1 0-16 0,1 2-16 0,2-1-736 0,0 0-160 0,1-2-32 0,-1 3-11056 16</inkml:trace>
  <inkml:trace contextRef="#ctx0" brushRef="#br0" timeOffset="142744.21">28229 9713 19583 0,'0'0'864'0,"12"-6"176"0,-3-2-832 0,0 1-208 0,-9 7 0 0,10-3 0 15,-10 3 2176-15,0 0 384 0,7 3 64 0,0 8 32 16,-2 2-1104-16,0 5-208 0,-1 3-64 0,0 4 0 16,-1 2-832-16,-1 2-160 0,1 0-32 0,0-1-16 15,-2 1-240-15,3 1 0 0,0 1 0 0,-2 0 0 16,1-2-1360-16,-1-3-320 0,1-2-64 15,0-7-11888-15</inkml:trace>
  <inkml:trace contextRef="#ctx0" brushRef="#br0" timeOffset="142888.15">28248 9970 12895 0,'-3'-12'576'0,"3"12"112"0,1-10-560 0,1 2-128 15,0-2 0-15,5 2 0 0,1 3 4640 0,-1-1 896 16,1 3 176-16,3-3 48 0,0 4-4272 0,5 3-848 15,1 2-160-15,4 1-32 16,0-1-2880-16,3 3-576 0</inkml:trace>
  <inkml:trace contextRef="#ctx0" brushRef="#br0" timeOffset="143164.25">29038 9936 15663 0,'-17'3'688'0,"5"2"144"32,-1-2-656-32,0 3-176 0,1 5 0 0,2-2 0 0,1 1 2832 0,3 2 544 0,1 1 96 0,3 0 32 15,2 0-1872-15,2 1-368 0,5-1-80 0,3 0-16 16,2-1-656-16,2-3-128 0,3-1-16 0,0 0-16 16,1 0-160-16,-1-2-16 0,-1 1-16 0,2-5 0 0,0 1-16 0,-2-3 0 15,-3-1 0-15,-1-1 0 0,-4-2 32 0,-8 4 0 16,6-10 0-16,-1 0 0 0,-1-3-176 0,0-2 0 15,-4 0 0-15,-1-4 0 0,-4 1-144 0,-2-1-64 16,-1-4-16-16,-1 4 0 16,-1 1-1760-16,-1 2-336 0,4 3-80 0</inkml:trace>
  <inkml:trace contextRef="#ctx0" brushRef="#br0" timeOffset="143431.31">29459 9725 29599 0,'-9'-16'1312'0,"3"12"272"0,6 4-1264 0,-9-3-320 0,9 3 0 0,0 0 0 16,-9-2 896-16,9 2 112 0,-9 3 16 0,3 3 16 16,2 6-16-16,2 1 0 0,1 1 0 0,1 6 0 15,0 0-768-15,3 3-256 0,1 3 160 0,1 2-160 16,0-1 0-16,2 2 0 0,2 1 0 0,1-3-176 15,3-1 176-15,-1 0 0 0,-2-1 0 0,1 0 0 16,-1-5-464-16,-2 1-16 0,-3 0 0 0,-1-1 0 16,0-2-2080-16,-4-2-400 0,-3-6-96 0,-1-2-9504 15</inkml:trace>
  <inkml:trace contextRef="#ctx0" brushRef="#br0" timeOffset="143585.72">29357 10034 14735 0,'-1'-10'1312'0,"-1"-1"-1056"0,1 1-256 0,2 1 0 16,3-4 3776-16,0 3 704 0,3 4 144 0,2 1 32 15,1-1-2544-15,2 3-512 0,0 0-112 0,2 2-16 16,2 1-688-16,2 4-144 16,2-2-16-16,2 2-16 15,1 0-992-15,2-1-192 0,1 1-32 0,2-1-16 16,0 1-1248-16,1 0-256 0,-2-1-48 0,1-1-11968 0</inkml:trace>
  <inkml:trace contextRef="#ctx0" brushRef="#br0" timeOffset="144299.1">30579 9921 21823 0,'0'0'960'0,"0"0"208"0,0 0-928 0,0 0-240 16,0 0 0-16,0 0 0 0,-6-7 2000 0,6 7 368 15,-9-5 64-15,0 4 0 0,0-2-736 0,0 6-160 0,9-3-16 0,-10 6-16 16,-1 1-592-16,1 2-112 0,-1 2-32 0,2 0 0 16,0-5-320-16,4 5-80 0,1 2-16 0,1-1 0 15,3-12-224-15,-1 9-128 0,1-9 128 0,0 0-128 16,0 0 0-16,6 10 0 0,-6-10 0 0,11 7 0 15,-1-3-144-15,-10-4 0 0,11 0 0 0,-1 0 0 16,-10 0 144-16,11-4-160 0,-4-2 160 0,3-1-160 16,-1 0-64-16,1-2-16 0,-1 0 0 0,-1 1 0 15,-1 0-16-15,-1 2 0 0,1-1 0 0,-7 7 0 0,0 0 256 0,0 0 0 16,0 0 0-16,0 0 0 0,0 0 128 0,0 0 128 16,-4 11 32-16,4-11 0 0,-3 11 0 0,2 1 0 15,1-2 0-15,1 2 0 16,3-1-288-16,0-1 0 0,-4-10 0 0,8 13 0 15,1-2-528 1,4-2-64-16,3-3-16 0,-1-2 0 0,-2-1-3024 0,2-3-592 0</inkml:trace>
  <inkml:trace contextRef="#ctx0" brushRef="#br0" timeOffset="145024.31">31070 9792 27119 0,'0'0'1200'0,"-2"10"256"0,-1 0-1168 0,0 2-288 16,-1 1 0-16,2 1 0 0,-1 2 960 0,1-2 144 16,-1-2 32-16,0 3 0 0,1-2 272 0,1 0 64 31,1-13 16-31,0 13 0 0,0-13-864 0,2 13-176 0,2 0-48 0,0-3 0 16,-4-10-240-16,6 8-160 0,-6-8 192 0,0 0-192 15,0 0 192-15,12 3-64 0,-12-3 0 0,12-6-128 16,-2 0 0-16,1-2 0 0,1 3 0 0,-2-3-192 15,-2-1 0-15,0 1 0 0,2-5 0 0,0 3 0 16,0-2-96-16,1 0-16 0,2-1 0 0,-1 1 0 16,-3 1-16-16,2 0 0 0,-1 2 0 0,-1-1 0 15,-2 3 320-15,-7 7 0 0,0 0 176 0,0 0-176 16,10-3 640-16,-10 3 0 0,0 0 16 0,8 4 0 16,-8-4 32-16,0 0 0 0,0 0 0 0,0 0 0 0,6 10-272 15,1-4-48-15,-2 3-16 0,0-2 0 0,-5-7-224 0,0 0-128 16,0 0 128-16,0 0-128 0,0 0 0 0,13 1 128 15,-2-1-128-15,-1-1 0 0,1-3 0 0,-1 0 0 16,-1-3-192-16,0 0 64 16,-1-3-320-16,0 1-64 0,-1 1-16 0,-1 2 0 15,-6 6 64-15,11-7 16 0,-4 4 0 0,-7 3 0 0,0 0 256 0,8-7 48 16,-8 7 16-16,0 0 0 0,0 0 128 0,0 0-160 16,0 0 160-16,0 0-160 0,0 0 160 0,9 1 0 15,-9-1 0-15,0 0 128 0,0 0-128 0,7 9 128 16,-3 2-128-16,0-1 128 0,-4-10 112 0,4 12 16 15,-2 1 16-15,2-4 0 0,-4-9-144 0,7 12-128 0,-1-3 144 0,3-2-144 16,2-1 0-16,-1-1 0 16,2-2 0-16,0-1 0 0,1 0 0 0,0-2-336 0,-2-3 48 0,1 2 16 15,0 0 32-15,-2-2 16 0,-1-1 0 0,1-1 0 16,-10 5 224-16,10-4-192 0,-2-3 192 0,-8 7-192 16,8-9 192-16,-3 0 0 0,-4 0 0 0,0-1 0 15,-1 10 0-15,0 0-144 16,0 0 144-16,0 0-128 0,0 0 128 0,0 0-160 15,0 0 160-15,0 0-160 0,0 0 160 0,0 0 0 16,0 0 0-16,0 0 0 0,0 0 0 0,-1 10 0 16,1-10 0-16,3 10 128 0,-3-10 96 0,6 11 32 0,-6-11 0 15,8 10 0-15,0-2 176 0,0-1 32 0,-8-7 16 0,0 0 0 16,10-2 0-16,-10 2 0 0,12-4 0 0,-12 4 0 16,0 0-160-16,6-7-16 0,-6 7-16 0,3-9 0 0,-3-1-288 15,-1 1 160-15,-1 0-160 0,-2 0 128 0,-2-1-128 0,2-2-256 16,1 1 64-16,1 1 16 15,-1 0-880-15,2-3-176 0,0-4-48 0,2 1 0 16,2 0-2800-16,2-1-560 0</inkml:trace>
  <inkml:trace contextRef="#ctx0" brushRef="#br0" timeOffset="145394.44">31912 9480 23951 0,'0'0'2128'0,"0"0"-1696"0,0 0-432 0,0 13 0 0,-1-1 2160 0,0 3 336 0,1 1 80 0,-2 1 16 16,0 0-1248-16,-1 0-240 0,2 2-48 0,-2 1-16 15,-1 1 0-15,2 4 0 0,1-1 0 0,-1-2 0 16,1-7-640-16,1 2-128 16,0 2-16-16,3 0-16 0,-1-1-80 0,2-1-16 15,1 1 0-15,0-6 0 0,1 0-144 0,0-3 192 16,2 1-192-16,0-1 192 0,-2-1-192 0,2-1 0 0,0-1 144 16,1-3-144-16,-9-3 0 0,14 0 0 0,0-2 0 0,-1 1 0 15,-3-2-192-15,0 0 0 0,0-4 0 0,-1 0 0 16,-2 1-112-16,1-3-16 0,1-2-16 0,-1 0 0 15,-1-2 144-15,-1 1 16 0,0 1 16 0,-4 1 0 0,1 0 160 0,-2 1 0 16,-1 9 160-16,0-11-160 0,0 11 320 0,0 0-16 16,-5-9-16-16,5 9 0 0,0 0 16 0,-9-1 0 15,0 5 0-15,1-1 0 0,1 4-128 0,1 1-32 16,-1 1 0-16,2 3 0 0,0 2-144 0,1 0 0 16,1-1 0-16,2 0 0 0,1 0 0 0,3-1 0 15,-3-12 0-15,7 15-176 31,4-5-1472-31,1-2-288 0,1 0-64 0,2-3-9472 0,3 0-1904 0</inkml:trace>
  <inkml:trace contextRef="#ctx0" brushRef="#br0" timeOffset="145548">32410 9772 17503 0,'0'0'1552'0,"-6"-4"-1232"0,-2 0-320 0,8 4 0 0,-9 4 3936 0,0 0 736 16,-2 4 128-16,1 1 48 0,-3 1-4016 0,0 2-832 15,1 2 0-15,2 2-256 0,2-2 496 0,4 2 96 16,3-3 32-16,2 0 0 0,2 0-240 0,2-1-128 16,-5-12 128-16,12 10-128 15,2 2-512-15,2-5-192 0,0-1-16 0,3 1-9472 0,-1-6-1904 0</inkml:trace>
  <inkml:trace contextRef="#ctx0" brushRef="#br0" timeOffset="145895.97">32590 9848 16575 0,'0'0'1472'0,"0"0"-1168"16,0 0-304-16,0 0 0 16,-7 11 2112-16,0 1 352 0,0-5 80 0,7-7 16 15,-6 7-768-15,6-7-160 0,0 0-32 0,-4 12 0 16,4-12-432-16,0 0-80 0,4 12-32 0,-4-12 0 16,6 12-736-16,-6-12-160 0,11 5-32 0,-11-5 0 15,13 4-128-15,-1-2 0 0,-2-3 0 0,1 0 0 16,-1-2-192-16,0 2-64 0,1-2 0 0,-11 3-16 15,10-6-64-15,-1-1-16 0,-1 1 0 0,-8 6 0 0,8-8-32 0,0 1 0 0,-8 7 0 16,9-8 0-16,-3 2 384 0,-6 6-144 0,4-7 144 0,-4 7 0 16,0 0 272-16,0 0 176 0,0 0 16 0,0 0 16 15,0 0 416-15,0 0 64 0,-4 10 32 0,4-10 0 16,0 0-224-16,-2 11-32 0,1 1-16 0,1-12 0 16,1 13-480-16,-1-13-112 0,4 10 0 0,1 1-128 15,-5-11 0-15,8 9 0 16,-8-9-192-16,12 9 48 15,-2-2-320-15,-1-1-64 0,-9-6-16 0,11 7 0 16,0-3-432-16,-11-4-96 0,12 0-16 0</inkml:trace>
  <inkml:trace contextRef="#ctx0" brushRef="#br0" timeOffset="146296.41">33017 9584 17503 0,'0'0'768'0,"0"0"176"0,0 0-752 0,-4 8-192 0,-1 2 0 0,-1 2 0 0,1 1 3008 0,0 3 576 16,1 1 128-16,0 2 0 0,0 2-2032 0,0 1-400 16,2-3-96-16,0 2-16 0,2 1-272 0,2 1-48 15,2-2-16 1,1-4 0-16,0 0-384 0,3-1-64 0,0-3-32 0,1 0 0 16,1 0-96-16,2-2-32 15,1 0 0-15,1-3 0 0,2-1-224 0,-7-4 0 0,1-2 128 0,2 1-128 16,0-2-128-16,1 0-80 0,0-3-16 0,0 0 0 31,0 0-160-31,8-8-16 0,-5 2-16 0,-5-1 0 0,0-1 16 0,-5 1 0 0,-2-1 0 0,-4 1 0 16,-2-2 0-16,-1 2 0 0,-1-1 0 0,-1 2 0 0,-2 0 400 0,1 2 0 15,-1 2 144-15,7 5-144 0,-10 0 624 0,1 4 16 16,0 1 0-16,-1 2 0 0,1 2 192 0,2 1 64 16,0 4 0-16,2-1 0 0,1-2 128 0,4 4 48 15,1-1 0-15,4 2 0 0,5 1-448 0,1-2-96 16,2 3-16-16,4 1 0 0,3-1-384 0,-1 0-128 15,1-1 0-15,1 0 0 16,-2-1-416-16,3-1-144 0,2 0-16 0,-2-2-16 0,-1 1-1584 0,-1-3-320 16,-4-1-64-16</inkml:trace>
  <inkml:trace contextRef="#ctx0" brushRef="#br0" timeOffset="146829.13">26767 10690 19343 0,'-11'-3'1728'16,"1"2"-1392"-16,2 0-336 0,7-1 0 0,1 2 1968 0,0 0 320 0,19 0 64 0,10-1 16 16,9 0-192-16,6 2-48 0,2 0 0 0,3 3 0 15,5 1-512-15,4 3-96 0,4-1-32 0,4-1 0 16,3-1-592-16,3 1-128 0,0-4-32 0,-1 0 0 15,-2-1-48-15,6-1-16 0,3 0 0 0,1 0 0 0,4 0-352 0,-3 0-64 16,-1 1 0-16,-2-1-16 16,-3 3-848-16,0-2-160 0,-1 4-48 0,-1-2 0 15,-2 1-1696-15,-7-4-352 0,-10 0-64 0</inkml:trace>
  <inkml:trace contextRef="#ctx0" brushRef="#br0" timeOffset="194730.72">7709 11054 13823 0,'-3'-12'1216'0,"1"-1"-960"0,-1 0-256 0,0 1 0 0,1 2 1248 0,1 0 208 16,1 1 32-16,0 1 16 0,0 2-928 0,0 6-192 15,0 0-48-15,0 0 0 0,0 0 368 0,9 4 80 0,2 4 16 0,2 6 0 16,0 7 32-16,2 5 0 0,0 7 0 0,2 6 0 16,3 4 0-16,-2 2 0 0,2 5 0 0,-2-2 0 15,-1 0-448-15,0-1-64 0,-3-2-32 0,-1-4 0 16,-1-2 96-16,-3-2 32 0,-1-4 0 0,0-5 0 16,-4-3 32-16,0-3 0 0,0-1 0 0,-2-3 0 15,-3-1-144-15,-2-5-32 0,-1-4 0 0,-2-4 0 0,-3-4 48 0,-2-3 16 16,0-1 0-16,-3-2 0 0,1-7-96 0,0-3-32 15,0-4 0-15,0-4 0 0,-1-2-208 0,0-7 0 0,-1-5 0 0,4-1 0 16,-1-8-192-16,3-2-128 0,1-8-16 0,1 1-16 31,2 0-176-31,4 0-48 0,1-1 0 0,4 2 0 0,2 4 320 0,3 6 64 0,4 3 16 0,3 4 0 32,1 4 176-32,4 6-192 0,4 3 192 0,2 4-192 0,0 5 192 0,2 3 0 15,-2 3 0-15,0 5 128 0,-3 3 192 0,0 5 32 16,-2 3 16-16,-2 2 0 0,-4-1 320 0,0 2 64 15,-2 3 16-15,-3 3 0 0,-6 1 160 0,-4 5 32 16,-2 0 16-16,-4 3 0 16,-4 3-144-16,-4 0-48 0,-2 3 0 0,-4 0 0 0,-3 0-448 0,-2-3-80 15,-1-1-32-15,2-2 0 0,-2-5-224 0,0 0 0 0,5-4 0 0,0-3-160 32,2-3-1488-32,2-2-288 0,2-3-64 0,2-4-15232 0</inkml:trace>
  <inkml:trace contextRef="#ctx0" brushRef="#br0" timeOffset="194930.81">8457 10441 23039 0,'0'0'2048'0,"0"0"-1648"0,0 0-400 0,0 8 0 16,-1 2 1536-16,1 6 208 0,0 3 48 0,0 6 16 15,1 4-272-15,-1 5-64 0,0 2-16 0,2 6 0 0,-1 2-880 0,1 3-192 16,-3 1-16-16,1 2-16 0,0 1-352 0,1-2 144 16,-2-2-144-16,2-4 0 15,3-5-896-15,2-4-272 0,-4-4-64 0,2-4-8752 16,0-5-1760-16</inkml:trace>
  <inkml:trace contextRef="#ctx0" brushRef="#br0" timeOffset="195168.67">8753 10067 21183 0,'0'0'944'0,"1"9"192"0,-1 4-912 0,0 8-224 0,2 2 0 0,-1 7 0 16,0 4 2880-16,2 8 512 16,2 3 128-16,0 9 0 0,1 3-1856 0,-1 3-384 15,1 4-80-15,5 1-16 0,-1 0-896 0,2 1-288 16,0 1 160-16,1-5-160 15,0-5-320-15,1-4-160 0,-1-3-32 0,0-3 0 16,-2-7-2064-16,-2-4-432 0,-1-5-64 0,-2-4-10080 0</inkml:trace>
  <inkml:trace contextRef="#ctx0" brushRef="#br0" timeOffset="195300.26">8618 10896 12895 0,'-21'-17'1152'0,"13"12"-928"16,0 1-224-16,2 1 0 0,-1 0 5888 0,2 1 1120 15,5 2 224-15,0 0 64 0,0 0-4432 0,0 0-880 16,12 0-192-16,6-3-16 16,4 2-1008-16,4-2-208 0,5-2-48 0,5 1 0 15,1-2-384-15,5 0-128 0,4 1 0 0,1 1-20992 16</inkml:trace>
  <inkml:trace contextRef="#ctx0" brushRef="#br0" timeOffset="203162.29">9834 10951 19343 0,'-8'-7'848'0,"0"2"192"0,0 1-832 0,2-3-208 0,1 2 0 0,1-1 0 16,0-1 2384-16,1-1 432 0,2-1 96 0,4 1 16 16,2 1-1264-16,4-1-240 15,3 0-48-15,2 1-16 0,2 1-592 0,1-1-128 16,1-1-32-16,3 2 0 0,1 1-320 0,1 1-64 15,1 0-16-15,1 1 0 0,-2 3-208 0,3 0 0 16,-1 0 0-16,0 0 0 16,-1 2-1760-16,0 0-400 0,-2 1-80 0,-2-3-12272 0</inkml:trace>
  <inkml:trace contextRef="#ctx0" brushRef="#br0" timeOffset="203362.87">9882 11090 25791 0,'0'0'1152'0,"0"0"224"0,0 0-1104 0,0 0-272 0,0 0 0 0,5 7 0 16,3-4 2096-16,3 1 352 0,2-1 80 0,2-2 16 16,2-1-1248-16,4-1-240 0,1-2-48 0,3-1-16 15,4 1-704-15,1-3-144 0,1 2-16 0,-1-2-128 31,0 1-1488-31,-1-2-416 0,-1 1-80 0,0 0-13312 0</inkml:trace>
  <inkml:trace contextRef="#ctx0" brushRef="#br0" timeOffset="203863.52">11056 10941 11967 0,'0'0'1072'0,"-2"10"-864"16,4 4-208-16,-1 4 0 0,0 4 3248 0,0 3 592 16,2 4 128-16,1-1 32 15,1 1-2016-15,3 2-384 0,1 2-96 0,0 0-16 16,0-3-848-16,0-3-192 0,1-1-16 0,-1-1-16 15,0-3-256-15,-3-3-160 0,1-3 192 0,-3-2-192 16,0 0 256-16,-2-4-48 0,-2-10-16 0,0 6 0 16,0-6 64-16,0 0 0 0,-6 3 0 0,-1-4 0 15,1-4 16-15,-2-2 16 0,0 1 0 0,0-8 0 16,0-1-112-16,1-5-32 0,-1-2 0 0,0-3 0 0,0-2-144 0,2-6-144 16,-2-1 144-16,4-1-208 15,3-4-560-15,2 3-96 0,2-1-32 0,2 1 0 16,3 0 208-16,1 4 48 0,1 2 0 0,4 4 0 0,3 2 400 0,2 3 96 15,-2 3 16-15,1 4 0 0,1 3 128 0,1 4 0 16,0 1 128-16,-1 5-128 0,-1 2 560 0,-1 5 32 0,-1-1 16 16,-3 3 0-1,-1 2 208-15,-3 3 32 0,-3 1 16 0,0 2 0 0,-2 2-224 16,-3-2-64-16,-1 1 0 0,-3 3 0 0,-1 0-208 0,-1 1-48 16,-3-1-16-16,-1-1 0 0,-1-2-304 0,1 0 0 15,-2-1 128-15,1-2-128 16,-1-1-1408-16,1-2-320 0,-1-5-80 0,2-1-13776 15</inkml:trace>
  <inkml:trace contextRef="#ctx0" brushRef="#br0" timeOffset="204064.13">11611 10248 24879 0,'0'0'2208'0,"0"0"-1760"15,5 8-448-15,-1 5 0 0,0-2 1344 0,-1 9 192 16,-1 3 48-16,-1 3 0 0,-1 4-240 0,0 3-64 16,-1 4 0-16,0 2 0 0,-2 2-704 0,1 4-128 15,-1-2-48-15,0 0 0 0,1 1-400 0,-1 2-176 16,-1-1 16-16,0 0 0 16,2-4-2448-16,-2-1-480 0,-1-4-112 0</inkml:trace>
  <inkml:trace contextRef="#ctx0" brushRef="#br0" timeOffset="204368.26">11915 10295 30815 0,'0'0'1360'0,"0"0"288"0,0 0-1328 0,0 0-320 0,0 0 0 0,0 0 0 16,0 0 992-16,-6 11 128 0,0 3 32 0,-3 4 0 15,-3 3-176-15,-1 5-16 0,-3-2-16 0,-1 6 0 16,-1 2-496-16,0 2-112 0,-2 0-16 0,3 1 0 15,0-3 224-15,2 2 32 0,-1-1 16 0,3-1 0 16,3 0-352-16,2-4-80 0,0-3-16 0,3-1 0 16,2-2-144-16,3-1 0 15,2-3 0-15,1-1 0 0,4-4 0 0,3-4 0 16,2 0 0-16,3-1 0 16,-1-3-464-16,3 0 16 0,1-2 16 0,3 0 0 15,1-2-1424-15,0 0-272 0,0-2-64 0,2-2-8464 0,-1-1-1696 0</inkml:trace>
  <inkml:trace contextRef="#ctx0" brushRef="#br0" timeOffset="204665.39">12247 10644 12895 0,'-14'-6'1152'0,"7"4"-928"15,-1 1-224-15,-2 2 0 0,-2 2 3584 0,1 1 688 16,-2 0 128-16,-2 2 16 0,1 3-2048 0,2 3-432 16,0 1-80-16,2 3 0 0,-1 1-560 0,4 0-96 15,0 1-32-15,3-1 0 0,2 0-944 0,0 0-224 16,4 2 0-16,2-3 0 15,-1 0 0-15,3-2-192 0,0-2 48 0,1-2 16 16,1-2 128-16,-1-2 0 0,1 0 0 0,0-4 0 16,0 1 0-16,1-2 0 0,0-2 0 0,2-2 0 15,-4-3 0-15,0-2 0 0,-1-4 0 0,1 1 0 16,2-1 0-16,-2 1 0 0,-1-4 0 0,-1 0 0 16,0 2 0-16,1-1 0 0,-1 0 0 0,0 1 0 15,0 0 128-15,1 2-128 0,-1 3 128 0,-1 2-128 0,-4 6 672 0,0 0 64 16,0 0 16-16,0 0 0 0,6 8-112 0,1 2 0 15,1 2-16-15,-1 2 0 0,0-1-320 0,2 0-64 16,4 3-16-16,3-4 0 0,-2 1-224 0,3 1 0 0,1 0 0 0,2 1 0 31,1 0-2576-31,1 0-416 0,1-2-80 0</inkml:trace>
  <inkml:trace contextRef="#ctx0" brushRef="#br0" timeOffset="208153.89">13420 10546 26783 0,'0'0'1184'0,"0"0"240"0,0 0-1136 0,0 0-288 16,0 0 0-16,0 0 0 0,0 0 1328 0,0 0 208 16,0 0 32-16,0 0 16 0,8 19-192 0,-5-10-48 15,0 1 0-15,-1 5 0 0,2 3-800 0,1 1-160 0,0 5-48 0,1 2 0 16,0 4-336-16,-1 1 0 0,-1 2 0 0,0-1 128 15,-1 0-304-15,1 0-48 0,1-1-16 0,1-1 0 32,-2 0-2336-32,0-2-480 0,0-5-80 0</inkml:trace>
  <inkml:trace contextRef="#ctx0" brushRef="#br0" timeOffset="208354.09">13332 10832 33279 0,'0'0'1472'0,"0"0"320"0,0 0-1440 0,0 0-352 0,0 0 0 0,0 0 0 16,0 0 1600-16,0 0 240 0,10 0 48 0,3-3 16 15,2-1-432-15,3 0-64 0,4 2-32 0,3-1 0 0,-2-1-784 0,3 0-144 16,3 2-48-16,2-3 0 0,1-1-400 0,2 1 0 16,1-1 128-16,1 0-128 15,3 4-2272-15,2-5-480 0</inkml:trace>
  <inkml:trace contextRef="#ctx0" brushRef="#br0" timeOffset="209370.78">14869 10299 25391 0,'0'0'1120'0,"-1"-8"240"0,1 1-1088 0,0 7-272 16,0 0 0-16,0 0 0 0,0 0 1392 0,0 0 208 15,0 0 64-15,0 0 0 0,5 8-320 0,0 5-64 0,0 3-16 0,0 6 0 16,-1 3-688-16,0 3-144 0,1 5-32 0,-1 4 0 16,-1 2-224-16,1 2-48 0,-1 1-128 0,0 0 192 15,0-2-192-15,0 2 0 0,1-3 0 0,1 0 0 16,0-1-2432-16,0-4-368 15,0-4-80-15</inkml:trace>
  <inkml:trace contextRef="#ctx0" brushRef="#br0" timeOffset="209671.16">15235 10619 28271 0,'0'0'1248'0,"-5"-2"272"0,-4 2-1216 0,0 0-304 0,9 0 0 0,-7 2 0 15,2 5 1024-15,-1 2 160 0,-1 3 32 0,2 3 0 0,1 5-464 0,3 3-96 16,-1 2-16-16,5 4 0 0,-1 0-512 0,4-1-128 16,2 1 0-16,2 0 0 0,2-1 0 0,1-2 0 15,0-1 0-15,1-5 0 0,3-5-160 0,0-2 160 16,1-5 0-16,1-3-144 0,-1-2 144 0,-1-4 0 16,-2-5 0-16,0 0 0 0,-4-4 368 0,0-2 48 15,-3-3 16-15,-1 1 0 0,-1-3 176 0,-2-1 32 0,-3-2 16 0,-2-2 0 16,-2 3-336-16,-1-2-80 0,-4-3-16 0,0 2 0 15,-1 3-224-15,-1-1 176 0,-2 2-176 0,-1-3 160 16,0 1-560 0,0 3-112-16,-1 3-32 0,3 2 0 0,2 2-1888 15,3 5-368-15,-1 2-80 0</inkml:trace>
  <inkml:trace contextRef="#ctx0" brushRef="#br0" timeOffset="210124.73">15822 10733 21183 0,'-11'-8'1888'0,"11"8"-1504"0,-6-3-384 0,-2 2 0 0,-5 0 2160 0,0-1 352 15,0 0 80-15,0 2 16 0,0 1-1216 0,0 2-240 16,0 1-64-16,0 1 0 0,1 3-432 0,3 2-80 16,1 1-32-16,4 0 0 0,2-2-544 0,2 3 0 15,1 0 0-15,4 0 0 0,2-1 0 0,1-3 0 16,-1 0-192-16,2 0 192 0,2-2 0 0,-1-2 0 15,2 0-128-15,-2 0 128 0,1-1-144 0,-2-1 16 16,0 0 0-16,-2-4 0 16,-2-3-64-16,-5 5 0 0,0 0 0 0,4-5 0 15,-2-4 192-15,1 1-128 0,-2 1 128 0,-1 1-128 16,-1-1-16-16,-2 1 0 0,1-3 0 0,-2 2 0 16,-1 2-496-1,-1 0-112-15,0 0-16 0,2-1 0 0,1 1-176 0,3 5-32 16,0 0-16-16,0 0 0 0,0 0 480 0,0 0 80 0,7 5 32 0,1 3 0 0,1 0 560 0,3 6 112 15,1 1 32-15,2 3 0 0,1 1 512 0,2 2 96 16,0 3 32-16,2 2 0 0,0-3 272 0,-1 3 64 0,-3 0 16 0,-2 1 0 16,-1-1 160-16,-4 0 16 0,-2-4 16 0,-5 0 0 15,-2 0-176-15,-4-1-32 0,-2-1-16 0,-3-2 0 16,-2-1-256-16,-2-2-48 0,-2-4-16 0,-5 1 0 16,2-2-480-16,-2-2-80 0,1-3-32 0,-2-1 0 15,-3-4-352-15,2 0 0 0,3-5-192 0,1-3 64 16,1-4-2288-16,1-6-448 0</inkml:trace>
  <inkml:trace contextRef="#ctx0" brushRef="#br0" timeOffset="211125.91">16911 10460 17503 0,'0'0'1552'0,"0"0"-1232"0,0 0-320 0,-4 4 0 0,4-4 2640 0,0 0 480 16,0 0 80-16,0 0 32 16,0 0-1312-16,0 0-272 0,0 0-48 0,0 0-16 15,5-6-1008-15,1 0-192 0,2 0-32 0,1-2-16 16,0-2-96-16,2-2-32 0,-3-2 0 0,2-3 0 16,2-3-80-16,0 1 0 0,-1-2-128 0,1-1 192 15,-2-3-192-15,1 0 0 0,-2 0 128 0,-1 2-128 16,1 1 0-16,0-2-128 0,-2-2 128 0,-1 3-208 15,1-1-144-15,0 1-32 0,-1-1 0 0,-2 2 0 0,0 5 160 0,-2 0 32 16,1 4 0-16,-1 3 0 0,1 3 192 0,-3 7 0 16,0 0 0-16,0 0 0 0,0 0-160 0,5 12 160 15,2 4-160-15,-1 3 160 0,1 5-128 0,1 0 128 16,-1 4 0-16,2 2-144 0,2 4 144 0,-1-1 0 16,2 3-144-16,0-1 144 0,0 0-368 0,-2-1 0 15,2 1 0-15,-3-4 0 16,-1-4-2512-16,-1-5-496 0</inkml:trace>
  <inkml:trace contextRef="#ctx0" brushRef="#br0" timeOffset="211294.46">17141 10300 28847 0,'-9'-14'1280'0,"7"7"256"0,-1-1-1216 15,0 0-320-15,1-1 0 0,-1 3 0 0,3 6 1584 0,0 0 256 0,5-5 48 0,2 1 16 16,1-3-1200-16,1 2-256 0,5 1-32 0,0 0-16 15,2 0-400-15,1-1-176 0,1 1 16 0,1 1 0 32,-1 1-2400-32,0-1-496 0,-1 1-80 0</inkml:trace>
  <inkml:trace contextRef="#ctx0" brushRef="#br0" timeOffset="211456.84">17405 9927 30927 0,'0'0'672'0,"0"0"144"0,0 0 16 0,9-5 64 0,-4-2-720 0,3 1-176 0,1-2 0 0,1 1 0 16,3 2 464-16,3 0 64 0,1 1 16 0,1 2 0 16,2 2-832-16,1-3-160 0,0 3-48 0,1 3-8944 15,0-2-1792-15</inkml:trace>
  <inkml:trace contextRef="#ctx0" brushRef="#br0" timeOffset="211926.26">17698 9616 16575 0,'0'0'1472'0,"0"0"-1168"16,10-2-304-16,1-2 0 0,-2-1 800 0,0 0 96 15,3 2 32-15,1 2 0 0,1 1-240 0,-1 0-48 16,-1-3-16-16,0 2 0 0,-1 1-432 0,1 0-192 16,0 0 160-16,-2 1-160 0,1 2 0 0,-1 1-336 15,1 1 48-15,-2 3 16 32,-1 2-208-32,-1 2-32 0,1 0-16 0,0 1 0 0,0 0 528 0,0 0 128 0,-2 0 0 0,1 0 16 15,-2 3 768-15,1-2 160 0,1 0 16 0,1 2 16 16,0 1-896-16,1 2-208 0,2 1 0 0,2 1 0 15,1 1-448 1,-3 3-112-16,1 2-16 0,1 3 0 0,1 1 16 16,1 1 0-16,-2-1 0 0,0 2 0 0,0-3 432 0,0 2 128 0,0 2 0 0,-1 0 0 0,-2-3 336 0,1-1 176 15,-4-1 48-15,1 0 0 0,-3-1 912 0,-2 0 192 16,-3-4 48-16,0 3 0 0,-1-3 176 0,-3-2 32 16,-3-2 16-16,-2-2 0 0,-4 1-336 0,0-3-64 0,0 0 0 0,-1 0-16 15,-5-4-544-15,1-1-96 0,-1 0-32 0,-1-2 0 16,-1-1-464-16,2-2-112 0,0-2-16 0,0-1 0 31,-2-1-576-31,1-2-112 0,2 0-16 0,1 0-16 16,0 2-2608-16,3-1-528 0</inkml:trace>
  <inkml:trace contextRef="#ctx0" brushRef="#br0" timeOffset="212458.1">16489 10840 18431 0,'0'0'1632'0,"3"9"-1312"0,1-3-320 0,4 3 0 16,5 1 2448-16,5-1 432 0,4 0 64 0,6-3 32 15,2 1-2080-15,2-1-432 16,2 0-80-16,5-2 0 0,2-1 928 0,2 1 192 0,2-2 32 0,5 0 16 0,2 1-208 0,7-1-64 15,3 2 0-15,3-2 0 0,1-2-480 0,0-2-96 32,3 2-32-32,2-2 0 0,2-1-464 0,0-1-80 15,0 0-128-15,-6-1 176 0,-3 0-176 0,-4 0 0 0,-2-1-192 0,-5 4 192 32,-1-2-688-32,-4 1-16 0,-3 1 0 0,-4-2 0 15,-1 0-2624-15,-7 1-512 0</inkml:trace>
  <inkml:trace contextRef="#ctx0" brushRef="#br0" timeOffset="212997.28">17011 11257 18431 0,'0'0'816'0,"0"0"160"0,0 0-784 0,0 0-192 0,0 0 0 0,0 0 0 0,0 0 2384 0,0 0 432 0,0 0 96 0,0 0 16 15,0-4-1040-15,0 4-208 0,-4-5-32 0,0 1-16 16,0 0-784-16,0 0-144 0,-1 0-48 0,-1 2 0 15,-5-2-400-15,1 1-64 0,-3 0-32 0,0 2 0 16,1 1-160-16,-1 1 192 0,-2 2-192 0,1 1 192 16,-3 1-192-16,2 3 0 0,-1-2 144 0,2 2-144 15,-1-1 128-15,2 1-128 0,3-1 128 0,-1 3-128 0,1 0 0 0,1 2 0 16,1 1 0-16,1 0 0 0,4 1 0 0,-1 0-128 16,1 0 128-16,2-1-128 0,-1 4 128 0,2-2-128 15,-1 2 128-15,0 1-128 0,1 2 128 0,1-1 0 16,0 1 0-16,1-2 0 0,-1 3 0 0,0 3 0 15,2-1 0-15,0 2 0 0,0 0 272 0,0 2 48 16,0 2 0-16,-1-1 0 16,2 0 96-16,0-1 32 0,-1-1 0 0,1-1 0 15,0-3 64-15,-1-1 0 0,1-1 16 0,2-2 0 16,0-1-256-16,2-3-48 0,2-1-16 0,2 0 0 16,0-4-208-16,1-1 0 0,-1-3 0 0,1-2 0 15,1-3-400-15,2 0-128 0,-1-3-32 0,1 1 0 16,-2-5-1920-16,1-2-384 0,-2-1-80 0</inkml:trace>
  <inkml:trace contextRef="#ctx0" brushRef="#br0" timeOffset="213175.67">17302 11407 23951 0,'0'0'2128'0,"0"0"-1696"0,0 0-432 0,0 0 0 15,0 0 2096-15,-6 5 336 16,1 3 64-16,0 1 0 0,0 4-1248 0,0 0-256 15,1 4-48-15,0 3-16 0,0 0-304 0,0 4-64 16,0 1-16-16,1 1 0 0,1 1-544 0,0 3 0 16,2-4-160-16,0 2 160 15,2-1-1920-15,0-1-256 0,1-1-48 0,1-3-7648 16,0-3-1536-16</inkml:trace>
  <inkml:trace contextRef="#ctx0" brushRef="#br0" timeOffset="213377.97">17364 11386 15663 0,'-1'-17'1392'16,"2"8"-1120"-16,1 1-272 0,-1 2 0 0,0 0 3008 0,-1 6 560 16,0 0 96-16,0 0 32 0,0 0-1696 0,0 0-336 15,7 7-64-15,-2 3 0 0,-1 3-512 0,0 4-80 0,1 4-32 0,0 3 0 16,2 2-592-16,0 2-128 0,0 1-32 0,1 0 0 16,0-1-224-16,-1 1 0 0,1-2 0 0,0 0 0 46,0-1-416-46,1 0-128 0,0 0-32 0,0-3 0 16,-1-3-2624-16,-1-2-512 0</inkml:trace>
  <inkml:trace contextRef="#ctx0" brushRef="#br0" timeOffset="213529.62">17332 11712 21183 0,'-3'-7'1888'0,"0"1"-1504"15,3 6-384-15,-1-7 0 0,0 0 2656 0,2 0 464 16,-1 3 80-16,4-2 32 0,1-2-1776 0,3 1-368 0,2 1-64 0,2 0 0 15,0 0-832-15,0-1-192 0,2 1 0 0,2-1 0 16,1 0-1536-16,1 0-368 0,1 1-64 16,1 0-12240-16</inkml:trace>
  <inkml:trace contextRef="#ctx0" brushRef="#br0" timeOffset="213861.36">17698 11728 10127 0,'-4'20'448'0,"4"-10"96"0,3 0-544 0,-2 4 0 0,0 1 0 0,1-5 0 15,-1 0 4400-15,1 0 768 0,1-1 144 0,1-1 48 16,-1-1-3056-16,1 0-592 0,1-1-128 0,0 0-32 16,-5-6-768-16,6 4-144 0,2-4-48 0,0-2 0 15,1 0-256-15,0-5-48 0,-1-2-16 0,1-3 0 16,0-2-272-16,1-3 0 0,-1-1 0 0,-1-3 0 16,-2-1 0-16,1-2 0 0,0-1 0 0,0 1 0 0,-2-1 0 0,2-1 256 15,0 1-48-15,0-2-16 16,-2 1-576-16,2 1-112 0,-2 3-16 0,1 1-16 15,2 0 48-15,-1 5 16 0,-2 5 0 0,-1 0 0 0,1 2 192 0,0 3 32 16,-5 6 16-16,0 0 0 0,0 0 224 0,6 11 0 16,-1 4-160-16,0 3 160 0,0 4 0 0,0 3 0 15,1 1 0-15,-1 3 0 16,1 1 0-16,1 1-144 0,1 0 144 0,0 0 0 16,-1 1-400-16,2-4 16 0,-1 0 16 0,0-1-9488 15,0-3-1888-15</inkml:trace>
  <inkml:trace contextRef="#ctx0" brushRef="#br0" timeOffset="214014.97">17861 11669 16575 0,'0'0'736'0,"0"0"160"0,-3-7-720 0,3 1-176 0,2 1 0 0,0-2 0 15,2 1 3776-15,1 2 704 0,2 1 160 0,2-2 32 16,3 1-3040-16,1 1-608 0,1 3-112 0,2 2-16 15,1 0-896-15,1 1-128 0,0 2-64 0,3-4 0 16,1 1-1776-16,0-1-352 0,1 2-80 0</inkml:trace>
  <inkml:trace contextRef="#ctx0" brushRef="#br0" timeOffset="214462.57">18152 11188 15663 0,'0'0'1392'0,"0"0"-1120"0,0 0-272 0,0 0 0 0,0 0 3792 0,0 0 704 16,0 0 144-16,0 0 32 0,0 0-3408 0,10 5-688 15,1-1-128-15,3-1-16 0,3-3-240 0,1 1-64 16,2 1 0-16,-1 1 0 0,1-2-128 0,-1 3 0 16,-2-1 0-16,-1-1 0 0,-2 1 0 0,-1 0-144 0,0-1 144 0,-1 2 0 15,0 3-160-15,-3-1 160 0,0 2-128 0,-1 0 128 16,0 1-128-16,-2 1 128 0,1 0-128 0,-1 0 128 15,-1 2-128-15,2-1 128 0,-1 2-128 0,2-1 128 16,-3 0-240-16,3 1 48 0,0 0 0 0,3 4 0 31,-1-1-368-31,2 1-64 0,-1 1-16 0,1 4 0 0,1-1 256 0,0 4 32 16,0 1 16-16,0 1 0 0,0 3 496 0,0 0 96 16,2 1 32-16,-2 1 0 0,0-2 624 0,0 0 128 15,-3-2 32-15,-1-2 0 0,-1-1 176 0,-1-4 32 16,-2 1 16-16,-1-4 0 0,-3 1 48 0,-3-1 0 15,-4-4 0-15,-1 1 0 0,-4-2 16 0,-2 0 16 0,-3 0 0 16,0 0 0-16,-5-2-416 0,-2 3-96 0,1-4-16 0,1 0 0 16,2-1-512-16,-1-1-96 0,-2 0-32 0,3-3 0 15,3-1-784-15,2-1-144 0,-1-2-48 0,5 0-14288 16,1-2-2864-16</inkml:trace>
  <inkml:trace contextRef="#ctx0" brushRef="#br0" timeOffset="-212975.92">16757 9678 17503 0,'0'0'768'0,"0"0"176"0,0 1-752 0,-8-1-192 0,1-1 0 0,0 0 0 16,-1-1 1552-16,0-1 288 15,0 0 48-15,0 0 16 0,0 1-1136 0,2-1-240 16,-1 2-32-16,1 0-16 0,6 1-352 0,-5 0-128 15,-1-2 0-15,1 1 0 0,1 0 160 0,0 1-160 16,4 0 160-16,0 0-160 0,-5-3 592 0,-3 2 32 16,2 1 0-16,-1 0 0 0,7 0-96 0,-6 2-16 15,1 2 0-15,-1 1 0 0,0 2-288 0,1 1-64 16,2 4-16-16,2 1 0 0,2 3 16 0,0 3 0 0,1-1 0 0,0 3 0 16,1 1 32-16,1 0 16 0,1 2 0 0,0-1 0 15,-2 1 112-15,-1 0 0 0,1 2 16 0,0 1 0 16,-2-1-128-16,0 0-16 0,-1 0-16 0,-1 2 0 0,0 2-176 0,-2 3 128 15,0-2-128-15,1 2 128 0,-3-1-128 0,1 1 0 16,-2 0 0-16,3-3 128 0,0-2-128 0,0 0 0 16,1-2 0-16,0-1 0 0,1 1 144 0,1-4-144 0,3-3 160 0,2 1-160 15,-1 1 416-15,2-4-16 0,1 2 0 0,3-2 0 32,3 3-96-32,2-1-32 0,2 2 0 0,0-1 0 0,0-1-96 0,-1-3-32 0,1 0 0 0,0-2 0 15,0-2 0-15,2-1 0 0,-1 0 0 0,-1-3 0 16,0-2-144-16,0 1-144 0,1-2 144 0,1-1-17072 31</inkml:trace>
  <inkml:trace contextRef="#ctx0" brushRef="#br1" timeOffset="-192990.77">22679 12514 11967 0,'-2'-4'1072'0,"-1"0"-864"0,1-1-208 0,11-15 0 0,-9 20 3008 0,0 0 544 0,0 0 112 0,0 0 32 15,0 0-2032-15,-2 8-416 16,0-2-80-16,1 5-16 0,-1-2 160 0,2 3 32 16,0 3 0-16,2 2 0 0,-2 3-512 0,1-5-112 15,1 6-16-15,1-1 0 0,0 3-512 0,-1 1-192 16,1-1 144-16,1 1-144 15,0-2-1696-15,0 4-416 0,-3-3-96 0,0 1-12032 0</inkml:trace>
  <inkml:trace contextRef="#ctx0" brushRef="#br1" timeOffset="-192837.52">22689 12297 20271 0,'0'0'896'0,"-2"-6"192"0,1-1-880 0,1 2-208 16,0 5 0-16,0 0 0 0,0 0 0 0,0 0 0 15,12 0 0-15,-1 0 0 16,5 3-384-16,2 1 48 0,-1-2 0 0,3 1-5424 16,2-3-1072-16</inkml:trace>
  <inkml:trace contextRef="#ctx0" brushRef="#br1" timeOffset="-192637.36">23155 12167 911 0,'12'-21'0'0,"-7"11"0"0,0-5 0 0,2 2 0 0,-3-4 0 0,-3 2 0 15,-1-2 5344-15,-1 1 992 0,-3-2 192 0,-3 1 32 16,0 1-3712-16,-2-1-736 0,-1 7-160 0,0 1-32 0,-2 2-576 0,1-2-112 15,0 5-16-15,2 4-16 0,-1 1-400 0,0 6-80 16,1 5-16-16,1 2 0 0,1 8-416 0,0 4-96 16,5 7 0-16,-1 5-16 0,2 5-176 0,2 4 0 15,3 2 0-15,2 2 0 0,1 1 0 0,1 0 0 16,1-2 0-16,0-3 0 0,-1-9-256 0,1-1 64 16,3 2 0-16,-3-1 16 0,0-2-592 0,-1-3-128 0,1-3-32 0,-3-2 0 15,0-1-1696-15,-1 4-352 0,-3-4-64 16,0-4-9392-16</inkml:trace>
  <inkml:trace contextRef="#ctx0" brushRef="#br1" timeOffset="-192490.48">22987 12690 15663 0,'-5'-34'1392'0,"4"19"-1120"16,-1 0-272-16,2-2 0 0,-1 4 3216 0,4 2 592 0,1 0 112 0,1 2 32 16,1 1-1584-16,2 1-304 0,3 1-64 0,2 0-16 15,1 4-960-15,8-3-192 0,-1-1-32 0,4 2-16 16,1 1-608-16,1-1-176 0,1 0 0 0,0 0 0 31,2-3-2096-31,1 2-480 0,3 0-112 0</inkml:trace>
  <inkml:trace contextRef="#ctx0" brushRef="#br1" timeOffset="-191967.75">24387 12072 12895 0,'-4'-11'1152'0,"3"6"-928"0,1-3-224 0,0-1 0 0,0-1 2160 0,0-1 384 16,3 1 80-16,-2-2 0 0,-1 2-512 0,-1-5-96 0,-1 2-32 0,0 4 0 15,-2-3-480-15,0 3-96 0,0 0-32 0,-2-4 0 16,-1 4-416-16,2 4-96 0,0 1-16 0,-1 1 0 16,6 3-464-16,-7-1-80 0,-1 1-32 0,1 3 0 15,1 2-272-15,1 1 0 0,-1 2 0 0,2-1 0 16,2 3 0-16,-2 2 0 0,-1 0 0 0,1 1 0 16,0 1 0-16,0 2 0 0,0 2 0 0,0 3 0 0,1 0 0 0,0 1 0 15,-1 1-128-15,0 3 128 0,0 2 0 0,0-1 0 16,1 2 0-16,1 3-144 0,-1-2 144 0,-1 3 0 15,0 1 0-15,2 1 0 0,-4-1 0 0,1 1 0 16,0 3 0-16,-1-2 128 0,-1 1 16 0,3-1 16 16,-1 1 0-16,1-3 0 0,0-2 32 0,1 0 16 15,1-2 0-15,1-2 0 16,-1-2 192-16,2-1 48 0,2 0 0 0,0-4 0 16,1-2 48-16,2 0 16 0,1-1 0 0,1-3 0 15,0 0-256-15,-1-3-32 0,3 1-16 0,3-2 0 0,1-2-80 16,0-2 0-16,1-3-128 0,2-1 192 0,1-2-192 0,2-1 0 15,2-1 128-15,0-5-128 16,-1 2-304-16,-1 0-96 0,1-2-32 0,-1 1 0 16,2-2-2256-16,0 2-464 0,0-2-96 0</inkml:trace>
  <inkml:trace contextRef="#ctx0" brushRef="#br1" timeOffset="-191604.4">24704 12701 19343 0,'0'0'1728'16,"0"0"-1392"-16,-2 7-336 0,-2-2 0 0,1 2 2480 0,2-1 416 16,-1 2 96-16,4 0 16 0,2 0-1728 0,0-2-320 15,2-1-80-15,2-1-16 0,1-1-432 0,1-2-96 16,3-2-16-16,1 1 0 0,-3-7-192 0,2-2-128 16,0-2 128-16,-1-4-128 0,0-2 0 0,-2-1 128 15,1-3-128-15,-1-1 0 0,-1-3-160 0,0-1-96 0,-1 1-32 0,0-3 0 16,-2-2 32-16,1-2 0 0,1-2 0 0,0 1 0 15,-2-1 128-15,1 0 128 0,-3-3-192 0,3-12 192 0,0 1 0 16,-1 7 0-16,0 7 0 0,-2 4 0 0,-3 5 0 0,1 8 0 16,0 7 0-16,-2 10 0 0,0 0 336 0,0 0 32 15,5 12 0-15,-2 0 0 0,-1 7 32 0,2 6 16 16,0 4 0-16,0 6 0 0,1 3-48 0,2 3-16 16,-1-2 0-16,3 3 0 15,3 1-352-15,0 0 0 0,0-2 0 0,-1-4 128 16,1 0-400-16,-2-5-80 0,1 0-16 0,-1-2 0 31,-3-3-2032-31,-1 0-416 0,1-3-64 0</inkml:trace>
  <inkml:trace contextRef="#ctx0" brushRef="#br1" timeOffset="-191451.59">24949 12634 15663 0,'-5'-2'1392'0,"-1"0"-1120"0,6 2-272 0,0 0 0 16,0 0 4752-16,0 0 896 0,0 0 176 0,0 0 48 15,0 0-4272-15,5-4-832 0,3 0-192 0,2-1-16 16,2-2-560-16,2 1 0 0,4-2 0 0,11-3 0 16,0 2-1856-16,-2 1-496 0,-1 1-80 0</inkml:trace>
  <inkml:trace contextRef="#ctx0" brushRef="#br1" timeOffset="-191267.05">25253 12108 26719 0,'0'0'2368'0,"0"0"-1888"0,0 0-480 0,0 0 0 16,0 0 1232-16,13-4 160 0,0-2 16 0,3 1 16 16,1 1-1168-16,1 0-256 0,0 1 0 0,2 1 0 15,-1-2-2064 1,2 0-352-16</inkml:trace>
  <inkml:trace contextRef="#ctx0" brushRef="#br1" timeOffset="-190804.41">25492 11782 23199 0,'0'0'1024'0,"0"0"224"0,0 0-992 0,0 0-256 15,0 0 0-15,11 0 0 0,-11 0 752 0,12-4 96 16,0-2 32-16,1 1 0 0,1 5-496 0,1-3-112 16,0 0-16-16,1 2 0 0,-1 1-256 0,4 0-256 15,-1 4 64-15,-1-4 0 16,-1-1-512-16,-1 1-112 0,2 4-16 0,-3-3 0 0,0 3 400 0,-3-2 80 0,-11-2 16 0,13 3 0 16,-2 4 336-16,-3-1 0 0,-8-6 0 0,6 7 0 15,1 2 0-15,0 2 0 0,1 3 0 0,0 1 0 16,1-4-256-16,2 4 0 0,-1 3 16 0,0 5 0 31,1 1-656-31,-2 4-144 0,0-3-32 0,2 2 0 0,-4 2 608 0,3 3 112 0,-1 0 32 0,1 3 0 16,0 1 512-16,2 3 96 0,0 3 32 0,1 0 0 0,4-4 320 0,-7-7 80 15,0 4 16-15,0 3 0 0,3-3-320 0,0 2-64 16,0 0-16-16,4 12 0 0,-3-5 80 0,-2-6 16 16,-3-6 0-16,-4 0 0 0,-1-4 736 0,-4 0 160 15,0-4 16-15,-4 0 16 0,-1-5 592 0,-3 2 112 0,-2-1 32 16,-2-1 0-16,-1-2-352 0,0-1-64 0,1-2-16 15,-5 1 0 1,-2-4-496-16,-1 0-96 0,-1-3-32 0,10-2 0 16,-4 1-416-16,-7 1-96 0,3-2-16 0,6-2 0 15,-2-1-384-15,2-1-128 0,2 2 0 0,0 0 0 16,2 0-1456-16,-1 4-336 0,3 1-80 0</inkml:trace>
  <inkml:trace contextRef="#ctx0" brushRef="#br1" timeOffset="-189572.37">26931 12383 23039 0,'0'0'2048'0,"0"0"-1648"0,0 0-400 0,0 0 0 0,10 12 1088 0,-3-8 144 0,3 1 32 0,2-4 0 0,1-3-432 0,3-1-96 16,5 1-16-16,2-1 0 0,3-1-240 0,3 0-48 16,1 0-16-16,0-2 0 15,1 1-2256-15,0-2-448 0,-2-1-80 0</inkml:trace>
  <inkml:trace contextRef="#ctx0" brushRef="#br1" timeOffset="-189387.65">26997 12585 23039 0,'0'0'2048'0,"0"0"-1648"15,0 0-400-15,4 8 0 0,4 3 1920 0,0-2 320 16,1 0 48-16,3-3 16 0,2 1-1568 0,3-2-304 16,1-1-64-16,3 0-16 0,1-4-224 0,4 1-128 15,3-1 128-15,2-1-9824 16,2-2-1952-16</inkml:trace>
  <inkml:trace contextRef="#ctx0" brushRef="#br1" timeOffset="-188802.67">28288 12008 5519 0,'0'0'240'0,"0"0"64"0,-3-9-304 0,1 0 0 0,2 9 0 0,-5-10 0 16,-2 4 4864-16,2-3 896 15,0-4 192-15,-2 4 48 0,-1-2-3824 0,2 2-752 16,-5-1-144-16,1-1-48 0,0 2-400 0,-1 1-96 15,-5 0-16-15,1 2 0 0,-1-1-272 0,1 2-48 16,-1 1-16-16,2 2 0 0,-1 2-64 0,3-2-32 16,2 1 0-16,1 1 0 0,9 0-288 0,-12 4 0 15,0-1 0-15,12-3 0 0,0 0 0 0,-9 6 0 16,1 2 0-16,8-8-144 0,-5 9 144 0,3 1-160 0,0 2 160 0,2 1-160 16,0-1 160-16,3 1 0 0,0 3 0 0,2 1 0 15,1 0 0-15,2 1 0 0,-3 3 0 0,1 0 0 16,-1 5 0-16,0 0 0 0,-1 0 0 0,0 1 0 0,-2 1 0 0,1 0 0 15,-2 3 0-15,-1 3 0 0,-1 3 288 0,-2-10-16 16,0 2 0-16,-4 5 0 0,-1 1 256 0,2 3 48 16,-2 1 16-16,0 0 0 0,-1 0-288 0,1-2-64 0,2-2-16 0,-1-1 0 15,1-2-96-15,0 0-128 0,1-4 176 0,2 0-176 16,3-2 256-16,0 0-48 0,2-4-16 0,0-2 0 16,4-3 48-16,0-2 0 0,1 0 0 0,-1-4 0 15,1-2 16-15,2 2 0 0,1-3 0 0,2-3 0 16,0-1-96-16,1-2-16 0,-2 1 0 0,4-3 0 15,0 0-144-15,2-3 128 16,3 1-128-16,0 0 128 0,-1 2-128 0,1-2-144 16,-1 1 144-16,7-1-208 15,-4 0-2112-15,-3 0-432 0,-1 1-64 0,-6-2-13568 0</inkml:trace>
  <inkml:trace contextRef="#ctx0" brushRef="#br1" timeOffset="-186105.65">28670 12304 10127 0,'0'0'896'0,"8"-7"-704"16,-9-7-192-16,-1 1 0 0,4 4 3136 0,-1-2 608 0,0 3 112 0,-1 8 32 15,0 0-1968-15,4-7-384 0,-4 7-64 0,8-4-32 16,-8 4-448-16,0 0-96 0,12-4 0 0,-12 4-16 16,0 0 128-16,0 0 16 0,7 10 16 0,-3 5 0 15,-4 3-128-15,-1 3-16 0,-3 2-16 0,-1 6 0 16,0 5-384-16,0-2-80 0,-1 4-16 0,1-1 0 16,-1-1-272-16,0 1-128 15,2 1 128-15,2-4-128 0,1-1 0 0,-1-4-304 16,2-1 48-16,2-6 16 15,0-2-2304-15,2-3-464 0,-4-15-80 0</inkml:trace>
  <inkml:trace contextRef="#ctx0" brushRef="#br1" timeOffset="-185929.88">28884 12123 20271 0,'0'0'1792'0,"0"0"-1424"15,0 0-368-15,0 0 0 0,0 0 1920 0,0 0 304 16,0 0 64-16,0 0 16 0,0 0-912 0,2 11-176 15,1 6-48-15,0 3 0 0,-1 5-592 0,1 5-112 16,-2 5-16-16,2 1-16 0,-1 1-432 0,1 6 0 16,1 0 0-16,0-3 0 15,1-1 0-15,-2-1 0 0,-1-1-144 0,1-2 144 32,1-8-1680-32,1-1-240 0,2 0-32 0,-4-5-11184 0</inkml:trace>
  <inkml:trace contextRef="#ctx0" brushRef="#br1" timeOffset="-185766.34">28747 12594 13823 0,'-7'-15'1216'0,"5"8"-960"16,2 7-256-16,-1-11 0 0,-2 1 4032 0,3 10 752 0,1-9 144 0,-1 9 48 15,2-10-3072-15,-2 10-624 0,6-11-112 0,3 2-16 16,3 0-816-16,1 3-144 0,0 2-48 0,3-1 0 31,-1 3-1504-31,4 0-304 0,-1-1-64 0,0 3-12688 0</inkml:trace>
  <inkml:trace contextRef="#ctx0" brushRef="#br1" timeOffset="-185429.14">29147 12660 27583 0,'0'0'1216'0,"-5"10"256"0,0 1-1168 0,5-11-304 0,0 14 0 0,0-14 0 16,0 0 1312-16,0 0 208 0,0 0 32 0,0 0 16 15,0 0-720-15,10 0-144 0,1-4-16 0,0-4-16 16,1-4-528-16,0-3-144 0,-2-5 0 0,1-1 0 16,-1-3 0-16,1-1-256 0,0-1 32 0,-2-2 16 15,-1 0-96-15,0-2-16 0,-1-2 0 0,0 2 0 16,0-1 320-16,-1-1-160 0,-2 0 160 0,2 4-128 0,-1 4 128 0,-1 3 0 16,1 2 0-16,0 4 0 0,0 6 0 0,1 1 0 15,-6 8 0-15,0 0 0 0,0 0 176 0,0 0 16 0,10 11 0 0,0 1 0 16,-2 3-192-16,-1 5 0 0,-2 3 144 0,1 5-144 15,1 2 0-15,0 2 0 0,0 3 0 0,0 1 0 16,-2-4 0-16,2-1 0 0,-1 1-160 0,2-4 160 31,-2 0-624-31,-2-2-16 0,-1 0 0 0,1-1 0 16,-2-3-2304-16,1-3-480 0</inkml:trace>
  <inkml:trace contextRef="#ctx0" brushRef="#br1" timeOffset="-185266.33">29249 12478 14735 0,'0'0'1312'0,"0"0"-1056"0,0 0-256 0,0 0 0 15,0 0 4656-15,0 0 864 0,0 0 176 0,9-5 48 16,0 1-4464-16,3 2-880 0,2 2-176 0,4 0-32 16,5 2 48-16,0 0 16 0,1 2 0 0,0-1 0 15,1-1-1280-15,2-1-256 0,3 0-64 0</inkml:trace>
  <inkml:trace contextRef="#ctx0" brushRef="#br1" timeOffset="-184765.37">29516 12065 25679 0,'0'0'1136'0,"0"0"240"0,7-9-1104 0,-2-1-272 15,0 1 0-15,4 1 0 0,3-3 1088 0,1 2 144 16,1-1 48-16,1-2 0 0,2-1-448 0,0 1-64 16,0-1-32-16,-1-1 0 0,1-2-608 0,-1 1-128 15,0-1 0-15,-1 0 0 0,0-1 0 0,-1 2-160 16,0-1 160-16,1 2-128 0,0-2-176 0,-3 3-16 0,-7 0-16 0,2 1 0 16,-2 4-48-16,-5 8 0 0,0 0 0 0,0 0 0 15,0 0 80-15,0 0 16 0,0 0 0 0,0 0 0 16,3 12 96-16,-2 0 32 0,-1 1 0 0,1 1 0 15,-1 6-16-15,3 1 0 0,-1 1 0 0,2 3 0 16,0 1 176-16,0-2 0 0,0 2-144 0,0 4 144 16,0 3 0-16,1 1 0 15,-1 1-144-15,1 3 144 0,2 0 0 0,1 0 128 0,1-1-128 16,0 0 192-16,1-2-192 0,2 4 0 16,4-1 128-16,-1 0-128 0,0-2 0 0,0-3 0 0,1-2 128 0,-3 2-128 15,-1-2 0-15,-3 2 128 0,-4-1-128 0,2-2 0 16,-1-2 416-16,-1-2-16 0,-1-4 0 0,-2 0 0 15,-4 0 512-15,2-1 112 0,0 1 0 0,-5-4 16 16,-7-3 176-16,1-2 16 0,-2-1 16 0,-3-2 0 0,-1 0-16 0,-5 0 0 16,-4-1 0-16,-2 0 0 0,0-3-128 0,-1 0-16 15,0-1-16-15,3 1 0 0,1 2-368 0,6-1-80 16,-1-5-16-16,3 0 0 0,3 1-480 0,1-1-128 16,1 3 0-16,12-5 0 15,0 0-2480-15,0 0-512 0</inkml:trace>
  <inkml:trace contextRef="#ctx0" brushRef="#br1" timeOffset="-159517.12">22438 14078 13823 0,'0'0'1216'0,"-9"1"-960"0,-3 2-256 0,2 2 0 0,1 4 5152 0,1 3 992 16,0 2 192-16,2 3 32 0,-1 2-4384 0,3 4-896 0,2 4-160 0,0 6-32 15,4 4-208-15,0 0-48 0,1 1 0 0,1 1 0 16,0 0-480-16,1-2-160 16,1-4 0-16,1 0 0 0,-1-5 0 0,1-1-144 0,-2-1-16 0,0-2 0 31,1-2-1440-31,-1-1-304 0,1-3-48 0,-2-2-9248 0,-1-2-1856 0</inkml:trace>
  <inkml:trace contextRef="#ctx0" brushRef="#br1" timeOffset="-159338.54">22364 14531 2751 0,'-3'-7'256'0,"1"-2"-256"15,-2-2 0-15,1 0 0 0,1 0 6400 0,-1 2 1248 16,2 1 240-16,-1 2 48 0,1-1-4480 0,1 7-912 16,1-6-176-16,-1 6-48 15,6-5-1040-15,0-1-224 0,1 2-32 0,2 2-16 16,1 1-688-16,2 1-144 0,0 0-32 0,1 0 0 15,2-2-144-15,1 4-192 0,0 1 32 0,-1 1 16 16,1-1-1568-16,0 0-304 0,-1-1-64 16,1-2-16-16,-2-2-1184 0,1 0-240 0,-4 1-64 0,0-4-8752 15</inkml:trace>
  <inkml:trace contextRef="#ctx0" brushRef="#br1" timeOffset="-158869.22">22673 14177 10127 0,'5'-17'896'0,"-2"13"-704"0,-3 4-192 0,5-5 0 15,-5 5 3424-15,8-1 656 0,-8 1 128 0,8 1 16 16,-8-1-1504-16,6 14-304 0,-2 5-64 0,1 5-16 15,2 4-704-15,-2 3-144 0,-1 2-16 0,0-1-16 16,-2 0-688-16,1 0-144 0,2 0-32 0,-2-2 0 16,-1-2-352-16,1-3-80 0,-2-5-16 0,2-2 0 0,0-3-144 0,1 1-192 15,-2-3 32-15,1-1 16 16,-2-3-320-16,2-3-64 0,-3-6-16 0,0 0 0 16,0 0-400-16,0 0-80 0,7-2 0 0,-1-2-16 15,-1-6 144-15,-1-2 48 0,0-1 0 0,0 0 0 0,0-2 480 0,-1 1 112 16,3 0 0-16,-2 2 16 0,-1-4 576 0,3 5 112 15,-2 0 32-15,1 3 0 16,0 2 256-16,2 3 48 0,-7 3 16 0,9 3 0 16,0 2-112-16,1 3-32 0,1 1 0 0,-1 3 0 15,2 1-160-15,0 1-48 0,1 0 0 0,0 1 0 16,0-2-32-16,2 0-16 0,1 1 0 0,1 2 0 16,-1-3-240-16,2 0-160 0,0-3 192 0,2-1-192 15,0-2 0-15,-1-4 0 0,-1 0 0 0,-1-3-144 0,-1 0-112 16,-2-3-32-16,-1-3 0 0,-1 0 0 0,-2-2 80 0,-2-1 16 15,-2-2 0-15,0 1 0 0,-2-2 192 0,-2 1 0 0,-1-1 0 0,-1 0 0 16,-1-1 0-16,-3-3 160 0,-1-2-160 0,-1 1 192 16,-2 3 128-16,-1 0 16 0,-1 1 16 0,1-1 0 15,0 1 368-15,0 4 80 0,1 12 16 0,0 1 0 16,2 2-176-16,1 5-16 0,2 4-16 0,2 0 0 16,1 0-400-16,2 2-80 15,2 2 0-15,3-1-128 0,2-1 0 0,1-2 0 16,2 1 0-16,1 0-144 15,0-2-1712-15,2-1-352 0,-1-1-64 0,2-2-10224 16,-1-3-2048-16</inkml:trace>
  <inkml:trace contextRef="#ctx0" brushRef="#br1" timeOffset="-158537.9">23464 14431 16575 0,'0'0'1472'0,"0"0"-1168"0,0 0-304 0,-2 10 0 16,0 1 3136-16,0 2 576 0,0 0 128 0,1 3 0 15,0 1-2032-15,1 1-400 0,0 0-96 0,0-2-16 0,0 0-480 0,1-1-112 16,2 1 0-16,1-2-16 0,1-1-512 0,-1 0-176 16,0-5 0-16,0 0 144 0,0-3-144 0,1-1-256 15,-5-4 64-15,0 0 16 16,8-4-304-16,-1-1-64 0,-1-3-16 0,-1 0 0 16,0-2 112-16,3-2 32 0,-2-1 0 0,0 0 0 0,-1-2 416 0,0-1 0 0,0-1 0 0,2-3 0 15,2-6 256-15,0 5 128 0,0 6 16 0,0 1 16 16,2 0 448-16,-2 5 96 0,0 0 0 0,1 4 16 15,1 4 352-15,-1 3 64 16,-1 5 16-16,2 3 0 0,-2 6-400 0,0 2-80 16,0 3-16-16,-1-1 0 0,-1-7-336 0,-1 4-80 15,2 3-16-15,-2 1 0 0,1-1-480 0,2-1 0 16,0-3 0-16,2-2-14448 16,3 2-2832-16</inkml:trace>
  <inkml:trace contextRef="#ctx0" brushRef="#br1" timeOffset="-157668.1">24758 14484 26495 0,'-3'10'1168'0,"0"2"240"0,-1-2-1120 0,3 2-288 15,0 1 0-15,2-3 0 0,-2 2 800 0,3 4 96 16,2 5 32-16,0 2 0 0,2 2 64 0,-1 2 16 16,1 2 0-16,1 0 0 15,-1-2-592-15,1-1-112 0,-1 1-32 0,1-3 0 16,-1-5-272-16,0-3 160 0,-1-4-160 0,-1 0 128 15,-2-2-128-15,0-2 192 0,-2-8-192 0,0 0 192 16,0 0 48-16,0 0 16 0,-2-7 0 0,1 2 0 16,-2-5-256-16,1-3 0 0,-2-7 0 0,0-2-160 15,0-3-384-15,1-4-80 0,1-2-16 0,-1 2 0 16,2-1-304-16,-2-3-64 0,1-7-16 0,0 0 0 16,1 1-16-16,5-1-16 0,1 2 0 0,2 6 0 0,1 1 544 0,1 4 128 0,0-1 0 0,0 2 16 15,3 4 656-15,1 4 128 0,2 5 32 0,0 6 0 16,0 2 624-16,-2 5 128 0,-3 5 16 0,0 2 16 15,0 3-144-15,-3 2-16 0,-1 4-16 0,-2 3 0 16,-1 3-224-16,-2 2-64 0,-1-2 0 0,-1-1 0 16,0-5-352-16,-1 0-80 0,0 3-16 0,-2 0 0 0,-3 1-320 0,1-3 0 15,-1-2 0-15,-1-2 0 16,-1-1-2240-16,1 0-448 0,1-2-112 0</inkml:trace>
  <inkml:trace contextRef="#ctx0" brushRef="#br1" timeOffset="-157483.41">25137 14116 17503 0,'0'0'1552'0,"0"0"-1232"0,0 0-320 0,8 1 0 0,-8-1 2976 16,8 5 544-16,-2 3 96 0,-1 5 32 0,-2 0-2112 0,-3 6-400 15,-1 1-96-15,-1 1-16 0,1 5-400 0,0 4-96 16,1 0-16-16,-2-1 0 0,1 0-512 0,0 2-256 0,0 3 32 0,-2 9 0 31,2-9-2896-31,1-2-576 0</inkml:trace>
  <inkml:trace contextRef="#ctx0" brushRef="#br1" timeOffset="-157298.84">25382 13962 13823 0,'1'8'1216'0,"-1"-2"-960"16,0-6-256-16,2 16 0 0,-1 6 3648 0,-1 2 704 16,1 2 128-16,-1-1 16 0,0 6-2880 0,2 1-576 15,0 2-112-15,1-4-32 0,-1 3-560 0,2 0-112 16,2-4-32-16,-1 1 0 16,0 0-1664-16,0 2-320 0,2 0-80 0,-1 5-11344 0</inkml:trace>
  <inkml:trace contextRef="#ctx0" brushRef="#br1" timeOffset="-157114.33">25233 14362 34271 0,'0'0'1520'0,"-1"6"304"0,1-6-1456 0,0 0-368 0,0 0 0 0,0 0 0 16,9-6 752-16,2 2 80 0,2 2 0 0,4-2 16 15,2-3-352-15,2 2-80 0,0 1-16 0,1 0 0 31,3-1-2192-31,1 1-448 0</inkml:trace>
  <inkml:trace contextRef="#ctx0" brushRef="#br1" timeOffset="-156935.83">25810 14345 33167 0,'0'0'2944'0,"0"0"-2352"0,0 0-464 0,0 0-128 16,0 0 1216-16,8 0 240 0,-1 0 32 0,5 0 16 16,2 0-944-16,1-2-192 0,2-2-48 0,0-1 0 15,1 1-1760-15,1 0-352 0,2 1-80 0,0 1-16 16</inkml:trace>
  <inkml:trace contextRef="#ctx0" brushRef="#br1" timeOffset="-156766.58">25941 14426 22111 0,'0'0'1968'0,"0"0"-1584"0,0 0-384 0,0 0 0 16,0 0 3216-16,9 2 560 0,1-2 128 0,3 1 0 0,4 1-3136 0,0 2-624 16,1-1-144-16,1 0 0 15,5-1-2480-15,1 2-496 0</inkml:trace>
  <inkml:trace contextRef="#ctx0" brushRef="#br1" timeOffset="-156365.25">26614 14489 13823 0,'4'26'1216'0,"-1"-12"-960"0,1 6-256 0,2 6 0 0,1 1 2992 0,0 5 544 16,0-1 112-16,2-1 32 0,-2-3-1760 0,-1-6-336 15,1 0-80-15,-1-2-16 0,-1 1-464 0,2 0-80 16,-3-6-32-16,1 2 0 0,0-6-560 0,0 4-112 0,-2-5-32 0,-3-2 0 16,0-7-16-16,0 0 0 0,0 0 0 0,0 0 0 15,-9-3 32-15,0-4 0 0,0-7 0 0,-1-1 0 16,0-3-96-16,1-2 0 0,0-6-128 0,0-1 192 31,1-3-512-31,4 0-96 0,-1-4-32 0,3 8 0 16,1-3-832-16,2-4-192 0,2 2-16 0,2-2-16 0,0 1-160 0,3 2-48 0,1 3 0 0,7-6 0 0,1 6 1360 0,0 4 352 15,-1 5 0-15,-1 2 0 0,1 5 1216 0,1 3 336 16,0 4 80-16,0 3 16 0,0 3-128 0,-2 5-32 16,-2-1 0-16,-2 3 0 0,-3 2-512 0,-3 2-96 15,-3 4-32-15,0-3 0 0,-4 3-288 0,0 1-64 16,-1 2-16-16,-1 1 0 0,-1 0-304 0,-4 0-176 16,-3-1 192-16,-1 1-192 15,1-5-976-15,1-2-304 0,0-1-64 16,1-2-10144-16,1-6-2016 0</inkml:trace>
  <inkml:trace contextRef="#ctx0" brushRef="#br1" timeOffset="-156196.28">27129 13884 23039 0,'0'0'2048'0,"0"0"-1648"0,0 0-400 0,1 13 0 16,-2 1 2016-16,0-2 320 0,-3 2 64 0,0 5 16 15,-1 3-656-15,-2 4-128 0,-1 4-32 0,1 2 0 16,-1 5-944-16,1 1-192 0,-1 2-32 0,1 2-16 16,-1-6-416-16,1 2-176 15,1-1 16-15,0-2-11296 16,1-1-2272-16</inkml:trace>
  <inkml:trace contextRef="#ctx0" brushRef="#br1" timeOffset="-155895.95">27321 14048 30575 0,'0'0'1344'0,"-6"5"304"0,1 2-1328 0,-1 1-320 16,-3 1 0-16,0-1 0 0,-2 1 1408 0,1 4 192 16,-2 0 64-16,-1 1 0 0,0 3-288 0,-2 3-48 15,1 2-16-15,0-3 0 0,-1 1-448 0,2 0-96 16,0 0 0-16,0-3-16 0,3 3-288 0,1-4-48 0,1-1-16 0,1 0 0 15,2-2-400-15,1 1 0 0,3-4 128 0,4-2-128 16,-2-1 0-16,3-1-176 0,2 1 48 0,2-1 0 31,1-1-608-31,0-3-112 0,2 0-32 0,2 0 0 16,1 3-2160-16,3-1-432 0,1-3-96 0,3 0-11456 0</inkml:trace>
  <inkml:trace contextRef="#ctx0" brushRef="#br1" timeOffset="-155595.95">27591 14246 17503 0,'-12'-6'1552'0,"12"6"-1232"16,-8-3-320-16,0 2 0 0,-1-3 3200 0,-1 3 592 0,-3-1 112 0,0 2 32 15,0 2-1712-15,1 3-352 0,0 3-64 0,2 5-16 16,-1 2-832-16,2 0-160 0,1 2-32 0,2 1-16 16,-1 1-496-16,3 0-80 0,0-2-32 0,3 0 0 15,5-2-144-15,0 1 128 0,1-3-128 0,3-3 128 0,1-2-128 0,3-1 0 16,1-1 0-16,0-2 0 0,-1-4 0 0,1-1 0 15,-2-2 0-15,1-2-176 0,-1 0 32 0,-2-2 0 32,0-2 0-32,-1-1 0 0,-1-2 16 0,1 0 0 0,-1 1 0 0,-2 1 0 15,0-1 128-15,-1 0 0 0,0 1 0 0,0 1 0 16,0 1 0-16,-2-1 0 0,1 1 128 0,-2 1-128 16,-1 7 496-16,0 0 16 0,0 0 16 0,0 0 0 15,0 0 128-15,10 7 32 0,0 2 0 0,-1 3 0 16,-1 2-128-16,0 4-32 0,0-2 0 0,6 11 0 15,2-3-400-15,-5-8-128 0,2-1 0 0,8 6 0 16,0-1-2416-16,0-2-528 0</inkml:trace>
  <inkml:trace contextRef="#ctx0" brushRef="#br0" timeOffset="-148539.18">5121 15323 9215 0,'0'0'400'0,"1"-6"96"0,1-3-496 0,-2 9 0 0,0 0 0 0,0 0 0 16,0 0 3728-16,0 0 656 0,0 0 128 0,0 0 32 16,0 0-2080-16,-2 9-416 0,0 4-64 0,-1 2-32 15,-1 8-752-15,-1 5-160 0,0 2-16 0,0 5-16 0,-2 3-512 0,2 0-112 16,-2 0 0-16,2-2-16 0,0 1-128 0,-2-3-32 15,1-2 0-15,1-6 0 0,1-2-208 0,0-3 176 16,1-6-176-16,1-4 160 0,-1-2-32 0,3-9 0 16,0 0 0-16,0 0 0 0,0-8 0 0,3-6-128 15,0-7 192-15,3-4-64 0,0-4-128 0,1-3 0 16,1-5 0-16,-1-2 0 16,0-3 0-16,1-1 0 0,0-2 0 0,-1-1 0 15,1-5 0-15,0 3 0 0,0 1 0 0,1 4 0 16,0 7 0-16,-1 0 0 0,0 5 0 0,0 8 0 15,-2 3 0-15,1 7 0 0,-2 1 0 0,0 7 0 16,-5 5 0-16,5 7-176 0,0 6 176 0,1 9-192 16,-4 8 16-16,1 9 0 0,2 4 0 0,2 7 0 15,-1 3 176-15,2 2-160 0,1 1 160 0,1-1-160 0,2-6 160 0,3-2 0 16,-1-5 0-16,0-4-128 0,1-6 128 0,-1-4 0 16,-1-4 160-16,-1-7-160 0,-1-4 304 0,1-4-48 15,0-2 0-15,0-6 0 0,-1-5 352 0,1-6 64 0,0-4 16 0,0-5 0 16,-1-8 16-16,0-2 0 0,-2-1 0 0,0-5 0 15,-1 0-400-15,-2-3-80 0,-2-2-16 0,0-1 0 16,-1 2-208-16,-2 0 0 16,-2-1 0-16,1 0 0 15,0 0-1408-15,-2 4-208 0,0 2-48 0,-1 4-16 16,2 1-1872-16,1 6-368 0</inkml:trace>
  <inkml:trace contextRef="#ctx0" brushRef="#br0" timeOffset="-148338.97">5908 15069 27407 0,'0'0'1216'0,"0"0"256"0,0 0-1184 0,0 0-288 0,0 0 0 0,0 0 0 0,0 0 1360 16,0 0 224-16,-1 9 32 0,-1 4 16 0,0 1-144 0,1 9-16 31,0 0-16-31,-2 7 0 0,-1 0-912 0,0 4-176 15,2 4-48-15,-2 2 0 0,2 3-320 0,1-2 0 0,0 0 0 16,-1 1 128 0,2 0-544-16,2-3-96 0,-2-3-32 0,1-4 0 15,0-5-2256-15,2-3-448 0,2-5-80 0</inkml:trace>
  <inkml:trace contextRef="#ctx0" brushRef="#br0" timeOffset="-148123.28">6088 14975 16575 0,'0'-16'1472'0,"0"16"-1168"16,-1-7-304-16,1 7 0 0,0 0 3184 0,0 0 576 16,0 0 112-16,0 0 32 0,0 7-2304 0,0 5-464 15,0 4-96-15,1 2-16 0,2 4-224 0,-2 6-48 0,1 2-16 0,0 2 0 16,1 9-464-16,1-1-80 0,0 2-32 0,0 1 0 16,1 0-160-16,1 0 0 0,1 0 0 0,-1-3 0 15,0-3-576-15,0-1-112 0,1-2-16 0,-1 0 0 16,-2-3-1984-16,-1 1-416 0,-1-4-80 0</inkml:trace>
  <inkml:trace contextRef="#ctx0" brushRef="#br0" timeOffset="-147938.79">5925 15498 25967 0,'-17'-16'1152'0,"10"10"240"0,0 0-1120 0,-1 0-272 0,2-1 0 0,-1 2 0 16,3 0 1088-16,4 5 144 0,0 0 48 0,0 0 0 15,6-4-544-15,1 3-96 0,2 1-32 0,2 0 0 0,-1 0-608 0,2 0 0 16,2 1 0-16,1-1 0 16,0 3-448-16,4-2-48 0,2 0-16 0,-1 1-13456 15</inkml:trace>
  <inkml:trace contextRef="#ctx0" brushRef="#br0" timeOffset="-147700.75">6438 15390 31551 0,'0'0'1408'0,"-7"6"272"0,1 2-1344 0,-3 1-336 0,-1 3 0 0,1 2 0 15,2 4 976-15,-1 1 128 0,0-4 32 0,1 4 0 16,3-1-416-16,2 0-80 0,1-1 0 0,1-1-16 0,1-2-480 0,1-1-144 16,2 0 0-16,2-2 0 0,0-2 0 0,3 0 0 0,2-5 0 15,-1 1 0-15,2 0 0 0,-2 0 0 16,2 1 0-16,0-1 0 0,-2-4 0 0,1 0-144 0,0-1 16 0,1 0 0 31,0-1-384-31,1 0-80 0,0-3-16 0,0 1 0 16,-1-3-640-16,-2-1-128 0,2 1-32 0,-2-1-12864 0</inkml:trace>
  <inkml:trace contextRef="#ctx0" brushRef="#br0" timeOffset="-147538.28">6659 15360 12895 0,'0'0'576'0,"0"0"112"0,0 0-560 0,-1 6-128 15,-2 1 0-15,1 2 0 0,-1 3 4912 0,2 3 944 16,-2 3 192-16,2 3 32 16,-2 1-3456-16,2 3-688 0,0 0-144 0,1 4-16 15,0-1-896-15,2 5-176 0,0 1-48 0,-1 4 0 16,0-2-528-16,2 3-128 0,1-2 0 0,0 1 0 16,1-1-1744-16,2 0-384 0,-2-2-80 0</inkml:trace>
  <inkml:trace contextRef="#ctx0" brushRef="#br0" timeOffset="-147022.33">4614 14361 27007 0,'0'0'1200'0,"0"0"240"0,0 0-1152 0,0 0-288 16,0 0 0-16,4 9 0 0,0 3 992 0,0-2 144 15,1 6 16-15,0 1 16 0,2 4 32 0,0 1 0 16,0 1 0-16,1 0 0 0,1 4-896 0,0 0-176 16,0 1-128-16,-1-2 144 15,1-3-576-15,0 1-112 0,-2-2-32 0,-1 0-9680 16,1-1-1952-16</inkml:trace>
  <inkml:trace contextRef="#ctx0" brushRef="#br0" timeOffset="-146853.45">4584 14579 31503 0,'0'0'1392'0,"0"0"288"0,0 0-1344 16,0 0-336-16,0 0 0 0,0 0 0 0,8-2 464 0,2-1 32 31,1 1 0-31,0 1 0 0,2-3 48 0,3 0 16 0,2 0 0 15,2 0 0-15,1 0-560 0,1 2 0 16,0-2 0-16,0 0 0 16,-1-1-2144-16,-1 0-384 0,-1-2-80 0</inkml:trace>
  <inkml:trace contextRef="#ctx0" brushRef="#br0" timeOffset="-146537.25">4800 14229 14735 0,'-14'-6'1312'0,"-4"-1"-1056"16,-3-3-256-16,-3-2 0 0,2 2 2544 0,-3-2 448 15,-1 2 80-15,-1 4 32 0,1 1-1280 0,1 4-256 16,0 5-48-16,2 5-16 0,-1 4-816 0,1 4-176 16,1 4-16-16,1 2-16 0,3 6-480 0,2 1 0 15,3 1 0-15,4 4-160 0,2 1 160 0,5 1 0 0,2 4 0 0,4 0 0 16,3 0 0-16,7-2 0 0,2-1 0 0,4-2-128 16,2 0 128-16,4-6 0 0,6-3 0 0,3-4 0 15,4-4 0-15,3-5 0 0,1-5 0 0,1-4 128 16,0-2 16-16,-1-3 16 0,0-5 0 0,-4-4 0 15,-3-3 416-15,-4-3 64 0,-3-1 32 0,-2-5 0 0,-2-1 368 16,-3-5 80 0,-5 1 16-16,-4 0 0 0,-5-2 16 0,-3-1 0 0,-5 2 0 15,-2 0 0-15,-5-1-512 0,-3 0-80 0,-5 0-32 0,-2 0 0 16,-2 1-272-16,-5 1-64 0,-2-3-16 0,-4 3 0 31,-4 1-1536-31,-3 2-304 0,-5 1-64 0</inkml:trace>
  <inkml:trace contextRef="#ctx0" brushRef="#br0" timeOffset="-145835.45">4500 16855 22463 0,'0'0'992'0,"3"10"208"0,-2 2-960 0,2 3-240 0,0 1 0 0,2 4 0 15,0 4 1312-15,2 2 224 0,0 1 32 0,1 2 16 16,0-2-432-16,1-1-64 0,0 0-32 0,-1 0 0 0,1-1-480 0,-2-3-112 16,-2-1-16-16,-1-1 0 0,1-3-192 0,-1-3-64 15,0-2 0-15,-3-2 0 0,-2-2 16 0,1-8 0 16,-5 5 0-16,-1-2 0 0,6-3 16 0,-7-3 0 15,-3-3 0-15,1-5 0 0,-1-2-368 0,1-4-80 0,1-4-16 0,0-2 0 32,0-3-672-32,1-6-144 0,0-4-32 0,0-3 0 15,2-3-16-15,0 0-16 0,2-1 0 0,2 2 0 16,2-2 512-16,3 4 96 0,2 2 32 0,0 6 0 0,2 3 1072 0,1 5 224 0,1 3 32 0,2 5 16 16,0 2 160-16,0 4 16 0,-1 2 16 0,0 4 0 15,2 3 0-15,-1 4 0 16,-2 3 0-16,-2 2 0 0,-2 3-192 0,0 3-32 15,-3 4-16-15,0-1 0 0,-2 4-336 0,1 4-64 16,-2-1-16-16,-3 0 0 0,-1-1-400 0,0 1 0 16,0 0 0-16,0-2-176 15,1 0-2192-15,-1-3-432 0,0-1-80 0</inkml:trace>
  <inkml:trace contextRef="#ctx0" brushRef="#br0" timeOffset="-145634.72">4877 16387 26719 0,'0'0'2368'0,"0"0"-1888"16,0 0-480-16,2 10 0 0,-2 1 2000 0,0 1 304 15,-2 1 64-15,2 2 16 16,0 4-1280-16,0 0-256 0,0 5-48 0,0-1-16 16,-1 3-528-16,0 4-96 0,-2 0-32 0,0 4 0 15,2 2-320-15,-2 5-64 0,1 1 0 0,-1-3-16 31,1 1-2992-31,0-2-576 0</inkml:trace>
  <inkml:trace contextRef="#ctx0" brushRef="#br0" timeOffset="-145396.45">5001 16519 31551 0,'0'0'1408'0,"0"0"272"0,0 0-1344 0,0 0-336 0,0 0 0 0,0 0 0 16,0 0 1280-16,-6 8 192 0,0 1 48 0,0 1 0 15,-2 2-608-15,0 2-112 0,0 3-32 0,1-1 0 0,-1 2-384 16,0 3-64-16,0 1-32 0,0 1 0 0,-1 0-112 16,0 0-32-16,0-2 0 0,1 1 0 0,2-4-144 0,-1 1 0 15,0-2 144-15,4 2-144 0,0-5-192 0,2 0-96 16,1-3-32-16,2 0 0 16,2-2-2304-16,3-1-448 0,1-2-112 0,2-5-11552 15</inkml:trace>
  <inkml:trace contextRef="#ctx0" brushRef="#br0" timeOffset="-145064.75">5268 16739 13823 0,'0'0'608'0,"-5"3"128"0,-3-3-592 0,-2 1-144 0,-4 0 0 0,0 2 0 16,3-1 2784-16,-1 4 528 0,-2 0 96 0,2 2 32 0,-1 1-1808 0,2-2-352 15,2 3-80-15,3 3-16 0,1 0-784 0,1-1-144 16,0 1-48-16,2 0 0 0,1 0 0 0,4-1 0 15,-1-2 0-15,4-1 0 0,0 0-208 0,2-2 144 16,0-2-144-16,0-1 128 0,-8-4-128 0,11 0 128 0,1-4-128 16,0-2 128-16,1-4-128 0,-1 0 0 0,-2 0 0 0,0-3 0 31,-2 0 128-31,-1 0-128 0,-2-1 0 0,0 3 128 0,2 2-128 0,-2-3 192 16,-2 3-192-16,-1 1 192 0,2 3 400 0,-4 5 96 15,0 0 16-15,0 0 0 0,0 0 208 0,0 0 48 16,7 4 16-16,-1 1 0 0,1 1-272 0,0 4-64 15,3 1-16-15,1 2 0 0,4 2-304 0,-1-1-48 16,0 0-16-16,2 2 0 16,1-2-864-16,2 1-176 0,4-2-48 0,0-3-17088 0</inkml:trace>
  <inkml:trace contextRef="#ctx0" brushRef="#br0" timeOffset="-144146.58">6084 16622 25967 0,'0'0'1152'0,"0"0"240"0,-5 11-1120 0,5-11-272 16,-6 2 0-16,6-2 0 0,0 0 592 0,0 0 64 16,0 0 16-16,0 0 0 0,0 0 208 0,9 4 32 15,0-3 16-15,3 0 0 16,3 1-432-16,2 0-96 0,3-2-16 0,1 0 0 16,1 0-224-16,3 0-160 0,-1 0 192 0,2 0-192 15,-3 0-224 1,-1 1-160-16,0 2-16 0,-2 1-14064 0</inkml:trace>
  <inkml:trace contextRef="#ctx0" brushRef="#br0" timeOffset="-143977.25">6180 16812 32015 0,'0'0'1408'0,"0"0"320"0,0 0-1392 0,-3 7-336 0,3-7 0 0,4 7 0 15,2-1 0-15,4-1 144 0,1-1-144 0,6 0 0 16,2-4 128-16,3 0-128 0,2 0 0 0,5 0 0 31,2 0-1568-31,3 0-416 0,0-3-96 0</inkml:trace>
  <inkml:trace contextRef="#ctx0" brushRef="#br0" timeOffset="-143629.54">7151 16653 23951 0,'2'-16'1056'0,"-2"10"224"0,-1 1-1024 0,0-6-256 0,0 1 0 0,-2-2 0 15,-5-2 1376-15,0 2 224 0,1 1 32 0,-3 2 16 16,0 3-256-16,-2 2-48 0,-2 0-16 0,0 4 0 16,-3 4-496-16,0 2-112 0,1 5-16 0,-1 2 0 15,0 3-384-15,3 1-96 0,1-1-16 0,2 1 0 16,2 0-208-16,4 0 0 0,2 2 0 0,6-6 0 0,1-3 0 0,4 0 0 16,1 0 0-16,4-4 0 0,-1-3-128 0,1-2-80 31,0-2-16-31,2-2 0 15,2-1-288-15,0-2-64 0,-1-5-16 0,1 0 0 16,-2 0-240-16,2-3-32 0,-1-1-16 0,-2 4 0 0,-2-1 432 0,-1 2 64 0,-2-1 32 0,-3 2 0 16,-1 0 1312-16,-1 2 272 0,-4 7 48 0,0 0 16 0,0 0-1024 0,0 0-272 0,0 0 0 0,0 0 0 31,-1 8 736-31,-2 4 48 0,1 4 16 0,-1 3 0 0,2 1-416 0,-2 4-64 16,1 2-32-16,-2 3 0 0,0 2-288 0,1 1-144 15,2-1 16-15,2 0 0 16,-1 1-2128-16,2 0-432 0,-2-2-64 0</inkml:trace>
  <inkml:trace contextRef="#ctx0" brushRef="#br0" timeOffset="-143498.04">7405 16988 29535 0,'0'0'1312'15,"0"0"272"-15,0 0-1264 0,0 0-320 0,0 0 0 0,3 8 0 16,-3-8-288-16,5 5-112 0,3-1-32 0</inkml:trace>
  <inkml:trace contextRef="#ctx0" brushRef="#br0" timeOffset="-143096.95">7636 16605 23951 0,'0'0'2128'0,"0"0"-1696"0,0 0-432 0,0 0 0 0,0 0 2576 0,0 0 432 15,8-4 96-15,2 0 16 0,2-1-2160 0,2-1-416 16,2 3-96-16,1-4 0 0,1 3-192 0,2 2-16 16,-2-1-16-16,0 3 0 0,-1 3-224 0,-1-2 0 15,-2 1 0-15,-2 1 0 0,-2 4 0 0,-1-1-128 16,-2 2 128-16,-2 1-208 31,-4 0-176-31,-1 3-16 0,-2 2-16 0,-1 1 0 0,1 0-96 0,-2 0 0 0,-3 0-16 16,1 0 0-16,-2-2-48 0,0 0 0 0,0-4 0 0,2 1 0 15,2 1-128-15,1-4-16 16,3 3-16-16,3-3 0 0,-1 0-96 0,5-2 0 16,1-2-16-16,3-2 0 0,4 2 272 0,2-2 48 0,1 2 16 0,1 2 0 0,1-1 512 0,1 1 320 15,0 1-32-15,-2 2-16 0,0 3 912 0,-2-2 176 16,-2 1 48-16,-2 2 0 0,-2 0 240 0,-2-2 48 0,-3 1 16 0,-1-1 0 16,-3 0-48-16,-2 1-16 0,-4-1 0 0,-1 1 0 15,-2-1-496-15,-2 1-80 0,-3-2-32 0,-2 0 0 16,-3-1-560-16,0-1-112 0,-1 1-32 0,1 0 0 31,1-1-880-31,1-2-176 0,-1 0-48 0,0-1-19456 0</inkml:trace>
  <inkml:trace contextRef="#ctx0" brushRef="#br0" timeOffset="-129342.81">8193 15615 15711 0,'2'-2'704'0,"-2"2"128"0,3-2-656 0,2 0-176 0,-1-1 0 0,1-1 0 15,-1 0 1296-15,3 2 240 16,-1-2 32-16,3 1 16 0,-1 2-352 0,1-2-64 15,0 1-16-15,2-1 0 0,0 0-240 0,1 1-48 16,1-1-16-16,2-1 0 0,0 4 144 0,5-2 32 16,2 0 0-16,4 2 0 0,-1-1-320 0,1 2-48 15,3 3-16-15,2-2 0 0,-3 1-272 0,2 3-64 16,0-2-16-16,2 0 0 0,0-3-32 0,1 3 0 16,-2-4 0-16,0 2 0 0,5 2 16 0,-2-1 0 0,-1 1 0 0,1 0 0 15,0 0-32-15,3 0-16 0,-1-1 0 0,-1 1 0 16,-1 0 0-16,0-2 0 0,-1 0 0 0,-1 1 0 15,0-6-32-15,-1 2 0 0,-1 0 0 0,1-1 0 16,-2 2 16-16,-2 0 0 0,-1 0 0 0,1-2 0 16,0 0 112-16,-2 1 0 0,-1 0 16 0,1 1 0 15,1 0-64-15,-2 0-16 0,-1 0 0 0,1 0 0 0,-1 1-128 0,2 0-128 16,-2 3 144-16,-2-4-144 0,0 0 240 0,1 0-48 16,0 2-16-16,1 0 0 0,-4 1-16 0,2-3 0 15,0 0 0-15,1 2 0 0,3 2-160 0,-2-1 128 0,2 1-128 0,0 0 128 16,0 0-128-16,1 0 0 0,0-2 0 0,2 1 0 15,1-2 0-15,0-1 128 0,-1 0-128 0,0-1 0 16,-2-1 224-16,1 1-32 16,2 1-16-16,-2 0 0 0,-1-1-176 0,1 1 192 15,0 0-192-15,0 0 192 0,1 1-192 0,-1 2 0 16,2-1 0-16,-1 2 0 0,2-1 0 0,2 1 0 16,0 2 0-16,0-3 0 0,-1 1 0 0,0 0 0 15,-2 0 0-15,-2 0 0 0,1 1 0 0,-1-4 128 16,-1 2-128-16,0-1 0 0,-1 1 0 0,0-2 0 15,-2-1 0-15,2 0-176 16,0-1-320-16,1-2-64 0,-4 1-16 0,1-1 0 0,2-1-1680 16,0 0-352-16,-2 0-64 0,1 0-13936 0</inkml:trace>
  <inkml:trace contextRef="#ctx0" brushRef="#br0" timeOffset="-129073.61">10976 15304 11055 0,'0'0'480'0,"-5"5"112"0,-2-1-464 0,2 1-128 0,5-5 0 0,-1 6 0 15,1-6 3408-15,2 10 672 0,5-3 128 0,3 3 16 16,5-1-3312-16,3 1-656 0,3 2-256 0,2 2 176 16,3 3-176-16,3-1 0 0,1-2 0 0,1 3 128 0,-3 1-128 0,-2 1 0 15,-2-4 0-15,0 2 0 0,-6 0 0 0,-3 0 160 16,-2 3-160-16,-6-2 160 0,-3 1 1056 0,-2 2 192 15,-2 1 64-15,-4 3 0 0,-4-1-112 0,-3 0-16 16,0 1 0-16,-4 1 0 0,-2-1-768 0,2 0-144 16,0-2-48-16,2 1 0 15,0-2-864-15,2 0-176 0,-1-1-48 0</inkml:trace>
  <inkml:trace contextRef="#ctx0" brushRef="#br0" timeOffset="-128071.73">8792 15059 16527 0,'0'0'720'16,"3"-7"176"-16,-1 0-720 0,1 1-176 0,0-1 0 0,-3-2 0 0,-2-1 1376 0,1-3 240 15,-3 1 48-15,0 0 16 0,-2 1-96 0,-1 0-32 16,-1 1 0-16,-2 1 0 0,-2 2-400 0,-1 5-64 16,1-2-32-16,-1 4 0 0,-1 1-176 0,1 3-48 15,0 4 0-15,0 2 0 0,1 2-576 0,1 1-128 16,0 0-128-16,1 3 176 0,1 0-176 0,2 3 0 15,0-2 0-15,4 0 0 0,0 0-160 0,3 1 160 16,1 0 0-16,4-4-144 0,2 1-48 0,2-3 0 16,0-2 0-16,0-2 0 15,3 0-448-15,-1-4-112 0,0-4-16 0,2-4 0 0,0-2 368 0,2-3 64 0,0 0 16 0,0-3 0 16,-4-2 320-16,1-2 0 0,-1-1 0 0,-2 1 0 16,0 0 0-16,-1 0 0 0,-4 2 0 0,1 0 0 15,0 0 0-15,-1 4 0 0,-1 0 0 0,-2 1 128 0,-1-1 64 16,0 3 16-16,0 0 0 0,0-1 0 0,-1 3 32 0,1 5 0 15,0 0 0-15,0 0 0 0,0 0-240 0,0 0 176 16,0 0-176-16,0 0 160 0,0 0-160 0,0 0 0 16,3 8 0-16,1 1 0 0,2 0 0 0,-1 0 0 0,0 0 0 0,2-1 0 15,-1 0 0-15,2 1 0 0,0-4 0 0,1 1 128 16,0-3-128-16,0 0 128 0,-1-2-128 0,0-3 128 16,0-2 32-16,-1-3 0 0,-1-3 0 0,-1-2 0 15,-1-1 32-15,0-3 0 16,-2-2 0-16,0 0 0 0,-4-2-48 0,0 1 0 15,-4-2 0-15,-1 0 0 0,-4 2-144 0,-2 0 192 16,-3 2-192-16,-2 3 192 0,-3 1-192 0,-3 1 0 16,-4 3 144-16,-1 1-144 0,-2 2 160 0,0 2-32 15,0 4-128-15,-1 4 192 0,-4 4 176 0,2 3 16 16,3 5 16-16,2 2 0 0,3 7-112 0,2 1-32 16,4 7 0-16,1 2 0 0,5 1-32 0,4 4-16 0,0 0 0 0,5 2 0 15,4-2-32-15,2-1-16 0,3-1 0 0,4-5 0 16,4-3-160-16,3-3 0 0,4-4 144 0,4-3-144 15,6-3 0-15,2-4-192 0,2-4 32 0,-1-2 0 16,1-3-1504 0,-1-2-288-16,2 1-64 0,-1-6-13216 0</inkml:trace>
  <inkml:trace contextRef="#ctx0" brushRef="#br0" timeOffset="-127670.7">9438 14942 26719 0,'0'0'1184'0,"0"0"240"0,-2 11-1136 0,2 2-288 16,3 5 0-16,0 3 0 0,0 0 768 0,3 2 80 16,-1 2 32-16,1 1 0 0,1 2-544 0,1-2-96 15,1 1-32-15,0-1 0 0,1-4-32 0,-2-1-16 16,-1-3 0-16,-1 1 0 0,1-6-32 0,-3-2 0 15,0-1 0-15,-2-4 0 0,-2-6 160 0,0 0 32 0,0 0 0 0,0 0 0 16,-9-1 32-16,0-2 16 0,1-3 0 0,0-5 0 16,0-1-192-16,1-1-48 0,-1-3 0 0,0-4 0 0,0-2-320 15,2-4-80-15,-1-6-16 0,2 1 0 16,1-5-736-16,0-2-128 0,3 0-48 16,1 2 0-16,2 2 48 0,2 2 0 0,2 4 0 0,0 3 0 0,6 1 928 0,1 6 224 15,0 4 0-15,0 3 0 16,1 4 704-16,-1 3 160 0,2 4 32 0,-4 4 0 15,1 2-16-15,-1 5 0 0,-2-2 0 0,-2 2 0 16,-1 5 80-16,-2-2 32 0,-3 3 0 0,-2 2 0 16,-2 1-480-16,-1 3-80 0,-1-3-32 0,-2 3 0 15,1 0-400-15,-1-3-144 0,-3-2 0 0,1-2 0 32,0-2-1680-32,1-2-336 0,0 1-64 0</inkml:trace>
  <inkml:trace contextRef="#ctx0" brushRef="#br0" timeOffset="-127507.7">9736 14584 19343 0,'0'0'1728'0,"0"-7"-1392"0,0 7-336 0,0 0 0 31,0 0 2288-31,0 0 384 0,0 0 80 0,3 10 0 0,-2 1-1424 0,0 6-304 16,1 2-48-16,-1 4-16 0,-1 3-608 0,0 4-128 15,0 0-32-15,0 0 0 16,1-4-576-16,1 4-112 0,0 0-16 0,1 0-9088 15,-2-8-1824-15</inkml:trace>
  <inkml:trace contextRef="#ctx0" brushRef="#br0" timeOffset="-127323.6">9882 14357 28095 0,'0'0'1248'0,"0"0"256"0,0 0-1200 0,3 9-304 0,-1 2 0 0,1 0 0 15,1 4 448-15,0 2 48 0,1 2 0 0,2 6 0 0,-1 2-208 0,2 3-32 32,-2 2-16-32,4 2 0 0,-3 1-384 0,1 1-80 15,1 1-16-15,-1-1-8720 0,-1-1-1760 0</inkml:trace>
  <inkml:trace contextRef="#ctx0" brushRef="#br0" timeOffset="-127154.48">9787 14796 16575 0,'-4'-16'736'0,"4"16"160"0,0-10-720 0,1 1-176 16,2 0 0-16,1 1 0 0,2 2 2512 0,2 1 480 15,1-1 80-15,3 2 32 0,-1 2-2112 0,0-2-416 16,2 0-96-16,3 1-16 0,1 0-464 0,1-1-240 16,0 1 32-16,1-1-12672 0</inkml:trace>
  <inkml:trace contextRef="#ctx0" brushRef="#br0" timeOffset="-126969.64">10058 14663 32255 0,'0'0'704'0,"0"0"160"0,0 0 32 0,13 6 0 0,-5-6-720 0,2 0-176 16,4-2 0-16,1 1 0 0,3 0-128 0,3-1-64 0,1 0-16 0,-1-1 0 31,0 2-2400-31,-1-2-464 0,16 1-112 0,-11 3-16 0</inkml:trace>
  <inkml:trace contextRef="#ctx0" brushRef="#br0" timeOffset="-126807.2">10183 14841 28383 0,'-11'5'1264'0,"11"-5"256"0,0 0-1216 0,0 0-304 15,0 0 0-15,0 0 0 16,0 0 864-16,0 0 112 0,7 0 32 0,4 0 0 16,2-4-528-16,1 0-96 0,1-1-32 0,0 0 0 31,1 0-976-31,2-1-192 0,0 1-32 0,3-1-8496 0,0-1-1712 0</inkml:trace>
  <inkml:trace contextRef="#ctx0" brushRef="#br0" timeOffset="-126506.56">10594 14416 28559 0,'0'0'1264'0,"-8"2"272"0,-2 2-1232 0,-2 3-304 0,-1 1 0 0,0 2 0 15,1 4 960-15,0-1 144 16,1 4 32-16,2-2 0 0,2 2-592 0,3 1-112 0,3-2-32 0,2-1 0 16,0 0-400-16,2-4 0 0,2 1 0 0,3-4 0 0,0-2-240 15,1-2-16-15,2-2-16 0,-1-1 0 0,0-1 80 0,1-3 32 16,-1 2 0-16,1-6 0 0,-2 1 160 0,0-1 0 15,0 1 0-15,-1-1 0 0,0-2 0 0,0 1 0 16,-1 2 0-16,-1-1 128 0,-6 7 192 0,0 0 64 16,0 0 0-16,0 0 0 0,0 0 368 0,0 0 80 15,5 10 0-15,-3 1 16 16,0 0-240-16,-1 2-48 0,3 1-16 0,-2 0 0 16,1 2-544-16,0 1 0 0,3 1 0 0,-1 2 0 31,-1 2-1920-31,3-2-272 0,1-1-64 0,0-1-12704 0</inkml:trace>
  <inkml:trace contextRef="#ctx0" brushRef="#br0" timeOffset="-126368.77">10846 14794 25791 0,'0'0'2304'0,"0"0"-1856"16,0 0-448-16,0 0 0 0,-4 5 1200 0,4-5 144 0,0 0 16 0,0 0 16 15,0 0-1200-15,0 0-176 0,0 0-176 0,0 0-13376 16</inkml:trace>
  <inkml:trace contextRef="#ctx0" brushRef="#br0" timeOffset="-125990.09">10971 14461 28271 0,'0'0'1248'0,"0"0"272"0,0 0-1216 0,0 0-304 16,2-6 0-16,2-1 0 0,3 2 0 0,-1 3 0 0,2-4 128 0,1 2-128 15,2 2 192-15,0-1 0 0,1 2-16 0,0 1 0 16,-2-3 16-16,1 3 0 0,-2 0 0 0,-1 3 0 16,0-3 240-16,-1 0 48 0,0 3 16 0,-7-3 0 15,4 5-160-15,0 0-16 0,-4-5-16 0,2 6 0 16,-2-6-304-16,0 8 128 0,-1-1-128 0,0-1 0 16,-2 1 144-16,-1-2-144 0,0 0 0 0,4-5 144 0,-4 7-320 0,4-7-64 15,-2 6-16-15,2-6 0 16,0 9-272-16,1-2-64 0,3 1-16 0,2-2 0 15,1 1 32-15,3-1 0 0,3 3 0 0,2-2 0 0,-1 1 352 0,2 1 80 0,1-3 16 16,1 2 0-16,-1 1 528 0,-1 1 112 0,-1 0 32 0,1-1 0 16,-3 0 416-16,-3 2 96 0,-1-1 16 0,-2 2 0 31,-3-2 480-31,0 2 112 0,-4 1 0 0,-1 0 16 0,-3 0-336 0,-3 0-64 16,-1-1 0-16,-1 0-16 0,-1-1-624 0,-1 1-112 15,1-2-16-15,-2 1-16 0,-1-6-320 0,0 2-176 16,3-2 192-16,-1-1-192 15,2-2-1648-15,0 1-432 0,-1-2-96 0</inkml:trace>
  <inkml:trace contextRef="#ctx0" brushRef="#br0" timeOffset="-124934.89">12778 15145 18255 0,'0'0'800'0,"0"0"176"0,-8-3-784 0,0 0-192 0,-1 1 0 0,-1-1 0 15,-1-3 976-15,-1 0 160 0,-1 0 16 0,0-1 16 16,0 2 80-16,-1 1 16 0,-2 2 0 0,2-2 0 16,-2 1-608-16,2 3-112 15,0 3-32-15,1 2 0 0,1 1-320 16,0 2-64-16,-1 1 0 0,1 3-128 0,1 1 0 0,1 4 0 15,3 0 0-15,-1 3 0 0,1-1 0 0,2 2 0 16,1 1 0-16,2 2 0 0,-1-1-128 0,2 2 128 16,1 0 0-16,1 1-144 0,0 2 144 0,1 4 128 15,-2-2-128-15,0 4 176 0,0 2 80 0,-2 2 0 16,0 2 16-16,0 2 0 0,-2 2 160 0,1 1 16 0,-1-2 16 0,0 0 0 16,1 0-160-16,1-3-48 0,0-1 0 0,2-2 0 15,0-2 0-15,2-4-16 16,1-2 0-16,1-3 0 0,2-4 336 0,0-2 80 0,4-5 16 0,1 0 0 15,1-4-192-15,1 1-32 0,1-3-16 0,0 0 0 0,1-5-144 0,0 2-32 16,2-1 0-16,2 0 0 0,0 0-256 0,2 0 0 16,0-2 128-16,1 1-128 0,1-3-192 0,2-1-80 15,0-1-32-15,0-2-10960 16,0-1-2208-16</inkml:trace>
  <inkml:trace contextRef="#ctx0" brushRef="#br0" timeOffset="-124465.18">13052 15497 25791 0,'0'0'1152'0,"0"0"224"0,-7 1-1104 0,7-1-272 16,-5 6 0-16,0 4 0 0,-1 1 1936 0,1 2 336 16,0 4 64-16,0 7 16 0,1 4-1408 0,0 6-288 15,0 0-48-15,0 1-16 0,1 1-432 0,2-3-160 16,0 0 0-16,2-4 144 0,-1-3-144 0,0-7 0 0,3 0 0 0,-1-4 0 15,0-3 0-15,-1-4 0 0,-1-8 0 0,0 0 0 16,0 0 0-16,6-8 0 0,0-1 0 0,0-7 0 16,1-2 0-16,1-4 0 0,-2-4 0 0,2-2 0 15,0 0 0-15,-2-2 0 0,-1-4 0 0,1 0 0 16,-2-1 0-16,0 0 0 0,-1-1 0 0,0 4 0 16,0 2-320-16,-1 1 0 15,1 6 0-15,-1 4 0 16,0 6-96-16,-1 5-16 0,-1 8 0 0,0 0 0 0,3 8 128 0,-2 7 32 0,0 5 0 0,1 5 0 15,0 5 80-15,-1 2 0 0,2 3 16 0,2 1 0 16,3-2 176-16,-1-1 0 0,0-3 0 0,3-3-128 16,0-3 256-16,0-5 64 0,1-3 16 0,-1-3 0 15,1-4 304-15,-1-3 48 0,-1-2 16 0,0-4 0 16,-1 0 240-16,0-5 48 0,-1-1 16 0,-1-2 0 0,-1-7-368 0,2 1-80 16,-1-2-16-16,1 1 0 0,-2-5-272 0,0 2-144 15,1 0 160-15,0-3-160 16,1 0-528-16,-1 3-208 0,-1-2-32 0,-1-2-16 15,0 0-3120-15,1 0-608 0,7-24-128 16,-3 12-7120-16</inkml:trace>
  <inkml:trace contextRef="#ctx0" brushRef="#br0" timeOffset="-124333.58">13557 15314 27007 0,'0'0'1200'0,"0"7"240"16,0 3-1152-16,0 2-288 0,0 2 0 0,2 4 0 15,-2 3 928-15,0 0 128 0,-2 3 32 0,1 2 0 0,1 2-480 0,0 2-96 16,0 2 0-16,0 0-16 31,1 2-1232-31,1-1-240 0,-2-2-48 0,1-2-16 0</inkml:trace>
  <inkml:trace contextRef="#ctx0" brushRef="#br0" timeOffset="-124149.02">13653 15137 17503 0,'0'0'768'0,"0"0"176"0,0 0-752 0,-2 9-192 16,1 4 0-16,1 5 0 0,0 2 3280 0,1 3 624 16,2 3 128-16,1 3 32 0,1 1-2912 0,1 4-592 15,2 2-112-15,1 1-32 0,1 3 16 0,0 2 0 16,2 1 0-16,-1 0 0 31,0-1-1904-31,1-2-384 0,-2-1-80 0,0-2-7328 0,0-5-1456 0</inkml:trace>
  <inkml:trace contextRef="#ctx0" brushRef="#br0" timeOffset="-123986.28">13664 15576 20271 0,'-8'-8'896'0,"8"8"192"0,0 0-880 0,0 0-208 0,0 0 0 0,0 0 0 15,0-6 2240-15,2-1 384 0,2 1 96 0,2-1 16 16,3 1-2288-16,4-1-448 0,-1 1 0 0,1 2-8912 15,1-1-1712-15</inkml:trace>
  <inkml:trace contextRef="#ctx0" brushRef="#br0" timeOffset="-123763.47">14018 15618 7359 0,'0'0'656'0,"-7"4"-528"15,1 2-128-15,-1 1 0 0,0 2 4432 0,1 1 864 16,-1 1 160-16,1 2 48 0,1-1-3648 0,2-1-736 0,1 0-144 0,2-1-16 16,-3-1-384-16,4-1-80 0,-1-8-16 0,5 8 0 15,2-2-48-15,2 0-16 0,1-1 0 0,1-4 0 16,-1 2-192-16,1-2-32 0,1 0-16 0,-2-1 0 16,-1 0-176-16,0-1 0 0,2 1 0 0,-1 1 0 15,-1 1-1920-15,2-2-272 0,-1-2-48 0,-1 0-16 0</inkml:trace>
  <inkml:trace contextRef="#ctx0" brushRef="#br0" timeOffset="-123600.55">14203 15587 35183 0,'0'0'1552'0,"0"0"336"0,-4 5-1504 0,0 3-384 0,0 1 0 0,0 4 0 16,1 2 128-16,1 6-128 15,-1 0 160-15,1 3-160 0,2 2 688 0,-2 0 32 16,2 1 16-16,2-1 0 0,-1-1-608 0,2-2-128 15,-2-3 0-15,1 0 0 16,2-2-1168-16,-1-1-176 0,0-2-48 0,0-2-9040 16,1-2-1792-16</inkml:trace>
  <inkml:trace contextRef="#ctx0" brushRef="#br0" timeOffset="-123415.72">14467 15203 28559 0,'0'0'1264'0,"0"0"272"0,0 0-1232 0,0 0-304 16,-1 11 0-16,0-2 0 0,-2 5 1344 0,2 0 192 16,1 3 64-16,0 3 0 15,2 3-1216-15,4 1-224 0,0 1-160 0,2 1 192 32,2 1-960-32,-2 2-176 0,0 1-32 0,0 0-13440 0</inkml:trace>
  <inkml:trace contextRef="#ctx0" brushRef="#br0" timeOffset="-123262.46">14437 15480 10127 0,'-17'-15'896'0,"12"9"-704"15,-1-5-192-15,2 4 0 0,1 0 5056 0,3 0 992 16,0 7 192-16,4-6 32 0,1 1-4480 0,2 0-896 16,1-1-176-16,3 4-32 0,4-4-688 0,4 3 0 15,3-3 0-15,2 4 0 16,-3-3-2000-16,0-1-384 0,-2 1-80 0</inkml:trace>
  <inkml:trace contextRef="#ctx0" brushRef="#br0" timeOffset="-122830.35">14685 14969 21183 0,'0'0'944'0,"0"0"192"0,0 0-912 0,0 0-224 0,0 0 0 0,0 0 0 15,5-4 1984-15,2-2 336 0,1 1 80 0,1 0 16 16,2-2-1904-16,3 0-384 0,0 0-128 0,0 2 0 16,1 1 0-16,-1 0-320 0,-1 2 64 0,-1 0 16 31,-2 2-240-31,1 3-48 0,-2 2-16 0,0 2 0 0,-3 0 224 0,0 2 32 0,-1 1 16 0,0 3 0 0,-1 4-16 0,1 2 0 16,-1 5 0-16,1 0 0 0,2 2 288 0,2 1-192 15,0-1 192-15,3 4-160 0,1 0 160 0,2 1-160 16,4 1 160-16,0 1-160 15,1 0-384-15,2 1-80 0,-1 2-16 0,0 3 0 16,-1 5 32-16,0 1 0 0,1 2 0 0,1 0 0 0,0 4 416 0,-1-2 192 16,-4-1-192-16,-1-5 192 15,-2-2 624-15,-1-1 240 0,-1-2 48 0,-2-3 16 0,-1-2 608 0,-2-3 112 0,-2-2 16 0,-2 0 16 16,-3-1-240-16,-2-2-48 0,-2 0-16 0,-1-3 0 16,-3-1-240-16,-1-2-48 0,-1 0-16 0,-4-2 0 15,-2-1-208-15,-1-3-32 0,0 1-16 0,-1-3 0 16,-1-2-384-16,3-2-80 0,-4-3-16 0,2 0 0 15,-1-4-544-15,3-2-112 16,0 0-32-16,2-2 0 16,2 0-2992-16,4-3-608 0</inkml:trace>
  <inkml:trace contextRef="#ctx0" brushRef="#br0" timeOffset="-122630.33">15611 15688 27647 0,'-6'-2'2448'0,"6"2"-1952"0,0 0-496 15,0 0 0-15,0 0 2528 0,0 0 416 16,10-2 64-16,1 2 32 0,4-4-2528 0,9 2-512 0,1-3 0 0,-7 3-208 31,3 0-48-31,11 0 0 0,-5 2 0 0,-2 2 0 16,-3 0-2272-16,-8 0-464 0</inkml:trace>
  <inkml:trace contextRef="#ctx0" brushRef="#br0" timeOffset="-122461.18">15695 15918 30399 0,'0'0'2704'0,"0"0"-2160"0,0 0-544 0,0 0 0 16,0 0 2416-16,0 0 368 0,0 0 80 0,10 6 16 15,4-1-2304-15,4-3-448 0,6-4-128 0,16-3 0 16,3-3-1088 0,-13 2-256-16</inkml:trace>
  <inkml:trace contextRef="#ctx0" brushRef="#br0" timeOffset="-121798.28">16581 15060 28671 0,'-21'-8'1280'0,"12"7"256"0,-2 1-1232 0,0 1-304 0,-4 2 0 0,0-3 0 15,-2 1 448-15,-3 2 48 0,3 2 0 0,0 3 0 0,1 2 16 0,2 3 0 16,1 1 0-16,1 5 0 0,1-1-512 0,0 3 0 15,1 4 0-15,-1-2 0 0,1 2 0 0,1 1 0 16,1 1 0-16,0-1-160 0,0 3 160 0,2 1 0 16,1 1 0-16,1 1 0 15,1-1 0-15,0 0-128 0,2 2 128 0,0-1 0 16,0 0 0-16,1-1 0 0,1 0 0 0,-1 0 0 16,-1-1 240-16,1 0 16 0,0-1 16 0,0-2 0 15,-2-2 240-15,4 0 32 0,0-2 16 0,2 0 0 16,1-4 128-16,3-1 16 0,1-1 16 0,2-4 0 15,-2 2-336-15,3-2-64 0,2 0 0 0,0 0-16 16,1 0-304-16,-1-4 0 0,2 0 128 0,0-1-128 0,3 0 0 0,-1-3-192 16,-1-4 16-16,0-2 16 15,0-2-624-15,0-3-128 0,1-3-32 0,0-3 0 16,-1-1-2384-16,0-3-464 0</inkml:trace>
  <inkml:trace contextRef="#ctx0" brushRef="#br0" timeOffset="-121360.08">16787 15427 23039 0,'0'0'2048'0,"0"0"-1648"0,-4 8-400 0,-1 3 0 0,-1-1 2112 0,1 4 352 16,0 5 64-16,0-1 16 0,-1 4-1456 0,1 4-272 16,1 3-64-16,2 0-16 0,-1-1-336 0,1 2-64 15,-2-4-16-15,2 0 0 0,2-3-192 0,0-4-128 0,0-3 128 0,2-3-128 16,-1-3 144-16,0-3-144 0,-1-7 192 0,0 0-192 15,0 0 192-15,8-7-64 0,0-3 0 0,1-5-128 16,-2 0 144-16,-1-5-144 0,-1-2 0 0,-1 0 144 16,1-3-144-16,1 2 0 0,-3-1 0 0,0 1-176 15,0-5 176-15,-1 2-160 0,0 0 160 0,-1 1-160 16,0 5 160-16,1 1-128 0,-2 4 128 0,1 3-128 0,1 2 128 0,0 3-192 16,-2 7 192-16,0 0-192 0,0 0 32 0,2 7 0 15,1 4 0-15,0 4 0 0,-1 0 160 0,2 2 0 16,0 5-144-16,1 2 144 0,0 1 128 0,2 1 80 15,-1 0 32-15,2-3 0 0,0 1 240 0,1-2 48 16,0-3 16-16,0-2 0 0,1-2 96 0,0-5 32 16,0-1 0-16,0-6 0 15,-3-3 160-15,4-3 48 0,-1-3 0 0,2-3 0 16,-2-3-320-16,1-1-64 0,-2-3-16 0,0-1 0 16,-1-1-480-16,0 0 0 0,0-3 0 0,-2 3 0 15,1-2-1312-15,-2-1-304 0,-1-1-64 0,0 1-16 16,0-5-2016-16,-2 1-384 0</inkml:trace>
  <inkml:trace contextRef="#ctx0" brushRef="#br0" timeOffset="-121228.85">17256 15241 20271 0,'0'0'1792'0,"-1"10"-1424"0,1 2-368 0,0 1 0 16,0 2 2112-16,-2 0 336 0,4 3 80 0,-2 1 16 16,0 0-624-16,0 2-112 0,-2 1-16 0,2 3-16 15,0 4-896-15,2 1-176 0,-2 2-48 0,0 2 0 16,0-4-496-16,1 0-160 15,2-2 0-15,-1-5 0 16,2-3-1184-16,1-3-352 0,1-4-64 0,0-4-8768 16,1-5-1776-16</inkml:trace>
  <inkml:trace contextRef="#ctx0" brushRef="#br0" timeOffset="-121060.09">17419 15216 18431 0,'0'0'816'0,"0"0"160"16,0 0-784-16,0 0-192 0,0 0 0 0,0 0 0 0,3 8 3264 0,-1 5 592 15,1 0 128-15,1 4 32 0,0 3-2416 0,0 3-496 16,1 3-80-16,0 4-32 0,1 0-608 0,1-1-112 16,1 1-16-16,0 4-16 0,1-4-240 0,0 1-256 15,0-1 48-15,-1 0-10736 16,-3 1-2160-16</inkml:trace>
  <inkml:trace contextRef="#ctx0" brushRef="#br0" timeOffset="-120912.86">17396 15618 27647 0,'-10'-13'1216'0,"6"8"256"0,1-1-1168 0,0 0-304 15,2-1 0-15,1 1 0 0,1-1 2096 0,4 1 352 16,2-3 80-16,2 2 16 0,1 1-2032 0,2 2-512 16,1 1 0-16,3 2 0 15,2 1-1856-15,3 4-480 0,1 1-96 0</inkml:trace>
  <inkml:trace contextRef="#ctx0" brushRef="#br0" timeOffset="-120496.91">17734 15678 14735 0,'0'0'1312'0,"0"0"-1056"16,0 0-256-16,0 0 0 0,0 0 2544 0,7-7 448 16,1 2 80-16,1 1 32 0,1 0-1744 0,1 2-336 15,-1-1-80-15,2 2-16 0,1-1-416 0,-1 4-64 16,1-1-32-16,1 2 0 15,-1 1-416-15,0-1 0 0,0 3 0 0,-1-1 0 16,-2 1 144-16,0 1-144 0,-4 1 160 0,-1 1-160 16,-2 1 448-16,-2 2-16 0,-2 0 0 0,-2 1 0 15,1 0 112-15,-2 0 32 0,0 0 0 0,-1 0 0 16,-1-3-448-16,2 1-128 0,1-5 0 0,3-6 0 16,0 0-160-16,0 0-144 0,0 0-16 0,0 0-16 15,0 0-320-15,0 0-64 0,0 0-16 0,7 0 0 0,3-2 480 0,-3-2 112 16,4 1 16-16,-1 1 0 0,1-1 304 0,0 0 64 15,1 1 16-15,1 0 0 0,-1 1 544 0,0 1 112 16,-2 0 32-16,-1 1 0 0,0 1 432 0,-1 0 96 16,-8-2 0-16,7 6 16 0,-3 0-336 0,-2 2-64 15,-1 0 0-15,-1 1-16 0,-2 1-624 0,-2 1-128 16,-1-1-32-16,-2 1 0 0,-1-2-160 0,-1 0-128 0,-3-1 144 0,1-1-144 16,-2 0-1008-16,0-2-288 0,-2-3-64 0,0-1-11248 15,-1-2-2240-15</inkml:trace>
  <inkml:trace contextRef="#ctx0" brushRef="#br0" timeOffset="-120059.14">17961 14975 9215 0,'0'0'400'0,"0"0"96"0,-5-3-496 0,5 3 0 0,-1-3 0 0,1 3 0 15,1-6 5440-15,3 0 976 0,1-1 208 0,3-1 32 16,2-1-5072-16,2 2-1024 0,0-3-208 0,2 4-32 0,2 1-320 0,0 2 0 16,1-2 128-16,-2 4-128 0,0-3 0 0,-1 2 0 15,1 1 0-15,1 1 0 0,-2 1 0 0,1 2 0 16,-2 1 0-16,0 1 0 0,-1 0 0 0,-2 2 0 16,-1-1 0-16,0 3 0 0,0 2-128 0,2 1 128 15,1-1 0-15,-1 4-144 0,1-2 144 0,1 1 0 16,1-4 0-16,1 5 0 15,0 0-176-15,0 4 0 0,0 2 0 0,8 9 0 16,-4-3-400-16,-5-5-64 16,1 2-32-16,-1 2 0 0,0 4 288 0,1 0 48 0,-2 0 16 0,1 1 0 0,2 3 320 0,0 0 0 15,-1 2 0-15,1-2 0 0,-1 3 0 0,2 2 0 16,-1-4 0-16,-3-1 0 0,-1 0 0 0,-2 0 0 16,-1 1 192-16,-2-3-64 0,-2 2 528 0,-1-1 112 15,-3-2 0-15,-1-1 16 0,-1-1 432 0,-2-2 96 0,2-1 16 0,-4-4 0 16,-2-2 16-16,0-2 16 0,-3-1 0 0,-1-1 0 15,-5-2-336-15,-1-1-64 0,-2 0 0 0,-2-2-16 16,1-3-128-16,-2-1-32 0,-2 0 0 0,1-1 0 16,2 2-592-16,2-1-192 0,2-2 128 0,1 0-128 31,3 2-2384-31,4 1-544 0</inkml:trace>
  <inkml:trace contextRef="#ctx0" brushRef="#br2" timeOffset="-96702.75">8581 16506 14735 0,'-3'-3'1312'0,"3"3"-1056"0,0 0-256 0,0 0 0 0,25-9 1152 0,-22 18 192 16,1 0 16-16,1 2 16 0,1 0-800 0,4 1-144 15,0 1-48-15,3 0 0 0,3 0 512 0,3 0 112 16,3 2 16-16,2-2 0 0,-1 2-224 0,1 1-32 0,-1 0-16 0,2 0 0 15,1 1 80-15,2 0 32 0,0 2 0 0,4 0 0 16,-3 1-160-16,3 1-16 0,0-1-16 0,0 4 0 16,-2 1-256-16,0-1-48 0,0 1-16 0,0 1 0 0,0 2-16 0,-2-4 0 15,0 1 0-15,-1-1 0 0,2-1 112 0,-1-1 0 16,1 0 16-16,1 2 0 0,-1 1-80 0,-1-2-32 16,1 1 0-16,2-1 0 0,-1-1-96 0,0-1-32 15,-1 0 0-15,-2 0 0 0,-1 1 16 0,-1-1 0 0,-1 0 0 0,-1-2 0 16,1-3 16-16,-3 1 16 0,-2 0 0 0,1 0 0 15,-1-2-48-15,-1 2-16 0,1 0 0 0,-1 0 0 16,-1-1 32-16,1 1 0 0,-1-3 0 0,0 2 0 16,-1-3-48-16,-1 1 0 0,1 2 0 0,0 0 0 15,1-2-64-15,-3 0 0 0,0 1-128 0,-1-1 192 16,0 0-192-16,0-1 0 16,0 0 128-16,0 0-128 0,-1 0 0 0,0 2 0 15,1-2 0-15,-3 0 0 0,0 0 0 0,-1-1 0 16,-2-3 0-16,3 0 0 15,-4 0-384-15,3 0-112 0,0 0-16 0,0 0-16 16,2 0-1376-16,-1-1-272 0,-1-1-48 0,1-1-16 16,0 1-1024-16,0-3-224 0</inkml:trace>
  <inkml:trace contextRef="#ctx0" brushRef="#br2" timeOffset="-96440.14">10302 17543 22175 0,'-14'-5'976'0,"14"5"208"0,-8 0-944 0,0 1-240 16,8-1 0-16,-8 3 0 16,0 2 704-16,3 3 112 0,1 1 16 0,3 2 0 15,1-1-384-15,1 3-64 0,3 3 0 0,4-1-16 16,0 2-368-16,2-1 0 0,3 2 0 0,3 2 0 16,2-1-128-16,2 0 128 0,-2 0-128 0,-1 1 128 15,0-1 0-15,-2 1 272 0,0-1-32 0,-2-2-16 16,-1 3 544-16,-2-4 128 0,-2-1 0 0,-3 0 16 15,-2-1 416-15,-3 2 80 0,-7-2 0 0,-1 2 16 0,-1-2-304 0,-3 2-64 16,-2-2-16-16,-3 2 0 0,-4-5-592 0,-1-2-128 16,-1 1-32-16,-1-7 0 15,-2 1-1504-15,-1-5-320 0,-3-9-48 0,0-5-14624 0</inkml:trace>
  <inkml:trace contextRef="#ctx0" brushRef="#br2" timeOffset="-95970.8">9881 16855 15663 0,'0'0'1392'0,"0"0"-1120"0,-4-4-272 0,-1 0 0 16,-2 2 1472-16,1-1 256 0,-3 2 32 0,-2 1 16 16,-2 0 192-16,-1 4 32 0,-2 0 16 0,0 5 0 15,1-2-800-15,1 5-176 0,-1 3-16 0,1 0-16 0,1 2-576 0,1 0-112 16,3 0-32-16,1 0 0 0,2-3-160 0,2 1-128 16,2-2 144-16,4-3-144 0,2 1 0 0,2-5 0 15,-6-6 0-15,11 4 0 0,-1-1 0 0,2-5 0 16,-1-3 0-16,2 1 0 0,2-4 0 0,-1 1 128 15,0-1-128-15,1-5 0 0,-3 2 0 0,-1 0 0 16,0-3 128-16,-2 3-128 16,-1-1 0-16,-3 2 128 0,0-1-128 0,-1 2 0 15,-1 1 176-15,-1 2-176 0,-2 6 192 0,0 0-192 0,0 0 544 0,0 0 0 16,0 0 0-16,0 0 0 0,0 0-96 0,0 0-32 16,0 0 0-16,0 10 0 0,0 3-256 0,0-2-160 15,2 0 192-15,0 4-192 0,2-2 0 0,1-3 0 16,0 2 0-16,2 0 0 15,0-3-320-15,0 1-80 0,1-1-16 0,0-1 0 16,1-3-3072-16,-1-1-608 0</inkml:trace>
  <inkml:trace contextRef="#ctx0" brushRef="#br2" timeOffset="-95637.04">9911 16652 11967 0,'-5'-8'1072'0,"-2"0"-864"0,1 0-208 0,-2-1 0 15,0-5 2544-15,-1 1 464 0,0 0 80 0,-3 1 32 32,-2 0-1072-32,-2 3-224 0,2-1-32 0,-2 3-16 0,0 2-1024 0,1 4-208 15,-1 1-32-15,0 5-16 0,-1 3 432 0,1 5 96 16,-3 4 0-16,1 6 16 0,-2-2-848 0,2 5-192 15,3 3 0-15,0 2 0 0,2 2 208 0,3-2 48 16,5 1 0-16,1 4 0 0,1-2-128 0,3 1 0 16,3-1-128-16,3-3 192 0,3 0-64 0,4 1-128 15,3-4 176-15,2 0-176 0,4-4 128 0,2-1-128 0,1-3 0 0,-3 1 0 16,3-5 208-16,-1-2-64 0,1-1-16 0,-1-2 0 16,-2-2-128-16,-1-1 0 0,-2 1-160 0,1-3 160 31,-5-2-592-31,1 0-32 0,-2 0 0 0,-1-1-9968 0,-1-1-2000 0</inkml:trace>
  <inkml:trace contextRef="#ctx0" brushRef="#br2" timeOffset="-95201.45">9805 16658 14687 0,'0'0'320'0,"0"0"64"0,3-6 0 0,-1-2 48 0,2 0-432 0,0-1 0 0,0 1 0 0,0-1 0 15,0 1 752-15,0 0 64 0,0 3 16 0,-4 5 0 16,0 0-304-16,6-5-48 0,1 1-16 0,-7 4 0 16,8 0-208-16,0 3-32 0,-8-3-16 0,9 2 0 0,0 2 16 0,0 3 0 15,0 0 0-15,-1 3 0 0,-2-1 352 0,1 1 80 16,-2 2 16-16,-1 1 0 0,0 1 160 0,0 1 48 15,-3-1 0-15,0-1 0 0,-1 0-208 0,0 3-32 16,-1-6-16-16,0 0 0 0,-2 1-352 0,2-2-64 16,0-1-16-16,1 0 0 15,-3-2-1440-15,3-6-288 0</inkml:trace>
  <inkml:trace contextRef="#ctx0" brushRef="#br2" timeOffset="-94707.29">9856 16699 19583 0,'0'0'432'0,"0"0"80"0,0 0 32 0,0 0 0 0,0 0-544 15,5 6 0-15,3 2 0 0,-1 1 0 0,-1 1 960 0,1 2 96 16,1 1 16-16,-2 2 0 0,1-2 16 0,0 1 16 16,-1 2 0-16,-1-3 0 0,0 1 96 0,0 2 16 0,-2-3 0 0,-1 0 0 15,0 0-464-15,-2 0-96 0,0-1-16 0,-2-1 0 16,0 0-304-16,-1-1-64 0,-1-1-16 0,0 2 0 15,2-3-256-15,-1 2 0 0,1-1 0 0,-1 0 0 32,2-1-832-32,1 0-160 0,0 0-32 0,1 1-8704 0,2-1-1744 0</inkml:trace>
  <inkml:trace contextRef="#ctx0" brushRef="#br2" timeOffset="-94354.15">9880 17253 11055 0,'0'0'480'0,"0"0"112"0,0 0-464 0,0 0-128 0,0 0 0 0,0 0 0 16,0 0 2880-16,0 0 576 0,0 0 96 0,0 0 32 16,5 7-1632-16,1-1-320 0,-6-6-64 0,9 4-16 15,2-2-368-15,1 0-80 16,1-2-16-16,-2 0 0 0,1-2-448 0,1 0-112 15,0-2-16-15,0-2 0 0,2 1-512 0,0-4 0 16,2 0 0-16,1 0 0 16,-1 1-2416-16,0 0-592 0</inkml:trace>
  <inkml:trace contextRef="#ctx0" brushRef="#br2" timeOffset="-93536.59">10492 17098 7359 0,'0'0'656'0,"0"0"-528"0,0 0-128 0,0 0 0 15,0 0 1664-15,0 0 288 0,0 0 64 0,0 0 16 16,0 0-512-16,4 6-112 0,0 1 0 0,1-1-16 16,1 3-80-16,0-1-16 0,2 4 0 0,-2 0 0 0,0 1-144 0,-1 1-16 15,0 0-16-15,2 1 0 0,-2-2-352 0,0 0-80 16,-2 0-16-16,-1 0 0 0,1 0-240 0,-1-4-48 15,0 0-16-15,-1-1 0 0,-1-8-176 0,0 0-48 16,0 0 0-16,0 0 0 0,0 0 32 0,0 0 0 0,-6 0 0 0,-1-3 0 16,2-1-176-16,0-2 192 0,-2-1-192 0,2-3 192 15,0-2-192-15,-1-2-272 0,3-2 64 0,-1-2 16 16,0-3-512-16,1-1-80 0,2-4-32 0,-1 0 0 16,2-4-208-16,2 2-64 0,-2 2 0 0,2 3 0 31,2 1 496-31,2 1 80 0,-1 1 32 0,1 3 0 0,1 3 768 0,1 2 160 15,-1 3 16-15,3 3 16 0,-1 2 336 0,1 1 64 16,-1 3 16-16,0 3 0 0,0-1-16 0,-1 5 0 16,-1 2 0-16,-1 1 0 0,1 2-176 0,-1 1-48 0,0 0 0 0,-4 1 0 15,-2 2-272-15,0 1-48 0,-1 0-16 0,-2 1 0 16,-2-1-320-16,0-2-160 0,0 0 16 0,-2 0 0 31,1-1-1968-31,-1 0-400 0,1-5-80 0</inkml:trace>
  <inkml:trace contextRef="#ctx0" brushRef="#br2" timeOffset="-93335.7">10735 16766 26367 0,'0'0'1168'0,"2"-6"240"0,0-1-1120 0,-2 7-288 0,1-6 0 0,-1 6 0 16,0 0 736-16,0 0 96 0,0 0 0 0,0 0 16 15,5 8 32-15,-1 2 0 16,0 3 0-16,0 4 0 0,0 3-592 0,1-1-112 15,-2 5-32-15,-1-1 0 0,1-1-400 0,0 3-64 16,-1 0-32-16,2-2 0 16,0 1-2304-16,0-3-464 0,0-2-80 0</inkml:trace>
  <inkml:trace contextRef="#ctx0" brushRef="#br2" timeOffset="-93150.53">10893 16637 12895 0,'0'0'1152'0,"0"0"-928"0,0 0-224 0,0 0 0 0,-4 6 3504 0,1 1 656 0,2 5 128 0,-1 0 16 15,4 3-3088-15,0 4-640 16,4 2-112-16,0 2-16 0,1 3-192 0,-1-1-16 16,2 0-16-16,0-1 0 0,-2 0-224 0,2 1 0 15,0-2 0-15,0-1 0 16,1 2-1600-16,0-1-320 0,-1 1-64 0</inkml:trace>
  <inkml:trace contextRef="#ctx0" brushRef="#br2" timeOffset="-92965.66">10797 16928 27071 0,'0'0'1200'0,"0"0"240"0,-4-6-1152 0,4 6-288 15,-2-7 0-15,2 7 0 0,0 0 1328 0,0 0 208 16,4-8 32-16,2 2 16 0,2 2-752 0,1 1-128 15,3-1-48-15,1 3 0 0,3 0-464 0,1 1-192 0,0-3 128 0,0 2-128 32,-1 1-1600-32,1 0-416 0,2-2-80 0</inkml:trace>
  <inkml:trace contextRef="#ctx0" brushRef="#br2" timeOffset="-92796.21">10999 16876 10527 0,'0'0'464'0,"0"0"112"0,0 0-576 0,0 0 0 0,11 3 0 0</inkml:trace>
  <inkml:trace contextRef="#ctx0" brushRef="#br2" timeOffset="-92301.89">10989 17176 3679 0,'0'0'320'0,"0"0"-320"0,-5 4 0 0,5-4 0 15,-5 4 5632-15,5-4 1072 0,0 0 208 0,0 0 32 16,0 0-4448-16,0 0-880 0,0 0-176 0,0 0-32 16,0 0-704-16,7 0-144 0,1-2-32 0,3 0 0 15,0-2-528-15,2 0 0 0,2 1 0 0,0-2 0 16,-2 4-1760-16,-1-3-352 0,0 1-80 0</inkml:trace>
  <inkml:trace contextRef="#ctx0" brushRef="#br2" timeOffset="-92132.92">10993 17401 24879 0,'0'0'2208'0,"0"0"-1760"0,0 0-448 0,0 0 0 0,0 0 1760 0,0 0 272 16,0 0 48-16,0 0 16 0,0 0-1520 0,10 0-320 15,1 0-48-15,2-2-16 0,0-5-192 0,3 2 176 16,0-2-176-16,3 0-9792 15,0-1-2048-15</inkml:trace>
  <inkml:trace contextRef="#ctx0" brushRef="#br2" timeOffset="-91694.75">11341 16995 34143 0,'0'0'1520'0,"0"0"304"0,0 0-1456 0,0 0-368 15,0 0 0-15,7-3 0 16,-1 0 144-16,2 1-144 0,1-1 192 0,0 2-192 16,4 1 448-16,0 1-32 0,0 2 0 0,0-1 0 15,-1 2-416-15,0 0 128 0,-2 3-128 0,-1-3 0 16,-1 2 0-16,-1 1 0 0,-1-1 0 0,-2 2 0 16,-1 0 0-16,-2 2 0 0,0-2 0 0,-1 1 0 15,-2 2 0-15,-2 0 0 0,0 1 0 0,0 0 0 16,-1 0-192-16,1-2-128 0,0-1-32 0,0 0 0 15,0-1-176-15,0 0-48 0,-1-2 0 0,2 2 0 16,2 1-64-16,1-1-32 0,0-8 0 0,0 0 0 0,0 0 544 16,3 9 128-16,2-4 0 0,0 1 0 0,2-2 256 0,3 0 96 15,2 1 16-15,1 1 0 16,1 1 176-16,1-1 32 0,-1-2 16 0,0 3 0 0,1-1 240 0,-2 1 32 16,-2-1 16-16,0 1 0 0,-2 1 160 0,-3-1 48 0,-3 1 0 0,-3 1 0 15,-1 1-32-15,-5 1 0 0,-1 2 0 0,-4 2 0 16,-3-1-224-16,-2 0-32 0,-1-1-16 0,-1 0 0 15,0-1-592-15,0 0-192 0,-1-2 128 0,2-1-128 16,2-1-352-16,0-3-128 0,2-1-32 0,3-1-20160 16</inkml:trace>
  <inkml:trace contextRef="#ctx0" brushRef="#br2" timeOffset="-89395.57">11683 18118 21535 0,'2'-6'960'0,"19"1"192"0,-21 5-928 0,8-3-224 0,-2-4 0 0,1 7 0 16,2 2 1024-16,-1 3 144 0,0-2 48 0,1 4 0 0,-1 4-112 0,-1 2-16 15,3 3 0-15,-4 0 0 0,1 4-496 0,-2-6-96 16,0 3-32-16,0 0 0 0,-1 2-224 0,0-1-48 16,-3 0-16-16,2 2 0 0,-3-2-176 0,-1 4 0 15,-1-2 144-15,1-6-144 0,0-2 0 0,0-3 144 0,1-9-144 0,0 0 0 16,0 0 0-16,0 0 0 0,0 0 0 0,-2-9 0 31,2-4-384-31,0 0-48 0,0-8 0 0,0 0 0 0,0-1 224 0,2 0 32 16,0-2 16-16,1 1 0 0,-1-2 160 0,1 0 0 15,2-2 0-15,2 5 0 0,-1 1 0 0,2 2 224 16,-1 4-48-16,2 3-16 0,0 0 256 0,0 4 48 16,0 2 16-16,0 2 0 0,-1 4 16 0,-8 0 0 15,8 8 0-15,-2 4 0 0,0 2-96 0,-3 2-16 16,4 2 0-16,-3 1 0 0,-2 4-192 0,0-4-64 0,0 1 0 0,1-2 0 15,0-1-128-15,1-4 192 0,-1-3-192 0,1-2 192 16,0-1-192-16,-4-7 0 0,0 0 0 0,0 0 0 16,7-3 0-16,-2-3 0 0,-1-5 0 0,0 1 0 15,0-3 0-15,0-2 0 0,-2 0 0 0,2-1 0 16,0-1 144-16,0-1 0 0,-1-3 0 0,-1 0 0 16,2 2-16-16,0-1-128 15,0 2 192-15,0-1-64 0,0 5 48 0,0 2 0 16,0 2 0-16,-1 3 0 0,-3 7-176 0,0 0 0 15,0 0 144-15,0 0-144 0,7 8 128 0,-2 7-128 0,-1 2 128 16,1 2-128-16,2 3 0 0,-2 2 0 0,0-2 0 16,2-1 0-1,-1-3-368-15,1-1-80 0,1-1-32 0,1-2 0 16,-1-4-176-16,-1 0-48 0,1-4 0 0,0-3 0 0,-8-3 128 0,7 0 32 0,-1-2 0 0,1 1 0 16,2-3 32-16,0-2 16 0,-1-4 0 0,0 0 0 15,-1-3 288-15,2-7 48 0,1 1 16 0,-4 2 0 0,-1 0 144 0,-1 0 0 16,0 1 0-16,0 2 0 0,-3 0 0 0,-1 2 0 15,0 2 0-15,0 3 0 0,0 7 0 0,0 0 0 16,-6 0 128-16,6 0-128 0,-4 8 224 0,1 4-32 16,3 2 0-16,2 3 0 0,-1 1 16 0,2 0 0 0,0 1 0 0,5-1 0 15,4-1-208-15,1 0 128 0,1-2-128 0,2-2 0 16,1 1 320-16,0-8-48 0,0 1 0 0,0-5 0 16,0-1 272-16,-5-1 48 0,-1-2 16 0,0-2 0 15,-2 0 256-15,-1-5 48 0,-2 0 16 0,-1-3 0 16,-3-1-288-16,0-7-64 15,0 4-16-15,-4-3 0 0,-2 2-272 0,-1 0-48 16,-1-1-16-16,-2 1 0 0,-3 2-224 0,1-1 0 16,-2 0 0-16,-1 2-160 15,0 3-400-15,1 1-80 0,1 2 0 0,0 3-16 16,2 2-1280-16,3 3-256 0,6 0-48 0,0 0-16 16,4 7-1264-16,3 1-240 0</inkml:trace>
  <inkml:trace contextRef="#ctx0" brushRef="#br2" timeOffset="-89141.49">12697 18000 23087 0,'5'13'1024'0,"-5"-13"208"0,0 0-976 16,3 6-256-16,-1 3 0 0,0 1 0 0,-2-10 1808 0,-2 7 320 16,-3 1 64-16,1 0 16 0,-1-1-960 0,0-1-192 15,-2 1-32-15,-1 0-16 0,3 4-560 0,-1-2-96 16,-2-4-32-16,1-1 0 0,1-4-192 0,1 1-128 16,-1 2 128-16,6-3-128 15,0 0 0-15,0 0 128 0,0 0-128 0,0 0 0 16,0 0 0-16,0 0 0 0,7 3 0 0,2-5 0 15,0-3 0-15,2 2-128 0,2 6 128 0,-2 0 0 16,2-6 0-16,0 3 304 0,0 4-48 0,-1 2-16 16,-3 2 304-16,2-1 64 0,-3-2 16 0,-2 2 0 15,-1 2 80-15,-1 1 32 0,-2 1 0 0,-2-2 0 0,0 0-208 16,-3 0-32-16,-1 0-16 0,0-2 0 0,-1 0-304 0,0 1-176 16,-1 0 192-16,1 0-192 15,0-2-752-15,5-6-256 0,0 0-48 0,0 0-16 16,0 0-1888-16,-4-1-384 0,4 1-80 0</inkml:trace>
  <inkml:trace contextRef="#ctx0" brushRef="#br2" timeOffset="-88925.38">12895 17800 23039 0,'-3'-22'2048'0,"3"16"-1648"16,0 6-400-16,0 0 0 0,3-7 2240 0,-3 7 384 15,5-1 64-15,-5 1 0 0,5 2-1344 0,1 4-256 16,2 1-64-16,-2 6-16 0,-1 0-512 0,2 6-112 15,1 9 0-15,-2 0-16 0,3 2-240 0,-2-2-128 16,1 2 128-16,-1 2-128 0,0-5 0 0,1 2 0 0,0 1 0 0,1-3 0 16,-1 2-704-16,2 3-176 15,-2-3-16-15,-2-4-16 0,-2-2-592 16,0-3-112-16,0-6-32 0,-1-2 0 0,-3 0-608 16,0-3-128-16,0-9-32 0</inkml:trace>
  <inkml:trace contextRef="#ctx0" brushRef="#br2" timeOffset="-88793.8">13006 18246 4607 0,'-9'-5'400'0,"5"-6"-400"0,-3-8 0 0,1-2 0 0,-2 3 3744 0,3 1 672 0,-2 0 128 0,2 4 16 15,1 1-2000-15,2 3-416 0,-1 4-80 0,3 5-16 16,0 0-576-16,0 0-112 0,0 0-16 0,10-2-16 16,1 2-832-16,1 0-176 0,-1 2-16 0,2-1-16 15,2 0-288-15,0 2 0 0,0-3 0 0,-1 0-10144 16,0-3-2016-16</inkml:trace>
  <inkml:trace contextRef="#ctx0" brushRef="#br2" timeOffset="-88607.52">13216 17795 11055 0,'0'0'976'0,"-2"-6"-784"15,1 0-192-15,1 6 0 0,0 0 4800 0,0 0 896 16,0 0 192-16,4 9 48 0,1 1-3728 0,1 4-736 0,-1 2-160 0,1 4-32 16,1 6-480-16,-2-5-96 0,-1 5-32 0,1 2 0 15,2 0-672-15,-1 2 0 0,1 2 0 0,-1 0 0 16,1 1-1856-16,3 7-336 0,3-4-80 0,-2-5-16 31,-4-2-1648-31,3-6-336 0</inkml:trace>
  <inkml:trace contextRef="#ctx0" brushRef="#br2" timeOffset="-88455.24">13447 18113 5519 0,'0'0'496'0,"5"-6"-496"0,-1-7 0 0,0 1 0 15,-1 1 5120-15,3 5 912 0,-1 3 192 0,1 2 48 16,-6 1-3536-16,6 0-704 0,-1 0-144 0,0 3-32 15,0 3-880-15,1 1-176 0,-1-1-32 0,1 3-16 16,-1 3-576-16,1 1-176 0,-1 1 0 0,0 2 0 16,0 0-1152-16,2-1-320 0,1 0-80 0,1-2-16 15,0-2-1888-15,1 1-384 0</inkml:trace>
  <inkml:trace contextRef="#ctx0" brushRef="#br2" timeOffset="-88270.28">13685 18078 11967 0,'3'-17'528'0,"-1"9"112"0,2 0-512 0,0 2-128 0,-4 6 0 0,4-5 0 15,-4 5 4848-15,0 0 928 0,0 0 192 0,8 5 48 16,-2 4-3472-16,-3 5-688 0,0 6-144 0,-2 5-32 0,-1 2-416 16,1 3-96-16,-2 4-16 0,-2 1 0 0,1 2-544 0,-1-7-112 15,-1 0-32-15,2 2 0 0,-2 2-464 0,1 1 128 16,0 2-128-16,1-3-13456 16,1-4-2736-16</inkml:trace>
  <inkml:trace contextRef="#ctx0" brushRef="#br2" timeOffset="-87506.85">14486 17856 28559 0,'0'0'1264'0,"-6"-1"272"0,1 2-1232 0,0 1-304 15,1 0 0-15,1 3 0 0,0 3 544 0,1 3 48 16,1 2 16-16,1 8 0 0,0 3 0 0,-1 1 0 16,-1 2 0-16,4 3 0 0,0 2-272 0,1 0-48 15,-2 1-16-15,0-3 0 0,-1-4-96 0,0-3-32 0,2-3 0 0,-1-3 0 16,2-3-16-16,-1-2-128 0,0-3 192 0,-2-9-64 15,0 0 0-15,0 0 0 0,3-6 0 0,3-3 0 0,-1-3-128 0,-1-4 0 16,-2-2 0-16,1 0 0 0,-2-1 0 0,2 0 0 16,1-1-192-16,-2-1 192 0,-2 1-240 0,2-3 80 15,0 1 16-15,0 0 0 0,3-1 144 0,-1 0-160 16,-2 1 160-16,1 3-160 0,-2 2 160 0,1 2 0 0,0 4-144 0,1 4 144 16,-3 7-192-16,0 0 16 0,5 8 16 0,0 5 0 15,0 4-96-15,2 4 0 0,0 2-16 0,0 6 0 16,1 2 272-16,1 1-128 0,0-1 128 0,1 1 0 15,1 1 240-15,1 1 144 0,1-1 48 0,1-2 0 16,1-4 160-16,-2-2 48 0,0-4 0 0,1-3 0 16,-1-5 64-16,0-2 32 15,0-5 0-15,0-3 0 0,-2-5 224 0,-1-4 64 16,-1-3 0-16,0-4 0 0,-1-3-320 0,-1-3-64 16,-2-5-16-16,0-2 0 0,-1-1-368 0,-1-3-80 15,-2-3-16-15,0-3 0 16,-1-1-1104-16,0-2-208 0,-1 1-64 0,0-1-11456 15,-1 2-2304-15</inkml:trace>
  <inkml:trace contextRef="#ctx0" brushRef="#br2" timeOffset="-87337.33">15080 17762 32415 0,'1'13'1440'0,"1"-2"288"0,-1-1-1376 0,-1 5-352 15,0 3 0-15,-1 0 0 0,1 7 1008 0,0 0 128 16,-2 2 16-16,4 0 16 15,-1 3-320-15,2 7-64 0,-1-2-16 0,1-5 0 16,2 4-768-16,-1-1 0 0,0-2 0 0,0-1 0 31,0-3-3152-31,1-2-592 0</inkml:trace>
  <inkml:trace contextRef="#ctx0" brushRef="#br2" timeOffset="-87137.25">15224 17696 6447 0,'-7'-13'576'0,"6"6"-576"16,1-2 0-16,2 4 0 0,-2 5 6192 0,0 0 1120 16,3 0 240-16,1 4 32 0,0 4-5408 0,0 5-1088 0,1 4-224 0,0 5-32 15,2 3-384-15,-1 5-80 0,2 4-16 0,2 2 0 16,-1 5-352-16,1-1 128 0,-1-1-128 0,1-2 0 16,-1 3-176-16,0-1-96 0,2-1-32 0,-2-4 0 15,-1-2-3056-15,1 0-608 0</inkml:trace>
  <inkml:trace contextRef="#ctx0" brushRef="#br2" timeOffset="-86968.76">15164 18101 23951 0,'-3'-9'2128'0,"-1"-2"-1696"0,-1 0-432 0,1 3 0 15,4 8 2752-15,0 0 448 0,0 0 112 0,0 0 16 16,0-8-2000-16,2 2-400 0,4-1-80 0,2 4-16 15,3-3-640-15,2 2-192 0,2 0 0 0,-1-1 0 16,0 1-256-16,2 0-128 0,2 2-32 0,0-1 0 16,1 3-2144-16,0-1-448 0,0 1-64 0</inkml:trace>
  <inkml:trace contextRef="#ctx0" brushRef="#br2" timeOffset="-86737.28">15568 18032 26495 0,'-8'11'1168'0,"4"-6"240"0,-3-1-1120 0,2 2-288 0,-1 7 0 0,-1 2 0 0,3 0 1152 0,0 2 160 16,0 0 32-16,3 2 16 0,-1-4-400 0,0 2-96 15,2-6-16-15,2 0 0 0,0 5-400 0,3-3-96 16,1-3-16-16,0 0 0 0,-6-10-48 0,11 3-16 16,-1 4 0-16,0-1 0 0,2 0-144 0,0 2-128 15,1-2 144-15,0 1-144 0,-1-6 0 0,-1 0 0 0,2-2 0 0,0 0 0 31,1 1-512-31,-1-6-112 0,1-3-16 0,0 3 0 16,1 4-1904-16,-2-3-384 0</inkml:trace>
  <inkml:trace contextRef="#ctx0" brushRef="#br2" timeOffset="-86568.38">15804 17972 23039 0,'-2'9'2048'15,"0"-1"-1648"-15,0 8-400 0,0 3 0 0,-1-3 2352 0,2 5 384 16,0 0 80-16,1 2 0 0,-2 2-1056 0,2 8-224 15,0-1-32-15,0 0-16 0,0-2-784 0,0-3-144 16,2 4-48-16,-2-1 0 0,1 0-368 0,0-1-144 16,1 0 0-16,0-3 144 15,2-7-544-15,0-2-112 0,-1-4-32 0,-3-5-11168 16,1 0-2224-16</inkml:trace>
  <inkml:trace contextRef="#ctx0" brushRef="#br2" timeOffset="-86305.55">15710 17360 18431 0,'0'0'1632'0,"0"0"-1312"0,2 6-320 0,0 1 0 16,-1-1 2240-16,3 5 368 15,-1 0 80-15,0 4 0 0,0 3-656 0,2 3-144 16,2 1-32-16,1 3 0 0,-2 1-1424 0,1 0-304 16,-1 1-128-16,-1 1 128 0,1-1 96 0,-1 0 16 15,0 2 0-15,2 0 0 16,-1-3-1744-16,-1-1-352 0,0-3-64 0,-1-3-12112 0</inkml:trace>
  <inkml:trace contextRef="#ctx0" brushRef="#br2" timeOffset="-85835.97">15669 17640 3679 0,'-5'-7'320'0,"0"-3"-320"16,0 2 0-16,0 3 0 0,1 0 6192 0,4 5 1168 16,0 0 224-16,0 0 48 0,0 0-5072 0,0 0-1008 15,6-6-208-15,3 4-32 0,2-3-688 0,0 3-144 16,0-2-32-16,3 2 0 0,3-1-320 0,0 1-128 0,0 2 0 0,-1 0 0 16,-1 1 0-16,1-1-160 0,1 0 0 0,0 0 0 31,0-3-672-31,-2 1-128 0,0-1-16 0,-1-1-16 15,-2-2-336-15,-2-1-64 0,-1 1-16 0,-1-4 0 16,-1 0 320-16,-2-2 64 0,-1 1 16 0,-1-2 0 16,-2-3 352-16,-1 0 64 0,-1 1 16 0,-2-2 0 0,-2-2 576 0,-3 1 0 15,0 1 0-15,-4 0 192 0,-1-4 512 0,-1 1 128 16,-3-1 0-16,-1 0 16 0,-1-1 240 0,0 2 32 16,-3 3 16-16,0 4 0 0,-1 5-112 0,4 3-32 15,1 4 0-15,-1 5 0 0,1 5-608 0,2 4-112 16,0 4-16-16,0 4-16 0,2 5-240 0,2 2 0 15,0 5 0-15,6 2 0 0,2 3 0 0,4 1 0 0,2 0 0 0,6 0 0 16,2-1 0-16,4-1 0 0,-1-5 0 0,1 1 0 16,2-8 0-16,1-3 128 0,1-3-128 0,1-3 0 0,1-4 144 15,-1-4-144-15,1-2 128 0,-2-3-128 0,0-5 1088 0,1-4 128 16,-2-5 16-16,-2-2 16 0,0-2-272 0,-1-2-48 16,-1 0-16-16,-1 0 0 0,0-4-176 0,-3-1-32 15,-3-4-16-15,-1 2 0 0,-1-2-320 0,-1 1-64 16,-3 1-16-16,0-1 0 15,0 1-288-15,-3 0 128 0,-1-1-128 0,-2 3 0 32,-3-2-992-32,0 1-304 0,-2 1-64 0,-2 2-17920 0</inkml:trace>
  <inkml:trace contextRef="#ctx0" brushRef="#br2" timeOffset="-85235.46">16858 17978 11967 0,'0'0'1072'0,"-2"10"-864"0,-1 4-208 0,2 2 0 15,2 4 3648-15,2-4 672 0,1 4 144 0,-2 0 16 16,1 4-2480-16,1 0-496 0,2-3-96 0,1 0-32 15,1 9-320-15,-1-4-64 0,3 1-16 0,-3-1 0 16,1 0-528-16,0-1-96 0,-1-3-32 0,-2-1 0 0,0-3-128 0,-1-1-16 16,0-5-16-16,-2-2 0 0,1-2 0 0,-3-8 0 15,0 0 0-15,0 0 0 0,-1-4-160 0,-2-2 160 16,-1-2-160-16,-1-4 160 0,1-4-416 0,0 0-96 0,0-4-16 16,-1 0 0-1,0 0-80-15,0-8 0 0,-1-4-16 0,1-5 0 16,1 1-400-16,2-6-80 0,0-9-16 0,1 4 0 15,1 3-32-15,1 3-16 0,2 6 0 16,1 6 0-16,1 2 816 0,0 11 192 0,2 1 0 0,1 4 0 0,0 5 320 0,2 2 128 16,0 4 0-16,2 4 16 0,1 1 400 0,0 3 80 15,0 2 16-15,0 3 0 0,3 2-208 0,-4-2-48 16,-2 2 0-16,0 5 0 0,0 1-288 0,-4-2-64 16,-2-3-16-16,-3 4 0 0,1 3-64 0,-4 7-16 15,0-4 0-15,-3-5 0 0,-2-5-256 0,-1 2 0 0,3 3 0 0,-2-3 0 31,0-5-2240-31,-1-3-512 0,0-4-112 0</inkml:trace>
  <inkml:trace contextRef="#ctx0" brushRef="#br2" timeOffset="-84734.79">17195 17858 15663 0,'0'0'688'0,"8"9"144"0,-1 4-656 0,3 1-176 16,1 2 0-16,-2-2 0 0,-1 2 2896 0,1 2 560 15,0-4 96-15,1 5 32 0,0 0-1488 0,-1-1-304 0,-1 1-48 16,1 4-16-16,-1 2-928 0,0-3-192 0,-3-10-32 0,0 3-16 16,-2 4-272-16,-1-8-48 0,-2-11-16 0,0 0 0 15,0 0-32-15,0 0 0 0,-1 10 0 0,1-10 0 16,0 0 256-16,-6-6 32 0,-1-4 16 0,2-4 0 0,-2-6-496 16,2 0 0-16,0-2-128 0,1-5 128 0,-1-3-352 15,2 0 32-15,4-1 16 0,1 2 0 16,0 0-176-16,2 8-32 0,1 2-16 0,2-2 0 0,-2 1 240 0,3 3 48 15,1 4 16-15,0 3 0 0,0 2-144 0,3 0-16 16,0 2-16-16,-2 6 0 0,1 2 400 0,-1 4 0 0,1 2 0 0,0-1-128 16,2 2 128-16,2 1 0 0,0-1 128 0,1 0-128 15,-2 0 0-15,2 1 128 0,1 0-128 0,-1 0 0 16,1-6 0-16,-2 2 144 0,3 1-144 0,-2-1 0 16,-2 2 0-16,-2-1 0 0,-3-2 0 0,0-2 0 15,-1-2 304-15,1-2-48 0,0-1-16 0,-1 1 0 16,-4-6 272-16,1 2 48 15,-2-1 16-15,0-2 0 0,-3 0-64 0,1-1 0 16,-1-1 0-16,1 0 0 0,-3 0-512 0,-2 0 0 16,-2 0 0-16,0 3 0 0,-1-1 240 0,0 3 144 15,-1 2 16-15,-1 0 16 0,0 6 208 0,-2 0 32 0,2 3 16 0,0 3 0 16,0 3-304-16,1 1-64 0,1 3-16 0,2 1 0 16,1 3-288-16,3 1 0 0,4 0 0 0,0 0 0 15,3-3 0-15,2 2 0 0,1-2-176 0,1-1 176 16,2-3-1344-16,1 2-176 0,0-3-16 0,3-3-16 15,4 0-1824-15,1-4-352 0,0-2-80 0</inkml:trace>
  <inkml:trace contextRef="#ctx0" brushRef="#br2" timeOffset="-84233.41">17997 17897 12895 0,'0'0'576'0,"-4"-5"112"0,-2-2-560 0,1 0-128 0,0-2 0 0,0 2 0 16,0-1 3136-16,-1 1 608 0,0 2 112 0,-1-2 32 15,2 4-2032-15,5 3-416 0,0 0-80 0,0 0-16 16,0 0-448-16,0 0-112 0,0 0-16 0,1 7 0 16,2 2-352-16,1 2-80 0,2-2-16 0,1 1 0 15,1 1 80-15,0 2 16 0,-1-3 0 0,1 2 0 0,1 0 112 0,-1 0 32 16,-1-1 0-16,-2 0 0 0,-1 0-80 0,-2-1-16 16,-2 0 0-16,-1 0 0 0,-2 1-80 0,0-1-32 15,-3-2 0-15,0 1 0 0,-2 0-176 0,0 1-48 0,0-4 0 16,2-1 0-16,-1 0-128 0,1-1 0 0,-1-1 0 0,1 0 0 15,-1 0 0-15,7-3 0 0,0 0-160 0,0 0 160 16,0 0-256-16,0 0 32 0,0 0 16 0,0 0 0 16,0 0-32-16,9 7 0 0,2-4 0 0,2 1 0 0,1-3 240 0,1 1 0 15,0 1 0-15,1-3-144 0,1 0 144 0,0 0 0 16,0-5 0-16,0 4 0 0,-2-3 0 0,2 1 0 16,1-4 0-16,-1-2 0 0,-1 0 0 0,0-1 0 15,-2-2 0-15,0 0 0 0,-1-2 0 0,-1 1 0 16,-1-4 0-16,-4 1 0 15,-1 2 0-15,-2 1 0 0,-4-3-144 0,-2 2 144 16,-3 1 0-16,-1 0 0 0,-5 0 0 0,2 4 0 16,0 1 208-16,0 3-32 0,-3 1-16 0,2 3 0 15,2 4 192-15,0 0 32 0,0 4 16 0,2 2 0 16,0 2-112-16,2 4-32 0,2 0 0 0,2 2 0 16,2 0-256-16,4 0 128 0,1 1-128 0,3-2 0 15,-1 0 0-15,2-2-256 0,2 0 32 0,2 0 0 16,0-3-688-16,2 0-144 0,-2-2-32 0,-1-3 0 15,-1 0-1296-15,-1-6-272 0,-2 0-48 0,-1-4-16 16,2 1-288-16,-3-2-64 0,-2-4-16 0</inkml:trace>
  <inkml:trace contextRef="#ctx0" brushRef="#br2" timeOffset="-83932.94">18476 17884 6447 0,'0'0'576'0,"4"-6"-576"0,1 0 0 0,-5 6 0 0,0 0 4288 0,0 0 768 15,0 0 128-15,6 6 48 0,-2 4-2352 0,-2 1-448 16,1 2-112-16,-2 3-16 0,-1 2-672 0,0 1-144 15,0-1-16-15,0 1-16 0,0-2-672 0,3-1-128 16,1 0-16-16,-1 1-16 0,0-6-496 0,0 1-128 16,1-3 0-16,-2 2 0 0,2-4-128 0,0 0-112 15,-4-7-16-15,0 0 0 16,0 0-208-16,0 0-48 0,7-4-16 0,0-3 0 16,1 0 0-16,0-3 0 0,1-4 0 0,0 0 0 15,0-2-160-15,-1 1-16 0,1-8-16 0,3-4 0 16,0 2 32-16,-2 4 16 0,-2 2 0 0,0 2 0 0,-2 4 672 0,0 2 128 0,-1 4 16 0,-5 7 16 15,5-10 1152-15,-5 10 224 0,0 0 64 0,0 0 0 16,0 0-560-16,0 0-96 0,5 15-32 0,-2-3 0 0,-3 1-656 0,1 3-128 16,-1 3-128-16,1 0 192 0,1 1-192 0,0 2 0 15,1-1 0-15,2 6 0 32,2-2-1728-32,1-7-336 0,2-3-64 0</inkml:trace>
  <inkml:trace contextRef="#ctx0" brushRef="#br2" timeOffset="-83701.19">19092 17507 30399 0,'0'0'1344'0,"0"0"288"0,-6 10-1312 0,1 5-320 16,0 4 0-16,4 3 0 0,-1 4 1280 0,4 3 192 16,-1 2 48-16,3 3 0 0,0 2-960 0,2 1-192 15,3 2-48-15,2 1 0 0,-2-1-320 0,1-2 144 0,2 0-144 0,0-3 0 31,-2 0-384-31,-1-6-176 0,1-1-32 0,-3 0-16 16,0-2-2016-16,-3-3-416 0,-3-3-80 0,0-6-9296 0</inkml:trace>
  <inkml:trace contextRef="#ctx0" brushRef="#br2" timeOffset="-83547.83">18981 17854 24879 0,'0'0'2208'0,"-7"-4"-1760"0,7 4-448 0,0 0 0 15,0 0 3808-15,0 0 672 0,0 0 144 0,0 0 32 16,0 0-2592-16,16 6-512 0,4 0-96 0,2-3-32 16,1-1-432-16,5-2-96 15,3-2 0-15,3-1-16 0,1 1-656 0,4-2-224 0,1-1 144 0,5-1-144 16,2-2-2192-16,-6 0-528 0</inkml:trace>
  <inkml:trace contextRef="#ctx0" brushRef="#br1" timeOffset="-80496.11">6714 14525 19343 0,'0'0'848'0,"0"0"192"0,0 0-832 0,0 0-208 16,0 0 0-16,8-10 0 0,2 6 2496 0,0-5 448 0,0 0 80 0,2-2 32 15,2 1-1456-15,3-1-272 0,1 0-64 0,3-1-16 16,0-1-224-16,2-3-64 0,3 2 0 15,2-2 0-15,-1-2-288 0,3 0-64 0,0-2-16 0,2 1 0 16,-3-1-16-16,1-1-16 0,0-1 0 0,2 0 0 16,2 0-352-16,1 1-64 0,1 1-16 0,1-2 0 15,1 1-128-15,1-1 0 0,1 1 144 0,-1-1-144 0,-2-1 0 0,-1-1 0 16,1 2 0-16,-2 1 0 0,-4 0-256 0,-1 2-64 16,-2 1 0-16,-2 1-16 15,-1 0-2288-15,-3 1-448 0,-3 4-80 0</inkml:trace>
  <inkml:trace contextRef="#ctx0" brushRef="#br1" timeOffset="-80273.98">7641 13677 31503 0,'0'0'688'0,"0"0"144"0,0 0 16 0,0 0 48 0,0 0-704 0,0 0-192 0,12-2 0 0,0 0 0 0,-2-4 224 0,4 1 16 16,3 4 0-16,5-3 0 0,1 0 0 15,1 0 0-15,2-1 0 0,1 0 0 0,3 3-240 0,-3 1 0 0,-1 1 0 0,-3 0 0 16,-2 0 0-16,0 4 0 0,-4 5 0 16,-4-1 0-16,-2 1 816 0,-4 4 64 0,-1 4 16 0,-1 3 0 15,-4 2 368-15,0 1 80 0,-2 2 0 0,0 1 16 16,0 2-576-16,-2-2-112 0,0-2-32 0,1 1 0 16,0 1-480-16,2-2-160 0,0 2 0 0,0-1-12896 31,2-1-2656-31</inkml:trace>
  <inkml:trace contextRef="#ctx0" brushRef="#br1" timeOffset="-74837.13">9230 13300 20271 0,'0'0'896'0,"0"0"192"0,-1 8-880 0,0 2-208 0,-1 3 0 0,2 1 0 0,0 3 2432 0,0 2 448 15,0-1 96-15,0 3 16 0,2 0-1712 0,-1 1-352 16,2 1-64-16,-3 1-16 0,1-2-576 0,0-3-112 16,1 0-32-16,0-2 0 0,-1-4-128 0,2-2 128 15,1 0-128-15,-1-3 128 0,-3-8-128 0,0 0 0 16,0 0 0-16,0 0 0 0,0 0-272 0,3-8 16 0,1-4 0 0,0-2 0 31,-1-3-32-31,1 1 0 0,0-3 0 0,0-1 0 16,0-1 288-16,-1 2 0 0,1-4 0 0,0 4 144 0,-1 2-144 15,1 3-176-15,0 1 48 0,-2 1 0 0,0 4 256 16,-1 2 48-16,-1 6 16 0,0 0 0 0,0 0 352 0,0 0 80 16,3 10 16-16,0 2 0 0,1-1-416 0,0 4-80 15,0 0-16-15,0 1 0 0,0 0 64 0,0 1 0 16,0-3 0-16,0 2 0 0,0-3-192 0,0 0 0 0,-1-3 0 0,3-1-176 15,-6-9 176-15,0 0 0 0,0 0 128 0,0 0-128 16,0 0 272-16,8-1-16 0,-2-4 0 0,1-4 0 16,-2-4-64-16,0-3 0 0,0-1-16 0,0-1 0 15,1-2-176-15,-2 1 0 0,-2-1 0 0,1 0 0 16,-1-2 0-16,1 4 0 0,0-1 0 0,-2 4 0 16,0 3 0-16,-1 3 0 0,0 2-224 0,0 7 80 0,0 0 320 0,0 0 64 15,0 0 16-15,0 0 0 0,0 0 0 0,-1 9 0 16,1 1 0-16,1 3 0 0,0-1-400 0,2 2-80 15,0 3-16-15,2-3 0 0,-1 2 80 0,0 1 16 16,-2 0 0-16,2-1 0 0,0-3-192 0,1-2-48 16,1-1 0-16,-2-1 0 0,-1 0 80 0,1-1 16 15,-4-8 0-15,0 0 0 32,0 0-96-32,7 0-32 0,1-7 0 0,-1 1 0 15,3-2-128-15,-1-1-32 0,-3-3 0 0,-1-2 0 0,-1-3 240 0,0 0 32 0,0 0 16 0,1 1 0 16,1 3-208-16,-2 3-32 0,-2-1-16 15,-1 3 0-15,-1 8 288 0,0 0 64 0,0 0 16 0,0 0 0 0,0 0 336 0,-1 12 64 16,1 1 16-16,1-1 0 0,1 0 112 0,2 2 32 16,1 3 0-16,4 1 0 0,0-2 192 0,3-1 64 0,1 0 0 0,1-2 0 15,2-3-208-15,-2-2-48 0,1-1 0 0,0-2 0 16,0-1 64-16,-2-2 0 0,-2 0 0 0,0-4 0 16,-3-3 80-16,-3-1 32 0,0-2 0 0,-1-1 0 15,-3-3-144-15,-1 3-32 0,-2 1 0 0,-4 0 0 16,0-4-384-16,-3 2 0 0,-2 0 128 0,-2-1-128 31,-1-1-640-31,-2 3-144 0,-2 3-48 0,1-1 0 16,0 2-1648-16,2 0-336 0,0-2-64 0,3 2-10496 0</inkml:trace>
  <inkml:trace contextRef="#ctx0" brushRef="#br1" timeOffset="-74535.92">9925 13325 11055 0,'0'0'480'0,"0"0"112"0,0 0-464 0,0 0-128 0,0 0 0 0,0 0 0 16,-8 1 3424-16,1 1 672 0,-3 1 128 0,1 1 16 16,0 1-2512-16,0 0-496 0,0 1-96 0,1-2-32 0,2-1-752 0,-1 3-160 15,2-1-16-15,5-5-16 0,0 0-160 0,0 0 0 16,0 0 0-16,0 0 0 0,0 0-208 0,2 6 80 16,2 1 128-16,3-1-208 0,2 0 208 0,3-1 0 0,1 0-160 0,1 2 160 15,2-3 0-15,1 1 0 0,2 0 0 0,-2 0 0 16,-1-1 0-16,-2-1 208 0,-2 1-16 0,-2-2-16 15,-2 2 288-15,0 3 64 0,-8-7 16 0,0 0 0 16,0 6 32-16,-1 2 0 0,-3 1 0 0,-1-2 0 16,-3-1-384-16,-1 1-192 0,-2 3 192 0,1-2-192 31,1-2-1520-31,0 0-400 0,-1-4-96 0,4 2-11600 0</inkml:trace>
  <inkml:trace contextRef="#ctx0" brushRef="#br1" timeOffset="-74350.79">10130 12973 31327 0,'-11'-6'2784'0,"11"6"-2224"0,0 0-560 0,-3 9 0 0,-1 2 1152 0,1 2 112 16,2 0 16-16,-1 4 16 0,1 2-816 0,4 4-160 16,2 4-48-16,4-1 0 0,4 4-128 0,1 0-16 15,2 0-128-15,0 1 192 16,1 1-576-16,0-1-112 0,-2-1-16 0,0 0-16 31,-2-1-2352-31,0-2-448 0,9 23-112 0,-9-14-16 0</inkml:trace>
  <inkml:trace contextRef="#ctx0" brushRef="#br1" timeOffset="-74187.95">10207 13331 31215 0,'0'0'1376'0,"0"0"288"0,0 0-1328 0,0 0-336 15,0 0 0-15,0 0 0 0,0 0 752 0,0 0 80 16,8-5 0-16,2 4 16 0,0-3-480 0,5 2-112 16,-1 1 0-16,3 1-16 0,-1 0-240 0,2 0 0 15,0 0-144-15,1 0 144 16,-4 0-3136-16,2 0-512 0</inkml:trace>
  <inkml:trace contextRef="#ctx0" brushRef="#br1" timeOffset="-72831.09">11680 12979 3679 0,'-1'-8'320'0,"-1"3"-320"0,0 0 0 0,2 5 0 0,0 0 5888 0,0 0 1120 16,0 0 224-16,17 2 32 0,-19 13-5072 0,1 4-1008 16,2 5-208-16,1 1-32 15,0-1-368-15,2 2-80 0,0 2-16 0,1 0 0 16,1 0-480-16,-2 1 128 0,-1-5-128 0,1 1 0 15,0 0 0-15,0-3 128 0,-1-1-128 0,-1-2 0 16,2-3 160-16,0-3-160 0,-1-4 160 0,-1-2-160 16,-2-7 0-16,0 0 0 0,0 0 0 0,7-7 0 15,-1-4 0-15,0-4 0 0,-1-3-128 0,-1-3 128 16,0-2-192-16,0-3 192 0,0-3-192 0,1 1 192 0,-1 1 0 0,0 1 0 16,1-3 0-16,-1 6 0 0,0 2-256 0,-2 3 64 15,1 1 16-15,-1 4 0 0,2 2-144 0,0 4-48 0,-4 7 0 0,0 0 0 16,0 0 48-16,9 3 0 0,0 4 0 0,1 2 0 15,-1 3 192-15,1 2 128 0,1 2-160 0,-1-1 160 16,-1 1 0-16,3 1 0 16,0-3 0-16,-1 2 0 0,1-3 432 0,-1-1 16 15,-2-3 16-15,-2 0 0 0,-1-2 240 0,-6-7 64 16,0 0 0-16,0 0 0 0,0 0 256 0,4-7 48 16,-2-1 16-16,1-2 0 0,-1-2-368 0,0-5-64 15,-2-1-16-15,-2-2 0 0,0 2-464 0,-1-2-176 16,1 0 0-16,-1-1 144 15,0 0-496-15,1 0-96 0,-1 1-32 0,1 4 0 16,0 0-2048-16,4 2-416 0,0 2-64 0,1 0-12032 0</inkml:trace>
  <inkml:trace contextRef="#ctx0" brushRef="#br1" timeOffset="-72699.53">12152 12832 20959 0,'0'0'928'0,"3"9"192"0,-2 4-896 0,0 1-224 0,2 2 0 0,-2 1 0 0,0 0 1520 0,1 2 256 16,-4 4 48-16,1 1 16 0,0 1-608 0,-1 2-112 0,2 2-32 0,2-1 0 15,-1-2-832-15,2-2-256 0,1-1 128 0,0-4-128 32,-1-2-1728-32,3-4-432 0,-1-4-80 0,3-5-9584 0</inkml:trace>
  <inkml:trace contextRef="#ctx0" brushRef="#br1" timeOffset="-72530.21">12278 12911 19231 0,'2'-23'848'0,"-1"12"176"0,0 0-816 0,-1-1-208 15,3 2 0-15,0 2 0 0,0 0 2288 0,1 4 400 16,-4 4 96-16,0 0 16 0,8 4-992 0,0 5-192 16,-1 4-32-16,-1 4-16 0,-1 4-768 0,2 1-160 15,-1 1-16-15,2 1-16 0,1 2-400 0,0 1-80 16,0 3 0-16,1 0-128 0,-3 2 0 0,1 2-192 0,0-4 0 0,0 0 0 31,0-4-2688-31,-2 0-512 0,-1-2-128 0</inkml:trace>
  <inkml:trace contextRef="#ctx0" brushRef="#br1" timeOffset="-72372.83">12311 13271 13823 0,'-21'-16'608'0,"13"9"128"0,0-5-592 0,1 0-144 0,-1 0 0 0,1 2 0 0,2-6 4080 0,1 3 784 16,2 2 144-16,0-1 48 0,4 1-2816 0,2 1-544 16,1 1-112-16,3 1-32 0,2 0-1200 0,3 3-352 15,3-1 144-15,2 2-144 16,3 2-864-16,1 2-240 0,-3 2-48 0,1 2-14480 0</inkml:trace>
  <inkml:trace contextRef="#ctx0" brushRef="#br1" timeOffset="-71997.84">12587 13129 24879 0,'0'0'2208'0,"0"0"-1760"16,0 0-448-16,0 0 0 15,0 0 1888-15,7 3 288 0,1 1 64 0,1-2 16 16,1 2-992-16,2 0-208 0,1-1-32 0,1-1-16 16,2 3-688-16,-2-1-144 0,1 2-32 0,-2-4 0 15,-2 3-144-15,0 1 0 0,-3-1 0 0,-3 0 0 0,-5-5 128 0,3 9-128 16,-3 2 0-16,-2-1 128 0,-2 0-128 0,0 1 0 16,-2-2 0-16,-1 0-176 0,1-1-176 0,-1 1-32 15,-2-5-16-15,3 1 0 16,-1 0-608-16,2-2-112 0,5-3-32 0,0 0 0 15,0 0 48-15,0 0 0 0,0 0 0 0,0 0 0 0,0 0 640 0,9 5 128 0,2 2 16 0,2 1 16 16,0-2 608-16,2 1 112 0,2 0 32 0,0 3 0 16,1 0 592-16,-1-1 128 0,-1-1 32 0,-2 0 0 15,-2 1 304-15,-3 0 64 0,-2 0 16 0,-2-1 0 16,-1 1-80-16,-4 0-16 0,-4 2 0 0,-4-1 0 0,-2 0-416 0,-2 1-96 16,-5-2-16-16,0 1 0 0,-1 1-544 0,0 1-112 15,-1-5-32-15,1 1 0 16,0-3-1616-16,0-1-320 0,-1-1-64 0</inkml:trace>
  <inkml:trace contextRef="#ctx0" brushRef="#br1" timeOffset="-71296.63">13529 13197 25919 0,'0'0'1152'0,"1"12"224"0,0 1-1104 0,2 4-272 16,-1-2 0-16,1 6 0 0,-2 3 768 0,2-1 112 15,0 0 16-15,1 1 0 0,-2 1 16 0,1 1 16 16,-1 1 0-16,2-2 0 0,1-2-448 0,-2 0-96 0,-2-4 0 0,2-3-16 16,-2-3-48-16,2-4 0 0,-2-1 0 0,-1-8 0 15,0 0-48-15,0 0-16 0,0 0 0 0,0 0 0 16,0 0-256-16,0 0 0 0,-6-4 128 0,0-3-128 15,1-2-240-15,0-3-96 0,0-2-32 0,1 0 0 32,-3-6-48-32,2-2-16 0,0-5 0 0,0-3 0 15,1-2-464-15,-1-2-112 0,1 1-16 0,1-4 0 16,2 1-272-16,0-1-64 0,1 3-16 0,2 2 0 0,2 2 800 0,1 4 144 16,3 3 48-16,1 4 0 0,0 2 768 0,2 4 144 15,0 5 48-15,1 1 0 0,0 4 256 0,-3 4 64 16,2 4 16-16,-4 6 0 0,0-1 224 0,-1 4 32 15,-2 3 16-15,0 1 0 0,-1 2-432 0,-2-3-96 16,-1 3-16-16,0-2 0 0,-1 0-320 0,1 0-64 0,-4 1 0 0,1-4-16 16,1 1-240-16,0-2-288 0,1-1 64 0,0-1 16 15,-1-2-2544-15,1 0-512 16,1-10-112-16</inkml:trace>
  <inkml:trace contextRef="#ctx0" brushRef="#br1" timeOffset="-70765.45">13810 13252 23551 0,'7'9'2096'0,"-1"5"-1680"0,-2 0-416 0,3 2 0 16,-1 0 1296-16,-1-2 176 0,-1 0 48 0,0 1 0 16,0-4-352-16,1 0-64 0,-3-3-16 0,-2-8 0 15,2 7-640-15,-2-7-128 0,0 0-16 0,0 0-16 0,0 0 32 0,0 0 16 16,-5-2 0-16,-1-5 0 0,-1-4-48 0,1-2-16 15,-2-4 0-15,3 0 0 0,1-2-272 0,1-1-304 16,-1-5 64-16,1 0 16 16,-3 0-144-16,2 1-16 0,1 0-16 0,2 3 0 15,1 2-16-15,1 2 0 0,2 2 0 0,2 4 0 16,2 1-160-16,2 4-48 0,3 1 0 0,-1 3 0 0,1 2 304 0,2 2 64 0,1 0 16 0,3 2 0 16,3 1 240-16,1 2 0 0,-2 0-160 0,-2-1 160 0,0 2 0 15,-1 1 0-15,-1-1-144 0,-2 1 144 0,-1-1 0 0,-2 0 0 16,-5-1 0-16,1 0 0 0,-1-2 128 0,1 0 0 15,-7-5-128-15,7 3 192 0,-7-3 16 0,0 0 0 16,8 3 0-16,-8-3 0 0,0 0 0 0,7 0 0 16,-1-6 0-1,1 1 0-15,-6-3-208 0,2-1 128 0,-1-3-128 0,2 2 0 16,0-3 0-16,0 1-160 0,-3 1 0 0,1 0 0 16,0 1-16-16,1 2 0 0,-3 3 0 0,0 5 0 15,0 0 176-15,0 0 128 0,0 0-128 0,0 0 176 16,-5 2 272-16,1 3 64 0,0 3 16 0,0 1 0 15,-1 2 672-15,1 1 128 0,4 1 16 0,0 0 16 16,-1 1-480-16,2 0-112 0,1 2 0 0,2 0-16 0,2-2-560 0,-1 0-192 16,0 1 144-16,1-2-144 0,4-3 0 0,-1 2 0 15,1 0 0-15,2-2 0 16,0-1-1280-16,1-1-224 0,-2 1-48 0,2-2-16 16,-2-5-1440-16,2 3-304 0</inkml:trace>
  <inkml:trace contextRef="#ctx0" brushRef="#br1" timeOffset="-70195.39">14586 13151 3679 0,'0'0'160'0,"0"0"32"0,0 0-192 0,0 0 0 0,0 0 0 0,0 0 0 16,0 0 4048-16,0 0 768 0,0 0 160 0,0 0 16 16,0 0-4048-16,0 0-816 0,0 0-128 15,0 0 0-15,0 0 0 0,0 0 272 0,0 8-16 0,-1-1-16 16,1-7 1168-16,-2 9 256 0,1 0 32 0,0-1 16 0,2 2-272 0,0 0-48 16,1 2-16-16,-1 0 0 0,0 0-752 0,1-1-160 15,-2-1-16-15,0 0-16 0,0 0-112 0,-2 1-32 16,0-1 0-16,-1 1 0 0,-1-1-64 0,-1 1-16 15,-3-2 0-15,0-2 0 0,0 0-208 0,1-2 176 16,-2 0-176-16,-1-1 160 0,1 0-160 0,0-1 0 16,9-3 0-16,-8 1 128 15,1-1-128-15,0-2 0 0,2-2 0 0,2 0 0 16,3 4-336-16,0 0 0 0,1-7 0 0,-1 7 0 16,8-5 32-16,1 1 16 0,1 1 0 0,3 1 0 0,1 1 288 15,0-2-192-15,1 2 192 0,0-1-160 0,1 1 160 0,2-2 0 16,0 6 0-16,2-4 0 0,0-4 0 0,-4 1 0 15,1 1 0-15,0-1 0 0,-1-1 0 0,0-2 0 16,-1 1 0-16,1-1 0 0,-2 1 128 0,-2 1-128 0,-2-2 128 0,-2 1-128 16,-3-4 128-16,-1 4-128 0,-1-1 160 0,-3 1-160 15,-1-1 256-15,-2 2-64 0,-2-1 0 0,-2 0 0 16,0 2 368-16,-4 1 64 0,3-1 16 16,-1 2 0-16,-1 1-128 0,-1 2 0 0,2 2-16 15,1 1 0-15,2 1-160 0,1 3-16 0,-1 1-16 0,4 3 0 16,0 1-128-16,2 0-32 15,2 1 0-15,2 2 0 0,1-2-144 0,3 2 0 16,1-1-160-16,3-1 160 16,1-5-432-16,1-3 16 0,-1 1 0 0,3-1 0 15,-1 1-2144-15,0-2-448 0,-1-4-64 0,0 2-11488 0</inkml:trace>
  <inkml:trace contextRef="#ctx0" brushRef="#br1" timeOffset="-69840.96">15050 13184 11967 0,'0'0'528'0,"0"0"112"0,-5 6-512 0,1 3-128 16,1 3 0-16,2 1 0 0,-2 2 4608 0,1-1 896 15,-1 0 192-15,1 1 16 0,0 0-3472 0,2 2-704 16,0 0-144-16,0-1-32 16,0-2-768-16,3-1-144 0,1-2-48 0,1-1 0 15,2-1-400-15,0-8 0 0,0 1 0 0,1-4 0 16,0-2 0-16,-1 1-224 0,0-7 80 0,-1 1 16 15,0-1 128-15,-1-2 0 0,-3 0-144 0,4-1 144 16,-1 0 0-16,0-1-176 0,0 0 176 0,2-2-128 16,-2-1 0-16,2 0 0 0,-1 0 0 0,1 2 0 15,-2-1 128-15,1 3 0 0,1 1-144 0,-2 4 144 0,0 2 160 0,1 2 96 16,-6 4 32-16,0 0 0 0,0 0 48 0,7 4 16 16,1 2 0-16,-1 3 0 0,-2 2-80 0,-1 1-16 15,0 2 0-15,0 3 0 0,-2 2-256 0,1 2 0 0,-4 0 0 16,2 1 0-1,1 3-400-15,2-5-144 0,0-2-32 0,0-1 0 16,0-2-2848-16,0-3-576 0,5 4-112 0,-9-16-32 0</inkml:trace>
  <inkml:trace contextRef="#ctx0" brushRef="#br1" timeOffset="-69640.61">15591 12764 35359 0,'0'0'1568'0,"0"0"320"0,-4 12-1504 0,2 3-384 0,0 5 0 0,1 1 0 16,0 4 336-16,1 6 0 0,1 3 0 0,0 2 0 16,-1 2 480-16,4 2 80 0,4 3 32 0,-1-2 0 15,-1 2-592-15,3 0-112 0,2 0-32 0,-1-1 0 0,1-2-192 16,-1-3-192-16,0-7 48 0,1 0 0 16,1-2-1792-16,-2-3-368 0,-1-3-64 0,-1-1-8064 15,-2-5-1632-15</inkml:trace>
  <inkml:trace contextRef="#ctx0" brushRef="#br1" timeOffset="-69455.54">15629 13117 34783 0,'0'0'1536'0,"0"0"320"0,6-2-1472 0,2-2-384 15,1-1 0-15,2-2 0 0,1 1 1040 0,2-1 144 16,2 0 32-16,3 1 0 0,2-1-208 0,1 2-48 15,2 0 0-15,0 1 0 0,0 1-960 0,-1 3 0 16,1-2 0-16,-3 2-160 16,0 2-1568-16,-2-2-304 0,-2 7-64 0,-4-4-14544 0</inkml:trace>
  <inkml:trace contextRef="#ctx0" brushRef="#br1" timeOffset="-69092.04">14716 13057 16575 0,'0'0'1472'0,"0"0"-1168"16,0 0-304-16,0 0 0 0,0 0 2512 0,-2 8 448 15,-1 1 96-15,-1-2 16 0,-4-1-512 0,1 2-112 0,-3 0-16 0,1 0 0 16,-1 0-1072-16,-1-1-208 0,0-1-64 0,0-1 0 15,1-3-960-15,2 2-128 0,2 0-144 0,0 0 144 32,6-4-1984-32,0 0-256 0,0 0-64 0</inkml:trace>
  <inkml:trace contextRef="#ctx0" brushRef="#br1" timeOffset="-47633.44">6336 13398 28383 0,'-8'1'1264'0,"-1"4"256"0,9-5-1216 0,-4 7-304 0,4-7 0 0,-1 7 0 16,2 3 800-16,2 0 96 0,2 3 32 0,3 4 0 0,2 3 96 0,1 0 32 16,0 3 0-16,2 0 0 0,1 2-528 0,-4-4-96 15,2 1-32-15,-1 0 0 0,1-1-224 0,0 0-48 16,-2-6-128-16,-1 0 192 0,-1-2-192 0,1 0 144 15,-1-3-144-15,-3-3 128 0,-5-7-128 0,0 0 192 16,0 0-192-16,0 0 192 0,-1-7-192 0,-3-3 128 16,-1-3-128-16,-2-4 128 15,0-3-128-15,-4-3 0 0,1-2 0 0,-3-4 0 16,0-3-160-16,-2-3-16 0,0-3 0 0,-2-1 0 16,-1-4-192-16,-2 0-32 15,3-3-16-15,1 2 0 0,3 1 32 0,4 0 0 0,4 3 0 0,1 7 0 0,4 4 384 16,3 4 0-16,2 4 0 0,4 4 128 0,3 3 32 0,1 4 16 15,0 3 0-15,1 0 0 0,1 4 80 0,-1 1 0 16,0 2 16-16,1 3 0 0,-2 3 128 0,0 4 32 0,-3 1 0 0,-1 4 0 16,-1 2 144-16,-1 2 16 0,-2 3 16 0,-1 0 0 15,-3 2-224-15,-1-1-64 0,-1 1 0 0,-2-1 0 16,0 2-128-16,1-4-48 0,-2 1 0 0,1-2 0 31,-2-3-464-31,1-4-80 0,0-3-32 0,0-2 0 16,-1-2-2160-16,5-6-432 0,0 0-96 0</inkml:trace>
  <inkml:trace contextRef="#ctx0" brushRef="#br1" timeOffset="-47455.05">6517 12746 24879 0,'0'0'2208'0,"0"0"-1760"15,0 0-448-15,0 0 0 0,0 0 2096 0,0 0 336 0,0 10 64 0,2 3 0 16,0 2-1408-16,2 5-304 0,0 1-48 0,3 4-16 15,2 1-208-15,1 3-32 0,2 2-16 0,0 3 0 0,-2 0-464 0,0 1 0 16,2 2 0-16,0-4 0 16,0 0-1328-16,-1-3-304 0,0-3-64 0,1-2-8576 15,-1-3-1712-15</inkml:trace>
  <inkml:trace contextRef="#ctx0" brushRef="#br1" timeOffset="-47270.15">6679 12674 9215 0,'-4'-14'400'0,"4"14"96"0,0 0-496 0,0 0 0 0,0 0 0 0,0 0 0 15,0 0 4944-15,4 10 896 0,0 3 176 0,2 3 48 0,2 3-4144 0,1 5-816 16,3 2-160-16,1 1-48 0,1 2-640 0,2-3-128 16,1 1-128-16,1 2 192 0,1-2-416 0,-1-2-80 15,0 0-16-15,0 0 0 16,2-2-2576-16,-5-1-528 0</inkml:trace>
  <inkml:trace contextRef="#ctx0" brushRef="#br1" timeOffset="-47069.91">6605 13046 8287 0,'-15'-6'368'0,"9"5"80"0,-3 1-448 0,1 0 0 31,8 0 0-31,0 0 0 0,0 0 5952 0,-1-5 1088 0,2-3 240 0,3 2 32 15,2-6-5152-15,3 3-1040 0,2 0-208 0,2-1-32 16,1 0-672-16,3 0-208 0,3-1 128 0,1 2-128 31,1-3-1024-31,0 2-256 0,-1 1-48 0,1 0-14192 0</inkml:trace>
  <inkml:trace contextRef="#ctx0" brushRef="#br1" timeOffset="-46731.87">6997 12918 31391 0,'0'0'1392'0,"0"0"272"0,-1-7-1328 0,2 2-336 0,4 2 0 0,0-6 0 16,-1-1 672-16,3-1 64 0,1 0 16 0,2-1 0 15,-1-1-144-15,4 1-32 0,2 2 0 0,-1-1 0 16,0 1-864-16,-1 1-176 0,2 0-48 0,-1 1-9888 15,-1 0-1984-15</inkml:trace>
  <inkml:trace contextRef="#ctx0" brushRef="#br1" timeOffset="-46553.36">7121 12965 35071 0,'-12'6'1552'0,"12"-6"320"0,-6 5-1488 0,2 2-384 16,4-7 0-16,0 0 0 0,0 0 928 0,0 0 112 16,9 1 32-16,1 1 0 0,1-2-688 0,0-3-128 15,2-1-16-15,1-1-16 16,1-2-1792-16,2 0-352 0,0-4-80 0,0-1-13648 16</inkml:trace>
  <inkml:trace contextRef="#ctx0" brushRef="#br1" timeOffset="-46384.12">7397 12604 24991 0,'0'0'1104'0,"0"0"240"0,6 11-1088 0,-3-2-256 0,3 3 0 0,-1 4 0 16,1 2 1008-16,3 3 144 16,2 1 16-16,1 3 16 0,1 1-416 0,0 0-64 15,1-1-32-15,0 0 0 0,1-1-672 0,-1 0 0 16,-1-3 0-16,-1-2-176 15,0-1-2320-15,-1-1-480 0</inkml:trace>
  <inkml:trace contextRef="#ctx0" brushRef="#br1" timeOffset="-45967.7">7598 12574 13823 0,'1'-8'1216'0,"1"0"-960"16,0-1-256-16,2 0 0 0,1 0 2624 0,1-1 496 15,-1 4 80-15,3 1 32 0,2 1-1504 0,2-1-288 16,-2 3-64-16,2 2-16 0,-2 0-576 0,1 0-112 0,-1 3-32 0,1 1 0 16,-3 2 208-16,2 0 48 0,-1 1 0 0,2 4 0 15,-2-1-128-15,-2 3-32 16,0 3 0-16,1 0 0 16,-2-1-320-16,0 1-64 0,-3 0-16 0,1-1 0 0,-1 2-176 0,0 1-32 15,-2-2-128-15,-1 0 192 0,-3-1-192 0,1 0 128 16,-2-2-128-16,0 0 0 0,0 0 0 0,0-3-208 15,-1-1 16-15,0 0 0 16,-2-2-240-16,1-3-32 0,-1-2-16 0,1 0 0 16,-1-4-32-16,0 0-16 0,2-2 0 0,0-1 0 0,1 0 336 0,2-2 192 15,0 0-192-15,4 1 192 0,0-1 0 0,2 2 320 16,1-3-32-16,3 2-16 0,1-1 208 0,2 2 32 0,0 0 16 16,4 1 0-16,-1 1-224 0,3 1-48 0,0-1-16 0,1 2 0 15,0-3-240-15,1 1 0 0,-2-1 128 0,2 1-128 0,-2 0 0 0,0-1 0 16,-1-1-144-16,-2 1 144 15,-1-1-2928-15,-4-1-480 0</inkml:trace>
  <inkml:trace contextRef="#ctx0" brushRef="#br1" timeOffset="-45273.46">6335 12102 26783 0,'-20'13'1184'16,"11"-7"240"-16,-4 5-1136 0,1 2-288 0,-1 0 0 0,-1 1 0 15,-2 2 848-15,-1-1 112 0,3 2 32 0,1 0 0 0,3 0-320 0,-1 0-64 16,1-1-16-16,2-2 0 0,1 2-464 0,2-2-128 16,3-1 0-16,0 0 0 0,1-2 0 0,2-2 0 15,2-1 0-15,-3-8-128 0,0 0-80 0,0 0-16 16,9 2 0-16,0-2 0 0,0-4 96 0,-1-2 128 15,-3-5-208-15,3 1 80 0,1-3 128 0,2 0 0 16,-4-3 0-16,0 1 0 0,-1-2 0 0,1 2 128 16,0 0-128-16,-4 3 0 0,0 0 0 0,0 2 0 0,-2 2 0 0,0 1 128 15,1 1 16-15,-2 6 16 0,0 0 0 0,0 0 0 16,0 0 48-16,0 0 16 0,0 0 0 0,0 0 0 16,0 0-224-16,0 0 128 0,3 6-128 0,1 4 0 15,2 1 240-15,-1 2-48 0,0 2-16 0,0 0 0 0,0-3 16 0,1 1 16 0,-1-1 0 16,1-2 0-16,1-1-64 0,-1-2-16 0,2-3 0 0,1-2 0 15,0-3-128-15,2-3 128 0,1-2-128 0,-1-1 128 16,2-3-128-16,2-1 192 0,-3-4-192 0,-2 0 192 16,-1-2-192-16,-1 0 160 0,-3-1-160 0,-1 0 160 15,0 0-160-15,-3-2 128 0,-2 0-128 0,-2 2 128 16,-3 1-128-16,-2 2 0 16,-1-1 144-16,-4 2-144 0,-5-1 0 0,-5 6 144 15,-4-1-144-15,0 3 0 0,-3 2 256 0,-2 1-48 16,0 3-16-16,-1 3 0 0,1 4 256 0,2 3 64 15,0 4 0-15,4 4 0 0,2 1 160 0,3 4 32 16,2 3 16-16,4 4 0 0,5 3-256 0,3 2-48 16,5 5-16-16,2 2 0 0,4 0 432 0,2 2 64 15,5-1 32-15,3-3 0 0,3-2-928 0,2-5-400 16,6-6 16-16,5-6 16 0,7-8 368 0,7-8 0 16,7-8 0-16,6-8 0 0,2-6 0 0,4-7 0 15,0-4-160-15,1-2-19744 0</inkml:trace>
  <inkml:trace contextRef="#ctx0" brushRef="#br1" timeOffset="-40402.33">10475 13003 12895 0,'0'0'1152'0,"-5"1"-928"0,-4 1-224 16,3 2 0-16,0 3 3632 0,2 2 672 0,0 1 144 0,2 3 32 0,1 2-2880 0,1 3-576 16,0 3-128-16,1 2 0 0,1 3-304 0,2 3-48 15,0 0-16-15,2 1 0 0,-1-1-384 0,-1-7-144 16,0 0 0-16,1 0 144 0,1-1-144 0,2 0 0 16,-1 0 0-16,-1-2 0 15,1 1-1664-15,2 3-400 0,1-5-96 0,-2-1-10912 0</inkml:trace>
  <inkml:trace contextRef="#ctx0" brushRef="#br1" timeOffset="-40218.26">10653 13304 9215 0,'0'0'400'0,"0"0"96"0,0 0-496 0,0 0 0 0,-3 8 0 0,0-1 0 16,1 1 4352-16,2 1 784 0,1 2 160 0,2-2 16 15,1-1-3808-15,1 2-768 0,0-1-160 0,3 3-16 16,1 0-432-16,1 2-128 0,2 0 0 0,0 1 0 15,0-1 0-15,-1-1-272 0,0-2 16 0,-1-2 16 32,1-2-736-32,-2-1-160 0,0-2-16 0,-1-4-6912 0,0-4-1392 0</inkml:trace>
  <inkml:trace contextRef="#ctx0" brushRef="#br1" timeOffset="-40070.82">10843 13347 9215 0,'-3'-13'816'0,"3"13"-656"16,-1-7-160-16,1 1 0 0,-1-1 3296 0,1 7 624 15,0 0 128-15,0 0 32 0,0 0-1440 0,0 0-272 16,0 0-64-16,0 0-16 0,0 11-688 0,-2 3-128 15,1 5-16-15,-1 6-16 16,-1 5-416-16,0 5-96 0,1 7-16 0,0 1 0 16,1 1-592-16,0 2-128 0,0-2-32 0,1 1 0 31,1-3-1504-31,3-1-320 0,0-3-48 0</inkml:trace>
  <inkml:trace contextRef="#ctx0" brushRef="#br1" timeOffset="-30440.12">22746 16107 17503 0,'-5'9'1552'0,"0"5"-1232"0,-1 4-320 0,2 5 0 16,0 5 1936-16,2 1 336 0,1 2 64 0,-1 1 16 0,4-1-1504 0,-1-1-288 16,1-2-64-16,2-3-16 0,0 0-16 0,0-4 0 15,-2-2 0-15,0 1 0 0,1-4-288 0,-1-3-176 16,0-4 192-16,-2-9-192 0,0 0 208 0,0 0-64 15,0 0-16-15,0 0 0 0,-2-8 32 0,2-5 0 16,-1-4 0-16,0-5 0 0,-2-4-160 0,1-3-144 16,-1-4 144-16,0-2-208 15,1-1 0-15,-1 1 0 0,0 1 0 0,2 1 0 16,1-1 16-16,1 0 16 0,2 0 0 0,1 2 0 16,3 2 176-16,0 2 176 0,1 4-48 0,3 3 0 15,0 4 400-15,1 1 80 0,0 6 16 0,0 3 0 16,1 5 208-16,-2 2 32 0,1 5 16 0,-2 3 0 15,0 1-144-15,-3 4-32 0,0-1 0 0,-3 3 0 16,-2 1-256-16,1 1-48 0,-4 2-16 0,-2 0 0 0,-2 2-192 0,-2-2-64 16,0-1 0-16,-3-1 0 0,1-1-128 0,0-3-224 15,0-1 48-15,0-1 16 16,2-3-2144-16,0 0-448 0,-1-3-64 0</inkml:trace>
  <inkml:trace contextRef="#ctx0" brushRef="#br1" timeOffset="-30255.16">22986 15738 2751 0,'0'0'256'0,"0"0"-256"16,0 0 0-16,0 0 0 0,0 0 6528 0,6 8 1280 15,-2 3 240-15,0 0 48 0,-1 3-5760 0,-1-1-1152 16,1 3-224-16,1 3-64 0,-3 2-512 0,2 3-128 16,-1 2 0-16,1 0-16 31,1 1-560-31,0 8-96 0,0-3-32 0,1-2-9968 0,-2-6-2000 0</inkml:trace>
  <inkml:trace contextRef="#ctx0" brushRef="#br1" timeOffset="-30085.79">23193 15712 5519 0,'3'-21'240'0,"-1"12"64"0,1-2-304 0,1 0 0 16,0 0 0-16,0 3 0 0,0-2 5600 0,1 3 1056 0,1 3 224 0,1 4 32 15,-1 6-4928-15,0 0-1008 0,0 5-192 0,1 3-32 16,-2 4-448-16,0 3-96 0,0 4-16 0,0 1 0 15,1 10-192-15,-1-3 0 0,-1 3 0 0,0 4 0 32,-2-1-1616-32,0-1-320 0,-4-3-64 0</inkml:trace>
  <inkml:trace contextRef="#ctx0" brushRef="#br1" timeOffset="-29938.56">23127 16072 18431 0,'-19'-32'1632'0,"14"22"-1312"15,0-1-320-15,1-4 0 0,-1-4 2880 0,2 4 496 16,2-1 96-16,2 2 32 0,3-1-1536 0,4 0-304 0,1 2-64 0,2 1-16 16,0 0-1136-16,4 6-208 0,2-2-48 0,2 4-16 15,-1 0-1136 1,3 4-208-16,3 1-48 0,-1 5-9120 0,-1 0-1824 0</inkml:trace>
  <inkml:trace contextRef="#ctx0" brushRef="#br1" timeOffset="-29606.31">23935 15937 9215 0,'0'0'816'0,"4"-5"-656"0,-2-2-160 0,-2 7 0 15,0-7 3520-15,-1 0 656 0,-1 2 144 0,-2 0 32 16,0 0-2080-16,-1 1-416 0,-1 0-64 0,0 1-32 16,-1 3-384-16,-1 1-80 0,-1 3-16 0,-1 2 0 15,-1 3-672-15,1 0-144 0,2 2-16 0,0 3-16 0,1 0-304 0,0-1-128 16,2 1 0-16,2 2 128 15,2-4-128-15,1-1 0 0,1 2 0 0,1-5 0 0,0 0 0 0,-2-8 0 16,8 4-192-16,1-1 192 0,0-3-304 0,-1-2 64 16,0-2 16-16,0-1 0 0,1 0 224 0,0-4-144 15,0-2 144-15,0 1-128 0,0 0 128 0,-1 0 0 16,0-3-144-16,-2 3 144 0,1-1 0 0,0 2 0 0,-2 0 0 0,0 1 0 16,-1 2 0-16,-4 6 0 0,0 0 0 0,0 0 0 15,0 0 0-15,0 0 208 0,4 5-48 0,0 4-16 16,-2 3 16-16,1 4 0 0,-1 3 0 0,2 1 0 15,0-2-336-15,2 0-64 0,-1 0-16 0,1-1-10592 16,2-1-2128-16</inkml:trace>
  <inkml:trace contextRef="#ctx0" brushRef="#br1" timeOffset="-29205.09">24204 15613 26783 0,'0'0'1184'0,"0"0"240"0,0 0-1136 0,0 0-288 0,2 9 0 0,-1 4 0 0,2 2 1024 0,0 6 128 16,1 0 48-16,-1 3 0 0,1 2-96 0,0 2-16 15,1 2 0-15,1 0 0 0,-1-1-576 0,0-3-112 16,2 0-16-16,-2-2-16 0,-1-2-240 0,-2-1-128 16,0-3 160-16,-1-1-160 0,-2 0 192 0,-1-4-64 15,0 0-128-15,-2-3 192 0,0-1-192 0,4-9 0 16,-5 4 128-16,5-4-128 15,0 0 0-15,0 0 0 0,-4-6-192 0,1-3 192 16,2-4-448 0,1-4 32-16,1-7 0 0,2 1 0 0,1-2-480 0,1 0-80 0,3-1-32 15,0 0 0-15,1 1 208 0,1 3 32 0,2 4 16 0,0 4 0 16,1 2 880-16,1 3 160 0,0 6 32 0,2 4 16 0,-3 3 384 16,0 4 80-16,0 3 16 0,-1 2 0 0,-2 1 112 0,-1 2 32 15,-1-2 0-15,-1 3 0 0,-2-1-192 0,-1 0-16 0,-2 1-16 0,-2 0 0 16,-2 0-384-16,-2 0-80 0,-1-1-16 0,-2 0 0 15,-2-1-64-15,-3-2 0 0,-2-4-16 0,0 0 0 16,-1-1-176-16,1-1-176 0,0-2 48 0,2-1 0 31,-1-5-1968-31,2-1-384 0,2 1-80 0</inkml:trace>
  <inkml:trace contextRef="#ctx0" brushRef="#br1" timeOffset="-28935.31">24713 15826 25967 0,'0'0'1152'0,"-8"6"240"0,-1 0-1120 15,0 2-272-15,-1 0 0 0,-1 2 0 0,1 2 1280 0,-1 2 208 0,1 2 48 0,2 2 0 16,0 4-848-16,3 1-176 0,0 0-16 0,5-1-16 16,1 0-480-16,4-2 128 0,-1-4-128 0,4-1 0 0,4-2 0 15,1-1 0-15,0-6 0 0,-1-3 0 0,-2-4 192 0,2-3-16 16,0-3 0-16,-1-2 0 0,-1-1 656 0,-4-2 128 15,1-4 16-15,-2-1 16 0,0 2-96 0,-1-2 0 16,-1 0-16-16,-3-1 0 0,-2 2-512 0,1 0-112 0,-2-1 0 0,1 0-16 16,-1 1-400-16,0 0-80 0,0-2-16 0,-3-6 0 31,0 3-2768-31,1 4-560 0,-1 2-128 0</inkml:trace>
  <inkml:trace contextRef="#ctx0" brushRef="#br1" timeOffset="-28665.82">24904 15889 11967 0,'-2'21'528'0,"2"-8"112"0,0 4-512 0,3 4-128 16,1 2 0-16,-2-1 0 0,1-1 4048 0,1-1 784 0,1-3 160 0,3 0 16 16,1-2-2720-16,-1-2-560 0,0-2-96 0,0-3-32 15,1-1-704-15,1 0-128 0,1-6-48 0,-1-2 0 16,0-4-96-16,0-2-32 0,-3-2 0 0,1 0 0 15,0-4-96-15,0 0-32 0,-3-3 0 0,2 2 0 0,-2 0-288 0,0-2-176 16,-1-1 192-16,-1-1-192 0,-1-1-160 0,-1 0-144 16,-1 1-16-16,0-7-16 15,-1 0-2224-15,0 7-432 0,1 0-80 0,0 10-7312 16,0 4-1456-16</inkml:trace>
  <inkml:trace contextRef="#ctx0" brushRef="#br1" timeOffset="-28433.9">25143 15903 13823 0,'11'13'1216'0,"-2"-1"-960"0,3 1-256 0,1-1 0 15,1 0 1776-15,2-3 304 0,-2 0 64 0,2-5 16 16,2 0-944-16,2-3-176 0,0-1-32 0,0-1-16 16,-2-1-432-16,-2-2-96 0,-2-2-16 0,-5 1 0 15,-1-2-192-15,4-3-64 0,-2 2 0 0,1-1 0 0,-3-3-32 0,-3 2-16 16,-1-1 0-16,-3 5 0 0,-2-2-144 0,-2-3 160 16,-2 2-160-16,-2 3 160 0,0 1 160 0,-3 1 16 15,-1 1 16-15,-1 3 0 0,0 4 336 0,1 4 64 0,-3 5 16 16,7-5 0-16,0 2 336 0,-1 11 80 0,3 2 16 0,2-6 0 15,5 2 160-15,0 8 48 0,4-2 0 0,0-8 0 16,3-2-512-16,4-2-80 0,3 0-32 0,6-1 0 16,2 0-624-16,4-4-160 0,6-2 0 0,5 1-19760 15</inkml:trace>
  <inkml:trace contextRef="#ctx0" brushRef="#br1" timeOffset="-27802.32">26229 16035 21183 0,'0'0'944'0,"0"0"192"0,-2 9-912 0,1 0-224 0,-1 0 0 0,4 2 0 16,0 1 1600-16,2-1 256 0,1 5 64 0,1-3 16 16,-1 4-720-16,0-3-160 0,1 1-32 0,0-1 0 15,-1 0-640-15,-1-2-128 0,-2-2-16 0,1 1-16 16,1-1-96-16,-1-3-128 0,-3-7 176 0,0 0-176 15,0 0 128-15,0 0-128 0,0 0 0 0,0 0 0 16,0 0 0-16,0 0-320 0,-4-9 32 0,1-3 16 16,2 3-416-16,1-6-80 0,0-1 0 0,1-4-16 15,-1-2-208-15,3-2-32 0,2-2-16 0,0-1 0 16,-1 1 144-16,1 2 16 0,0 1 16 0,2-1 0 0,3 5 864 0,1-3 0 0,-1 2 208 0,2 2-32 16,-2 1 928-16,1 4 192 0,-1 1 48 15,-1 4 0-15,-1 4 272 0,-8 4 64 0,8 4 16 0,0 4 0 31,-4 4-704-31,-2 5-144 0,-2 0-16 0,2 2-16 0,-2 1-336 0,0 1-64 16,-2 1-16-16,2 1 0 0,-1 1-400 0,1-2 0 16,0-1 0-16,-1-2 0 15,-3-2-2624-15,0-1-384 0</inkml:trace>
  <inkml:trace contextRef="#ctx0" brushRef="#br1" timeOffset="-27633.47">26589 15542 27647 0,'0'0'2448'0,"0"0"-1952"0,0 0-496 0,-1 15 0 15,0 1 1376-15,1-1 176 0,-2 3 48 0,1 2 0 16,0 2-784-16,-1 1-160 16,1 3-16-16,0 3-16 0,0 2-368 0,-1-1-80 15,0 0-16-15,-1 2 0 16,0 0-2832-16,1-1-560 0,-2 29-112 0,-1-15-32 0</inkml:trace>
  <inkml:trace contextRef="#ctx0" brushRef="#br1" timeOffset="-27401.55">26831 15709 12895 0,'0'0'1152'0,"0"0"-928"15,0 0-224-15,-7 3 0 0,-3 1 4224 0,-1 2 816 16,-1 2 144-16,2 1 48 0,0 3-2800 0,-2 1-576 15,-4-1-96-15,2 6-32 0,-1-3-752 0,2 1-144 16,0 0-48-16,0-2 0 16,2-2-432-16,0 1-96 0,3 0 0 0,2-1-16 15,1-1-240-15,-1 0 0 0,3-2 0 0,1 1 0 16,2 1 0-16,2-2-192 0,0-1 16 0,3-2 0 31,2-1-1328-31,2 1-272 0,1-1-48 0,5-1-16 16,2-2-1168-16,0-2-224 0,-2-1-48 0</inkml:trace>
  <inkml:trace contextRef="#ctx0" brushRef="#br1" timeOffset="-27100.61">27003 15733 18431 0,'0'0'1632'0,"-6"5"-1312"0,-1 1-320 0,-1 1 0 16,1-1 2544-16,-1 3 432 0,1 6 96 0,0-1 0 16,2 3-1776-16,1 1-352 0,0 1-80 0,1-1-16 15,2-1-528-15,2-2-96 0,1 0-32 0,2-2 0 0,2-1-192 0,1-2 0 16,-3 0 0-16,1-6 0 0,-5-4 0 0,9 2-192 15,1-4 192-15,1 0-208 0,-3-4 80 0,-2-1 128 16,2-2-208-16,0-1 80 0,-2 0 128 0,1-2 128 16,-2-1-128-16,0 0 176 0,0 0 304 0,2 1 64 15,-2 1 16-15,0 3 0 0,-1-3 256 0,-1 5 48 16,-3 6 16-16,0 0 0 16,0 0-112-16,6-1-32 0,2 2 0 0,0 3 0 15,-8-4-160-15,9 6-16 0,0 1-16 0,0 3 0 16,1 1-32-16,0 0 0 0,-1 1 0 0,3 1 0 15,1 0-384-15,1 0-128 0,2-1 0 0,1-2 0 16,0 1-2688-16,2 1-640 0</inkml:trace>
  <inkml:trace contextRef="#ctx0" brushRef="#br1" timeOffset="-26815.69">27983 15881 29487 0,'0'0'2624'0,"0"0"-2112"0,0 0-512 0,0 0 0 16,0 0 2640-16,16-1 432 0,1-4 64 0,0-1 32 15,1 1-2544-15,4 0-624 0,5 0 0 0,-6 1-18064 16</inkml:trace>
  <inkml:trace contextRef="#ctx0" brushRef="#br1" timeOffset="-26229.97">29325 16115 33167 0,'-15'-2'2944'0,"5"-2"-2352"0,1 0-464 0,3-1-128 16,6 5 720-16,-1-10 128 0,0-5 32 0,2 0 0 15,-1-6-528-15,5-1-96 0,3-3-32 0,5-1 0 16,3-4-224-16,3-3 128 0,4-3-128 0,1-5 0 15,2 2-240-15,2-1-144 0,-1 3-16 0,-1 1-16 16,-5-2-160-16,-1 7-48 0,-3-2 0 0,-3 7 0 0,-2 5 304 0,-2 3 48 16,-3 8 16-16,-7 10 0 0,0 0 256 0,0 0 0 15,0 0 0-15,0 0 0 0,1 10 304 0,-1 4-48 16,-1 2 0-16,3 5 0 0,2 5-48 0,1 4-16 16,3 4 0-16,-1 5 0 0,0 1-32 0,4 3-16 15,-1 2 0-15,2-2 0 0,0-2-144 0,0 1 0 0,-1 0 144 0,1-6-144 16,0-2-336-16,-2-2-144 15,1-4-32-15,-2-2-14592 0</inkml:trace>
  <inkml:trace contextRef="#ctx0" brushRef="#br1" timeOffset="-26060.63">29542 16022 18431 0,'-27'-25'1632'0,"10"11"-1312"0,-1-6-320 0,3 5 0 15,5 2 2768-15,1 1 496 0,4-1 80 0,2 2 32 16,3 2-1456-16,4 3-272 0,-4 6-64 0,12-7-16 15,2 3-864-15,4 2-160 0,2 0-32 0,1 1-16 16,5 1-368-16,1-1-128 0,4 1 0 0,1-3 0 31,-4 3-1360-31,2-1-368 0,0-2-80 0</inkml:trace>
  <inkml:trace contextRef="#ctx0" brushRef="#br1" timeOffset="-25760.12">30079 15527 24879 0,'0'0'1088'0,"0"0"256"0,0 0-1088 0,0 0-256 0,3-8 0 0,-3 8 0 16,0 0 2736-16,13-5 480 0,1-1 112 0,2 2 0 15,1 0-2624-15,3 2-544 16,0-1-160-16,1 1 0 15,-3-1-1472-15,1 2-368 0,-2-6-80 0</inkml:trace>
  <inkml:trace contextRef="#ctx0" brushRef="#br1" timeOffset="-25359.17">30387 15194 21183 0,'0'0'1888'0,"-14"-8"-1504"16,-6 0-384-16,-1 2 0 0,0 2 2208 0,1 0 368 15,-4-1 80-15,-1 4 16 0,-2-3-688 0,1 4-144 0,-1 4-32 0,-1 0 0 16,-2 5-1072-16,0 5-224 0,0 2-32 0,1 3-16 16,2 5-464-16,2-2 0 0,2 3 0 0,7 1 0 15,4 2 0-15,3 0-128 0,2-2 128 0,3 1 0 16,4 6-192-16,5-2 192 0,5-1-192 0,3-1 192 15,4-1-256-15,7 0 48 0,4-3 16 0,9-2 0 16,6-3 0-16,-1-3 16 16,-2-6 0-16,0-4 0 0,-2-5-64 0,0-4-16 15,0-3 0-15,-4-3 0 0,-6-1 256 0,-3-3 0 16,-3-1-160-16,-2-3 160 0,-3-1 0 0,-3-2 192 16,-2 2-32-16,-3-3 0 0,-4-1 448 0,-1-2 96 15,-5-3 0-15,-2 0 16 0,-2 0-48 0,-3 0-16 16,-2-2 0-16,-2-2 0 0,0-1-352 0,-1 1-80 0,-2 0-16 15,-1 5 0-15,0-1-1872 0,-1 5-384 16,-1 4-80-16</inkml:trace>
  <inkml:trace contextRef="#ctx0" brushRef="#br2" timeOffset="-21337.72">24330 17322 21183 0,'0'18'1888'0,"0"7"-1504"0,0 5-384 0,1 2 0 0,1 5 960 0,-2 1 112 16,1-1 16-16,1 0 16 0,0-3-528 0,2 0-96 16,0-2-32-16,0-4 0 0,1-5-160 0,-1-1-32 15,1-3-16-15,-1-4 0 0,0-2 112 0,0-2 32 16,-2-3 0-16,1-1 0 0,-3-7-256 0,0 0-128 16,0 0 128-16,0 0-128 0,-7-5 416 0,1-1 16 15,1-5 0-15,-1-2 0 16,1-4-304-16,0-2-128 0,1-2 128 0,4-1-128 15,-1 0-208-15,2-1-128 0,2 0-32 0,1 2 0 16,1 5 128-16,3-1 32 0,1 4 0 0,1 3 0 0,2 2 208 0,1 3-176 16,0 2 176-16,1 5-160 0,1 3 400 0,0 1 80 15,2 3 0-15,0 3 16 0,-1 4 336 0,-1-2 64 16,1 2 16-16,-2 1 0 0,-3-4-48 0,-2 0 0 16,-1-3 0-16,-2 3 0 0,0 2 80 0,-4-2 16 0,-1-2 0 0,-2 0 0 15,-3 2-272-15,-2-3-48 0,-2 1-16 0,-1-1 0 16,-2 2-224-16,0-4-48 0,-4-2-16 0,2-1 0 15,1-1-176-15,-1-2 128 0,3-2-128 0,1-2 128 16,1 0-496-16,2-2-96 0,0 0-32 0,1-3 0 16,1-2-400-16,2-1-96 0,2-1-16 0,1 4 0 31,2 1 400-31,-3 6 80 0,6-5 16 0,2 4 0 0,1 1 304 0,3 3 64 16,1 2 16-16,2 4 0 0,2-1 128 0,2 0 0 15,0-2 0-15,2 1 0 0,0-1 0 0,0-1 0 16,0-2 0-16,1-2 128 0,-1-1-128 0,-2 0 0 15,-1-4 0-15,-1-2 0 0,2-2 0 0,-5 1 0 0,-4-6 0 0,0 2-128 16,-4-1 128-16,1-1 0 0,-2 2 160 0,-1 0-160 16,-3-1 128-16,-1 0-128 0,-1 1 0 0,-2 1 144 15,-2-1 112-15,0 0 32 0,-1-2 0 0,4 3 0 0,1 2 32 0,-2 0 0 16,-1 2 0-16,0 0 0 0,4 6 192 0,0 0 32 16,0 0 16-16,0 0 0 0,-1 8-112 0,-1 4-32 15,1 5 0-15,1-1 0 0,1 4-224 0,3 0-64 16,0 1 0-16,2 0 0 0,0-2-128 0,3 1 0 15,-1-1 0-15,1-2 0 32,0-1-1808-32,2-3-240 0,-1-5-64 0,1 0-8256 0,-2-4-1648 0</inkml:trace>
  <inkml:trace contextRef="#ctx0" brushRef="#br2" timeOffset="-21168.81">24971 17266 17503 0,'0'0'1552'0,"0"0"-1232"15,0 0-320-15,0 0 0 0,0 0 3312 0,0 0 592 16,0 0 128-16,2 13 32 0,-2 2-2704 0,0 6-528 0,0 1-128 16,1 6 0-16,0-1-304 0,1 4-48 0,-2 3-16 0,1 2 0 15,2 0-336-15,0-2-320 0,1-3 64 0,2 2 16 32,-1-1-2384-32,3 0-496 0,-3-4-80 0</inkml:trace>
  <inkml:trace contextRef="#ctx0" brushRef="#br2" timeOffset="-20905.65">25215 17620 2751 0,'0'-9'256'0,"-1"1"-256"16,-2 2 0-16,-1-1 0 0,-2 0 4592 0,1 1 864 15,-1 2 176-15,6 4 48 16,0 0-3664-16,-5 4-736 0,0 4-128 0,1 4-48 16,1-2-448-16,1 5-80 0,1 0-32 0,2 2 0 15,1 0-544-15,4 1 0 0,2 1 0 0,2-1 0 16,2 0 0-16,-1-2 0 0,0-3 0 0,-1 0 0 15,1-3 304-15,-1-2 48 0,1-3 16 0,-1-2 0 16,2-3 656-16,-3-1 128 0,-1-2 16 0,-2-2 16 16,-1-2-160-16,1-2-16 0,-2-3-16 0,-1 1 0 0,1-1-368 0,0-1-80 15,0 0-16-15,-1-3 0 0,-2 2-528 0,-1 1 0 16,-3-4-160-16,0 1 160 16,-1-1-1968-16,-2 4-272 0,1-1-48 0,1 2-8080 0,0 3-1632 15</inkml:trace>
  <inkml:trace contextRef="#ctx0" brushRef="#br2" timeOffset="-20535.87">25399 17536 12895 0,'0'0'576'0,"3"6"112"0,-3-6-560 0,2 12-128 15,1-2 0-15,-1 3 0 0,1 2 3712 0,0-1 704 16,1 0 128-16,-1 1 48 0,3-1-2416 0,-2 0-464 16,1-1-112-16,1 0 0 0,0-1-960 0,0 0-176 15,2-4-32-15,1 0-16 0,1-1-288 0,1-1-128 16,-5-5 0-16,2-1 128 0,0-1-128 0,0-2 0 0,-2-1 0 0,1-2 128 15,-1-4-128-15,1 0 0 0,-2 0 0 0,0 0 0 16,-1 1 0-16,0 0 0 0,-1-1 0 0,-1 1 0 16,1 1 0-16,1 1 0 0,-4 7 0 0,0 0 0 15,4-6-320-15,-4 6 16 0,5-4 0 0,-5 4 0 16,0 0 0-16,9 1 0 0,-9-1 0 0,15 5 0 16,-1 6 144-16,-5-3 32 15,1 1 0-15,2 0 0 0,1-3 128 0,2 1 176 16,1 3-48-16,0 1 0 0,-2-2 480 0,2 0 96 0,-2-1 0 0,2 0 16 15,0-1 128-15,-1-1 32 0,1-4 0 0,0-2 0 16,-1-2-32-16,1-4 0 0,-2 0 0 0,-2-3 0 16,-2-4 176-16,4-5 16 0,-5 2 16 0,-4 3 0 15,-1-4-224-15,-2 1-64 0,-2-1 0 0,-1 0 0 16,-2-2-384-16,0-7-96 0,-3 2-16 0,1 1 0 16,0-1-1568-16,0 7-320 0,-1 0-64 0</inkml:trace>
  <inkml:trace contextRef="#ctx0" brushRef="#br2" timeOffset="-17097.95">29152 17027 19343 0,'0'0'1728'0,"0"0"-1392"0,-1-17-336 0,1 17 0 0,0 0 2160 0,0 0 352 16,3 7 80-16,-2-19 16 0,-1 12-784 0,0 0-160 0,0 0-16 0,0 0-16 15,5 12-368-15,-2 5-80 0,-3 9-16 0,-1 5 0 16,-1 7-576-16,0 5-112 0,0 6-32 0,0 2 0 16,-1 5-256-16,2-4-64 0,0 2-128 0,1-1 192 15,1-2-192-15,1-1-160 0,0-2 32 0,0-5 0 16,2-5-1824-16,1-6-352 0,1-6-80 0,-1-6-8144 15,1-6-1632-15</inkml:trace>
  <inkml:trace contextRef="#ctx0" brushRef="#br2" timeOffset="-16897.37">29392 17040 23039 0,'0'0'1024'0,"6"-9"192"0,-6 9-960 0,0 0-256 0,0 0 0 0,0 0 0 16,0 0 2144-16,7 12 384 0,0 5 80 0,-1 1 16 15,2 5-1152-15,-1 4-208 0,-2 1-48 0,0 1-16 16,0 3-704-16,2 2-144 0,1 0-32 0,0 4 0 16,-1 1-320-16,2 0 0 15,1-1 0-15,-1-3 0 16,1-2-576-16,1-2-144 0,-5 0-32 0,1-1 0 16,-1-2-2336-16,-1-6-480 0</inkml:trace>
  <inkml:trace contextRef="#ctx0" brushRef="#br2" timeOffset="-16728.95">29215 17422 19343 0,'-10'-13'1728'0,"4"5"-1392"15,1 2-336-15,5 6 0 0,-6-9 3856 0,6 9 704 16,-2-8 144-16,2 8 32 0,0 0-3168 0,11-5-624 16,-1 3-128-16,3 0-32 0,3 2-368 0,3 2-80 15,1 0-16-15,5-1 0 0,1-2-320 0,2 1-320 16,4 1 64-16,0-1-11568 15,2 0-2320-15</inkml:trace>
  <inkml:trace contextRef="#ctx0" brushRef="#br2" timeOffset="-15495.56">29819 17584 11967 0,'-3'14'1072'0,"0"-1"-864"0,1-2-208 0,0 0 0 16,1 2 1440-16,1-2 240 0,0-11 48 0,0 0 16 16,0 0-144-16,0 0-48 0,0 0 0 0,0 0 0 15,9-11-560-15,0-2-112 0,1-6-32 0,-1-2 0 16,0-1-544-16,1-2-112 0,1 1-32 0,-1-3 0 16,1-3-160-16,-1-2 128 0,0-3-128 0,0 1 128 15,-4-1-128-15,1 2 0 0,-2-1 0 0,1 1 0 0,3-2 240 0,-2 0-48 16,-3 0 0-16,0 0 0 0,0 0 0 0,1 4 0 15,1 4 0-15,0 4 0 0,-4 4 144 0,2 2 32 16,1 4 0-16,3 4 0 0,3 5 80 0,-11 3 0 16,0 0 16-16,5 9 0 0,1 2-272 0,0 8-48 15,-4 4-16-15,3 6 0 0,1 5-128 0,1 6 128 16,4 7-128-16,1 1 128 0,-1 3-128 0,1 1 0 0,0 2 144 0,1-5-144 31,2-3 0-31,1-2 0 0,0-1 0 0,-2-4-128 0,-1-3-448 0,-1-4-96 16,1-6-16-16,-1-1 0 0,-3-3-1280 0,0-4-256 15,0-1-48-15</inkml:trace>
  <inkml:trace contextRef="#ctx0" brushRef="#br2" timeOffset="-15326.18">29866 17399 23951 0,'0'0'2128'0,"0"0"-1696"0,0 0-432 0,0 0 0 15,0 0 3152-15,0 0 560 0,0 0 96 0,14-2 32 16,0 1-2112-16,4 1-432 0,5 0-80 0,3 0 0 0,5-1-624 0,4-2-112 16,3-1-32-16,1 0 0 15,2 2-992-15,2-3-208 0,0-5-32 0</inkml:trace>
  <inkml:trace contextRef="#ctx0" brushRef="#br2" timeOffset="-12936.67">27702 17559 22399 0,'-2'7'992'0,"-4"18"208"0,5-10-960 0,0 2-240 16,-1-1 0-16,1-2 0 0,0-4 224 0,1 2 0 15,0 0 0-15,1-2 0 0,0-1 80 0,-1-9 16 16,0 0 0-16,7 10 0 0,-7-10-320 0,0 0-272 16,0 0 48-16,0 0 16 0,9-2-112 0,-9 2 0 15,7-11-16-15,-1-2 0 0,1-2 336 0,-1 0 0 0,1-9 0 0,-2 2 0 16,-1 0 0-16,0-1 0 0,1-2 0 0,-1 3 0 16,1 2 0-16,-2 1 0 0,-1 0 0 0,1 2 0 0,1 2 768 15,0 0 80-15,-2 4 16 0,2 2 0 0,-4 9 272 0,0 0 48 16,0 0 16-16,0 0 0 0,0 0-496 0,5 14-80 15,1 5-32-15,-1 2 0 0,0 1-144 0,-1 2-16 16,0 2-16-16,1-3 0 16,0-2-288-16,1-1-128 0,-1-2 0 0,1 0 128 15,-2-9-128-15,1-1 0 0,2-1 0 0,1-4 128 16,-8-3-336-16,0 0-80 0,9-2-16 0,-1 1 0 16,-2-7 32-16,-1-4 0 0,-1-6 0 0,0 0 0 15,0 3 272-15,0-2 0 0,0 1 0 0,0-5 0 16,-2 0 0-16,1 1 0 0,0 2 0 0,-1-2 0 15,1 3 0-15,-3 1 0 0,-3 3 0 0,2 2 0 16,1 11 0-16,0 0 0 0,0 0 0 0,0 0 0 0,0 0 0 0,-1 13-128 16,1 3 128-16,0 2 0 0,0-1 0 15,0 0 0-15,1 2 0 0,3 1 144 0,1-3-144 16,0-1 0-16,-1-2 0 0,4-2 0 0,0-2 0 0,0-2 0 16,-8-8 0-16,13 5 0 0,1 2-240 0,0-3-80 15,1-3 0-15,-2-2-16 0,-1-3 64 0,-1-3 16 0,1-1 0 0,0 1 0 16,-1-5-16-16,0 0 0 0,-3-1 0 0,0-3 0 15,-2 2-192-15,-1 1-48 0,-1-1 0 0,-1 1 0 0,-3 0 96 16,-1 2 16-16,-2 1 0 0,-1-1 0 0,-1 5 592 0,0 1 112 16,-2-1 16-16,7 6 16 0,-10 2 560 0,0 2 96 15,1 2 32-15,4 4 0 0,-1 2-240 0,2 1-32 16,0 2-16-16,3 0 0 16,2 4-560-16,4-6-176 0,2 0 0 0,3-3 0 15,0-1 0-15,3-2 0 0,0-3 0 0,1-2 0 16,-3-1-144-16,1-2-48 0,-2-3 0 0,0-1 0 15,-4-1 192-15,-6 6 0 0,4-12 0 0,-1 1 0 16,-5 0 128-16,0-1 16 0,-2 0 0 0,-1 0 0 16,-2 2-16-16,1-2-128 0,-2-1 192 0,-1 1-64 15,-2-1-592-15,2 3-128 0,0 0-32 0,1 2 0 16,8 8-2336-16,-6-8-480 0</inkml:trace>
  <inkml:trace contextRef="#ctx0" brushRef="#br2" timeOffset="-12504.1">28221 17399 6447 0,'9'21'576'0,"-4"-8"-576"0,1-1 0 0,-1 3 0 32,0 5 3952-32,0 0 672 0,0-2 144 0,-1 0 32 0,-1 0-2560 0,-2 1-496 15,2-5-96-15,-3 0-32 0,0 2-704 0,1-5-144 16,-1-11-16-16,1 11-16 0,-1-2-496 0,0-9-112 16,0 0 0-16,0 0-128 0,0 0 0 0,0 0 0 15,0 0 0-15,-1-11 0 0,0 1-176 0,1-4-32 16,-1-6-16-16,-1 2 0 0,1 1 32 0,1-1 16 15,0-2 0-15,0 6 0 0,0 1 176 0,1 4 0 0,2 1 0 0,-3 8 0 16,6-9 0-16,-6 9 0 0,11-3 160 0,1 2-160 16,1 1 0-16,-2 0 0 0,-11 0 0 0,17 4 0 15,2 0 0-15,-3 0 0 0,0 0 0 0,-2 0-160 16,1 1 160-16,-1-4 0 0,-1-2 0 0,0-1 0 16,2 2 0-16,-4-1 0 0,-2-1 0 0,-9 2 0 15,11-4 0-15,-11 4 128 16,8-6-128-16,-8 6 128 0,6-6-128 0,-6 6 128 15,0-9-128-15,0 9 128 0,-6-8 64 0,-3 1 0 16,-1 4 16-16,1 0 0 0,-1 2 512 0,-3 2 112 16,0 4 0-16,2 3 16 0,1-2 48 0,1 8 16 0,-2 4 0 15,6 3 0-15,3 1-16 0,2 0 0 0,2 0 0 0,5 2 0 16,2 1-368-16,4-1-80 0,2-2 0 0,6-5-16 16,2-4-432-16,3-1 0 0,4-2 0 0,2-3 0 15,3-3-1296-15,1-4-352 0,-1-3-64 0</inkml:trace>
  <inkml:trace contextRef="#ctx0" brushRef="#br1" timeOffset="-8867.25">29379 14810 23663 0,'0'0'1040'0,"0"0"240"0,0 0-1024 0,0 0-256 0,0 0 0 0,0 0 0 16,0 0 576-16,0 0 80 0,0 0 16 0,0 0 0 0,0 0 336 0,8 10 64 15,-7 6 16-15,2 1 0 0,-2-3-528 0,1 2-112 16,-2-1 0-16,0 2-16 0,0 0-112 0,2-3 0 15,2 2-16-15,-3-3 0 0,-1-13-112 0,2 12-32 16,-1-2 0-16,-1-10 0 0,3 9-160 0,-3-9 128 16,0 0-128-16,0 0 128 0,0 0-128 0,0 0 160 15,0 0-160-15,0 0 160 16,5-11-160-16,1-2 0 0,2-4 0 0,1-2 0 16,0 1-224-16,2 0 32 0,1-2 0 0,1 2 0 15,0 0 192-15,-2 1 0 0,1 0 0 0,-3 3 0 16,-1 1 0-16,0 1 0 0,-2 4 0 0,-6 8 0 15,6-9 256-15,-6 9 80 0,0 0 32 0,0 0 0 0,0 0 48 0,0 0 16 16,5 12 0-16,-3 1 0 0,0 1-256 0,0 0-48 16,2-1-128-16,0 3 192 0,-1-6-192 0,1 1 0 0,-4-11 0 0,6 10 0 15,1-2 0-15,2-1 0 0,-1-3 0 0,-8-4 0 16,10 0-224-16,1-3-32 0,-1-1-16 0,0-2 0 16,1 0-64-16,-3 0-16 0,-2-3 0 0,1 0 0 15,-1-2 144-15,1-1 16 0,-1 1 16 0,1-1 0 16,-5-1 176-16,1 1 0 0,0 3 0 0,-1-4 0 15,1 1 0-15,-2 2 0 0,-1 2 0 0,0 8 0 0,0-12 144 0,0 4-144 16,0 8 192-16,0 0-192 0,0 0 240 0,0 0-64 16,0 0-16-16,0 0 0 0,0 0 48 0,0 0 16 15,-2 11 0-15,0 1 0 0,1 1-224 0,1-2 0 16,0 1 0-16,1 0 0 0,2-2 0 0,1 1 0 16,-4-11 0-16,5 14 0 0,1-5 0 0,2-1 0 15,1-2 0-15,1-2 0 16,-10-4 0-16,13 0 0 0,-2-1 0 0,0 0 0 15,-11 1-128-15,10-4 128 0,-1-4 0 0,-2 2 0 16,1-4 0-16,-1 1 0 0,0 0 0 0,-2 0 0 16,0-3 0-16,-1 2 0 0,-1 1 0 0,-3 0 0 0,0 0 0 15,-1-1 0-15,1 10 0 0,-4-6 0 0,4 6-224 0,0 0 64 16,-9-3 16-16,9 3 0 0,-10 0 144 0,10 0 0 16,-7 5 0-16,7-5 0 0,0 0 0 0,-4 14 0 0,0-5 0 0,1 1 0 15,3-10 0-15,2 13 0 0,-2-13 0 0,6 13 0 16,1-2 0-16,0-4-192 0,-7-7 192 0,10 7-192 15,-10-7 192-15,0 0 128 0,11 3-128 0,-11-3 176 16,11 0 192-16,-11 0 32 0,0 0 16 0,0 0 0 16,0 0-128-16,4-8-32 0,-4 8 0 0,1-8 0 15,-2 0-256-15,1 2 160 16,0-5-160-16,-2 3 128 0,2 8-128 0,-4-10 0 16,-1 2-192-16,1-5 192 15,0 1-672-15,0 2-16 0,2 2 0 0,-1-2 0 16,1 0-1936-16,2 1-400 0,0 1-80 0</inkml:trace>
  <inkml:trace contextRef="#ctx0" brushRef="#br1" timeOffset="-8428.83">29976 14594 8287 0,'0'0'368'0,"11"13"80"16,1-2-448-16,-3 3 0 0,-3 1 0 0,3 1 0 0,-2-5 3120 0,-2 3 528 16,-2 2 128-16,-1 0 0 0,1-2-1728 0,-1 0-336 15,1-1-80-15,1-1-16 0,0 1-592 0,-4-13-112 16,5 10-16-16,-1 0-16 0,-4-10-528 0,0 0-96 15,0 0-32-15,0 0 0 16,0 0 16-16,0 0 0 0,0 0 0 0,4-11 0 16,-1-1-48-16,-2-1 0 0,-1 0 0 0,-1-1 0 15,-3 1-192-15,1-3-160 0,3 3 32 0,1 0 0 16,-1 2-128-16,2-1 0 0,-1 1-16 0,4 2 0 16,4 0 80-16,-1 1 0 0,0 0 16 0,-8 8 0 15,8-5 16-15,2 4 0 0,1 1 0 0,-1 3 0 16,-10-3 160-16,13 3-160 0,3 4 160 0,-1-2-160 0,0 2 160 0,-2-2 0 15,-3 1 128-15,1-3-128 0,0 1 0 0,1-1 128 16,0 0-128-16,0 0 0 0,-2-3 0 0,2-1 128 16,-1-1-128-16,0 0 0 0,-1-2 144 0,-2-1-144 15,-1-2 192-15,-1 1-192 0,-1-3 192 0,-2-1-192 16,-3 1 192-16,1 0-192 0,2-1 896 0,-3-1 80 16,-4 1 16-16,-1 1 0 0,-2 1-992 0,-2 3 0 0,0 3 0 0,-1 2-208 15,-1 2-624-15,1 3-112 0,-1 2-16 16,3 3-16-16,3 0 1232 0,1 2 240 0,2 2 48 0,2-1 16 15,4-1 16-15,2 1 0 0,3 2 0 0,7-1 0 0,5-1-144 16,2 0-32-16,1-1 0 0,4-2 0 0,5-1-400 0,3-1 0 16,4 0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11455 0 0,'0'0'1040'0'0,"-1"-1"-853"0"0,-6-4 4102 0 0,24 9-2290 0 0,-7-3-1592 0 0,0 0 0 0 0,13 3 0 0 0,9 1-139 0 0,-24-4-455 0 0,1 0-1 0 0,0-1 1 0 0,-1 0-1 0 0,1-1 1 0 0,0 0-1 0 0,-1 0 1 0 0,1-1-1 0 0,-1 0 1 0 0,0-1-1 0 0,14-5 1 0 0,-9 1-1224 0 0,0 1-56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12607 0 0,'0'0'1143'0'0,"-1"1"-940"0"0,1 1-148 0 0,0-1 1 0 0,-1 0 0 0 0,1 0 0 0 0,0 0 0 0 0,0 0-1 0 0,0 0 1 0 0,0 0 0 0 0,0 1 0 0 0,0-1-1 0 0,0 0 1 0 0,1 0 0 0 0,-1 0 0 0 0,0 0-1 0 0,0 0 1 0 0,1 0 0 0 0,-1 0 0 0 0,1 0 0 0 0,-1 0-1 0 0,1 0 1 0 0,0 0 0 0 0,-1 0 0 0 0,1 0-1 0 0,0 0 1 0 0,-1 0 0 0 0,1 0 0 0 0,0-1 0 0 0,0 1-1 0 0,0 0 1 0 0,0 0 0 0 0,0-1 0 0 0,1 1-1 0 0,-1 0-17 0 0,2 1 44 0 0,0 0-1 0 0,1 0 1 0 0,-1-1 0 0 0,1 1-1 0 0,-1-1 1 0 0,1 0 0 0 0,0 0-1 0 0,-1 0 1 0 0,1 0-1 0 0,0 0 1 0 0,0-1 0 0 0,0 0-1 0 0,3 0 1 0 0,23-3-822 0 0,-2-5-3652 0 0,-14 4-683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0,'0'0'2344'0'0,"2"8"248"0"0,1 1 3496 0 0,6-8-5736 0 0,3 1-72 0 0,3-1-24 0 0,2 1-256 0 0,0-1 0 0 0,-2-1 0 0 0,0 2-3632 0 0,0-1-784 0 0</inkml:trace>
  <inkml:trace contextRef="#ctx0" brushRef="#br0" timeOffset="1">5 216 9671 0 0,'0'0'440'0'0,"-2"9"151"0"0,2-7-320 0 0,-1 0-1 0 0,1 1 1 0 0,0-1 0 0 0,0 0 0 0 0,0 1-1 0 0,0-1 1 0 0,1 0 0 0 0,-1 1 0 0 0,1-1-1 0 0,-1 0 1 0 0,1 1 0 0 0,0-1-1 0 0,0 0 1 0 0,0 0 0 0 0,2 4 0 0 0,0-3 9 0 0,-1 1 0 0 0,1-1 1 0 0,0 0-1 0 0,0 0 0 0 0,0 0 1 0 0,1-1-1 0 0,-1 1 0 0 0,5 2 0 0 0,3 1-73 0 0,-1-1 0 0 0,1-1 0 0 0,0 0 0 0 0,1 0 0 0 0,16 3 0 0 0,-9-4-370 0 0,36 1 0 0 0,-22-4-4831 0 0,-12-1-797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8287 0 0,'0'0'1064'0'0,"3"2"3"0"0,-3-2-955 0 0,1 1 0 0 0,0-1 0 0 0,-1 0 0 0 0,1 1 0 0 0,0-1 0 0 0,-1 1 0 0 0,1-1 0 0 0,-1 1 0 0 0,1 0 0 0 0,-1-1-1 0 0,1 1 1 0 0,-1 0 0 0 0,0-1 0 0 0,1 1 0 0 0,-1 0 0 0 0,0-1 0 0 0,1 1 0 0 0,-1 1 0 0 0,-2 16 2833 0 0,1-14-2714 0 0,-8 52 1814 0 0,-2 61 1 0 0,4-38-1419 0 0,0-18-88 0 0,1-26 148 0 0,1 42-1 0 0,5-72-579 0 0,0 0 0 0 0,0 0 1 0 0,1 0-1 0 0,0 0 0 0 0,0 0 0 0 0,0 0 0 0 0,1 0 0 0 0,-1 0 0 0 0,1 0 1 0 0,0-1-1 0 0,1 1 0 0 0,-1-1 0 0 0,1 1 0 0 0,0-1 0 0 0,6 7 0 0 0,-6-8-53 0 0,0 0-1 0 0,0-1 0 0 0,1 1 0 0 0,-1-1 1 0 0,1 0-1 0 0,-1 0 0 0 0,1 0 0 0 0,0-1 0 0 0,-1 1 1 0 0,1-1-1 0 0,0 0 0 0 0,0 0 0 0 0,0 0 1 0 0,0-1-1 0 0,0 1 0 0 0,0-1 0 0 0,0 0 0 0 0,1 0 1 0 0,-1 0-1 0 0,5-2 0 0 0,7-2-145 0 0,1-1 0 0 0,-1-1-1 0 0,0 0 1 0 0,-1-1 0 0 0,1 0 0 0 0,16-13-1 0 0,-12 9-654 0 0,-15 8 194 0 0,0 1 0 0 0,0 0 0 0 0,1 0 0 0 0,-1 1 0 0 0,7-1 0 0 0,-1-1-1104 0 0,0 1-239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0,'0'0'639'0'0,"6"13"2906"0"0,14 32 2398 0 0,-1 2-3746 0 0,-7-16-3119 0 0,1 1 1 0 0,20 32-1 0 0,-17-44-3147 0 0,-10-16 2259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3679 0 0,'0'0'10091'0'0,"0"9"-7164"0"0,-33 237 2739 0 0,29-217-5510 0 0,-22 90-901 0 0,21-82-987 0 0,7-13-6267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 14279 0 0,'0'0'655'0'0,"-14"-6"242"0"0,10 5-635 0 0,-1 0-1 0 0,0 0 1 0 0,0 1-1 0 0,1 0 1 0 0,-1-1 0 0 0,0 2-1 0 0,0-1 1 0 0,0 1-1 0 0,1-1 1 0 0,-1 1-1 0 0,0 1 1 0 0,1-1-1 0 0,-1 0 1 0 0,1 1-1 0 0,-1 0 1 0 0,-6 4-1 0 0,6-2-192 0 0,-1-1-1 0 0,1 1 0 0 0,0 0 0 0 0,0 1 0 0 0,0-1 0 0 0,0 1 0 0 0,1 0 1 0 0,0 0-1 0 0,0 0 0 0 0,0 1 0 0 0,-4 9 0 0 0,6-13-68 0 0,1-2-1 0 0,1 1 0 0 0,-1 0 1 0 0,1-1-1 0 0,0 1 0 0 0,-1 0 1 0 0,1 0-1 0 0,0-1 0 0 0,-1 1 1 0 0,1 0-1 0 0,0 0 0 0 0,0-1 1 0 0,0 1-1 0 0,0 0 0 0 0,0 0 1 0 0,0 0-1 0 0,0-1 0 0 0,0 1 1 0 0,0 0-1 0 0,0 0 0 0 0,1 1 1 0 0,-1 1-8 0 0,0 1 1 0 0,1-1 0 0 0,0 0-1 0 0,0 1 1 0 0,0-1 0 0 0,0 0 0 0 0,0 0-1 0 0,1 0 1 0 0,-1 0 0 0 0,1 0-1 0 0,0 0 1 0 0,0 0 0 0 0,0 0 0 0 0,0-1-1 0 0,1 1 1 0 0,-1-1 0 0 0,1 0 0 0 0,3 3-1 0 0,7 5 6 0 0,0-1 0 0 0,23 11-1 0 0,-25-14 3 0 0,29 13 60 0 0,-24-11 155 0 0,0 0 0 0 0,0 1 0 0 0,16 12 0 0 0,-9 2 1033 0 0,-22-23-864 0 0,-5 14 696 0 0,2-11-1028 0 0,0 0 1 0 0,0-1-1 0 0,0 0 0 0 0,-1 1 0 0 0,1-1 0 0 0,-1 0 1 0 0,1 0-1 0 0,-1-1 0 0 0,0 1 0 0 0,0 0 0 0 0,-4 1 1 0 0,-37 12 603 0 0,31-11-595 0 0,4-1-1182 0 0,-1 0 0 0 0,0-1 0 0 0,0 0 0 0 0,-15 1 0 0 0</inkml:trace>
  <inkml:trace contextRef="#ctx0" brushRef="#br0" timeOffset="1">352 147 11919 0 0,'0'0'528'0'0,"-2"6"112"0"0,1 2-512 0 0,1-1-128 0 0,3 1 384 0 0,0 2 48 0 0,0 4 16 0 0,-1 0 0 0 0,1-2-448 0 0,0 0-104 0 0,1-3-16 0 0,-1 1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4143 0 0,'0'0'191'0'0,"-1"-15"26"0"0,1 14-264 0 0,-1-2 921 0 0,1 0 0 0 0,0 0 0 0 0,0 0 0 0 0,0 0 0 0 0,0 0 0 0 0,0 0 0 0 0,1 0 0 0 0,-1 0 0 0 0,1 0 0 0 0,0 0 1 0 0,1-4-1 0 0,-1 6-757 0 0,18-2-5140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1 274 455 0 0,'-1'-6'6195'0'0,"10"-14"-664"0"0,-1 4-4649 0 0,5-15 34 0 0,-10 25-801 0 0,0 0-1 0 0,-1 0 0 0 0,0 0 1 0 0,2-8-1 0 0,1-4 433 0 0,1 0 0 0 0,0 0 1 0 0,13-26-1 0 0,-4 10 568 0 0,-14 32-1007 0 0,0 0-1 0 0,0 0 0 0 0,0 0 0 0 0,0 0 1 0 0,0 1-1 0 0,0-1 0 0 0,1 0 1 0 0,-1 1-1 0 0,1-1 0 0 0,-1 1 1 0 0,1-1-1 0 0,0 1 0 0 0,-1 0 0 0 0,1-1 1 0 0,0 1-1 0 0,0 0 0 0 0,0 0 1 0 0,3-1-1 0 0,-4 2-12 0 0,1 0 1 0 0,-1-1-1 0 0,1 1 1 0 0,0 0-1 0 0,-1 0 0 0 0,1 0 1 0 0,0 0-1 0 0,-1 1 1 0 0,1-1-1 0 0,0 0 0 0 0,-1 1 1 0 0,1-1-1 0 0,-1 1 1 0 0,1-1-1 0 0,0 1 1 0 0,-1 0-1 0 0,0 0 0 0 0,1-1 1 0 0,-1 1-1 0 0,1 0 1 0 0,-1 0-1 0 0,0 1 0 0 0,0-1 1 0 0,2 2-1 0 0,3 4 164 0 0,0 1 0 0 0,0 0 0 0 0,0 0 0 0 0,-1 1 0 0 0,-1 0 0 0 0,0 0 1 0 0,0 0-1 0 0,5 18 0 0 0,-2 4-83 0 0,5 46 1 0 0,-8-49-384 0 0,0-1 0 0 0,11 36 0 0 0,-9-51-1150 0 0,-5-10 710 0 0,0 0-1 0 0,0 0 0 0 0,0 1 1 0 0,0-1-1 0 0,0 0 0 0 0,0 5 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9 181 3223 0 0,'0'0'143'0'0,"7"3"26"0"0,-4-2 533 0 0,1 0-1 0 0,0 0 1 0 0,0 0 0 0 0,0 0-1 0 0,0-1 1 0 0,9 1-1 0 0,-10-2 282 0 0,0 1-1 0 0,1-1 1 0 0,-1 0 0 0 0,0 0 0 0 0,5-2-1 0 0,16-10 1251 0 0,-15 7-1830 0 0,-1-1-1 0 0,14-15 1 0 0,-20 19-349 0 0,0 0 0 0 0,0 0 0 0 0,0 0 0 0 0,0 0 1 0 0,-1-1-1 0 0,1 1 0 0 0,-1-1 0 0 0,0 1 0 0 0,0-1 0 0 0,0 1 0 0 0,-1-1 0 0 0,1 0 0 0 0,-1 0 0 0 0,0 1 0 0 0,0-5 0 0 0,0 4 36 0 0,0 0-1 0 0,-1 0 1 0 0,1 0-1 0 0,-1 0 1 0 0,0 0-1 0 0,0 0 1 0 0,0 1-1 0 0,-1-1 1 0 0,1 0-1 0 0,-1 1 1 0 0,0-1 0 0 0,0 1-1 0 0,0 0 1 0 0,-3-4-1 0 0,3 5-40 0 0,0 0-1 0 0,-1 1 0 0 0,1-1 1 0 0,0 1-1 0 0,0-1 0 0 0,-1 1 1 0 0,1 0-1 0 0,-1 0 1 0 0,1 0-1 0 0,-1 0 0 0 0,1 1 1 0 0,-1-1-1 0 0,1 1 0 0 0,-1 0 1 0 0,0-1-1 0 0,1 1 1 0 0,-1 0-1 0 0,0 0 0 0 0,1 1 1 0 0,-1-1-1 0 0,0 1 0 0 0,1-1 1 0 0,-1 1-1 0 0,1 0 1 0 0,-1 0-1 0 0,1 0 0 0 0,-1 0 1 0 0,1 0-1 0 0,0 1 0 0 0,-3 1 1 0 0,0 0 26 0 0,1 0 0 0 0,0 0 0 0 0,0 0 1 0 0,0 1-1 0 0,1-1 0 0 0,-1 1 0 0 0,1 0 1 0 0,0 0-1 0 0,0 0 0 0 0,0 0 0 0 0,0 1 0 0 0,1-1 1 0 0,0 1-1 0 0,-4 9 0 0 0,5-8 24 0 0,0 0 1 0 0,0 0-1 0 0,1 0 0 0 0,-1 0 0 0 0,1 0 0 0 0,1 0 1 0 0,-1 0-1 0 0,1 0 0 0 0,0 0 0 0 0,0 0 0 0 0,1 0 1 0 0,0 0-1 0 0,0-1 0 0 0,0 1 0 0 0,1-1 0 0 0,-1 1 0 0 0,8 9 1 0 0,-6-10-56 0 0,1 1-1 0 0,0-1 1 0 0,1 0 0 0 0,-1 0 0 0 0,1-1 0 0 0,0 1 0 0 0,0-1 0 0 0,0 0 0 0 0,0-1 0 0 0,1 0 0 0 0,-1 0-1 0 0,1 0 1 0 0,0-1 0 0 0,12 3 0 0 0,-5-3-51 0 0,1-1 1 0 0,0 0-1 0 0,-1-1 0 0 0,1 0 1 0 0,0-2-1 0 0,-1 1 0 0 0,1-2 1 0 0,-1 0-1 0 0,26-9 0 0 0,-26 7-472 0 0,0-1 0 0 0,24-14 0 0 0,3-7-3546 0 0,-28 16-988 0 0,-1-2-1277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0,'0'0'4376'0'0,"4"7"-2402"0"0,-2 0-1451 0 0,-1-1 1 0 0,1 1 0 0 0,-1 0 0 0 0,0 10 0 0 0,1 9 211 0 0,5 63 597 0 0,-5-50-1201 0 0,-1 1-308 0 0,2 21-1737 0 0,-1-43 190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19 8287 0 0,'-2'1'64'0'0,"-1"-1"-1"0"0,1 0 1 0 0,-1 0-1 0 0,1 0 1 0 0,-1 0-1 0 0,1 0 0 0 0,0-1 1 0 0,-1 1-1 0 0,1-1 1 0 0,-1 0-1 0 0,1 1 1 0 0,0-1-1 0 0,-3-2 0 0 0,1 2 245 0 0,-1 0-1 0 0,1 0 1 0 0,0 0-1 0 0,-1 1 1 0 0,1-1-1 0 0,0 1 1 0 0,-7 1-1 0 0,-7-1 947 0 0,-19-4 708 0 0,13 2-844 0 0,0 1 1 0 0,-35 1-1 0 0,52 1-1041 0 0,-1 0-1 0 0,1 0 1 0 0,0 1-1 0 0,0 0 0 0 0,0 0 1 0 0,0 1-1 0 0,1 0 0 0 0,-1 0 1 0 0,0 0-1 0 0,1 1 0 0 0,0 0 1 0 0,-9 7-1 0 0,7-3-42 0 0,0 1 0 0 0,1 0 0 0 0,-1 0-1 0 0,2 1 1 0 0,-1 0 0 0 0,2 0 0 0 0,-1 0-1 0 0,1 1 1 0 0,1-1 0 0 0,0 1 0 0 0,0 0-1 0 0,1 1 1 0 0,0-1 0 0 0,1 1 0 0 0,-1 20-1 0 0,2-8-65 0 0,1-1 0 0 0,1 0 0 0 0,2 0 0 0 0,0 0 0 0 0,1 0 0 0 0,1 0 0 0 0,8 22 0 0 0,-8-30 31 0 0,1-1 0 0 0,1 0-1 0 0,0-1 1 0 0,0 0 0 0 0,1 0 0 0 0,1 0-1 0 0,0-1 1 0 0,1 0 0 0 0,0-1-1 0 0,24 20 1 0 0,-19-20 3 0 0,0 0-1 0 0,1-1 0 0 0,1 0 1 0 0,0-2-1 0 0,0 0 1 0 0,0-1-1 0 0,1 0 0 0 0,27 5 1 0 0,-15-5 131 0 0,62 7 1 0 0,-80-14-73 0 0,0 0-1 0 0,-1 0 1 0 0,1-1 0 0 0,0-1-1 0 0,-1 0 1 0 0,1 0 0 0 0,-1-1-1 0 0,17-7 1 0 0,-17 6 47 0 0,0-1 0 0 0,-1 0 0 0 0,1-1 1 0 0,-1 0-1 0 0,-1-1 0 0 0,1 0 0 0 0,-1 0 0 0 0,0-1 0 0 0,-1 0 0 0 0,0-1 0 0 0,0 1 0 0 0,-1-2 0 0 0,0 1 0 0 0,-1-1 0 0 0,9-18 1 0 0,-6 9 122 0 0,-1-1 0 0 0,-1 0 0 0 0,-1 0 0 0 0,-1-1 0 0 0,4-29 0 0 0,-7 33-101 0 0,-1 0 1 0 0,0 0-1 0 0,-1 0 0 0 0,-1-1 1 0 0,-1 1-1 0 0,0 0 0 0 0,-6-18 1 0 0,4 22-104 0 0,-1 2 0 0 0,0-1 0 0 0,-1 0 0 0 0,0 1 0 0 0,0 0 0 0 0,-1 0 0 0 0,-1 1 0 0 0,0 0 0 0 0,0 1-1 0 0,-1-1 1 0 0,-16-12 0 0 0,9 9-150 0 0,0 2-1 0 0,-1 0 0 0 0,0 1 0 0 0,0 1 1 0 0,-1 0-1 0 0,-35-11 0 0 0,42 17-552 0 0,-1 0 1 0 0,1 1-1 0 0,-18-2 1 0 0,-2 4-919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13 189 5063 0 0,'0'0'232'0'0,"-5"-1"32"0"0,5 0-102 0 0,-1 1-1 0 0,1-1 0 0 0,-1 1 1 0 0,0 0-1 0 0,1-1 0 0 0,-1 1 0 0 0,1-1 1 0 0,0 0-1 0 0,-1 1 0 0 0,1-1 0 0 0,-1 1 1 0 0,1-1-1 0 0,0 0 0 0 0,0 1 1 0 0,-1-1-1 0 0,1 0 0 0 0,0 1 0 0 0,0-1 1 0 0,0 0-1 0 0,-1 1 0 0 0,1-1 1 0 0,0 0-1 0 0,0 1 0 0 0,0-1 0 0 0,0 0 1 0 0,1 0-1 0 0,-1 1 0 0 0,0-1 0 0 0,0-1 1 0 0,9-14 2625 0 0,-8 15-2729 0 0,2-3 160 0 0,0 0-1 0 0,1 1 1 0 0,0-1 0 0 0,0 1-1 0 0,0 0 1 0 0,0 0-1 0 0,0 0 1 0 0,1 1-1 0 0,-1-1 1 0 0,1 1 0 0 0,0 0-1 0 0,0 1 1 0 0,0-1-1 0 0,-1 1 1 0 0,9-1-1 0 0,9-2 167 0 0,0 2 0 0 0,27 0 0 0 0,-42 2-305 0 0,170 0 1703 0 0,120-5 232 0 0,-185-3-1607 0 0,102-7 299 0 0,-195 13-637 0 0,339-30 1074 0 0,2 26-340 0 0,18 9 48 0 0,-200-14-260 0 0,-99 5-345 0 0,14-2 41 0 0,63-3-38 0 0,-150 11-230 0 0,92 0 196 0 0,120 15-1 0 0,-188-11-361 0 0,5 1-1459 0 0,62 16 0 0 0,-80-16 173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4143 0 0,'0'0'7446'0'0,"20"-10"-2820"0"0,-17 10-4461 0 0,0 1 0 0 0,1-1-1 0 0,-1 1 1 0 0,1 0 0 0 0,-1 0-1 0 0,0 0 1 0 0,0 0 0 0 0,1 1-1 0 0,-1-1 1 0 0,0 1 0 0 0,3 2-1 0 0,33 27 1311 0 0,-15-11-824 0 0,141 103 1472 0 0,77 58-139 0 0,-107-84-1241 0 0,-9-4-239 0 0,-106-77-1356 0 0,-10-8-1133 0 0,0-1 0 0 0,0 2 0 0 0,11 13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2303 0 0,'0'0'8750'0'0,"-3"18"-6420"0"0,1 8-539 0 0,2 0-1 0 0,4 42 0 0 0,13 53-626 0 0,-6-54-521 0 0,25 122 971 0 0,-32-163-1361 0 0,2 5 4 0 0,-1 1 0 0 0,-2 0-1 0 0,-1 42 1 0 0,2 5-506 0 0,-4-78-54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6103 0 0,'-13'-13'14112'0'0,"13"15"-14038"0"0,-1-1-1 0 0,1 1 0 0 0,0-1 1 0 0,-1 1-1 0 0,1-1 1 0 0,0 1-1 0 0,0-1 0 0 0,0 1 1 0 0,0-1-1 0 0,1 1 1 0 0,-1-1-1 0 0,0 1 0 0 0,1-1 1 0 0,-1 1-1 0 0,1-1 1 0 0,-1 0-1 0 0,1 1 0 0 0,-1-1 1 0 0,1 0-1 0 0,0 1 1 0 0,0-1-1 0 0,0 0 0 0 0,0 0 1 0 0,0 1-1 0 0,0-1 1 0 0,1 1-1 0 0,5 4 219 0 0,1 0-1 0 0,-1-1 1 0 0,12 7 0 0 0,-2-1 71 0 0,180 108 1435 0 0,-59-40-1316 0 0,-117-68-414 0 0,1-1 0 0 0,1 0 0 0 0,-1-2 1 0 0,34 9-1 0 0,3 0 7 0 0,-55-15-1122 0 0,1 0-1 0 0,0-1 1 0 0,0 0-1 0 0,9 1 1 0 0,0-1-3296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83 455 0 0,'1'-2'0'0'0,"0"0"0"0"0,0 0 0 0 0,0 0 0 0 0,-1 0 0 0 0,1 0 0 0 0,-1-1 0 0 0,1 1 0 0 0,-1 0 0 0 0,1-4 0 0 0,0 0 0 0 0,3-18 1171 0 0,-4 20 246 0 0,1 1 0 0 0,-1 0 0 0 0,1-1 0 0 0,0 1 0 0 0,0 0 0 0 0,2-5 1774 0 0,-3 8-3088 0 0,0 0 0 0 0,1 0-1 0 0,-1 0 1 0 0,0 0-1 0 0,1 0 1 0 0,-1 0 0 0 0,0 0-1 0 0,1 0 1 0 0,-1 0-1 0 0,0 1 1 0 0,1-1 0 0 0,-1 0-1 0 0,0 0 1 0 0,0 0-1 0 0,1 0 1 0 0,-1 0 0 0 0,0 1-1 0 0,1-1 1 0 0,-1 0-1 0 0,0 0 1 0 0,0 1 0 0 0,25 119 4970 0 0,-25-117-5004 0 0,38 227 1851 0 0,-13-18-1840 0 0,-23-189-523 0 0,-1 0 1 0 0,-3 34-1 0 0,4-19-3830 0 0,-1-20 1470 0 0,0-10 1343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 7831 0 0,'-1'4'172'0'0,"1"1"-1"0"0,-1 0 1 0 0,1 0 0 0 0,0 8-1 0 0,0-8-173 0 0,0 0 0 0 0,0 1 0 0 0,-1-1 0 0 0,-1 7 0 0 0,-10 76 6586 0 0,9 0-4486 0 0,3-6-1310 0 0,2 43 38 0 0,0-110-502 0 0,-2-13-82 0 0,0-2-222 0 0,0 0 1 0 0,1 0 0 0 0,-1 0 0 0 0,0 1 0 0 0,1-1 0 0 0,-1 0-1 0 0,0 0 1 0 0,1 0 0 0 0,-1 0 0 0 0,0 0 0 0 0,1 0 0 0 0,-1 0-1 0 0,0 0 1 0 0,1 0 0 0 0,-1 0 0 0 0,0 0 0 0 0,1 0 0 0 0,-1 0-1 0 0,0 0 1 0 0,1-1 0 0 0,-1 1 0 0 0,0 0 0 0 0,1 0 0 0 0,-1 0 0 0 0,0 0-1 0 0,1-1 1 0 0,2-6 62 0 0,1-1 0 0 0,-1 1 0 0 0,-1-1 0 0 0,0 0 0 0 0,0 0 0 0 0,1-9 0 0 0,-1 7-32 0 0,45-375 523 0 0,-44 350-480 0 0,7 90-219 0 0,-3-5 74 0 0,21 113-43 0 0,-22-139 93 0 0,1 1-1 0 0,1-1 1 0 0,1 0 0 0 0,17 32 0 0 0,-24-52 41 0 0,1 0 0 0 0,0 0 0 0 0,-1 0 0 0 0,1 0 0 0 0,1-1 0 0 0,-1 1 0 0 0,0-1 0 0 0,1 0 0 0 0,5 4 0 0 0,-7-6 8 0 0,-1 0-1 0 0,0-1 1 0 0,0 1-1 0 0,0-1 1 0 0,0 0-1 0 0,1 1 0 0 0,-1-1 1 0 0,0 0-1 0 0,0 1 1 0 0,1-1-1 0 0,-1 0 1 0 0,0 0-1 0 0,1 0 1 0 0,-1 0-1 0 0,0 0 0 0 0,0-1 1 0 0,1 1-1 0 0,-1 0 1 0 0,0 0-1 0 0,0-1 1 0 0,0 1-1 0 0,1-1 1 0 0,-1 1-1 0 0,0-1 1 0 0,0 0-1 0 0,0 1 0 0 0,0-1 1 0 0,0 0-1 0 0,0 0 1 0 0,0 0-1 0 0,0 0 1 0 0,0 0-1 0 0,0 0 1 0 0,-1 0-1 0 0,1 0 0 0 0,0 0 1 0 0,-1 0-1 0 0,2-2 1 0 0,3-7 156 0 0,0 0-1 0 0,-1 0 1 0 0,0 0 0 0 0,-1-1 0 0 0,3-13-1 0 0,6-55 85 0 0,-9 40-453 0 0,-1 0-1 0 0,-7-62 1 0 0,-2 25-3301 0 0,5 31-830 0 0,2 34 2697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7831 0 0,'22'-3'603'0'0,"-21"3"-598"0"0,-1 0 0 0 0,0 0 0 0 0,0 0 0 0 0,0 0 0 0 0,1 0 0 0 0,-1 0 0 0 0,0 1 0 0 0,0-1 0 0 0,0 0 0 0 0,0 0 0 0 0,1 0 0 0 0,-1 0 0 0 0,0 0 0 0 0,0 0 0 0 0,0 0 0 0 0,0 1 0 0 0,0-1-1 0 0,1 0 1 0 0,-1 0 0 0 0,0 0 0 0 0,0 0 0 0 0,0 0 0 0 0,0 1 0 0 0,0-1 0 0 0,0 0 0 0 0,0 0 0 0 0,0 0 0 0 0,0 1 0 0 0,0-1 0 0 0,0 0 0 0 0,0 0 0 0 0,0 0 0 0 0,0 1 0 0 0,0-1 0 0 0,0 0 0 0 0,0 0 0 0 0,0 0 0 0 0,0 0 0 0 0,0 1 0 0 0,0-1 0 0 0,0 0-2 0 0,0 18 1914 0 0,0 0 0 0 0,1-1 0 0 0,4 19 0 0 0,2 20-141 0 0,-7 388 693 0 0,-3-352-6494 0 0,3-83 2543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5063 0 0,'1'-6'528'0'0,"0"-5"6448"0"0,2 22-4807 0 0,2 23-1182 0 0,37 293 1429 0 0,-6-111-8549 0 0,-34-199 966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54 8751 0 0,'-1'0'362'0'0,"-16"-10"-709"0"0,8 3 1773 0 0,6-1 4031 0 0,3 7-5297 0 0,0 1 1 0 0,0-1 0 0 0,0 0 0 0 0,1 1-1 0 0,-1-1 1 0 0,0 1 0 0 0,0-1-1 0 0,1 1 1 0 0,-1-1 0 0 0,1 1 0 0 0,-1-1-1 0 0,0 1 1 0 0,1-1 0 0 0,-1 1 0 0 0,1 0-1 0 0,-1-1 1 0 0,1 1 0 0 0,-1-1 0 0 0,1 1-1 0 0,0 0 1 0 0,-1 0 0 0 0,1-1 0 0 0,-1 1-1 0 0,1 0 1 0 0,-1 0 0 0 0,1 0-1 0 0,0 0 1 0 0,0 0 0 0 0,21-3 196 0 0,-19 3-91 0 0,143-10 120 0 0,-92 7-2704 0 0,-33 2 1004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0,'0'0'915'0'0,"18"8"5541"0"0,105 10-1241 0 0,-122-17-4998 0 0,6 2 1551 0 0,-9 0-1783 0 0,-1 1 1 0 0,0-1-1 0 0,0 0 0 0 0,0 0 1 0 0,0 0-1 0 0,-5 3 0 0 0,7-5-67 0 0,1 0-161 0 0,-1 0 238 0 0,1-1 0 0 0,0 1 0 0 0,0 0 0 0 0,0 0 0 0 0,0-1-1 0 0,0 1 1 0 0,0 0 0 0 0,0 0 0 0 0,1 0 0 0 0,-1-1 0 0 0,0 1 0 0 0,0 0 0 0 0,1 0 0 0 0,-1-1 0 0 0,0 1 0 0 0,1 0 0 0 0,-1-1 0 0 0,0 1 0 0 0,1 0 0 0 0,-1-1-1 0 0,1 1 1 0 0,-1-1 0 0 0,1 1 0 0 0,0 0 0 0 0,-1-1 0 0 0,1 1 0 0 0,-1-1 0 0 0,1 0 0 0 0,0 1 0 0 0,-1-1 0 0 0,1 0 0 0 0,0 1 0 0 0,0-1 0 0 0,-1 0 0 0 0,3 1-1 0 0,0 0-34 0 0,80 48 19 0 0,-76-45 192 0 0,-1 1 0 0 0,0-1-1 0 0,0 1 1 0 0,-1 0 0 0 0,1 0 0 0 0,-1 0 0 0 0,0 1-1 0 0,0 0 1 0 0,-1 0 0 0 0,0 0 0 0 0,6 11 0 0 0,-9-14-42 0 0,0-1 0 0 0,1 1-1 0 0,-1 0 1 0 0,-1 0 0 0 0,1 0 0 0 0,0 0 0 0 0,-1 1 0 0 0,1-1 0 0 0,-1 0 0 0 0,0 0 0 0 0,0 0 0 0 0,0 0 0 0 0,0 0 0 0 0,-1 1-1 0 0,1-1 1 0 0,-1 0 0 0 0,0 0 0 0 0,0 0 0 0 0,0 0 0 0 0,0 0 0 0 0,-1-1 0 0 0,1 1 0 0 0,-1 0 0 0 0,1 0 0 0 0,-1-1-1 0 0,0 1 1 0 0,0-1 0 0 0,0 0 0 0 0,-4 4 0 0 0,-3 1-15 0 0,-1 0 0 0 0,0-1 0 0 0,0 0 0 0 0,0 0 0 0 0,-1-1 0 0 0,0 0 0 0 0,0-1 0 0 0,0 0 0 0 0,0-1 0 0 0,-1 0 0 0 0,1-1 0 0 0,-1 0 0 0 0,0-1 0 0 0,1 0 0 0 0,-1-1 0 0 0,0 0-1 0 0,0-1 1 0 0,-11-2 0 0 0,-7-7-820 0 0,29 9 478 0 0,-1 0 0 0 0,1 0 0 0 0,0 1 1 0 0,-1-1-1 0 0,1 0 0 0 0,0 0 0 0 0,0 0 0 0 0,-1-1 0 0 0,1 1 0 0 0,0 0 1 0 0,0 0-1 0 0,0-1 0 0 0,0 1 0 0 0,1 0 0 0 0,-1-1 0 0 0,-1-2 0 0 0,1-3-1421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202 225 11287 0 0,'-10'-12'773'0'0,"-1"1"0"0"0,0 0 0 0 0,-1 1-1 0 0,0 0 1 0 0,-1 1 0 0 0,-19-11 0 0 0,30 19-673 0 0,0 0 1 0 0,0 0 0 0 0,0 0 0 0 0,0 1-1 0 0,0-1 1 0 0,0 1 0 0 0,0-1 0 0 0,-1 1-1 0 0,1 0 1 0 0,0 0 0 0 0,0 0 0 0 0,0 0-1 0 0,0 0 1 0 0,0 1 0 0 0,-1-1 0 0 0,1 0-1 0 0,0 1 1 0 0,0 0 0 0 0,0-1 0 0 0,0 1-1 0 0,0 0 1 0 0,0 0 0 0 0,0 0 0 0 0,1 0-1 0 0,-1 1 1 0 0,0-1 0 0 0,0 0 0 0 0,-2 3 0 0 0,1 0-38 0 0,-1 0-1 0 0,1 1 1 0 0,0-1 0 0 0,0 0 0 0 0,1 1 0 0 0,-1 0 0 0 0,1-1 0 0 0,0 1 0 0 0,0 0 0 0 0,-1 8 0 0 0,0-2-47 0 0,1-1 1 0 0,1 1-1 0 0,0 0 0 0 0,0-1 0 0 0,1 1 0 0 0,2 14 0 0 0,-1-17-17 0 0,1-1 0 0 0,0 0 1 0 0,0 0-1 0 0,1 0 0 0 0,-1 0 0 0 0,2 0 0 0 0,-1 0 0 0 0,1-1 0 0 0,9 13 0 0 0,-9-13 4 0 0,2 0 0 0 0,-1 0 0 0 0,1-1 0 0 0,0 1 0 0 0,0-1 0 0 0,0-1 0 0 0,1 1 0 0 0,-1-1 0 0 0,1 0 0 0 0,13 5 0 0 0,-16-8 27 0 0,0 1 1 0 0,0-1 0 0 0,0 0 0 0 0,0-1 0 0 0,0 1 0 0 0,0-1 0 0 0,0 1 0 0 0,0-1 0 0 0,1 0-1 0 0,-1-1 1 0 0,0 1 0 0 0,0-1 0 0 0,0 0 0 0 0,0 0 0 0 0,0 0 0 0 0,0 0 0 0 0,0-1 0 0 0,0 0-1 0 0,0 0 1 0 0,-1 0 0 0 0,7-5 0 0 0,-1 0 167 0 0,0 0-1 0 0,-1-1 1 0 0,0 0-1 0 0,0 0 0 0 0,-1-1 1 0 0,0 0-1 0 0,-1 0 1 0 0,0-1-1 0 0,-1 0 1 0 0,7-14-1 0 0,-9 15-51 0 0,0 0-1 0 0,-1 0 1 0 0,1-1-1 0 0,-2 1 1 0 0,1 0-1 0 0,-2-1 1 0 0,1 1-1 0 0,-1-1 1 0 0,-1 1 0 0 0,1 0-1 0 0,-2-1 1 0 0,-3-15-1 0 0,2 13-81 0 0,-1 0 0 0 0,-1 0 0 0 0,0 1 0 0 0,0 0 0 0 0,-1 0 0 0 0,-1 0 0 0 0,0 1 0 0 0,0 0 0 0 0,-1 0 0 0 0,0 0 0 0 0,-1 1 0 0 0,0 1 0 0 0,0 0 0 0 0,-21-14 0 0 0,26 20-72 0 0,1 0 0 0 0,-1 0-1 0 0,1 1 1 0 0,-1-1 0 0 0,0 1 0 0 0,1 0 0 0 0,-1 0-1 0 0,0 0 1 0 0,0 1 0 0 0,0 0 0 0 0,0-1-1 0 0,1 1 1 0 0,-1 0 0 0 0,0 1 0 0 0,0-1 0 0 0,0 1-1 0 0,0 0 1 0 0,1 0 0 0 0,-1 0 0 0 0,0 0 0 0 0,1 1-1 0 0,-1-1 1 0 0,1 1 0 0 0,-1 0 0 0 0,1 0-1 0 0,0 0 1 0 0,0 1 0 0 0,-4 2 0 0 0,0 1-339 0 0,1 0 1 0 0,0 1 0 0 0,0 0 0 0 0,-9 13-1 0 0,9-10-1329 0 0,0 0-1 0 0,-9 22 0 0 0,8-12-5467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1375 0 0,'0'-2'43'0'0,"10"-12"10470"0"0,-9 21-8541 0 0,15 96 3295 0 0,4 52-4467 0 0,-6-45-1465 0 0,-13-85-1897 0 0,-1-17 1042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9215 0 0,'0'0'2391'0'0,"14"-6"2384"0"0,-7 4-4110 0 0,-1 0 0 0 0,0 1 0 0 0,1-1 0 0 0,-1 2 1 0 0,11-1-1 0 0,-9 0-502 0 0,1 1 0 0 0,13-4 0 0 0,-6-1 51 0 0,0 0 1 0 0,26-12 0 0 0,-9-3-2396 0 0,-27 15-63 0 0,-1 1-1 0 0,0-1 1 0 0,8-9-1 0 0,-8 8-2262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415 145 7743 0 0,'-13'-22'713'0'0,"10"15"-651"0"0,-1 1 0 0 0,0 0-1 0 0,0 0 1 0 0,-8-9 0 0 0,5 9 562 0 0,0-1 0 0 0,0 1 0 0 0,0 1 0 0 0,-1-1 0 0 0,0 1 0 0 0,0 1 0 0 0,0-1 0 0 0,-1 2 0 0 0,1-1 0 0 0,-1 1 0 0 0,0 0 0 0 0,0 1 0 0 0,0 0 0 0 0,0 0 0 0 0,-15 0 0 0 0,15 1-465 0 0,0 1 1 0 0,0 1 0 0 0,0 0-1 0 0,0 0 1 0 0,0 0 0 0 0,0 1 0 0 0,0 1-1 0 0,0-1 1 0 0,1 1 0 0 0,-1 1 0 0 0,1 0-1 0 0,0 0 1 0 0,0 1 0 0 0,0-1 0 0 0,1 2-1 0 0,-8 6 1 0 0,7-5-142 0 0,1 0 0 0 0,1 1 0 0 0,-1 0 0 0 0,1 0 0 0 0,0 1 1 0 0,1-1-1 0 0,0 1 0 0 0,1 1 0 0 0,0-1 0 0 0,0 0 0 0 0,1 1 0 0 0,0 0 0 0 0,0 0 0 0 0,-1 12 0 0 0,3-5-21 0 0,1 0 0 0 0,0 0 0 0 0,1 0-1 0 0,0-1 1 0 0,2 1 0 0 0,0 0 0 0 0,0-1-1 0 0,2 0 1 0 0,0 0 0 0 0,1 0 0 0 0,1 0 0 0 0,0-1-1 0 0,1 0 1 0 0,17 24 0 0 0,-16-27-7 0 0,0 0 0 0 0,2 0 1 0 0,-1-1-1 0 0,1 0 0 0 0,1-1 0 0 0,0-1 1 0 0,16 11-1 0 0,-18-14 9 0 0,0-1 0 0 0,0 0 0 0 0,0 0 0 0 0,1-1 0 0 0,0-1 0 0 0,0 0 0 0 0,0 0 0 0 0,1-1 0 0 0,-1 0 0 0 0,14 0 0 0 0,-16-2 51 0 0,0 0-1 0 0,-1-1 1 0 0,1 0 0 0 0,0-1-1 0 0,0 1 1 0 0,-1-2 0 0 0,1 1-1 0 0,-1-1 1 0 0,1-1 0 0 0,14-7 0 0 0,-14 5 75 0 0,0 0 1 0 0,0-1-1 0 0,-1 0 1 0 0,0-1-1 0 0,0 1 1 0 0,-1-2-1 0 0,1 1 1 0 0,5-10-1 0 0,-3 1 177 0 0,0-2 0 0 0,0 1 0 0 0,-2-1 0 0 0,0 0 0 0 0,-2-1 0 0 0,0 1 0 0 0,-1-2 0 0 0,5-39 0 0 0,-8 42-28 0 0,-1 0 0 0 0,0 0-1 0 0,-4-29 1 0 0,2 40-227 0 0,0 0-1 0 0,-1 1 0 0 0,1-1 1 0 0,-2 0-1 0 0,1 0 1 0 0,-1 1-1 0 0,0 0 1 0 0,0-1-1 0 0,-1 1 1 0 0,1 0-1 0 0,-1 1 1 0 0,-7-8-1 0 0,0 3-64 0 0,0-1 0 0 0,-1 1 0 0 0,0 1 1 0 0,-1 0-1 0 0,0 1 0 0 0,0 0 0 0 0,-1 1 0 0 0,-25-9 0 0 0,20 9-1467 0 0,-30-5-1 0 0,34 9 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29:52.89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2189 9566 21823 0,'0'0'960'0,"0"0"208"0,0 0-928 0,-1 8-240 0,-7-8 0 0,-3-2 0 15,1 2 880-15,-2 3 128 0,-1 0 16 0,-1 1 16 16,0-2-144-16,-1 3-16 0,2 2-16 0,0 1 0 15,1-2-592-15,2 3-112 0,1 2-32 0,2 1 0 16,2 1-128-16,2 2 0 0,2-2 0 0,2 3 0 0,2 1-128 16,1 0 128-16,1 0-160 0,3 2 160 0,2 4-160 0,5-4 160 15,3 5-160-15,0-2 160 0,-1 2-128 0,0 4 128 16,1-1 0-16,1 1-144 0,-2-2 144 0,0-2 0 16,0 0 0-16,-1-2-128 0,1-1 288 0,-2-2 64 15,-3 1 16-15,-3 0 0 0,-3-6 528 0,-2 2 96 16,0-2 32-16,-1 0 0 0,-3-1-432 0,0-1-80 15,-2-2 0-15,1 0-16 0,-2-3 272 0,-1 0 64 16,-1-2 16-16,-3-4 0 0,-1-2 176 0,0-5 16 16,1-2 16-16,-1-1 0 0,-1-3-16 0,-1-4 0 15,0-3 0-15,0-3 0 0,1-2-144 0,-1-1-48 16,1-1 0-16,2-2 0 0,0-2-448 0,2 1-80 16,2 0-32-16,1 3 0 0,1 3-160 0,2 3 0 15,1 1 0-15,3 2 0 0,0 4-336 0,2 2-48 0,2 2-16 0,3 3 0 31,-1 0-2512-31,3 5-496 0,3 1-112 0,1 0-12704 0</inkml:trace>
  <inkml:trace contextRef="#ctx0" brushRef="#br0" timeOffset="124.86">2649 10111 23951 0,'0'0'2128'0,"-2"6"-1696"0,2-6-432 0,-3 8 0 16,0-1 1968-16,3-7 304 0,0 0 64 0,0 0 16 15,0 0-1424-15,0 0-288 0,4 8-48 0,-4-8-16 16,0 0-2848-16,7 2-576 0</inkml:trace>
  <inkml:trace contextRef="#ctx0" brushRef="#br0" timeOffset="546.69">2950 9662 14735 0,'0'0'1312'0,"4"-7"-1056"0,-2-3-256 0,0 0 0 0,2 0 2464 0,-1-1 432 16,-1 2 96-16,0 0 16 0,-1 0-1040 0,-1-2-208 15,0 4-32-15,-1 0-16 0,-2 2-752 0,3 5-160 16,-7-3-32-16,0 3 0 0,-1 2-304 0,-1 1-64 16,-2 4-16-16,1 2 0 0,-2 3-64 0,2 3-32 15,1 0 0-15,-1 2 0 0,3 0-288 0,-1 1 0 0,1-1 0 0,3 0 0 16,4-2 0-16,-1 0 0 0,0-2 0 0,2-1 0 15,2-2-256-15,1-3 32 0,-1-2 16 0,4-1 0 16,1-3-112-16,0-1 0 0,1-3-16 0,1-1 0 16,1-1 32-16,0 0 16 0,1-5 0 0,2 0 0 15,-2-3 96-15,-1 0 0 0,-2 0 16 0,0 0 0 16,0 0 176-16,0 2 0 0,0-2 0 0,-2 1 128 16,-2 1 256-16,0 2 64 0,-1 1 16 0,0 3 0 15,-4 5 336-15,0 0 64 0,0 0 16 0,0 0 0 16,0 0-240-16,1 11-64 0,-1 3 0 0,-1 0 0 15,-2 5-192-15,1 1-64 0,-1 1 0 0,1 4 0 16,0 2-320-16,1 1 0 0,0 0 0 0,-1 1 128 16,2-1-1168-1,2 2-240-15,-1-4-32 0,3 0-10160 0,1-2-2032 0</inkml:trace>
  <inkml:trace contextRef="#ctx0" brushRef="#br0" timeOffset="843.61">3485 9514 31551 0,'-13'-11'1408'0,"8"7"272"0,-2 1-1344 0,1 0-336 15,-4-4 0-15,1 4 0 0,0-3 1104 0,-1 2 160 16,-1 2 16-16,2 0 16 0,1 2-256 0,1 2-48 16,-1 0-16-16,8-2 0 0,0 0-800 0,-4 7-176 15,0-1 0-15,3 1 0 0,2 1-288 0,2 0-16 16,0-1 0-16,3 3 0 0,-1 0 304 0,1 0-160 0,2 1 160 0,3 2-128 15,2 1 128-15,0 4 0 0,0-1-144 0,0 3 144 16,1-4 0-16,0 1 0 0,-1-3 192 0,-1 0-64 16,0 1 352-16,-2-1 64 0,2-1 16 0,-3 0 0 15,-2 1-80-15,-2-1-16 0,-2 0 0 0,-2 0 0 16,-1 0-256-16,0 1-48 0,-3-1-16 0,-1 0 0 31,-3 0-1248-31,-3-2-256 0,0 0-48 0,-2-2-16 16,-2 0-1536-16,-2-2-304 0,1-6-64 0</inkml:trace>
  <inkml:trace contextRef="#ctx0" brushRef="#br0" timeOffset="984.22">3258 9599 6447 0,'0'0'272'0,"0"0"80"0,0 0-352 0,5-7 0 0,3 1 0 0,1-1 0 0,3 0 6000 0,1-3 1120 16,4 1 240-16,1-2 32 0,0 1-4304 0,2-4-848 16,2 1-192-16,3 1-16 0,1-4-1008 0,1 3-192 15,-1 0-32-15,0 2-16 0,-1-1-576 0,0 1-208 16,-2 2 144-16,2 1-144 15,-1 2-976-15,-3 1-288 0,-2-1-48 0,-1 3-10752 16,-2 0-2144-16</inkml:trace>
  <inkml:trace contextRef="#ctx0" brushRef="#br0" timeOffset="1546.58">2162 9842 8287 0,'0'0'736'0,"0"0"-592"16,0 0-144-16,0 0 0 0,0 0 3120 0,0 0 592 15,7 0 112-15,3 0 16 0,-1-1-1744 0,0 1-368 16,-1-4-64-16,-1 2 0 0,3-5-400 0,-1 0-80 16,1-2-16-16,1 2 0 0,-2-5-176 0,-2 1-32 15,1 0-16-15,-2-2 0 0,-3-3-160 0,0 0-16 16,-2 2-16-16,1-2 0 0,-1-1-224 0,-1 0-32 15,0 0-16-15,-3-1 0 0,-2 3-160 0,0 0-16 0,-2 1-16 0,0 3 0 16,-1 0 16-16,-3 3 0 0,0-3 0 0,-1 5 0 16,1 3-304-16,0 2 0 0,-1 1 128 0,2 4-128 31,-1-1-1856-31,2 0-416 0,1 0-96 0,2 2-14080 0</inkml:trace>
  <inkml:trace contextRef="#ctx0" brushRef="#br0" timeOffset="2735.32">7302 14806 25791 0,'0'0'1152'0,"0"0"224"0,0 0-1104 0,0 0-272 0,0 0 0 0,0 0 0 15,0 0 2096-15,0 0 352 0,0 0 80 0,1 7 16 16,2 5-1376-16,1 4-272 0,2 5-48 0,1 2-16 16,-1 5-576-16,1 0-112 0,0 2-16 0,2 1-128 15,2 2 0-15,1 0 0 0,0-2-192 0,0 2 48 31,1-5-624-31,-3 1-112 0,0-3-16 0,1-3-16 16,-2-3-1296-16,0-2-256 0,3-1-48 0,-3-5-6224 0,-1 0-1248 0</inkml:trace>
  <inkml:trace contextRef="#ctx0" brushRef="#br0" timeOffset="3047.79">7569 15091 2751 0,'0'-12'256'16,"0"-2"-256"-16,-2-2 0 0,-1-1 0 0,-1 0 5248 0,0 1 992 15,0-1 208-15,1 1 32 0,0 0-3952 0,2 5-800 16,-3-1-144-16,0 4-48 0,0 3-640 0,4 5-128 15,0 0-16-15,0 0-16 0,-4 6-192 0,1 6-32 16,2 0-16-16,1 3 0 0,0 4-496 0,1 2 0 16,3-1 0-16,1 3 0 0,1-1 0 0,2 0 0 15,1-3 0-15,1 1 0 0,2-3 0 0,1-1 0 16,1-3-192-16,2 0 192 0,-2-4 0 0,1-4 0 16,-1-2 0-16,0-7 0 0,-1-1 496 0,0-3 48 15,-1-4 16-15,0-1 0 0,-3-3 256 0,-1-2 48 16,-3-2 16-16,-1 0 0 0,-3-1-208 0,-1-1-32 15,-1-1-16-15,-3 0 0 0,-3-1-336 0,1 1-64 16,-3 0-16-16,0-1 0 0,-2 5-208 0,-1-4 0 0,2 4 0 0,-2 1 0 31,-1-1-1040-31,0 4-304 0,1 2-64 0,3 1-16 16,2 1-1968-16,1 5-400 0,-3-2-80 0,9 8-16 0</inkml:trace>
  <inkml:trace contextRef="#ctx0" brushRef="#br0" timeOffset="3188.39">8060 15205 25791 0,'-6'6'2304'0,"2"3"-1856"0,3 3-448 0,0 0 0 15,0-2 2368-15,1 1 384 0,0-2 80 0,1-2 16 16,-1-7-2192-16,0 0-432 0,0 0-96 0,9 2 0 16,0-5-1488-16,0-1-304 0,0-2-48 0,0-5-16 0</inkml:trace>
  <inkml:trace contextRef="#ctx0" brushRef="#br0" timeOffset="3469.64">8399 14733 29423 0,'-15'4'1296'0,"7"-4"288"0,-2 1-1264 0,-2 0-320 16,-2 3 0-16,0-3 0 0,2 2 1088 0,-1 1 176 15,0 0 16-15,2 0 16 0,2 1-400 0,3 0-96 16,0-1-16-16,6-4 0 0,-2 7-480 0,2-7-112 15,2 9 0-15,4 0-16 0,1 0-176 0,4 1 0 16,1 2 0-16,1 2 0 0,2 2 0 0,2 1 0 0,0 0 0 16,1 1 0-16,-1 0 0 0,2-1 128 0,-1 0 32 0,-1-1 0 15,-1 0 224-15,-3 1 32 0,-3-3 16 0,-1 2 0 16,-1-3-112-16,-2 1-32 0,0-1 0 0,-4 3 0 16,0-3-288-16,-4 0 0 0,0-2 0 0,-1 1-144 31,-2-1-2720-31,-4-4-528 0</inkml:trace>
  <inkml:trace contextRef="#ctx0" brushRef="#br0" timeOffset="3611.47">8298 14752 20271 0,'0'0'1792'0,"1"-5"-1424"0,-1-2-368 0,3 0 0 0,1-4 3264 0,1 1 592 0,3-1 112 0,1 3 32 0,2-2-2896 0,0 2-576 15,4 3-112-15,3 0-32 16,3 1-1936-16,4 1-400 0</inkml:trace>
  <inkml:trace contextRef="#ctx0" brushRef="#br0" timeOffset="4081.14">8795 14609 28559 0,'0'0'2544'0,"-5"5"-2032"16,5-5-512-16,0 0 0 0,0 0 1744 0,0 0 256 15,0 0 48-15,0 0 16 0,9 0-1296 0,3-3-272 0,-1 2-48 0,5 0-16 16,0-1-256-16,0 0-48 0,3-1-128 0,-2 2 192 16,-2 0-192-16,1 1 0 0,0 0 0 0,-2 2 0 15,-4 3 0-15,0-2 0 0,-3 2 0 0,0 3 0 16,-2-1 208-16,0 2-48 0,-3 2-16 0,-2 0 0 16,-2 1 0-16,0-1 0 0,-2 1 0 0,-1 1 0 15,1 0-144-15,0-1 0 0,0-2 0 0,-1 1 0 16,-1-2-192-16,2 0 16 0,-1 4 16 0,1-5 0 15,2 1-64-15,2-1-16 0,0 0 0 0,2 1 0 16,2 0-80-16,1 0-32 0,2-2 0 0,2-1 0 16,3-1 192-16,2 0 160 0,1 1-208 0,0-1 80 15,3 1 128-15,2 1 0 0,-2-1 0 0,1 2 0 0,-1 0 384 0,-1 0 48 16,-2 1 16-16,0-1 0 0,-1 2 736 0,-2 2 160 16,-2-3 16-16,-2 3 16 0,-1 0-416 0,-2 1-96 15,-3 0-16-15,0 1 0 0,-4 0 160 0,0 1 16 16,-1-1 16-16,-2 2 0 0,-3-1-272 0,-1 1-48 15,0-2-16-15,-2 1 0 0,1-2-304 0,-3 0-64 16,0-3-16-16,-1 1 0 0,-1-5-320 0,2 1 144 16,-1-2-144-16,0-1 0 15,-1-3-768-15,0-1-256 0,-2-1-48 0,1-3-16 16,0-1-1328-16,5-1-272 0,0 0-48 0,1 1-16368 0</inkml:trace>
  <inkml:trace contextRef="#ctx0" brushRef="#br1" timeOffset="7612.42">8619 10360 24991 0,'-5'1'1104'0,"3"7"240"0,-4-7-1088 0,1-1-256 0,5 0 0 0,-4 0 0 16,-3-4 640-16,3 1 64 0,2-4 0 0,2-1 16 15,2-1-128-15,3 0-16 0,2 0-16 0,2 0 0 16,2-2-192-16,0 2-48 0,2 1 0 0,0 3 0 15,2 1 192-15,2 2 16 0,1 2 16 0,0 0 0 16,-2 0-80-16,-1 2-16 0,0-2 0 0,-1 4 0 16,0 0-160-16,0 1-32 0,-3 2-16 0,1 1 0 15,-3 1-112-15,0-1-128 0,-1 2 176 0,-3 2-176 16,-1 1 208-16,-1 1-64 0,-2 2-16 0,-1-2 0 16,-3 3-128-16,0 1 128 0,-1-3-128 0,-2 0 128 15,0 1-128-15,-1-2 0 0,0-1 0 0,-3-1 0 16,1-2-128-16,0 0 128 0,0-4 0 0,0-1 0 15,0-2 0-15,1-2 0 0,0-1 0 0,2-1 0 16,6 1 0-16,0 0 0 0,-6-5 176 0,6 5-176 16,0 0 0-16,2-7 0 0,0 1 0 0,4 0 0 0,0 1 0 0,2 1 0 15,1 0 128-15,3 2-128 0,0-1 176 0,1 2-176 16,0 1 192-16,1 0-192 0,0 1 128 0,1 2-128 16,0-1 0-16,1 2 0 15,2 0-288-15,-1 0-160 0,1 0-48 0,1 1-10144 16,0-2-2032-16</inkml:trace>
  <inkml:trace contextRef="#ctx0" brushRef="#br1" timeOffset="7737.41">9207 10540 29823 0,'0'0'1328'0,"0"0"272"0,0 0-1280 0,0 0-320 0,0 0 0 0,0 0 0 15,-5 0 1216-15,5 0 176 0,0 0 32 0,0 0 16 16,0 0-992-16,0 0-208 0,1-7-48 0,-1 7 0 15,4-5-1472-15,2 0-320 0,1 1-48 0,1-1-12560 16</inkml:trace>
  <inkml:trace contextRef="#ctx0" brushRef="#br1" timeOffset="7909.38">9380 10232 27407 0,'0'0'1216'0,"0"0"256"0,0 0-1184 0,0 0-288 16,0 0 0-16,0 0 0 0,0 0 1744 0,5 7 304 15,1 1 48-15,-2 2 16 0,-2 2-1088 0,2 2-192 16,-1 2-64-16,-1 2 0 0,1 1-448 0,0 4-80 16,0-3-32-16,3 3 0 0,-2-1-368 0,1 1-80 0,0 1-16 0,2-5 0 31,0 2-2848-31,0-3-576 0</inkml:trace>
  <inkml:trace contextRef="#ctx0" brushRef="#br1" timeOffset="8379.83">9817 10183 16575 0,'-17'-12'1472'0,"11"8"-1168"0,-1 1-304 0,-2-2 0 0,-3 0 3008 0,0 1 560 0,-1 0 96 0,-1-1 32 16,-2 1-2128-16,2 1-416 0,2 2-96 0,3 1-16 16,-1 0-368-16,2 1-80 0,0 1-16 0,8-2 0 0,0 0-336 0,-1 8-80 15,1 1-16-15,2-2 0 0,4 3-144 0,1 0 0 16,3 2 0-16,1-1 0 0,1 1 0 0,1 1 0 15,3 2 0-15,-1-1 0 0,2-2 0 0,2-1 0 16,-1 1 128-16,0 1-128 0,-1 2 480 0,0 0 16 16,-3 1 0-16,1-1 0 0,-1 1 32 0,0 0 16 15,-2 1 0-15,-3 0 0 0,-1 0-96 0,-1 0-32 16,-2-2 0-16,-1 1 0 0,-2 1-192 0,0-3-32 16,-2 2-16-16,-2-5 0 0,0 3-48 0,-2-3-128 15,-1 1 192-15,-2-2-64 0,-2 0 0 0,0-3-128 16,0 0 192-16,0-3-64 0,-2-2 48 0,2-2 0 15,1-2 0-15,0-3 0 0,2-3 144 0,-1 1 16 0,1-4 16 0,1-1 0 16,1-5-144-16,1 0-16 0,2-3-16 0,1 1 0 16,1-1 16-16,2-2 0 15,-1-1 0-15,1-2 0 0,-1 0 16 0,2 2 16 0,0 2 0 0,0-1 0 16,0 1-96-16,0 1 0 0,-1 1-128 0,-1 0 192 16,1 1-192-16,-2 1 0 0,2 1 0 0,-1 2 0 15,0 1 0-15,-1 1-256 0,0 1 16 0,-1 0 16 31,0 1-1792-31,2 1-352 0,-2-2-80 0,0 2-15872 0</inkml:trace>
  <inkml:trace contextRef="#ctx0" brushRef="#br0" timeOffset="22782.66">12007 1539 23087 0,'-1'-9'1024'0,"-2"1"208"0,3 8-976 0,-5-9-256 16,-3 0 0-16,-2 0 0 0,-2 0 1216 0,2-2 208 16,-3 5 48-16,-2-1 0 0,0 2-112 0,-2 4-16 0,-4-3 0 0,-3 4 0 15,0 4-864-15,-2-1-176 0,-2 1-48 0,1 4 0 16,1 3 64-16,0 3 0 0,0 3 0 0,1 1 0 15,1-1-320-15,3 3 128 16,3-1-128-16,3 2 0 0,3-4 0 0,3 0 0 0,4-1 0 0,3 1-144 16,4-3 144-16,4 0-208 0,4 1 80 0,5-1 128 15,3 2-272-15,4-1 64 0,3 0 16 0,4-1 0 16,3 2 192-16,0 0-176 0,-2-2 176 0,-2 0-160 16,0 0 160-16,-1 1 0 0,-5-2 0 0,-2-2 0 15,-3 0 0-15,-3 0 176 0,-2 0-48 0,-3 1 0 16,-3 1 128-16,-2 1 32 0,-4 2 0 0,-1-1 0 0,-3 1-112 15,-1 0-32-15,-3-2 0 0,-1 0 0 0,-2 1-144 0,2-4 0 16,0 0-160-16,-1-3 160 16,-2-2-1744-16,0-3-256 0,-1-3-48 0,0-4-11696 15</inkml:trace>
  <inkml:trace contextRef="#ctx0" brushRef="#br0" timeOffset="23377.46">12003 1426 18431 0,'11'-17'816'0,"-5"9"160"0,2-3-784 0,3 2-192 16,-1 1 0-16,2 4 0 0,-3 1 2112 0,0 6 368 16,0 5 80-16,-1 5 0 0,0 4-512 0,-2 7-96 0,-1 7-32 0,-1 6 0 15,-2 2-1136-15,-2 2-224 0,1 1-48 0,-1 0-16 16,0 0-352-16,1-2-144 0,1-1 128 0,0-1-128 16,-1-3 0-16,2-2 0 0,-2-3 0 0,3-4 0 15,-1-3 0-15,0-3 0 0,-1-3 0 0,1-4 0 16,-1-3-160-16,-2-10-112 0,0 0-32 0,0 0 0 31,6-5-272-31,0-3-48 0,1-2-16 0,-1-6 0 0,-1-3 288 0,1-5 48 16,-1-2 16-16,1 0 0 0,1 1 288 0,-1 2 0 0,0-5 0 0,-1 6 0 15,0 3 320-15,0 4 192 0,-1 3 16 0,0 5 16 16,-4 7 160-16,0 0 16 0,0 0 16 0,5 6 0 16,-1 5-176-16,1 0-48 0,2 8 0 0,-1-4 0 15,0 3-144-15,0 2-48 0,-1 0 0 0,3 0 0 16,1 1-320-16,2 0 0 0,0-1 0 0,2-2 0 15,3-4-896-15,-2 1-160 0,1-5-32 16,0-2 0-16,0-4-336 0,0-4-80 0,1-4-16 0,0-1 0 16,-1-7 304-16,1-2 48 0,-2-3 16 0,-1-3 0 15,-1-1 576-15,-1-1 128 0,-4-1 32 0,0-1 0 0,-2 1 416 0,-1-1 0 16,-3 1 192-16,-1 1-64 0,-2 1 512 0,-1 2 96 16,-1 1 32-16,-2 3 0 0,-3 2 80 0,-1 0 32 15,1 3 0-15,0 5 0 0,-1 3-144 0,1 3-32 16,-1 4 0-16,3 2 0 0,-1 4-400 0,3 4-96 15,2 2-16-15,2 2 0 0,2 2-192 0,3 0-128 16,2-3 128-16,5-1-208 0,2-3 208 0,1-1-176 16,-1-2 176-16,3-2-160 0,0-1 160 0,-1-2 0 0,1-2-144 15,-2 0 144-15,-1 0 0 0,-1-1 0 16,-3-3 0-16,-1 0 0 0,-8 0 272 0,0 0-16 0,0 0-16 0,0 0 0 16,0 0 256-16,-1-7 48 0,-3-1 16 0,-1 2 0 15,-2 1-144-15,0-4-32 0,0 1 0 0,-1-1 0 16,0-2-384-16,1-1 0 0,1-1 0 0,1-1 0 31,0-3-1984-31,1-1-384 0,0-3-80 0</inkml:trace>
  <inkml:trace contextRef="#ctx0" brushRef="#br0" timeOffset="23675.74">12806 1690 21535 0,'7'20'960'0,"-4"-11"192"0,0 3-928 0,1-1-224 0,-1 1 0 0,1 1 0 0,0-4 2224 0,0 0 400 16,0 1 64-16,-2-1 32 0,1-2-1248 0,-1 0-256 16,-2-7-64-16,0 0 0 0,0 0-224 0,0 0-48 15,0 0-16-15,0 0 0 0,0 0 48 0,0 0 16 16,0 0 0-16,3-8 0 0,-2-5-352 0,1-4-80 16,-1 0-16-16,0-1 0 0,1 0-208 0,0-1-32 15,1 0-16-15,-1 1 0 0,0-2-224 0,0 2 0 16,1 1 128-16,1 3-128 0,0-2 0 0,1 4 0 15,0 3-144-15,2 0 144 16,-1 2-624-16,2 2-16 0,1 3-16 0,0 0 0 16,0 2-1328-16,1 2-272 0,0-1-48 0,0 0-16 15,2-1-368-15,1-1-80 0,0-3-16 0,2 0 0 16,-1-2-672-16,0-1-128 0,-1-2-16 0</inkml:trace>
  <inkml:trace contextRef="#ctx0" brushRef="#br0" timeOffset="23800.61">13162 1406 911 0,'12'-13'0'0,"-5"6"0"0,-1 0 0 0,3-5 0 15,-4-4 3648-15,1 1 656 0,-2 0 128 0,1 1 32 16,0 1-1440-16,0 2-272 0,0 0-64 0,1 2-16 15,-2 1-656-15,-1 3-128 0,-3 5-32 0,0 0 0 16,7 3-656-16,-2 5-144 0,0 4-32 0,-1 6 0 16,0 7-384-16,0 4-64 0,0 3-32 0,1 5 0 15,0 5-544-15,1-1 0 0,-1 2 0 0,1 0 0 32,4-1-1120-32,-1 0-336 0,0-1-64 0,0 0-9088 0,-3-3-1808 0</inkml:trace>
  <inkml:trace contextRef="#ctx0" brushRef="#br0" timeOffset="23972.47">13211 1698 21183 0,'-3'-9'1888'0,"2"-2"-1504"15,-1-2-384-15,2 0 0 0,2-1 2112 0,0 1 336 16,2 3 80-16,3-2 16 0,1 1-1200 0,2 4-224 16,0 0-48-16,3 3-16 0,2 2-1056 0,2-1 0 15,2 0-128-15,3 2-16 16,3 1-1632-16,3-3-320 0,0 1-64 0,2-2-10608 0</inkml:trace>
  <inkml:trace contextRef="#ctx0" brushRef="#br0" timeOffset="24144.62">13793 1439 20271 0,'-13'5'896'0,"7"0"192"0,-2-2-880 0,-2 3-208 0,-2 1 0 0,-1 2 0 16,0 3 3088-16,0 2 576 0,1 3 112 0,2 1 32 15,-1-1-2032-15,2 3-416 0,0-1-80 0,2 2 0 16,3-1-768-16,3 0-128 0,2 3-48 0,2-4 0 15,2 1-336-15,2-1 0 0,1 2 0 0,2-4-128 32,2-1-560-32,2-2-96 0,3-1-32 0,0-1 0 15,1-2-2224-15,0 1-448 0,-1-5-96 0</inkml:trace>
  <inkml:trace contextRef="#ctx0" brushRef="#br0" timeOffset="24472.9">14053 1603 14735 0,'0'0'640'0,"0"0"160"16,0 0-640-16,-7 1-160 0,-1 3 0 0,1-1 0 0,-3 3 3520 0,3 3 688 16,-1 3 128-16,3-3 16 0,1 2-2672 0,2 0-528 15,4 1-128-15,0 2 0 0,2-1-816 0,1 3-208 16,2-4 0-16,-1-2 0 0,2-2 0 0,1-1-176 16,3 0 16-16,1-3 0 15,-1-1-288-15,1-3-64 0,-1-1-16 0,1-2 0 16,1-1-48-16,0-1 0 0,-2-3 0 0,-1-1 0 0,-2 1 192 0,-1-1 48 15,-2 0 0-15,-1 0 0 0,-1 0 336 0,-1 0 128 16,-1-1 0-16,0 3 0 0,-1-3 592 0,0 3 112 16,1 0 32-16,-2 1 0 0,0 6 128 0,0 0 32 15,0 0 0-15,0 0 0 0,0 0-160 0,0 0-32 0,-2 6 0 16,1 2 0-16,0 2-224 0,-1 2-48 0,2 1-16 0,2-1 0 16,-1 0-544-16,2 1 0 0,1-2 0 0,2 1 0 31,3-1-2112-31,2-4-384 0,0 0-80 0,2-3-12800 0</inkml:trace>
  <inkml:trace contextRef="#ctx0" brushRef="#br0" timeOffset="24644.75">14579 1214 18431 0,'-1'9'1632'0,"0"3"-1312"15,1 4-320-15,-1 1 0 0,-2 1 1792 0,2 3 304 16,2 2 48-16,2 6 16 0,0 4-656 0,4 2-128 15,1 4-32-15,2 0 0 0,2 0-992 0,1 0-208 16,1-2-144-16,2-2 192 0,1-1-192 0,0-3-224 16,-1-2 48-16,-2 0-13616 15</inkml:trace>
  <inkml:trace contextRef="#ctx0" brushRef="#br0" timeOffset="24816.51">14473 1453 32255 0,'0'0'1424'0,"0"0"304"0,0 0-1392 0,0 0-336 0,6-4 0 0,8-1 0 15,7 0 2240-15,1 1 368 0,5 0 80 0,3 0 0 16,2-1-1376-16,6-1-288 0,4 0-48 0,5-1-16 31,3 0-2240-31,8-1-464 0</inkml:trace>
  <inkml:trace contextRef="#ctx0" brushRef="#br0" timeOffset="25472.68">16282 1504 10127 0,'-10'-3'448'0,"4"3"96"0,-1 0-544 0,0 3 0 0,2-1 0 0,0 2 0 16,-1 2 3360-16,4 0 560 0,-1-2 112 0,2 1 32 15,1 2-2592-15,1-1-528 0,2 2-112 0,1 0 0 16,0 0-512-16,2-1-80 0,-1 1-32 0,3 1 0 16,1 1-208-16,1-1 176 0,-1 1-176 0,0 1 160 15,-1-2-32-15,-2 1 0 0,2-2 0 0,-2 1 0 16,0-1-128-16,-1-2 0 0,-1 2 0 0,-4-8-176 16,0 0 176-16,0 0-160 0,0 0 160 0,0 0-160 31,0 0-304-31,0 0-64 0,6-1-16 0,2 0 0 0,0-6-176 15,0 1-48-15,0-2 0 0,-1 1 0 0,-1 3 576 0,-6 4 192 0,7 0-144 0,1 3 144 0,0 2 416 0,-1 6 160 16,-1-2 48-16,2 2 0 0,1 2 160 16,0 0 48-16,0-1 0 0,2-1 0 0,-1-1-32 0,1-3 0 15,0-5 0-15,1 0 0 0,-1-5 32 0,-1-2 0 16,-1-4 0-16,-1-2 0 0,1 1-64 0,-4-3 0 16,-1-3 0-16,-1-1 0 0,-3-4-480 15,0 0-96-15,-2 0-32 0,0-1 0 16,-1-1-1712-16,1 1-352 0,0 0-64 0,0 2-13008 0</inkml:trace>
  <inkml:trace contextRef="#ctx0" brushRef="#br0" timeOffset="25972.83">16853 1356 18431 0,'-5'13'1632'0,"2"2"-1312"0,2 2-320 0,-3 1 0 15,0 2 2192-15,-1 2 368 0,0 0 80 0,0 1 16 16,-1 2-864-16,2 0-160 0,-1 0-32 0,1-2-16 0,2-1-960 15,-1 0-192-15,0-1-48 0,2-2 0 0,1-4-384 0,0 0 0 16,1-2-192-16,2-2 192 0,-2 1-320 0,1-3 64 16,-2-9 16-16,0 0 0 15,0 0-336-15,0 0-80 0,8-2-16 0,-1-5 0 16,0 1 48-16,1-4 16 0,0-4 0 0,-1-2 0 0,0-2 176 0,-2-3 48 16,0-1 0-16,-1-1 0 0,0-3 96 0,0 0 32 15,0 1 0-15,0 3 0 0,1-2 256 0,0 2 0 16,0 1 0-16,2 2 0 0,0 2 0 0,-1 1 0 15,1 2 0-15,-1 2 0 0,1 4 208 0,-3 2 112 16,-4 6 0-16,0 0 16 0,0 0-80 0,6 3 0 16,-6-3-16-16,7 8 0 0,-1 4 112 0,-1 2 32 15,-1 2 0-15,0 1 0 0,0 3 16 0,0 3 16 16,0 0 0-16,-2 4 0 0,1-3-96 0,0 1 0 16,-1-1-16-16,1-1 0 0,1 0-304 0,0 1 0 0,0-1 0 15,0 0 0 1,-1-4-464-16,1-1-160 0,-1-1-16 0,0-1-8736 0,-1-3-1744 0</inkml:trace>
  <inkml:trace contextRef="#ctx0" brushRef="#br0" timeOffset="26410.38">17278 1695 23551 0,'0'0'1040'0,"0"0"224"0,0 0-1008 0,0 0-256 15,0 0 0-15,0 0 0 0,0 0 1584 0,8-1 272 16,1-1 48-16,-2-2 16 0,-3 0-1024 0,1-2-208 15,0-1-48-15,-1-1 0 0,-2-1-288 0,1 0-64 16,0-1-16-16,-2 0 0 0,-1 0-48 0,-1-1-16 16,-1-2 0-16,0 0 0 0,-2 0 48 0,0 1 16 15,-1 1 0-15,-2 0 0 0,-1 2 320 0,1 3 64 16,0-2 16-16,-2 2 0 0,-1 4-128 0,0 2-32 16,3 0 0-16,0 4 0 0,1 2-80 0,0 3-32 15,1 3 0-15,1 4 0 0,2 2-112 0,2 0-32 0,1 2 0 0,2-1 0 16,0 1-256-16,4-2 128 15,1 0-128-15,0-1 0 0,-1-2 0 0,3-1 0 0,0-3-192 0,2-1 48 32,-2-1-1376-32,2-1-272 0,0-2-48 0,-1 0-9424 0,1-4-1904 0</inkml:trace>
  <inkml:trace contextRef="#ctx0" brushRef="#br0" timeOffset="26707.22">17532 1502 13823 0,'0'0'1216'0,"2"8"-960"0,-1 1-256 0,-1 3 0 16,0 1 2528-16,0 2 464 0,-1 0 80 0,-2 2 32 0,2 1-1056 0,-1 1-224 16,1-2-32-16,0 0-16 0,-2 2-1184 0,2-3-224 15,0-1-48-15,2-2-16 0,0-2-304 0,2-3 0 16,-3-8 128-16,0 0-128 16,0 0-352-16,0 0-128 0,0 0-32 0,9-3 0 15,-1-2-224-15,0-3-48 0,-2-1-16 0,-1-2 0 0,1 0 464 0,0-2 80 16,1-2 32-16,-2 1 0 0,-1 0 224 0,0-2 192 15,3 0-48-15,0 2 0 0,0 0 368 0,-1 2 64 16,-1 2 0-16,0 2 16 0,1 2 464 0,-6 6 96 16,8 0 0-16,-1 3 16 0,-1 1-368 0,-1 3-80 15,-1 2-16-15,1 4 0 0,-1 1-240 0,1 2-48 16,0-2-16-16,3 2 0 0,-1 1-400 0,-1 0 0 16,1 2 0-16,-2-5 0 15,0 2-2160-15,-1-4-400 0,0 1-96 0</inkml:trace>
  <inkml:trace contextRef="#ctx0" brushRef="#br0" timeOffset="26957.42">16935 969 27583 0,'0'0'1216'0,"-1"11"256"0,-2-2-1168 0,1 3-304 0,-1 2 0 0,1 0 0 0,-1 2 2048 0,2 3 368 16,-2 1 64-16,0 2 16 0,0 3-1040 0,0 2-208 16,-2 3-32-16,-1-1-16 0,3-3-848 0,-1 3-160 15,0 1-48-15,0 1 0 16,0-1-1392-16,0 1-288 0,0 1-48 0</inkml:trace>
  <inkml:trace contextRef="#ctx0" brushRef="#br0" timeOffset="27710.1">18779 1180 25279 0,'0'0'560'0,"0"0"112"0,0 0 32 0,22-6 0 0,-22 6-576 0,10 0-128 0,3 0 0 0,3 1 0 16,2 2 384-16,3 1 64 0,1 1 0 0,3 0 0 15,0 0 128-15,1 2 48 0,-1-3 0 0,-1 2 0 16,1 3-176-16,-1 1-48 0,-2-3 0 0,-3 3 0 15,0-4 64-15,-4 2 16 0,-3 0 0 0,-3 0 0 16,-2-1-352-16,-3 2-128 0,-3 1 0 0,-4-1 144 16,-2 0 112-16,-3 1 0 0,-2 3 16 0,-2 0 0 15,-1-1-272-15,-1-1 0 0,-2-2 0 0,2-2-144 32,-1 0-240-32,4 0-32 0,0-5-16 0,3 2 0 0,3 0 32 0,5-4 0 0,0 0 0 0,0 0 0 15,0 0 32-15,0 0 16 0,8 6 0 0,2 1 0 0,3-1 160 0,3 1 16 16,2 1 16-16,1 1 0 0,0 0 160 0,1 2 128 15,1-4-128-15,-2 4 176 0,-1 1 528 0,-2-3 96 16,-3 2 32-16,-2 0 0 0,-4 1 384 0,-1-2 64 16,-4 2 32-16,-3-1 0 0,-4 1-32 0,-4 1 0 15,-5-1 0-15,-1 0 0 0,-3-2-416 0,-3 1-96 16,-3-2 0-16,1 1-16 0,-1-3-528 0,2-1-96 16,-1-1-128-16,1-1 176 15,-1-2-960-15,4-1-192 0,2-2-48 0,4-1-11424 16,4 1-2288-16</inkml:trace>
  <inkml:trace contextRef="#ctx0" brushRef="#br0" timeOffset="28146.51">19999 1535 26719 0,'0'0'1184'0,"1"9"240"0,2 7-1136 0,1 2-288 0,1 0 0 0,0 2 0 16,0-2 1088-16,2 2 144 0,0 1 48 0,0-1 0 16,1 3-528-16,0-5-112 0,0 1 0 0,-2 0-16 15,1-2-416-15,-2-3-80 0,0-1 0 0,-2 0-128 16,-2 0 256-16,-1 0-64 0,0 0-16 0,-2-5 0 16,-2 0 16-16,-2-2 0 0,0-1 0 0,6-5 0 15,-8 0 64-15,-1-1 32 0,0-3 0 0,0-2 0 0,0-3-96 0,1-3 0 16,0-2-16-16,1-3 0 0,2-7-432 0,1-3-96 15,0-5-16-15,3-1 0 16,0-4-448-16,2-3-80 0,2 1-32 0,1 3 0 16,1 5 416-16,1 2 64 0,3 2 32 0,2 4 0 0,-1-1 416 0,2 5 256 15,0 3-48-15,2 5 0 0,1 5 448 0,-1 3 96 16,-1 3 16-16,0 6 0 0,-1 1-80 0,-1 4-16 16,0 1 0-16,-2-1 0 0,0 4-144 0,-4 2-16 15,-1-2-16-15,-1 3 0 0,-2 2-304 0,-1 1-48 16,-1 0-16-16,-3 0 0 15,-4-1-592-15,2 0-128 0,-2-2-32 0,0-1 0 16,0-2-1568-16,0-2-320 0,0-7-64 0</inkml:trace>
  <inkml:trace contextRef="#ctx0" brushRef="#br0" timeOffset="28287.05">20388 988 17503 0,'0'0'1552'0,"-2"10"-1232"0,-2 3-320 0,3 4 0 16,0 0 2304-16,-1 4 384 0,0-2 96 0,-1 3 16 16,2 3-1168-16,0 3-224 0,-1 2-64 0,1 1 0 15,0 1-1472 1,-1 1-320-16,1 2-48 0,1-2-8800 0,-1-2-1776 0</inkml:trace>
  <inkml:trace contextRef="#ctx0" brushRef="#br0" timeOffset="28570.14">20617 1025 6447 0,'8'-15'272'0,"-6"8"80"0,0 1-352 0,-2 6 0 16,0 0 0-16,0 0 0 0,0-7 5312 0,0 7 976 16,0 0 208-16,-7 5 32 0,-1 4-3584 0,-1 4-704 15,-1 2-160-15,-1 2-32 16,0 4-1136-16,-2-1-224 0,-2 3-48 0,1-1-16 0,0 1-160 0,-1-1-16 15,2-2-16-15,0 1 0 0,-1 1-112 0,1 0 0 0,0 0-16 16,1-2 0-16,2-1-304 0,0-3 160 0,5 0-160 0,0 2 128 16,1-2-304-16,2 2-64 0,0-4-16 0,4-1 0 31,0 0-1648-31,3-1-336 0,2 0-64 0,2-3 0 16,4 0-1168-16,1-5-240 0</inkml:trace>
  <inkml:trace contextRef="#ctx0" brushRef="#br0" timeOffset="28868.39">20797 1239 20271 0,'0'0'896'0,"-7"-1"192"16,1 0-880-16,-1 1-208 0,-2 0 0 0,0 1 0 0,-1 1 2832 0,-1 5 528 15,1-1 96-15,-1 1 32 0,2-2-2000 0,0 3-400 16,1 0-64-16,2 1-32 0,1 3-832 0,2-1-160 16,2 2 0-16,1-2 0 0,0-1-128 0,1 1 128 15,2 0-128-15,0-3 128 0,3 0-192 0,-1-3 64 16,1-1 0-16,1 1 0 0,1-5 128 0,0 0-128 15,-8 0 128-15,9-2-128 0,0-2 128 0,1-1 0 16,1-3-144-16,-2 0 144 0,0 0 0 0,0 0 0 16,-1-1 0-16,-2 2 0 0,1 0 0 0,-2 0 0 15,0 1 0-15,-1-2 128 0,-1 2 304 0,-3 6 48 16,0 0 16-16,0 0 0 0,0 0 32 0,0 0 16 16,0 0 0-16,0 0 0 0,1 7-352 0,0 3-64 15,-1 0 0-15,0 2-128 0,2-1-192 0,0 2-128 16,1-2-48-16,1 2 0 15,1 0-3344-15,2 0-656 0</inkml:trace>
  <inkml:trace contextRef="#ctx0" brushRef="#br0" timeOffset="29009.03">21145 930 23951 0,'-7'-21'1056'0,"5"12"224"0,-2 1-1024 0,0-2-256 0,1 1 0 0,0 1 0 16,-3 1 1440-16,2 2 224 0,0 1 64 0,4 4 0 15,0 0-1120-15,-2 9-224 0,-1 2-32 0,3 1-16 16,0-1-1392-16,3 2-288 0,1-1-48 0</inkml:trace>
  <inkml:trace contextRef="#ctx0" brushRef="#br0" timeOffset="29243.38">21230 1107 25103 0,'-12'11'1104'0,"8"-5"240"0,0 1-1072 0,-1-1-272 16,0 4 0-16,1-1 0 0,3 0 1392 0,1 3 208 16,2-2 64-16,2 2 0 0,3 1-1136 0,2 1-208 15,2 2-64-15,2-2 0 0,2 0-256 0,0-1 0 16,2 0 0-16,0 1 0 0,0-3 192 0,0 1-32 16,-2-2 0-16,2 6 0 0,-4-3 544 0,-6-2 128 15,-7-11 0-15,2 7 16 0,-4 2 432 0,0-2 64 16,-6 2 32-16,-1-1 0 0,-3-2-416 0,-1 1-64 0,-3-1-32 15,-1 2 0 1,1 0-1568-16,-1 0-320 0,-2-2-64 0</inkml:trace>
  <inkml:trace contextRef="#ctx0" brushRef="#br0" timeOffset="29680.8">22845 1231 30351 0,'0'0'1344'0,"0"0"272"0,-6 0-1296 0,-1 2-320 0,0 0 0 0,2 5 0 16,0 1 688-16,1 2 64 0,2-2 16 0,-1 5 0 16,0 2-400-16,3 4-80 0,0 0-16 0,3 1 0 15,2-1-272-15,2 2 0 0,-1-1 0 0,3-1 0 32,0 0-2384-32,1-4-384 0,-1-3-80 0</inkml:trace>
  <inkml:trace contextRef="#ctx0" brushRef="#br0" timeOffset="30071.38">23202 1321 11055 0,'-1'19'976'16,"-2"-4"-784"-16,1 2-192 0,-2 0 0 0,0 0 2704 0,1-3 496 16,1-1 112-16,0-2 16 0,1-3-1616 0,1-8-320 15,0 0-64-15,0 0-16 0,0 0-784 0,8-2-144 16,0-2-48-16,0-3 0 0,-1-5-336 0,3-2 0 16,-1-2 0-16,0 0-128 0,-1-1 128 0,1-1 0 15,0-2 0-15,0 2 0 0,-1 0 224 0,0 1 80 16,-1 0 16-16,0 3 0 0,-1 1 768 0,1 1 144 15,-3 5 48-15,-4 7 0 0,0 0-400 0,0 0-80 16,6 7-16-16,0 1 0 0,-5 4-480 0,2 1-112 0,-1 1 0 0,1 3-16 16,1-2-176-16,0 4 0 0,-1-1 0 0,1-1 0 15,2 2-336-15,0-2-48 0,1 0-16 0,0-1 0 32,1-2-2208-32,1-1-432 0,1-1-96 0</inkml:trace>
  <inkml:trace contextRef="#ctx0" brushRef="#br0" timeOffset="30347.41">23655 1102 13823 0,'0'0'608'0,"0"0"128"0,0 0-592 0,-3 9-144 0,3 4 0 0,-1 0 0 16,-1 2 3584-16,2 3 704 0,0 2 128 0,2 3 16 16,0 4-2640-16,2-1-512 0,1-1-128 0,2-1 0 15,0-2-816-15,0-1-144 0,1-3-48 0,0-1 0 16,1-4 80-16,-1 0 16 0,1-4 0 0,-2-1 0 15,-1-2 80-15,-1-3 32 0,-5-3 0 0,0 0 0 16,0 0-32-16,7-3 0 0,-2-2 0 0,0-3 0 16,-1 1-16-16,-1-2-16 0,-1-5 0 0,1 1 0 15,0-1-288-15,-1-2-224 0,0 0 32 0,0-4 16 16,1-2-1552-16,1-2-320 0,0 0-64 16,2 1-16-16,1 3-1264 0,0 0-256 0,8-17-64 15,-1 11 0-15</inkml:trace>
  <inkml:trace contextRef="#ctx0" brushRef="#br0" timeOffset="30566.24">23977 1053 13823 0,'0'0'608'0,"-3"9"128"0,-1 3-592 0,-1 2-144 16,0-1 0-16,-2 1 0 0,-1 3 3248 0,2 0 608 15,-1 1 128-15,2-1 32 0,0 3-2064 0,1-1-416 16,1 0-64-16,2-1-32 0,0 2-608 0,2-2-128 16,2-1-32-16,2 1 0 0,3-1-288 0,1-3-48 15,0-2-16-15,3-2 0 0,-1-2-176 0,1-3-144 16,0-2 192-16,0-3-192 0,-1-1 272 0,0-4-48 15,-3-1-16-15,-1 0 0 0,0-2 48 0,-3-1 0 16,-3-2 0-16,-1 0 0 0,-1-1-64 0,-3-1-16 16,-1-1 0-16,-2-1 0 15,-1 0-512-15,1-1-112 0,-1-5 0 0,-1 2-16 16,0-2-2576-16,-1 2-512 0,4-3-96 0,1 1-32 0</inkml:trace>
  <inkml:trace contextRef="#ctx0" brushRef="#br0" timeOffset="30706.8">24127 813 21183 0,'0'0'944'0,"0"0"192"0,7-4-912 0,-7 4-224 0,0 0 0 0,8 5 0 16,-1 3 2768-16,-2 2 512 0,-1 3 112 0,0 4 0 15,-2 4-1808-15,0 4-368 0,-2 5-80 0,1 4-16 16,0-2-736-16,2 2-160 0,-2 0-32 0,2-1 0 16,-1-1-448-16,2 0-112 0,3-1-16 0,-1-2 0 15,1-5-2768-15,-1-3-560 0,1-4-128 0</inkml:trace>
  <inkml:trace contextRef="#ctx0" brushRef="#br0" timeOffset="30972.42">24391 1036 13823 0,'0'0'1216'0,"-4"6"-960"16,0 3-256-16,2 1 0 0,-2 3 3264 0,1 1 592 15,1 3 128-15,0 4 32 0,1 0-2288 0,1-1-464 16,3-3-96-16,-1 3-16 0,4-1-448 0,0-2-112 15,3-2-16-15,0-1 0 0,-1-3-32 0,1-1-16 16,0-4 0-16,0-2 0 0,2 0 512 0,-2-1 112 16,-1-2 0-16,0 1 16 0,-2-4-80 0,1-2-32 0,-1-1 0 0,1-1 0 15,-1-4-480-15,1 0-112 0,-2-2-16 0,0-1 0 16,0-2-304-16,1-1-144 0,-1-1 128 0,-1 0-128 31,0 1-1008-31,0-3-272 0,-2-1-64 0,2-1-16 16,0-1-2208-16,-3-2-432 0</inkml:trace>
  <inkml:trace contextRef="#ctx0" brushRef="#br0" timeOffset="31239.83">24656 1081 19295 0,'16'24'848'0,"-5"-10"176"0,2 2-816 0,2-1-208 0,-1 0 0 0,2 0 0 16,1-3 1280-16,0 0 224 0,1-2 32 0,-3-1 16 16,1-2-384-16,-2-2-80 0,-1-2 0 0,-1-2-16 15,-1-2-48-15,-2 0 0 0,-9 1 0 0,9-4 0 16,-3-3 16-16,0-2 0 0,-2-1 0 0,-2-1 0 0,-1 1-192 0,-1-1-32 15,-2 0-16-15,-2 0 0 0,0 2 80 0,-3-3 16 16,-2 2 0-16,0 1 0 0,0 1-272 0,0 1-48 16,-1 3-16-16,0 2 0 0,10 2-224 0,-11 4-32 15,-2 2-16-15,2 5 0 0,5 0-288 0,2 2 0 16,1-2-128-16,4 2 128 16,5 1-512-16,-1 2-16 15,3 0 0-15,2-2 0 0,3-4-1536 0,3 2-304 0,2 0-64 0,-4-4-16 16,2-2-1296-16,2 1-256 0,20 2-48 0,-7-4-16 0</inkml:trace>
  <inkml:trace contextRef="#ctx0" brushRef="#br0" timeOffset="31568.04">25171 1247 23727 0,'8'-13'1040'0,"-6"2"240"0,-2-2-1024 0,0-2-256 0,-1 4 0 0,-2-2 0 15,-1-1 2176-15,-1-2 384 0,-1 1 64 0,-2-1 32 16,-1 0-1072-16,0 3-224 0,-2 3-32 0,3 5-16 16,1 1-752-16,-1 4-160 0,0 5-16 0,-1 3-16 15,0 2-160-15,1 3-16 0,-3 2-16 0,5 3 0 16,1-1-176-16,2 2 0 0,3-2 0 0,3 3 0 15,2-1 0-15,1 1 0 0,4-3-128 0,4 4 128 16,2-4 0-16,1-4 0 0,1 0 0 0,0-4 0 16,2-2 176-16,-1-5 0 0,-2 1 0 0,-1-2 0 15,-1-4-32-15,0 0 0 0,-2-9 0 0,0-1 0 16,-1 0 160-16,-1-3 16 0,0-5 16 0,-1-2 0 16,-1-2-80-16,-1-1-32 0,-1-1 0 0,-1-5 0 0,-2-4-224 0,0-6 0 15,0-2 128-15,-2-3-128 0,-3-2 0 0,1 1 0 16,-1-1 0-16,0 2 0 15,-5 4-272-15,2 6-160 0,0 10-16 0,1 6-16 0,-3 7 288 0,1 5 176 16,5 9-192-16,0 0 192 0,0 0 0 0,0 0 224 16,-6 13-16-16,2 6 0 0,4 7-208 0,0 7 144 15,0 5-144-15,4 3 128 0,2 1-128 0,3 2 0 16,0 2 0-16,3 0 0 0,0-2-128 0,2-1-64 16,4-3-16-16,1-2-12160 15,0-3-2432-15</inkml:trace>
  <inkml:trace contextRef="#ctx0" brushRef="#br0" timeOffset="41949.22">12007 3448 26719 0,'3'-23'2368'0,"-3"23"-1888"0,0 0-480 0,0 0 0 16,-1 8 688-16,1 1 32 0,2 3 16 0,3 1 0 15,4 8-96-15,2 4-32 0,2 5 0 0,1 2 0 0,2 4-320 0,0 0-64 16,-1 3-16-16,0-1 0 0,-1 1-64 0,-1 0-16 16,-1-5 0-16,1-1 0 0,-3-3 0 0,-1-3 0 15,-1-3 0-15,0-4 0 0,-3-1 32 0,-2-4 0 16,-2-3 0-16,-2-3 0 0,1-9 96 0,0 0 0 15,-7 3 16-15,-1-3 0 0,-1-7 16 0,0-3 0 16,-3-3 0-16,1-2 0 0,-2-2-288 0,0-1 128 16,-2-5-128-16,1-5 0 0,-2-3 0 0,1-3-192 15,-1-2 0-15,0-7 0 16,3-7-304-16,2-1-48 0,1-1-16 0,4 4 0 16,2 2 0-16,4 6 0 0,1 3 0 0,5 6 0 0,1 5 560 0,2 4 0 15,5 4 192-15,2-1-48 0,5 4 48 0,3 3 16 0,1 2 0 16,1 3 0-16,1 0 48 0,0 5 16 0,-2 1 0 0,-3 2 0 15,0 1 112-15,-5 4 32 0,-4 0 0 0,-2 5 0 16,-3 0 96-16,-3 4 32 0,-5 2 0 0,-4 1 0 16,-4 4-32-16,-1 0 0 0,-1 6 0 0,-2-2 0 15,-2-2-352-15,-2 1-160 0,0 0 128 0,1-3-128 32,-1-2-1376-32,0-3-352 0,2-3-80 0,1-4-8656 0,3 0-1728 0</inkml:trace>
  <inkml:trace contextRef="#ctx0" brushRef="#br0" timeOffset="42106.97">12563 3179 24879 0,'0'0'2208'0,"5"5"-1760"0,1 0-448 0,1 3 0 0,1 0 1728 0,1 3 272 16,-3 0 48-16,2 4 16 0,0 3-720 0,0 1-160 31,0 2-32-31,-1 1 0 0,3 1-832 0,-3 0-192 15,0 3-128-15,-1 2 192 16,1 0-2016-16,-1 1-400 0,-2 0-80 0</inkml:trace>
  <inkml:trace contextRef="#ctx0" brushRef="#br0" timeOffset="42294.46">12432 3828 8287 0,'0'0'368'0,"-6"-4"80"0,-1 0-448 0,7 4 0 0,0 0 0 0,0 0 0 16,0 0 4944-16,4-5 912 0,3 0 176 0,3 0 48 15,4 0-3984-15,3 1-800 0,2-3-144 0,3 1-48 16,-1-1-336-16,3-1-64 0,6 1 0 0,-1-1-16 16,0-3-352-16,-1 2-64 0,1-1-16 0,0-1 0 15,-1 1-256-15,0 1 0 0,-2-4 0 0,-1 1-144 32,-2 0-2352-32,-3 0-480 0,-2 1-96 0</inkml:trace>
  <inkml:trace contextRef="#ctx0" brushRef="#br0" timeOffset="42481.93">12491 3156 19343 0,'0'0'848'16,"0"0"192"-16,-4-3-832 0,4 3-208 0,0 0 0 0,0 0 0 0,1-9 3728 0,6 1 704 16,6 2 144-16,3 0 32 0,0 0-3200 0,5 1-624 15,4-1-128-15,2 2-16 0,3 2-512 0,3 1-128 16,1-3 0-16,2 1 0 0,2-1 0 0,1 4-192 15,-1 1 64-15,0 2 0 16,0 0-2944-16,-2 2-576 0</inkml:trace>
  <inkml:trace contextRef="#ctx0" brushRef="#br0" timeOffset="42669.46">13324 3205 17503 0,'0'0'1552'0,"0"0"-1232"0,0 0-320 0,0 0 0 0,4 8 3216 0,2-2 592 0,4 1 112 0,3-3 32 16,4 0-2256-16,3-2-448 0,4 1-96 0,1-2 0 15,-2 1-832-15,2-1-176 0,0 2-16 0,1-3-128 32,1 0-1472-32,-1 0-416 0,-1 0-80 0,-3 1-12144 0</inkml:trace>
  <inkml:trace contextRef="#ctx0" brushRef="#br0" timeOffset="42856.89">13397 3548 36111 0,'0'0'1600'16,"0"0"320"-16,0 0-1536 0,0 0-384 0,8 4 0 0,4-4 0 0,6-1 1120 0,4-2 144 15,3-1 16-15,3-1 16 0,5 0-448 0,0-4-80 16,2-1-32-16,3 0 0 0,2 2-576 0,3 2-160 15,0-1 0-15,1 2-12816 16,2 4-2624-16</inkml:trace>
  <inkml:trace contextRef="#ctx0" brushRef="#br0" timeOffset="43544.28">15184 3276 3679 0,'-5'-3'320'0,"-3"0"-320"16,-1-1 0-16,0 2 0 0,0-1 3328 0,-1 1 608 16,-2-4 112-16,0 1 32 0,-2 0-1840 0,-1 0-384 15,1-2-64-15,1 2 0 0,0 1-304 0,0 1-48 16,-1 2-16-16,-1 2 0 0,1 3-672 0,0 3-144 16,-1 2-32-16,2 4 0 0,0 4-128 0,1 3-16 15,1 0-16-15,2 3 0 0,-1-1-144 0,4 0-16 16,1 0-16-16,1 0 0 0,3 0-240 0,1-1 128 0,2-4-128 0,2 0 0 15,1-6 128-15,2-2-128 0,2-3 0 0,1-1 0 16,2 1 0-16,1-6 128 0,0-6-128 0,3 0 0 16,-2-3 0-16,0-3 0 0,1-2 0 0,-1-2 0 15,-1 0 0-15,0-1 0 0,2-2 0 0,-4 1 0 16,0-1 0-16,-3 2 0 0,-2 1 0 0,-1 0 144 16,0 2 0-16,-1-1 0 0,-1 3 0 0,-2 3 0 15,-1 3 400-15,0 6 80 0,0 0 16 0,0 0 0 16,0 0-304-16,-4 6-48 0,0 3-16 0,1 6 0 15,-1 4-272-15,1 2 0 0,2 1 0 0,2 2 0 16,2 1 0-16,1-5 0 0,1 0 0 0,4 0 0 31,0-1-336-31,1-5-80 0,3 2-16 0,1-5 0 0,0-1-2384 0,0-1-496 16,2-2-80-16</inkml:trace>
  <inkml:trace contextRef="#ctx0" brushRef="#br0" timeOffset="43810.81">15298 3243 19343 0,'0'0'848'0,"2"12"192"0,2 2-832 0,2 3-208 15,-1 1 0-15,3 3 0 0,-1 1 1184 0,3 0 192 16,0-1 32-16,3 3 16 0,-1-2-96 0,1-1-32 16,0-3 0-16,2-2 0 0,0-3-112 0,-1-2-32 15,0-3 0-15,1-3 0 0,-2-2 224 0,-3 0 32 0,-1-3 16 0,-1-7 0 16,0 1-16-16,-4-5 0 0,-3-1 0 0,-1 1 0 15,-1-4-512-15,0 0-96 0,-1-1-32 0,-2-1 0 16,-1-2-512-16,-1-2-96 0,-2-1-32 0,0-2 0 16,-1 2-368-16,1-2-80 0,0-2 0 0,0-1-16 31,1-2-2224-31,0 1-448 0,2 2-96 0,1 2-14000 0</inkml:trace>
  <inkml:trace contextRef="#ctx0" brushRef="#br0" timeOffset="44279.39">15911 3187 29135 0,'-13'6'1280'0,"6"-2"288"0,-2 2-1248 0,-3-3-320 0,-1 4 0 0,0-1 0 0,0 1 1424 0,0 1 240 16,1 0 32-16,1 2 16 0,0-1-912 0,5 3-176 15,-1 1-48-15,3 3 0 0,2-2-416 0,3-1-160 16,5 0 0-16,1 0 144 0,-1 0-144 0,2-2 0 15,3 0 0-15,0 1 0 0,2-3 0 0,2 0 0 16,-1 2 0-16,-1-5 0 0,0-1 0 0,0 1 0 16,-1-5 0-16,1 2 0 0,-3-1 128 0,0-4-128 15,-3-1 0-15,0 2 128 0,-2-6-128 0,-1 1 0 16,-1-2-160-16,-1 0 160 0,0-2-208 0,-2-1 48 16,-3-3 16-16,-1 1 0 0,0 1-32 0,-2-2 0 15,-1 2 0-15,-1-1 0 16,-1-1-512-16,1 3-96 0,0-1-32 0,2 3 0 15,1 1 0-15,1 3 0 0,4 5 0 0,0 0 0 0,0 0 528 0,0 0 96 16,6 8 32-16,3 2 0 0,3 3 320 0,1 3 64 0,2 2 16 0,2 3 0 16,2 3 304-16,1 0 64 0,1 3 16 0,-2-1 0 15,-1-4 400-15,1 3 64 0,-1 1 32 0,-3-2 0 16,-3 1 304-16,-3-1 64 0,-2 0 16 0,-2 1 0 16,-5-1-256-16,-3-2-48 0,-2 0-16 0,-4-1 0 15,-3 0-368-15,-2 0-80 0,-2-2-16 0,-2-1 0 16,-1-1-368-16,-2 0-80 0,-3-6-16 0,1-1 0 15,-1-1-256-15,1-1 160 0,-3-1-160 0,4-6 128 32,1 0-1536-32,3-1-304 0,2-2-64 0,3-5-18848 0</inkml:trace>
  <inkml:trace contextRef="#ctx0" brushRef="#br0" timeOffset="44638.82">16836 3444 16575 0,'0'0'736'0,"2"-6"160"0,-2 1-720 0,0-1-176 16,0-3 0-16,0 0 0 0,-3-1 2448 0,0 1 464 16,1 1 96-16,-2 1 0 0,-3-3-1104 0,-1 3-240 15,1-1-32-15,-3 5-16 0,3 3-880 0,-1 4-176 16,-1 4-48-16,1 2 0 0,-1 2-272 0,0 2-64 15,0 3-16-15,1 2 0 0,0 0 16 0,4 2 0 16,3 0 0-16,2-2 0 0,3-2-176 0,2-1 128 0,4-2-128 0,0-2 128 16,0-3-128-16,3-1 192 0,0-1-192 0,3-3 192 15,2-2-16-15,-1-2 0 0,-2-5 0 0,-2 0 0 16,-2-2 240-16,1-1 48 0,-1-1 16 0,-2-2 0 16,-1-3-80-16,-3 0-16 0,-3 0 0 0,0-1 0 15,-2 1 128-15,-3 0 0 0,-1-1 16 0,-1 1 0 31,-2-3-912-31,-2 2-192 0,-4-2-48 0,0 1 0 16,-2 2-912-16,0-1-176 0,1 1-32 0,1 1-16 16,1 0-1120-16,3 2-240 0,2 4-32 0,4-3-8784 0</inkml:trace>
  <inkml:trace contextRef="#ctx0" brushRef="#br0" timeOffset="44873.09">17236 3050 15663 0,'3'-21'688'0,"-2"13"144"0,1 0-656 0,-2-2-176 15,-2-2 0-15,0-1 0 0,-1-2 4016 0,-1-1 768 16,-2 0 144-16,-1 3 48 0,1 2-2624 0,-1 1-528 16,1 0-96-16,0 3-32 0,3 4-1120 0,3 3-208 15,-7 1-48-15,2 5-16 0,1 7-304 0,1 6 0 16,2 5 0-16,1 6 0 0,1 2 0 0,1 4 0 16,1 5 0-16,3 0 0 0,2 2 0 0,2 0 0 15,2-1 0-15,2-1 0 0,-1-4 0 0,1 1 0 16,-1-4 0-16,0-1 0 0,-1-2 0 0,1 2 0 15,-1-5-160-15,0 0 160 16,-2-4-928-16,-2 1-64 0,-2-5-16 0,0-2-10368 0,-2-2-2064 0</inkml:trace>
  <inkml:trace contextRef="#ctx0" brushRef="#br0" timeOffset="45044.94">17003 3349 35295 0,'0'0'1568'0,"0"0"320"0,0 0-1504 0,0 0-384 0,7 2 0 0,2-1 0 16,2 1 1792-16,5-2 272 0,4 0 64 0,2-2 16 16,3 0-944-16,3-2-192 0,2 1-48 0,2-1 0 15,-1-1-512-15,1 3-96 0,2-4-32 0,2 5 0 16,-3-3-320-16,1 3-256 0,-1 1 32 0,1 1-13776 16,0 0-2752-16</inkml:trace>
  <inkml:trace contextRef="#ctx0" brushRef="#br0" timeOffset="46404.16">18579 2983 28271 0,'0'0'1248'0,"0"0"272"0,0 0-1216 0,0 0-304 15,0 0 0-15,0 0 0 0,0 0 1088 0,-1 11 176 16,1 6 16-16,0 8 16 0,1 7-464 0,1 6-112 15,-1 5-16-15,0 3 0 0,0 2-512 0,2 4-192 16,-2-1 144-16,2 1-144 0,1-2 0 0,0-1 128 16,1-3-128-16,0-3 0 15,2-4-496-15,-2-3-176 0,-1-3-32 0,0-4-9472 16,0-5-1904-16</inkml:trace>
  <inkml:trace contextRef="#ctx0" brushRef="#br0" timeOffset="46576.02">18525 3618 6447 0,'-6'-11'576'0,"0"-2"-576"0,-1 0 0 0,2 0 0 16,-1-2 5728-16,0 1 1040 0,2-2 208 0,2 2 32 16,0 0-4224-16,2 3-848 0,-1-1-160 0,1 6-48 15,3-2-1056-15,1 2-224 0,2 2-32 0,2-3-16 16,1 2-272-16,3 1-128 0,2 1 128 0,3 1-128 31,1 0-1568-31,2 1-400 0,1 0-80 0,1 1 0 0,3 1-1520 0,1 0-288 16</inkml:trace>
  <inkml:trace contextRef="#ctx0" brushRef="#br0" timeOffset="46982.22">18903 3420 14735 0,'0'0'1312'0,"-2"11"-1056"16,0 0-256-16,2 4 0 0,-2-1 2512 0,1 2 448 15,0 1 96-15,-1 0 16 0,1 1-1344 0,2 3-272 16,-1 0-48-16,2-1-16 0,-1 1-704 0,3 0-144 16,0-5-32-16,0-2 0 0,1-1-304 0,2-2-64 15,-1-4-16-15,2-1 0 0,0-4-128 0,0-2 160 16,-1-2-160-16,2-4 160 0,1-1-16 0,-1-4 0 15,0-4 0-15,-1-1 0 0,-3-2 0 0,0-3 0 16,0 1 0-16,-1 1 0 0,-1-1-16 0,-1-1-128 16,1 0 192-16,-2 3-64 0,1 0 160 0,-2 2 32 15,0 2 0-15,0 1 0 0,0 1-144 0,-2 2-32 16,1 1 0-16,0 3 0 0,1 6-144 0,0 0 0 16,0 0 0-16,0 0 0 0,0 0-224 0,0 10 80 0,1 1 16 15,2 2 0-15,-1 3 128 0,3 1-192 0,2 1 192 0,1-4-192 16,1 1 192-16,0-1 0 0,2 0 0 0,-1 0 0 15,2-3 0-15,-1 1 0 0,0 0-144 0,1-1 144 16,-1 1 0-16,0-3 0 0,-1 0 0 0,1-1 0 16,-2-1 0-16,0-2 0 0,-1 0 128 0,2-2-128 15,-2-3 384-15,0-3-16 0,0-2 0 0,-2-2 0 16,1 0 192-16,-2-4 32 0,-1-1 16 0,0 1 0 16,0-2-224-16,-2-2-32 0,1-2-16 0,-2 0 0 15,-1-1-208-15,0 1-128 0,-1-2 128 0,-1-2-128 16,0-1-512-16,-1-2-192 15,-1-1-16-15,0 5-16 0,-1-4-2544 16,0 5-512-16</inkml:trace>
  <inkml:trace contextRef="#ctx0" brushRef="#br0" timeOffset="47279.15">19509 3375 13823 0,'0'0'608'0,"0"0"128"15,-8 2-592-15,0 3-144 0,0 1 0 0,-1 0 0 0,0 1 3904 0,0 3 736 16,1-2 160-16,0 5 16 0,2 4-3040 0,1 0-624 16,2 1-112-16,2 2-16 0,1 1-640 0,2-1-128 15,2 1-32-15,4-1 0 0,1-2-224 0,4 0 128 16,3-1-128-16,2-2 0 0,2-4 128 0,1-2-128 16,-1-2 0-16,3-2 144 0,-1-4 32 0,0-1 0 15,-1-3 0-15,-2-4 0 0,0-3 336 0,-3-3 80 0,-1 2 16 16,-3-2 0-16,-5 0 208 0,-1 0 32 0,-4 0 16 0,-2 0 0 15,-8 1-96-15,-1 1-32 0,-4 0 0 0,-2 1 0 16,-5-3-368-16,0-2-80 0,0 2-16 0,-4 2 0 31,-3-1-944-31,-1 0-192 0,2-1-32 0</inkml:trace>
  <inkml:trace contextRef="#ctx0" brushRef="#br0" timeOffset="48343.08">20836 3320 17503 0,'5'15'768'0,"-2"-5"176"0,-1 1-752 0,2 8-192 0,0-1 0 0,-1 4 0 15,-2 1 1792-15,0 2 320 0,-1 3 64 0,2-5 0 16,-1 1-832-16,0-2-192 0,1 0-16 0,-1-1-16 15,-1 0-752-15,1-4-160 0,2-4-16 0,-2-3-16 0,-1-1-48 0,0-9-128 16,0 0 192-16,0 0-64 0,0 0-128 0,4-6 0 16,1-5-160-16,1-2 160 15,-1-2-480-15,1-2 0 0,-1 0 0 0,2-4 0 0,-2 0 256 0,2-1 48 16,-1 1 16-16,2-1 0 0,0 1 160 0,0 3 0 16,0-2 0-16,-1 3 0 0,3-1 256 0,-1 2 64 15,-2 4 32-15,3 3 0 0,-3 3 160 0,1 2 16 16,0 4 16-16,-8 0 0 0,7 6-96 0,-1 4-32 15,-1 3 0-15,-1 0 0 0,-1 4-96 0,-1 0-32 16,1 2 0-16,0 1 0 0,-1-1-112 0,1 1-32 16,1-3 0-16,-2 0 0 0,1-6-144 0,1 1 0 15,0-5 144-15,-4-7-144 0,6 6 0 0,-6-6 0 16,0 0 0-16,8-6 0 0,0-1 0 0,0-5-192 16,-2 1 64-16,0-6 0 15,0 0-448-15,1-1-96 0,-1-2-16 0,-1-1 0 0,-1-2 1056 0,0 0 208 0,0 3 32 0,-3-4 16 16,2 5-624-16,0-1 0 0,-1 4 0 0,-1 3 0 15,-1 3 384-15,0 3 48 0,0 7 16 0,0 0 0 16,0 0-448-16,0 0-272 0,0 8 32 0,2 7 16 16,-1-1 224-16,2 4 0 0,-1 2 0 0,1 1 0 15,-1-4 0-15,2 2 0 0,0-2 0 0,2 0-144 16,0-1 144-16,2-2 0 0,1-2 0 0,1-2 0 16,1-7-336-16,-1-2 16 0,1-1 0 0,-1-4 0 15,1-2 32-15,-1-2 16 0,-1-3 0 0,-1 0 0 16,0-2 128-16,-2-2 144 0,0 1-208 0,-3-3 80 15,0 3 128-15,0-3 0 0,-1 0 0 0,0 1 0 0,-2 2 0 16,0 1 144-16,0 0-144 0,-3 1 0 0,0 1 0 0,1 2 0 16,-1 2 0-16,1 1 0 0,2 6 192 0,0 0-192 15,-6 2 192-15,2 3-192 0,0 4 0 0,2 4 0 16,1 3 0-16,1 3 0 0,1 3 0 0,3-1-192 16,1 0 192-16,2-3-192 0,2 1 192 0,1-2 0 15,3-2 0-15,1 0-144 0,2-2 144 0,-2-3 0 16,1-1 0-16,-1-2 0 0,-1-1 192 0,-1-6 128 15,-2 0 32-15,1-2 0 0,-2-2 448 0,-3-3 96 16,0-2 0-16,-2 0 16 0,-2-2-208 0,-2 1-32 16,-2-2-16-16,-2-1 0 0,0-1-336 0,-4 0-64 15,-1-1 0-15,-2 1-16 0,0 0-240 0,-1-1 128 16,-2 2-128-16,2 0 0 16,0-3-576-16,3 6-192 0,1-2-64 0,3 3 0 15,1 0-2880-15,3 0-592 0</inkml:trace>
  <inkml:trace contextRef="#ctx0" brushRef="#br0" timeOffset="48610.03">21751 3173 5519 0,'0'0'496'0,"0"0"-496"0,0 0 0 0,-6 3 0 16,-3 0 3984-16,-2 1 704 0,-1 0 144 0,-1 1 32 16,0 0-2800-16,0 2-544 0,0-1-112 0,2 1-32 15,0-2-752-15,2 0-160 0,1-1-16 0,8-4-16 16,0 0-432-16,0 0 0 0,1 8 0 0,2-1 0 0,2-1 0 0,2-2 0 15,2 2 0-15,3 2-176 0,2-1 176 0,0 1-128 16,1-1 128-16,-1 3-128 0,2-1 384 0,-1 0 64 16,1 3 32-16,-2-3 0 0,-1 1 608 0,-1 1 112 15,-2-1 16-15,0 2 16 0,-4-1-160 0,-1 1-48 16,-1 0 0-16,-2 0 0 0,-2-1-320 0,-3 1-80 16,-1-3-16-16,0 2 0 0,-1 0-272 0,-2-1-48 15,0-3-16-15,0 0 0 16,-1-3-512-16,0-2-96 0,1 0-32 0,0-4 0 15,1-2-3056-15,0-2-608 0</inkml:trace>
  <inkml:trace contextRef="#ctx0" brushRef="#br0" timeOffset="48766.27">21880 2927 24879 0,'0'0'2208'0,"9"-2"-1760"0,1-1-448 0,-1 3 0 15,1 2 1344-15,2 3 192 0,0 3 48 0,1 3 0 16,-2 5-608-16,2 5-112 0,0 2-32 0,2 5 0 15,-2 2-576-15,2 4-128 0,4-2-128 0,-2 3 176 16,-2 1-176-16,1 0 0 0,-2-1 0 0,-1 0 0 16,0-1-1344-16,-2-1-320 0,-2-2-48 0,0-1-7296 15,-2-4-1456-15</inkml:trace>
  <inkml:trace contextRef="#ctx0" brushRef="#br0" timeOffset="48938.19">21918 3295 24879 0,'0'0'2208'0,"0"-6"-1760"16,0 0-448-16,0 0 0 0,3-1 2592 0,2 1 432 16,3 1 96-16,1-2 16 0,3 1-1264 0,3-4-240 15,3 1-48-15,2-1-16 0,2-1-1056 0,2 2-192 16,0 0-64-16,1 1 0 0,1 1-256 0,3 0-192 16,1 2 16-16,3-2-12384 15,3-1-2480-15</inkml:trace>
  <inkml:trace contextRef="#ctx0" brushRef="#br0" timeOffset="49500.57">23548 3093 33167 0,'-21'-9'1472'0,"12"6"304"0,-3 3-1424 0,-2 0-352 15,-2 2 0-15,0-1 0 0,-1 3 1088 0,0-2 128 16,-1 1 48-16,3 1 0 0,-2 2-624 0,1 1-128 16,-1 2-32-16,0-1 0 0,3 1-480 0,2-1 0 15,0 2 0-15,3 2 0 0,1-5 0 0,3 2 0 16,3 0 0-16,3 0 0 0,1 0-192 0,4-1-16 15,0 0-16-15,5 1 0 0,2 3-96 0,-2-5-32 16,2 4 0-16,3-2 0 0,1 0 176 0,0-2 48 16,3-1 0-16,-2 1 0 0,0-1 128 0,-1-1 0 0,-3 2 0 0,-1-2 0 15,-2 2 0-15,-3-4 224 0,-3 4-48 0,-3 1-16 16,-3-2 288-16,-3 3 48 0,-2 2 16 0,-3-2 0 16,-4-1-128-16,-2 1 0 0,-2 0-16 0,0 2 0 15,-1-1-240-15,1 0-128 0,1 2 128 0,1-4-128 31,-1-2-336-31,3 0-144 0,1-2-32 0,2-4 0 16,3 1-1760-16,7-1-352 0,0 0-80 0,0 0-11888 0</inkml:trace>
  <inkml:trace contextRef="#ctx0" brushRef="#br0" timeOffset="49641.17">23679 3319 16575 0,'0'0'736'0,"0"0"160"15,3 9-720-15,0 1-176 0,-1 1 0 0,0 2 0 16,-2 0 2688-16,0-3 512 0,1 0 112 0,-1 2 16 0,0 1-2112 0,0-1-432 15,1-2-80-15,2 2 0 16,-2-1-2704-16,2-1-544 0</inkml:trace>
  <inkml:trace contextRef="#ctx0" brushRef="#br0" timeOffset="49777.9">23635 3148 6447 0,'-10'-21'272'0,"7"12"80"0,2 0-352 0,-2 0 0 0,1-3 0 0,0 1 0 0,2 0 4592 0,0 1 848 16,2 4 160-16,1-2 32 0,4 3-4192 0,1 2-848 15,1 1-160-15,3 0-12720 16</inkml:trace>
  <inkml:trace contextRef="#ctx0" brushRef="#br0" timeOffset="50215.35">23983 3247 20271 0,'-4'14'1792'0,"3"-6"-1424"15,0 1-368-15,-1 2 0 0,1 2 1392 0,-2-3 208 16,0-2 32-16,0 0 16 0,0-1 16 0,-1 0 0 15,2 1 0-15,2-8 0 0,0 0-1024 0,0 0-192 0,0 0-32 0,0 0-16 16,0 0-400-16,0 0 0 0,6-4 0 0,0-4 0 16,0-1-128-16,1-1-128 0,-1-5 0 0,1 2-16 15,-1-1 16-15,1-2 0 0,-2 1 0 0,0 0 0 16,0 2 256-16,2 1 0 0,-1 1 0 0,2 0 144 16,0 2 144-16,0 3 32 0,1 0 0 0,0 4 0 15,-1 2-112-15,0 1-16 0,-8-1 0 0,8 8 0 16,-2 1 32-16,-2 3 0 0,0 1 0 0,-2 1 0 15,1 1 96-15,0 0 0 0,-1 1 16 0,1-1 0 16,0 1-144-16,-2 0-48 0,0-2 0 0,2-1 0 16,1-1-144-16,0-3 128 0,-1 0-128 0,1-2 128 15,-4-7-128-15,0 0 192 0,0 0-192 0,7 1 192 16,-7-1-64-16,8-1 0 0,-2-3 0 0,1-3 0 16,-1-2 0-16,2-1-128 0,-1-3 192 0,-1 1-64 0,1 0-128 15,-1 0 0-15,-1 1 0 0,2-1 128 0,-1 1-128 0,1 1 160 16,-1 0-160-16,1 1 160 0,-2 2 112 0,0 3 32 15,-5 4 0-15,0 0 0 0,0 0-48 0,0 0-16 16,7 1 0-16,-1 5 0 0,0 1-240 0,-1 3 0 16,-1-1 0-16,0 1 0 0,1-1 0 0,0 2 0 15,2-1 0-15,-1 1 0 16,1-1-1248-16,0 0-144 0,1 2-16 0,3-5-16 16,-2-1-1584-16,1-2-320 0,2 0-64 0</inkml:trace>
  <inkml:trace contextRef="#ctx0" brushRef="#br0" timeOffset="50340.28">24520 3256 12895 0,'0'0'1152'0,"0"0"-928"0,0 0-224 0,0 0 0 16,-1 8 3552-16,0 1 672 0,-1 1 128 0,1 2 16 15,0 0-2864-15,1 2-576 0,1 3-112 0,3 7-32 16,0-7-528-16,0-6-96 0,1 1-32 0,2-2 0 31,-1 0-2608-31,1-3-528 0,6 5-96 0,0-4-32 0</inkml:trace>
  <inkml:trace contextRef="#ctx0" brushRef="#br0" timeOffset="50480.88">24614 3045 12895 0,'-4'-16'576'0,"4"16"112"0,-1-6-560 0,1 6-128 0,-4-6 0 0,4 6 0 16,0 0 2432-16,0 0 464 0,0 0 96 0,0 0 16 0,0 0-2560 0,0 0-448 15,0 0-224-15</inkml:trace>
  <inkml:trace contextRef="#ctx0" brushRef="#br0" timeOffset="50652.73">24815 2767 1839 0,'0'0'0'0,"0"0"160"0,0 0-160 0,0 0 0 15,-4 8 0-15,1 2 0 0,0 5 7472 0,-1 3 1456 16,0-1 288-16,0 15 64 0,2 2-6336 0,0-8-1280 15,-2 2-256-15,0 17-64 0,1-2-1008 0,2 2-208 16,0-1-128-16,1-1 160 0,2-1-160 0,2-3-176 0,0 0 48 0,1-15 0 31,1 3-1936-31,0-1-384 0,1 0-80 0,1-1-12704 0</inkml:trace>
  <inkml:trace contextRef="#ctx0" brushRef="#br0" timeOffset="51012.07">25098 3261 17503 0,'0'-15'768'0,"-1"3"176"0,-2 0-752 0,2 6-192 0,-3-4 0 0,0 3 0 16,-1 0 3616-16,-5 1 688 0,1 2 144 0,9 4 32 15,-11 1-2624-15,3 2-512 0,0 2-96 0,1 4-32 16,1 3-896-16,1 1-176 0,0 2-144 0,-1 7 192 16,4-2-192-16,2-7 0 0,1 1 0 0,3 6 0 15,0-4-160-15,0-5 160 0,1 1 0 0,3-1-144 0,0-5-48 16,-2-2 0-16,1 0 0 0,3-2 0 0,0-2 0 0,-2-1 0 15,0-1 0-15,1-2 0 0,0-3 192 0,4-5-128 16,-2-1 128-16,-1 2-128 0,1-1 128 0,-2 0 144 16,-4 0-16-16,-1 5-128 0,0-3 640 0,0 3 0 15,-2-1 16-15,1 0 0 0,-2 0 304 0,-1 8 48 16,0 0 16-16,0 0 0 0,0 0-512 0,0 0-112 16,0 0-16-16,0 0 0 0,-4 7-240 0,0 1-144 15,2 1 160-15,-1 1-160 0,2 2 0 0,2 6 0 16,3-5 0-16,0 0-160 15,0-1-1440-15,0-4-272 0,2 0-64 0,5 3-16 16,-2-2-1472-16,1-1-288 0</inkml:trace>
  <inkml:trace contextRef="#ctx0" brushRef="#br0" timeOffset="51277.77">25467 3187 17503 0,'0'0'768'0,"2"16"176"0,-2-1-752 0,0 3-192 0,2-1 0 0,-2 2 0 15,0-2 2816-15,-2-2 512 0,1 0 128 0,2-2 0 16,1-2-1808-16,-1-2-368 0,0 1-80 0,-1-10-16 16,4 6-784-16,-4-6-144 0,0 0-48 0,0 0 0 15,5 7 64-15,-5-7 16 0,0 0 0 0,0 0 0 16,6-12 272-16,-4 4 48 0,2-1 16 0,-1-2 0 16,-1-2 160-16,1 0 48 0,0-1 0 0,2-11 0 15,1 1 0-15,-2 7 0 0,1-3 0 0,2 0 0 16,2-3-160-16,3 1-32 0,2 1 0 0,2-1 0 0,1 2-128 15,1 3-48-15,2 4 0 0,0 4 0 0,1-1-464 0,3 5 0 16,1-1 0-16,-1 5 0 16,1 2-2048-16,2 2-448 0,1 1-80 0</inkml:trace>
  <inkml:trace contextRef="#ctx0" brushRef="#br0" timeOffset="51933.96">26742 3212 22111 0,'0'0'1968'0,"0"0"-1584"0,-7 4-384 0,2-2 0 0,5-2 1616 0,-2 8 240 16,-2-1 64-16,2 2 0 0,6 1-608 0,0 3-112 16,1 4-32-16,2 0 0 0,2 3-656 0,-1 0-128 15,0 3-16-15,-2-3-16 0,2 0-352 0,-3 1 128 16,0 0-128-16,-1 0 0 0,0-2 256 0,-1-2 0 16,-2 0-16-16,-1-1 0 0,-1-1 16 0,1 0 0 15,-1-6 0-15,-2 1 0 0,-2 1-64 0,2-5-16 16,3-6 0-16,0 0 0 0,0 0-176 0,0 0 0 15,-4-6 144-15,0-6-144 0,0 0-192 0,2-5-128 16,2-2 0-16,0-4-16 16,0-3-176-16,0-4-48 0,-2-5 0 0,5-1 0 15,2-3-464-15,2-4-80 0,-2-4-32 0,3-2 0 16,2 1 176-16,2 1 48 0,1 0 0 0,3 3 0 0,2-3 752 0,0 8 160 0,0 2 0 0,6-4 0 16,-3 12 784-16,-8 16 112 0,0 3 32 0,4 0 0 15,-4 8-240-15,-5 3-48 0,-2 4-16 0,2 8 0 16,-2 2 208-16,-2-4 64 0,-1 4 0 0,-2 3 0 15,-2 3-368-15,-2 0-64 0,-1 5-16 0,-1 1 0 16,-3 1-208-16,2-1-48 0,-3-1-16 0,-2 1 0 16,0 1-368-16,0 1-64 0,2-6 0 0,1-2-16 15,-3-4-1808 1,1-3-352-16,4-2-80 0</inkml:trace>
  <inkml:trace contextRef="#ctx0" brushRef="#br0" timeOffset="52136.95">27271 2409 28847 0,'0'0'1280'0,"0"0"256"0,0 18-1216 0,-1-3-320 16,0 1 0-16,-1 4 0 0,0 2 1120 0,-2 1 160 16,-3 5 48-16,1 3 0 0,-2 5-496 0,-3 2-80 15,2 1-32-15,3-9 0 0,-2 7-544 0,-2 3-176 16,-1 3 0-16,2 0 0 0,2 3 0 0,1-6-176 15,2-1 0-15,0-2 0 16,2-6-2192-16,-1-3-448 0,-1 17-96 0,4-17-16 0</inkml:trace>
  <inkml:trace contextRef="#ctx0" brushRef="#br0" timeOffset="52402.79">27499 2755 1839 0,'0'0'160'0,"4"-9"-160"0,-1 1 0 0,-3 8 0 15,0 0 5216-15,0 0 1008 0,-4-6 208 0,4 6 32 16,0 0-3440-16,-12 0-688 0,-1 4-144 0,0 2-16 16,0 3-896-16,-1 1-192 0,-3 0-16 0,-1 4-16 15,-1 3-32-15,2 2-16 0,-1-1 0 0,2 0 0 16,2-2 96-16,5-5 32 0,-1 4 0 0,0 0 0 16,1 1-464-16,1 1-96 0,2 0 0 0,2 0-16 15,1 0-368-15,2-2-64 0,2 1 0 0,3-2-128 16,0-1 128-16,3 1-128 0,2-3 0 0,5 4 0 15,1-5-288-15,0 0-112 0,1-2-32 0,-4-2 0 16,2 0-1248-16,0 1-256 0,1-5-48 0,5 2-16 16,-1-1-1360-16,-1-3-272 0</inkml:trace>
  <inkml:trace contextRef="#ctx0" brushRef="#br0" timeOffset="52809.18">28047 2854 18431 0,'0'0'1632'0,"0"0"-1312"0,-9 0-320 0,0 0 0 15,-2-2 2192-15,2-1 368 0,-1 1 80 0,-1 2 16 16,-1 4-656-16,1 2-128 0,-2 1-16 0,-2 0-16 16,1 2-944-16,0 3-192 0,-2 1-48 0,2 4 0 15,1 3-288-15,0 2-64 0,0 1-16 0,2-2 0 16,3-1-112-16,2-3-32 0,1 1 0 0,2-1 0 15,0-1-144-15,3-1 0 0,2-2 0 0,2-1 0 16,-4-12 128-16,7 10-128 0,-7-10 0 0,13 6 128 16,0-4-128-16,1-2 0 0,-4-1 0 0,3-4 0 15,3-6 0-15,-1 0-176 0,1-4 48 0,0 1 0 16,-1 0-80-16,0-1-16 0,-1 1 0 0,-1 0 0 16,-1 1 224-16,-2-3-192 0,-2 3 192 0,-2 1-192 15,0 3 336-15,-6 9 80 0,0 0 16 0,0 0 0 16,0 0 320-16,0 0 64 0,0 0 16 0,0 0 0 15,-6 12-352-15,1 1-64 0,1 1-16 0,0 0 0 16,0-1-208-16,3 2 144 0,1-1-144 0,0 2 128 0,-1-1-128 0,2 1 0 16,4-2 0-16,1-1-176 15,-1-1-1440-15,3-1-304 0,-1-4-48 0,3 0-9008 16,-10-7-1808-16</inkml:trace>
  <inkml:trace contextRef="#ctx0" brushRef="#br0" timeOffset="53138.91">28503 2463 26719 0,'0'0'1184'15,"-4"-9"240"-15,4 9-1136 0,-6-5-288 0,-2 2 0 0,0 2 0 16,-1 1 2640-16,1 1 480 0,0 3 80 0,1 0 32 0,-1 0-2000 0,1 4-400 15,1 2-64-15,-1 2-32 0,-2 2-864 0,4 1-192 16,1 0-16-16,1 4-16 16,2 0-2720-16,4-2-560 0</inkml:trace>
  <inkml:trace contextRef="#ctx0" brushRef="#br0" timeOffset="53467.92">28729 2793 18431 0,'0'0'816'0,"0"0"160"0,0 0-784 0,0 0-192 0,0 0 0 0,-8 1 0 16,-3-2 3312-16,1 1 608 0,-2 1 128 0,1 2 32 15,0 1-2176-15,1 0-432 0,-1 0-96 0,2 1-16 16,0 2-1056-16,3 0-304 0,-1 1 0 0,2 3 128 16,0 0-128-16,3 1 0 0,2-12 0 0,4 13-176 15,0 1 176-15,1-3-192 0,1-1 192 0,1 1-192 16,2 0 192-16,2 0-128 0,1-2 128 0,-1 4-128 15,2 0 128-15,0 0 0 0,0-1 0 0,1 1 0 16,-1-1 256-16,0 2 64 0,-3-1 32 0,-3 0 0 16,-5 0 512-16,-1 1 96 0,-1 1 32 0,-3-1 0 15,-7-1 80-15,-3 1 16 0,-2 1 0 0,-4 0 0 16,0 1-320-16,-2-2-64 0,0 0-16 0,0-1 0 16,0-4-432-16,1 1-64 0,-3-2-32 0,4 1 0 15,1 0-1648-15,-2 2-336 16,-1-1-64-16</inkml:trace>
  <inkml:trace contextRef="#ctx0" brushRef="#br0" timeOffset="55874.9">14830 8325 4607 0,'-5'0'400'0,"-2"1"-400"0,-1 2 0 0,2 1 0 0,0 0 4656 0,6-4 848 16,-2 6 160-16,2 2 32 0,1 1-4640 0,3 4-928 16,3 4-128-16,2 3-160 0,1 3 288 0,3 3 64 0,2 3 16 0,0 2 0 15,1 2 624-15,2 3 112 0,-1 1 16 0,-1-1 16 16,-1 1-256-16,1-5-48 0,-2 0-16 0,-1-2 0 15,-1-6-336-15,-3-3-80 0,-2-1-16 0,-3-6 0 16,0-2 32-16,-3-2 0 0,-1-10 0 0,0 0 0 16,-8 3 48-16,0-2 16 0,-2-2 0 0,-2-2 0 15,-1-1-128-15,-1-3-32 0,-1-4 0 0,1-1 0 16,-2-2-160-16,2-3 0 0,0-4 0 0,1-2 0 31,1-5-896-31,0-4-48 0,0-3-16 0,3-5 0 16,0-4-832-16,1-4-192 0,2-3-16 0,2-1-16 15,0-2-496-15,4 4-112 0,1 3 0 0,3 2-16 0,1 8 2256 0,2 7 384 0,2 2 240 0,2 6-48 16,0 5 1008-16,4 4 192 0,2 4 32 0,1 2 16 16,0 3-80-16,3 4-16 0,1 2 0 0,2 2 0 0,-1 1-64 15,-1 4 0-15,-2 0-16 0,-2 2 0 0,-4-1 32 0,-3 3 16 16,-3-3 0-16,-3 4 0 0,-1 1-288 0,-3 3-48 16,-2 1-16-16,-2 2 0 0,-6-2-352 0,-1 1-80 15,-4-1-16-15,-1 1 0 16,-3-2-928-16,-1-1-192 0,2 0-32 0,-1-3-16 15,0-2-2512-15,0-3-496 0</inkml:trace>
  <inkml:trace contextRef="#ctx0" brushRef="#br0" timeOffset="56312.38">15752 7829 25791 0,'0'0'2304'15,"0"0"-1856"-15,0 0-448 0,0 0 0 0,0 0 2144 0,0 0 336 0,0 0 64 0,0 0 16 16,0 0-1248-16,0 0-240 0,6 10-48 0,1 1-16 16,-1 5-576-16,1-2-112 0,0 5-32 0,1 1 0 15,0 3-288-15,0 1 0 0,0 2 0 0,0 2 0 16,-1-1 0-16,0 1 0 0,-1-1 0 0,-2 0 0 15,0-1 208-15,-1 0-64 0,-1 2-16 0,-2-2 0 16,-1 0-128-16,0 0 0 0,0 0 0 0,-2-2 0 16,0-4-144-16,-1 0-64 0,0-2-16 0,1-1 0 15,-1 0-1888-15,0-4-384 0,0 1-80 0,0 0-16 16,0-4-960-16,-1 0-192 0,0 0-32 0,-2-1-16 16,1-4 2144-16,-1 1 432 0,-1 1 96 0,0-2 16 0,1-2 1920 0,0 1 384 15,1-3 80-15,0 4 0 0,6-5 960 0,-5 3 176 16,5-3 32-16,0 0 16 0,-3 6-464 0,3-6-80 15,3 8-32-15,4-1 0 0,0-1-784 0,3-2-144 16,0 0-48-16,4-1 0 0,3-1-224 0,3-2-48 16,2 1-16-16,4 1 0 0,3 0-240 0,1-2-32 15,1-1-16-15,0 0 0 0,2-1-336 0,1 1 0 16,-2-4 0-16,0-2-192 16,-4-2-2464-16,0 0-496 0</inkml:trace>
  <inkml:trace contextRef="#ctx0" brushRef="#br0" timeOffset="56546.63">15532 7640 38415 0,'-10'9'1696'0,"10"-9"352"0,0 11-1632 15,1 1-416-15,2-1 0 0,5 1 0 0,4-3 848 0,6 0 96 0,7-1 16 0,5-1 0 16,1-1-112-16,5-1-16 0,5-2 0 0,4 0 0 16,2-1-464-16,4 1-112 0,1-2 0 0,2-1-16 15,-1 0-240-15,-1-1 0 0,-1-3 0 0,-1 1-160 16,-1 1-3136-16,0-1-624 16</inkml:trace>
  <inkml:trace contextRef="#ctx0" brushRef="#br0" timeOffset="90003.36">17264 8045 33167 0,'-7'0'1472'0,"-2"-2"304"0,0 1-1424 0,3 0-352 15,6 1 0-15,0 0 0 0,0 0 704 0,0 0 80 16,6-6 16-16,4 0 0 0,5 2-448 0,4-3-96 15,4 2 0-15,3 0-16 0,1 0-240 0,3 0 0 16,4-1 0-16,0 2 0 16,1-1-1920-16,1 1-320 0,2 0-64 0</inkml:trace>
  <inkml:trace contextRef="#ctx0" brushRef="#br0" timeOffset="90222.2">17282 8324 35871 0,'0'0'1600'0,"-6"5"320"0,0 3-1536 0,6-8-384 0,0 6 0 0,6-3 0 16,3 1 768-16,5-4 96 0,7-3 16 0,4-1 0 16,2-1-112-16,7-2-32 0,5 1 0 0,4-3 0 15,4 0-496-15,1-3-112 0,2 0 0 0,-1-1-128 16,0-1-1152-16,-1-1-320 0,0 1-80 0,-2-2-15600 15</inkml:trace>
  <inkml:trace contextRef="#ctx0" brushRef="#br0" timeOffset="91442.48">19699 7647 18431 0,'0'0'816'0,"-2"-9"160"0,-1 0-784 0,-1 0-192 0,-1-1 0 0,-2 1 0 16,-1 0 2880-16,-1 1 544 0,-1 0 96 0,-2 1 32 15,-1-1-1696-15,0 1-352 0,-1 2-64 0,-2 1-16 16,-2 0-688-16,-2 4-144 0,1 2-16 0,-1 3-16 16,1 4-304-16,-2 1-48 0,0 2-16 0,3 1 0 15,-1 1-192-15,4 2 0 0,3 0 0 0,2 1 0 16,2 1-224-16,4-1 16 0,4 0 0 0,3 2 0 15,2 0-160-15,4 2-16 0,3 2-16 0,3 0 0 16,1 1 144-16,3 1 48 0,4 1 0 0,1 0 0 16,0-1 208-16,1-1 0 0,-1 2-160 0,1-3 160 15,-1 0 0-15,-4-1 0 0,-3 0 0 0,-2 1 128 16,-4-3-128-16,0 1 0 0,-6 0 0 0,-2 0 128 16,-3 0 224-16,-4-2 32 0,-3 1 16 0,-1 0 0 0,-2-2 0 0,-2 0 0 15,-2-4 0-15,1-1 0 0,0-2-144 0,0-5-16 16,0 0-16-16,-2-6 0 0,1-7 320 0,0 1 64 15,1-9 16-15,1 0 0 0,2-8-80 0,0 0-16 16,3-3 0-16,1-2 0 0,3 0-160 0,0-2-48 16,3-1 0-16,3-2 0 0,0-2-320 0,5 1 144 15,4 0-144-15,1 0 0 0,1-1 0 0,2 2-192 16,2 2 0-16,2 4 0 16,3 2-2160-16,2 4-416 0,1 4-96 0</inkml:trace>
  <inkml:trace contextRef="#ctx0" brushRef="#br0" timeOffset="91583.09">20097 8085 10127 0,'-8'12'448'0,"1"-5"96"0,-4 1-544 0,-1 3 0 0,2 0 0 0,-1 0 0 16,1-2 5632-16,2-2 1024 0,0-1 208 0,3-1 48 31,5-5-6640-31,0 0-1312 0,0 0-272 0,0 0-12864 0</inkml:trace>
  <inkml:trace contextRef="#ctx0" brushRef="#br0" timeOffset="91942.52">20556 7687 21183 0,'0'-21'944'0,"0"14"192"0,-2-1-912 0,1-1-224 0,-2 1 0 0,1-4 0 0,-2 3 2944 0,0 0 560 16,-2-2 96-16,-2 4 32 0,-3 0-2032 0,1 3-416 15,-1 3-80-15,0-2-16 0,-2 6-720 0,0-2-160 16,-2 3-16-16,2 3-16 0,2 4-176 0,0 0-256 16,2 1 64-16,1 2 16 15,0 1-272-15,3 1-48 0,2 2-16 0,1-2 0 16,2 1-448-16,1-1-112 0,3-2-16 0,1-1 0 16,3-1-240-16,1-1-48 0,3 0-16 0,0-5 0 15,-1-3 416-15,3 1 80 0,0-1 0 0,0-2 16 0,-1-2 704 0,-1-2 176 16,-2-1 0-16,1 1 0 0,-2-2 832 0,-1 1 192 15,-2 0 32-15,-6 4 16 0,0 0 464 0,0 0 112 16,0 0 16-16,0 0 0 0,2 10-272 0,-4 3-48 16,0 2-16-16,-4 5 0 0,0 2-720 0,-2 3-144 15,0 1-16-15,0 0-16 0,-2-1-224 0,1-1-32 0,2 1-16 0,2-1 0 16,0-1-352-16,2 1-80 0,2-1-16 0,2-2 0 31,2 1-2768-31,1-1-544 0,4 1-112 0</inkml:trace>
  <inkml:trace contextRef="#ctx0" brushRef="#br0" timeOffset="92239.32">21198 7617 14735 0,'-13'-4'640'0,"6"3"160"0,-6-1-640 0,-2-2-160 0,1 3 0 0,-3 0 0 0,-1 1 2336 0,-1 0 432 16,1 0 96-16,1 1 16 0,3 2-2096 0,1 1-400 15,4 0-96-15,2 2-16 0,3 3-464 0,3 2-80 16,2 0-32-16,3 1 0 0,5 1 48 0,0 0 16 16,3 2 0-16,1 2 0 0,2 2 752 0,2 2 128 15,3-3 48-15,0 4 0 0,-3 0 656 0,1 3 144 16,-1 0 32-16,0 0 0 0,-1 1 80 0,-3-3 32 16,-2 1 0-16,0-1 0 0,-3 2-480 0,-3-1-80 15,-1-1-32-15,-3-2 0 0,-3 1-464 0,-2-1-80 16,0-3-32-16,-3 0 0 15,-1 1-1040-15,1-2-224 0,-1-4-32 0,-1-3-11520 16,-2-1-2288-16</inkml:trace>
  <inkml:trace contextRef="#ctx0" brushRef="#br0" timeOffset="92395.61">21043 7638 37199 0,'0'0'1648'0,"0"0"336"0,11 2-1584 0,0-2-400 0,1 2 0 0,3-1 0 15,1 3 1584-15,3-4 224 0,3 0 48 0,3 0 16 16,3 0-960-16,5 0-192 0,1 0-32 0,2-3-16 31,2-1-1120-31,1 0-208 0,0 2-48 0,0-5-19200 0</inkml:trace>
  <inkml:trace contextRef="#ctx0" brushRef="#br0" timeOffset="93442.27">22438 7785 24879 0,'0'0'2208'0,"0"0"-1760"0,-5 4-448 0,1 3 0 0,0 3 1216 0,2 0 176 16,-2 3 16-16,1 2 16 0,2 0-544 0,1 5-112 15,-1-2-32-15,1 4 0 0,0 2-512 0,1 2-96 0,0 1-128 0,2 2 176 32,-1-3-1712-32,0 4-352 0,-2 0-64 0,0-3-10752 0</inkml:trace>
  <inkml:trace contextRef="#ctx0" brushRef="#br0" timeOffset="93598.5">22300 8168 5519 0,'-9'-20'496'0,"5"9"-496"0,-2-2 0 0,2 0 0 15,0-4 4352-15,1 4 784 0,0 0 160 0,2 0 16 16,2 1-3104-16,2 3-624 0,1 1-128 0,1 4-32 16,6 3-1056-16,2 1-224 0,1 1-144 0,4 2 192 15,4 3-192-15,5-2-224 0,1 2 48 0,5-1 16 16,3-1-896-16,2-2-176 0,36-6-48 15,-19-1 0-15</inkml:trace>
  <inkml:trace contextRef="#ctx0" brushRef="#br0" timeOffset="93786.08">23277 7683 31327 0,'-12'2'1392'0,"7"3"272"0,-1 5-1328 0,1 3-336 15,-1 2 0-15,-2 4 0 0,-1 3 1360 0,1 3 208 16,0 4 32-16,2 2 16 0,0 2-912 0,2 2-192 16,2-4-48-16,1 4 0 0,2-3-656 0,0 0-144 15,3 0-32-15,1-2 0 16,2-3-2768-16,2-2-544 0,0-4-112 0</inkml:trace>
  <inkml:trace contextRef="#ctx0" brushRef="#br0" timeOffset="94067.28">23561 7713 911 0,'-4'-26'0'0,"1"16"0"15,-1-1 0-15,-1 0 0 0,-1 0 0 0,-2 2 0 0,1 3 5744 0,1 3 1056 0,-2 3 224 0,0 5 32 16,0 4-4672-16,0 7-928 0,1 6-192 0,1 7-48 16,0 3-960-16,3 5-256 0,3 1 0 0,3 0 0 15,3-2 0-15,4-2 0 0,1-4 0 0,5-3 0 16,2-2-128-16,2-3 128 0,1-3 0 0,-1-3 0 15,1-5 192-15,-1-1 160 0,-1-4 32 0,-2-4 0 0,-2-3 880 0,-4-2 176 16,0-2 32-16,-2-1 16 0,-2-5 32 0,-4 1 0 16,0-5 0-16,-3 1 0 0,-4-6-560 0,-1 1-128 15,-3-2 0-15,0-1-16 0,0-2-448 0,-3 1-96 16,-2-3-16-16,-2 0 0 16,1 0-1040-16,-3 1-224 0,1-2-32 0,2 0-16 15,1 3-1776-15,3 3-368 0,0 4-64 0</inkml:trace>
  <inkml:trace contextRef="#ctx0" brushRef="#br0" timeOffset="94239.18">24214 7995 34959 0,'-18'6'1536'0,"9"-2"336"0,-2 3-1488 0,1-1-384 0,-3 1 0 0,1-1 0 16,0 1 0-16,2-3 0 0,-1-1 0 0,6 0 0 31,5-3-512-31,0 0-32 0,0 0 0 0,8 0-14368 0</inkml:trace>
  <inkml:trace contextRef="#ctx0" brushRef="#br0" timeOffset="94504.66">24544 7634 28671 0,'-17'-5'1280'0,"9"5"256"15,-2 0-1232-15,-2 0-304 0,0 1 0 0,-1 0 0 16,1 2 624-16,5-2 64 0,1 2 16 0,6-3 0 0,-8 9-48 16,6-3 0-16,2 2 0 0,4 3 0 0,2 0-448 0,3 1-80 15,3 2-128-15,3 3 176 0,0-2 80 0,3 2 32 16,-1 1 0-16,0 0 0 0,0 0 352 0,-1 2 64 16,-3 0 0-16,-1 0 16 0,-2-1-272 0,-1 0-48 15,-2-1-16-15,-3-1 0 0,-3-1-384 0,-2 5 128 16,-2-2-128-16,-1-9 0 15,-2 0-2352-15,-4 0-544 0</inkml:trace>
  <inkml:trace contextRef="#ctx0" brushRef="#br0" timeOffset="94614.09">24445 7635 20271 0,'9'-14'896'0,"-3"7"192"0,3 1-880 0,5-2-208 0,1-1 0 0,5-2 0 16,2 0 2656-16,3-1 480 0,1 0 112 0,2 3 16 31,4 1-4832-31,0 0-960 0</inkml:trace>
  <inkml:trace contextRef="#ctx0" brushRef="#br0" timeOffset="95036.16">25043 7481 37023 0,'0'0'1648'0,"0"0"336"0,0 0-1600 0,0 0-384 0,0 0 0 0,0 0 0 16,0 0 384-16,8-2 0 0,1-1 0 0,5 2 0 0,5-2 160 0,2 2 32 16,2 1 0-16,2 1 0 0,2 2-576 0,-1 1 0 15,-1 0-160-15,-2 1 160 0,0 1-160 0,-4 0 160 16,-2 0 0-16,-3 3-144 0,-4 0 144 0,-4 2-160 16,-2 1 160-16,-3 2-160 0,-2 0 0 0,-4 2 0 15,-3-1 0-15,-2 1 0 0,-2-2 160 0,-1 2-160 16,-2-3 160-16,1 0-160 0,1-1 160 0,0-3 0 15,0-1 0-15,1-2 0 0,1 1-160 0,1-4 0 16,4 0 0-16,6-3 0 16,0 0-432-16,0 0-96 0,0 0-16 0,9 3 0 15,3 0 112-15,3-1 16 0,2 1 0 0,-4-1 0 0,2 1 288 0,2 1 64 16,1 4 16-16,0 1 0 0,-2-1 368 0,-1 2 80 16,1 2 16-16,-2 1 0 0,-1 0 832 0,-1 1 160 0,-1 2 32 15,-2 1 16-15,-3-1-112 0,-1-1-32 0,-1 1 0 0,-1-1 0 16,-4 2-512-16,-2 0-96 0,-2 0-32 0,-2 2 0 15,-2 0-208-15,-3 2-48 0,-2-1-16 0,-3 0 0 16,-2 3-240-16,-7 0 0 0,-6 1 0 0,-4 0 0 31,-6 2-2032-31,-4 0-288 0,-4 1-64 0</inkml:trace>
  <inkml:trace contextRef="#ctx0" brushRef="#br0" timeOffset="95569.15">19532 8747 10127 0,'-43'5'448'0,"25"-5"96"0,-3-1-544 0,-1 0 0 16,1 1 0-16,2 1 0 0,3-1 3184 0,4 0 528 15,2 0 96-15,10 0 32 0,0 0-2400 0,0 0-480 16,15-2-80-16,5 0-32 0,3-2-80 0,11 2 0 16,8-2-16-16,9 1 0 0,9-1 224 0,12 2 48 0,10-2 16 0,6 2 0 15,8 0-288-15,5 1-64 0,7 1-16 16,11 0 0-16,-2-2-416 0,2 2-96 0,4 2-16 0,-1-2 0 15,-1-2 144-15,3 1 32 0,4 1 0 0,0-1 0 16,1-3 256-16,3 0 48 0,2 1 16 0,-1-3 0 16,-2-1-176-16,5 2-16 0,1 1-16 0,-1 1 0 15,-4 0-144-15,0 0-32 0,-1 2 0 0,-5-1 0 16,-7 1-48-16,-2 0-16 0,-1 1 0 0,-3 0 0 16,-2 0 208-16,-4 0 48 0,-3 0 0 0,1-3 0 15,2 2 16-15,0-2 16 0,-6 1 0 0,1-1 0 16,-3-1-144-16,-4 0-16 0,-2 3-16 0,-3-2 0 15,-4-1-112-15,30-2 0 0,-15-1-16 0,-7 2 0 16,-4 1-176-16,-4 0 192 0,-4-2-192 0,-7 2 192 16,-5 1-192-16,-5 1 0 0,-3-1 0 0,-2 0 128 15,-3 1-128-15,-5 0 128 0,-4 1-128 0,-7 1 128 16,-7 0-288-16,0 3-64 0,-6 1-16 0,0-3 0 16,-7 0-944-16,-2 3-192 0,-5 1-32 0,-2 2-16 15,-3-1-1456-15,-4 4-272 0</inkml:trace>
  <inkml:trace contextRef="#ctx0" brushRef="#br0" timeOffset="96069.46">22157 9635 15663 0,'0'0'688'0,"-4"-5"144"0,0 1-656 0,3-1-176 0,2-3 0 0,1 0 0 16,6 0 4288-16,5-1 832 0,4-1 176 0,5-1 16 15,5 3-4176-15,2-1-848 0,5 3-160 0,3 2-128 16,2 1 208-16,1 3-32 0,0 2-16 0,-1 1 0 0,1 4 336 0,-2 1 64 15,-3 1 16-15,-2 1 0 0,-2 3-144 0,-4 3-32 16,-2 1 0-16,-4 3 0 0,-4-1-144 0,-4 2-16 16,-5 1-16-16,-2 0 0 0,-3 0-48 0,-2 1-16 15,-2-1 0-15,-3-1 0 0,-5 0-16 0,-2-5 0 16,-2 1 0-16,-1-1 0 0,-3-3 16 0,-1-1 0 16,-3 0 0-16,-2-7 0 0,-4 0-32 0,0-4-128 15,-2-2 192-15,1-3-64 0,-1-2-128 0,0-4-144 16,1-1 144-16,2-1-208 0,2 2 208 0,5-1 0 15,3 2 0-15,5 1 0 0,5 2 192 0,3 3 96 16,3 3 16-16,0 0 0 0,13 1-304 0,4 6 160 16,3 2-160-16,3 4 128 0,3 0-128 0,3 5 160 15,2 1-160-15,2-2 160 0,1 2-160 0,2 1 128 0,2-2-128 16,1-1 128-16,2-3-128 0,2-1 0 0,1-1 0 0,3-3 0 31,1-1-2992-31,4-3-528 0</inkml:trace>
  <inkml:trace contextRef="#ctx0" brushRef="#br0" timeOffset="97035.2">17720 12132 33231 0,'0'0'1472'0,"4"-9"304"0,-9 11-1424 0,5-2-352 0,0 0 0 0,0 0 0 16,0 0 0-16,12 0 144 0,3-2-144 0,5-2 0 15,2 0 352-15,4-3-32 0,3 1-16 0,2-1 0 16,2-1-176-16,0-1-128 0,4 3 192 0,1-1-192 16,1 2-192-16,0 1-160 0,0 1-32 0,-1 2 0 15,-2 2-3264-15</inkml:trace>
  <inkml:trace contextRef="#ctx0" brushRef="#br0" timeOffset="97207.06">17914 12385 36863 0,'-22'5'3264'0,"16"-4"-2608"15,0 3-528-15,6-4-128 0,0 0 624 0,0 0 80 16,12 7 32-16,4-4 0 0,3-1-736 0,5-2-192 16,5-2 0-16,6-1-16 0,6-3 16 0,6 0 16 15,7-5 0-15,2 1 0 16,1 0-1856-16,5-5-368 0,1 1-80 0</inkml:trace>
  <inkml:trace contextRef="#ctx0" brushRef="#br0" timeOffset="97644.55">20101 11877 27295 0,'-8'-7'1216'0,"3"4"240"0,-3 2-1168 0,-1-1-288 0,-2 0 0 0,0 1 0 16,-2-1 352-16,-2 2 16 0,2 2 0 0,-4 1 0 16,-2 5 144-16,-2 0 16 0,-1-1 16 0,-1 0 0 15,1 3-64-15,1 0-16 0,1 2 0 0,0 2 0 16,0 2-464-16,5-1 0 0,2 2 0 0,2-1 0 16,4 0 0-16,1-1 0 0,4 0 0 0,2 0 0 15,4-2-176-15,2-2-128 0,3-1-16 16,3-1-16-16,2-2 144 0,3-5 16 0,2 1 16 0,0-2 0 15,1-2 160-15,1-3-160 0,-1-2 160 0,1-2-160 0,-4-4 160 0,1 0 0 16,-1-1 0-16,0-1 0 0,-1 0 0 0,1-1 0 16,0 0 0-16,-3 0 128 0,-2 0 320 0,-2 3 80 15,0 3 16-15,-1-2 0 0,-3 3-96 0,-1 3 0 16,-5 5-16-16,0 0 0 0,0 0 608 0,2 11 128 16,-2 2 32-16,-2 2 0 0,1 9-432 0,-2 3-64 15,1 4-32-15,-2 2 0 0,-1 1-256 0,0 4-48 16,1-2-16-16,1 1 0 0,2 1-352 0,1-2-192 15,2-1 32-15,1 2 0 16,0-3-1888-16,0-2-368 0,1 0-80 0,2-5-13344 0</inkml:trace>
  <inkml:trace contextRef="#ctx0" brushRef="#br0" timeOffset="97769.52">20369 12413 18431 0,'0'0'1632'0,"0"0"-1312"0,0 0-320 0,0 0 0 15,0 0 3584-15,0 0 640 0,0 0 128 0,0 0 16 16,0 8-3280-16,0-8-672 0,0 0-128 0,4 8-32 31,4-3-3152-31,0-1-640 0</inkml:trace>
  <inkml:trace contextRef="#ctx0" brushRef="#br0" timeOffset="98082.69">20647 11999 28959 0,'0'0'1280'0,"3"-7"272"0,0 1-1232 0,3-6-320 16,2-2 0-16,1-1 0 0,-2 0 784 0,5 2 112 15,1 0 0-15,2-1 16 0,-1 1-704 0,3 0-208 16,0 0 0-16,2 3 128 0,0 0-128 0,-1 0 0 16,0 1 0-16,0 1 0 15,-2 2-320-15,-2 1-96 0,-1 2-16 0,-1 3 0 0,1 0 704 0,-2 0 144 16,-2 0 32-16,-1 4 0 0,-2 3 256 0,1 0 48 15,-2 4 16-15,0 3 0 0,2-1-320 0,-4 5-64 16,1 3-16-16,0 4 0 16,3 2-48-16,-2 3-16 0,-1 6 0 0,2-1 0 0,0 3-112 0,0 1-32 0,1-3 0 0,1 2 0 15,-1-1-160-15,2-2-224 0,1-4 48 0,0-1-11040 16,0-1-2224-16</inkml:trace>
  <inkml:trace contextRef="#ctx0" brushRef="#br0" timeOffset="98239.03">20876 12138 42159 0,'0'0'928'0,"0"0"192"0,-5 0 32 0,5 0 32 0,0 0-944 0,0 0-240 0,0 0 0 0,4-5 0 15,5 0 336-15,3 0 32 0,2-2 0 0,5 1 0 16,3-1-880-16,1 0-160 0,1 0-32 0,0 0-16 15,3 1-2592-15,0-1-512 0,2-1-96 0,-1 0-32 0</inkml:trace>
  <inkml:trace contextRef="#ctx0" brushRef="#br0" timeOffset="98504.56">21635 11816 12895 0,'0'0'576'0,"1"-6"112"0,1-1-560 0,-1 1-128 15,-1 6 0-15,0 0 0 0,0 0 4672 0,0 0 912 16,-4-4 176-16,-1 4 48 0,5 0-3344 0,-8 5-672 15,0 1-128-15,-1 4-16 0,-3 0-1008 0,1 2-208 16,-2 2-48-16,1 2 0 0,0 1-64 0,2 0 0 16,1 2-16-16,1-2 0 0,0 3-304 0,2-3 0 15,0 0 128-15,2 0-128 0,2-2 0 0,0 0 160 0,2-1-160 0,3 0 128 16,2-1-128-16,2-2 192 0,1-1-192 0,2-1 192 16,2-2-64-16,1-2-128 0,0 0 192 0,1-1-64 15,1 0-128-15,-1-3 0 0,2-1 0 0,-1 0-176 16,2-1-16-16,0-2 0 0,0-2 0 0,0 1 0 31,0-1-416-31,0 0-96 0,-1-2 0 0,0 1-16 16,0-2-2288-16,0-1-448 0,-1 0-80 0</inkml:trace>
  <inkml:trace contextRef="#ctx0" brushRef="#br0" timeOffset="98707.71">21887 11648 37775 0,'0'0'832'0,"-4"5"160"0,0 2 32 0,0 2 64 0,0 3-880 0,0 1-208 16,0 5 0-16,0 4 0 0,1 4 1408 0,0 4 256 16,2-1 32-16,1 6 16 0,1 4-688 0,0 3-144 15,2 2-32-15,-1 0 0 0,1 1-432 0,0 2-96 16,1-3 0-16,1 0-16 0,0-1-464 0,2 0-96 16,-1-2 0-16,1 1-16 15,-1-1-2112-15,1-4-432 0</inkml:trace>
  <inkml:trace contextRef="#ctx0" brushRef="#br0" timeOffset="182934.61">691 10160 21423 0,'0'8'944'0,"-1"3"208"0,2 2-928 0,3 2-224 0,0 4 0 0,1-2 0 0,3 2 464 0,0-2 48 16,-1-1 16-16,3 1 0 0,-1 0 80 0,1 0 16 15,-2-2 0-15,0 0 0 0,-3-2-176 0,0-3-48 16,-1-1 0-16,-1 0 0 0,-2-1 96 0,0 1 16 15,-1-9 0-15,0 0 0 0,0 0-192 0,0 0-16 16,-7 3-16-16,-3-3 0 0,3-3-144 0,-3-2-16 16,0-3-128-16,-2-5 192 0,-1-2-192 0,2-4-160 15,-1 0 32-15,1 0 0 16,0-4-464-16,-2-3-96 0,0-5-16 0,0-5 0 16,1-5-544-16,3-2-112 0,0-2-32 0,2-8 0 15,3 9 704-15,4 4 144 0,1 7 32 0,3 3 0 0,2 4 768 0,0 5 144 16,2 2 48-16,1 2 0 0,1 3 96 0,1 1 32 15,1 1 0-15,-1 5 0 0,2 0-32 0,3 0 0 16,-3 4 0-16,-1 3 0 0,0 3 304 0,-3 1 64 0,-2 6 16 0,0 0 0 16,-2 4-144-16,-2 5-16 0,-2 1-16 15,-1 5 0-15,-1 4-384 0,-2 1-80 0,-1 1-16 0,0-1 0 16,0 0-464-16,-1 0-112 0,-1-4-16 0</inkml:trace>
  <inkml:trace contextRef="#ctx0" brushRef="#br0" timeOffset="183122.09">834 9394 26719 0,'0'0'2368'0,"0"0"-1888"0,0 0-480 0,0 0 0 15,0 0 1056-15,0 0 112 0,0 0 32 0,2 10 0 0,0 2-480 0,2 5-80 16,0 4-32-16,1 5 0 0,1 0-288 0,-1 5-64 15,-1 4-16-15,0 2 0 16,-1-1-560-16,3 1-128 0,-2 1 0 0</inkml:trace>
  <inkml:trace contextRef="#ctx0" brushRef="#br0" timeOffset="183356.44">1060 9612 17503 0,'-4'-16'768'0,"3"11"176"16,-1-2-752-16,1 1-192 0,1 0 0 0,0 0 0 0,0 6 2336 0,0 0 432 16,-5-5 96-16,5 5 16 0,-7 1-1328 0,1 3-256 15,-2 2-48-15,-1 5-16 0,-3 2-736 0,3 4-160 0,0 4-16 0,0 1-16 16,-2 0-48-16,2 2-16 0,0 0 0 0,1 0 0 16,2-2-48-16,2 0 0 0,1-1 0 0,2-1 0 15,1-4-192-15,1 0 0 0,3-3 0 0,3-1 0 16,0-3-144-16,4-1-80 0,3-2-16 0,1-3 0 31,0-4-2064-31,1-2-400 0,0-3-96 0</inkml:trace>
  <inkml:trace contextRef="#ctx0" brushRef="#br0" timeOffset="183700.39">1149 9614 13823 0,'0'0'1216'0,"-6"9"-960"0,1 3-256 0,0 2 0 0,0 2 2816 0,0 1 528 15,1-3 112-15,2 2 0 0,1 0-1856 0,1-2-384 16,0-1-80-16,3-4-16 0,1 0-720 0,2-1-144 16,3-1-16-16,2-3-16 0,0-4-224 0,1 0 0 15,-2-4 128-15,1 0-128 0,-2-3 0 0,0-1-192 16,-1 1 48-16,0-7 0 0,-2-1-96 0,0 0-16 16,-3-1 0-16,0 0 0 0,0 0 128 0,-2 1 128 15,-1-1-208-15,-3 0 80 0,2 2 128 0,-2 1 128 16,1 1-128-16,-1 2 176 0,-1-1 192 0,0 4 32 15,0 0 16-15,4 7 0 0,-3-5 528 0,3 5 96 16,0 0 32-16,0 0 0 0,0 0-848 0,0 0-224 16,0 10 0-16,1 3 0 0,1 2 160 0,2 2-160 15,2 1 192-15,0 1-192 0,2 2 0 0,2 0 0 0,2-1 0 16,2 0 0 0,1 1-272-16,0 2-176 0,0-5-16 0,0 3-9776 0,1-1-1968 0</inkml:trace>
  <inkml:trace contextRef="#ctx0" brushRef="#br0" timeOffset="183880.63">1240 10348 26719 0,'0'0'2368'0,"0"0"-1888"0,0 0-480 0,0 0 0 16,10-4 1264-16,3-1 144 0,2-1 48 0,0-2 0 0,4 0-848 0,0-1-160 15,1 0-48-15,1 0 0 0,2-1-400 0,-1 1-192 16,-1 0 0-16,-1 3-14480 16</inkml:trace>
  <inkml:trace contextRef="#ctx0" brushRef="#br0" timeOffset="184077.53">1369 10516 29487 0,'0'0'2624'0,"0"0"-2112"0,0 0-512 0,0 0 0 16,0 0 1216-16,6 6 144 0,-6-6 32 0,12 2 0 16,4-2-144-16,1-1-32 0,1-3 0 0,4-1 0 15,3-2-688-15,2 1-144 0,-1-6-16 0,2 2-16 32,-2-2-1120-32,0-3-240 0,3 2-32 0</inkml:trace>
  <inkml:trace contextRef="#ctx0" brushRef="#br0" timeOffset="185547.36">5227 15714 22399 0,'0'0'496'0,"0"0"96"0,0 0 32 0,0 0 0 0,9 11-496 0,-5 0-128 0,2 4 0 0,3 3 0 16,3 3 640-16,1 4 96 0,1 3 32 0,2-2 0 0,-2 3-416 0,1-2-80 16,-4 1-16-16,0-5 0 0,-2 0-256 0,0-3 0 15,-4-4 0-15,1-2-144 0,-4 1 272 0,2-4 64 16,-3-1 16-16,-1-3 0 0,0-7 272 0,0 0 48 15,-6 4 16-15,-1-4 0 0,0-1-144 0,-3-3-16 16,0-1-16-16,-2-6 0 0,-1-2-224 0,-1-4-144 16,0-2 192-16,-1-6-192 0,1-2 0 0,-1-3 0 15,2-3-160-15,2-2 160 0,0-3-384 0,2 0 64 16,1 2 0-16,3-3 0 0,3 2 128 0,3 2 48 16,3 2 0-16,2 5 0 0,2-2 144 0,3 5 0 15,2 2 128-15,1 3-128 0,0 4 432 0,2 3 16 0,0 3 0 16,-2 3 0-16,-1 2 48 0,-1 3 16 0,-1 2 0 0,-2 2 0 15,1 5-64-15,-1 2 0 0,-4 4 0 0,0 4 0 16,-2 0-128-16,-1 2-16 0,0 5-16 0,-1-1 0 16,-1 3-288-16,0 2 0 0,-3-1 128 0,2 0-128 31,-2 1-1744-31,2-3-416 0,-1-5-80 0</inkml:trace>
  <inkml:trace contextRef="#ctx0" brushRef="#br0" timeOffset="185719.25">5536 15219 12895 0,'-3'-17'1152'0,"3"10"-928"0,3 0-224 0,-2 0 0 15,-1 7 3040-15,0 0 560 0,4-4 112 0,-4 4 32 0,0 0-2384 0,0 0-464 16,0 0-112-16,6 5-16 0,3 5-288 0,-3 3-64 16,-2 3-16-16,-1 7 0 0,1-1-176 0,0 5-32 15,0 3-16-15,0 1 0 0,0 3-304 0,0 0-64 16,0-1-16-16,1-2-8928 15,-1-1-1776-15</inkml:trace>
  <inkml:trace contextRef="#ctx0" brushRef="#br0" timeOffset="186000.45">5757 15347 7359 0,'0'0'656'0,"0"0"-528"15,0 0-128-15,0 0 0 0,-6 2 3136 0,-1 2 576 16,-1 0 128-16,2 1 32 0,1 1-1888 0,-2 0-384 0,1 1-80 0,-1 2-16 16,2 1-544-16,-2 3-96 0,0 1-32 0,-1 5 0 15,0-4-80-15,0 2-32 0,-1 0 0 0,-2 0 0 16,0-1-16-16,2-2 0 0,0-1 0 0,2 0 0 16,2-1-256-16,1 1-64 0,0-1-16 0,3 0 0 15,2-3-368-15,2 0 0 0,0 0 0 0,4-1 128 16,2-2-320-16,3-1-48 0,1-1-16 0,3 0 0 31,0-4-1872-31,4-2-384 0,1 0-80 0,1-3-10496 0</inkml:trace>
  <inkml:trace contextRef="#ctx0" brushRef="#br0" timeOffset="186281.59">5955 15464 21183 0,'0'0'944'0,"-6"5"192"0,-1 2-912 0,2-1-224 0,-1 1 0 0,-1-1 0 0,-1 2 1152 0,3 3 192 15,1 0 48-15,4 2 0 0,-1 0-560 0,2 0-128 16,0 0 0-16,2 2-16 0,1-2-560 0,1-3-128 16,0 1 0-16,2-2 0 0,-1-3 0 0,1 1-176 15,1-6 176-15,0 2-192 0,-2-2 192 0,3-1 0 16,0-1 0-16,-1-2 128 0,0 2-128 0,0-4 144 16,-2-1-144-16,1 1 160 0,-1 1-160 0,1-2 0 15,-2-1 0-15,0 2 0 0,-5 5 704 0,6-5 256 16,-6 5 48-16,0 0 16 0,0 0-528 0,6-4-112 15,1 1 0-15,-7 3-16 0,0 0-224 0,7-2-144 16,1 2 192-16,1 0-192 0,0 0 128 0,1 2-128 16,-1-2 0-16,1 3 0 0,1-2 0 0,0 2-192 0,1-1 16 15,1 1-9808-15,1 0-1952 16</inkml:trace>
  <inkml:trace contextRef="#ctx0" brushRef="#br0" timeOffset="186437.87">6453 15309 12895 0,'0'0'576'0,"0"0"112"0,0 0-560 0,0 0-128 0,-4-5 0 0,3-2 0 15,2-1 4480-15,3 0 880 0,2 1 160 0,3-1 48 16,1 0-4160-16,3 0-832 0,0 2-176 0,3-3-16 16,1 2-384-16,1 3-208 0,0 1 16 0,-1 2-9856 15,0 0-1968-15</inkml:trace>
  <inkml:trace contextRef="#ctx0" brushRef="#br0" timeOffset="186642.28">6513 15454 7359 0,'-9'11'320'0,"9"-11"80"0,-4 7-400 0,2-1 0 15,2-6 0-15,0 0 0 0,0 0 6432 0,5 7 1200 16,3-3 240-16,3-3 64 0,4-1-6336 0,2-1-1280 15,1-4-320-15,2-2 0 0,0-1 224 0,3-1-48 16,0-1-16-16,3-1-10912 0,3 1-2192 0</inkml:trace>
  <inkml:trace contextRef="#ctx0" brushRef="#br1" timeOffset="189206.09">6958 10497 18767 0,'0'0'832'0,"0"0"176"0,0 0-816 0,0 0-192 0,0 0 0 0,5 6 0 16,-1 5 544-16,1-1 64 0,0 3 16 0,1 0 0 15,-1 0-80-15,0 2-16 0,0-1 0 0,2 4 0 16,-1-1-304-16,0-1-64 0,-1-2-16 0,-1-2 0 16,0-2 96-16,-2 1 16 0,1-5 0 0,-3-6 0 15,0 0 48-15,1 8 16 0,-1-8 0 0,0 0 0 16,0 0-80-16,0 0-16 0,-6-1 0 0,0-3 0 16,0-3-32-16,1-2 0 0,-1-2 0 0,1-4 0 0,0-2-384 0,1-2-64 15,0-3-32-15,0-3 0 16,2-4-336-16,-1-2-64 15,0-1-16-15,2-1 0 0,1-1 192 0,0-2 16 0,0 5 16 0,1 3 0 0,1 0 480 0,-1 5 160 16,2 2 0-16,-2 5 0 0,3 3 624 0,0 3 128 16,-2 3 32-16,-2 7 0 0,0 0-240 0,0 0-64 15,10 7 0-15,-3 1 0 0,1 2-160 0,-1 3-32 16,-2 1-16-16,0 2 0 0,-1 1-112 0,-1 1 0 16,2 3-16-16,-2 1 0 0,-2-4-160 0,0 3-16 15,0 0-128-15,-1-1 192 16,-1-2-2336-16,0-2-480 0</inkml:trace>
  <inkml:trace contextRef="#ctx0" brushRef="#br1" timeOffset="189424.76">7155 9964 25391 0,'0'0'1120'0,"0"0"240"0,1-7-1088 0,-1 7-272 0,0 0 0 0,0 0 0 16,0 0 800-16,0 0 96 0,0 0 32 0,0 0 0 15,0 0-160-15,0 0-16 0,4 8-16 0,-1 5 0 16,-2 3-208-16,0-2-32 0,-1 3-16 0,0 2 0 16,-1 4-288-16,0 0-48 0,-1 1-16 0,1 2 0 15,-2-3-384-15,1 3-64 0,-1-2-32 0,1 2 0 32,-1-5-864-32,2-1-160 0,-1 0-32 0,1-2-7312 0,0-1-1456 0</inkml:trace>
  <inkml:trace contextRef="#ctx0" brushRef="#br1" timeOffset="189706.06">7302 10069 16575 0,'0'0'736'0,"0"0"160"0,0 0-720 0,0 0-176 16,0 0 0-16,0 0 0 0,-6 1 2560 0,0 2 496 15,0 0 80-15,-1 1 32 0,2 0-1856 0,-1 1-368 16,-1 1-80-16,1 2-16 0,-1 1-320 0,1 2-64 15,-1 0-16-15,2 4 0 0,0-1-112 0,1 0-16 16,0-1-16-16,0 0 0 0,0-1-304 0,1 0 160 0,2 1-160 0,1-1 128 16,1-2-128-16,3-1 0 0,0 0 0 0,1-1 128 15,1 0-128-15,0-3 0 0,2-1 0 0,1-1 0 16,0-3-256-16,3 0-64 0,1-3-32 0,0-1 0 31,1-2-944-31,1-2-192 0,0 0-48 0,1-1 0 16,-2-3-1952-16,-1 1-400 0,2-1-80 0</inkml:trace>
  <inkml:trace contextRef="#ctx0" brushRef="#br1" timeOffset="189971.65">7464 10117 11967 0,'0'0'1072'0,"0"0"-864"0,-7 2-208 0,1-1 0 15,-2 2 2880-15,1-1 544 0,1 2 96 0,1 1 32 16,-1 1-1712-16,1 1-352 0,1 3-64 0,2 0-16 16,-1 0-752-16,2 2-144 0,1 0-48 0,0-2 0 15,1 1-256-15,2-1-48 0,-1 1-16 0,2-2 0 0,1-1-144 0,2-2 0 16,1 1 0-16,2-1 128 0,-1-3-128 0,0-2 0 15,1-2 0-15,-1-2 0 0,0 0 0 0,0 0 0 16,-1-1 0-16,1-3 0 0,-3-2 0 0,0 1 0 16,-1 2 0-16,-1-3 0 0,0 2 0 0,-2 1 0 15,1 0 0-15,-2 1 0 0,1 0 384 0,-2 5 0 16,0 0 0-16,0 0 0 0,0 0-96 0,0 0-32 16,0 0 0-16,0 0 0 0,0 0-256 0,7 2 0 15,-7-2 0-15,9 4 0 0,1-1 0 0,-3 1 0 16,1 1 0-16,1-2 0 15,0 1-1344-15,2 2-320 0,-1-2-64 0</inkml:trace>
  <inkml:trace contextRef="#ctx0" brushRef="#br1" timeOffset="190143.48">7796 10230 21183 0,'0'0'944'0,"0"0"192"0,-5 3-912 0,5-3-224 0,0 0 0 0,0 0 0 15,0 0 1936-15,0 0 352 0,7 3 64 0,2 0 16 16,2-1-1664-16,1 0-336 0,1-2-64 0,2 0-16 31,0-2-1392-31,2 2-288 0,0-1-48 0</inkml:trace>
  <inkml:trace contextRef="#ctx0" brushRef="#br1" timeOffset="190315.28">7877 10398 22111 0,'0'0'1968'0,"0"0"-1584"0,0 0-384 0,0 0 0 0,0 0 2144 0,0 6 352 16,0-6 64-16,5 7 0 0,3-1-1440 0,4 0-288 15,1-1-64-15,3-4-16 0,0 0-448 0,4-1-96 16,1-2-16-16,2-2 0 16,-2-1-1776-16,-1-2-352 0,1-1-80 0</inkml:trace>
  <inkml:trace contextRef="#ctx0" brushRef="#br1" timeOffset="190707.09">8365 8768 15663 0,'-16'-21'1392'0,"9"15"-1120"0,0-5-272 0,-1 5 0 0,1 1 3008 0,0 1 560 15,-1 1 96-15,1 3 32 0,1 1-1920 0,0 3-384 16,3 3-80-16,-1 4-16 0,1 8-816 0,2 6-160 15,1 4-48-15,0 8 0 0,1 1-272 0,3 2 0 16,1 3 0-16,3 0 0 0,1-4 0 0,2 2 0 16,-1-3 0-16,2-1 0 15,-1 1-464-15,1-3 0 0,0-3 0 0,-3-4 0 16,-1 0-464-16,0-5-96 0,-2-5 0 0,-2-3-16 16,-1-3-272-16,-2-5-48 0,-1-7-16 0,0 0-6400 15,0 0-1280-15</inkml:trace>
  <inkml:trace contextRef="#ctx0" brushRef="#br1" timeOffset="191175.8">8365 8799 13823 0,'1'-41'608'0,"0"24"128"0,1-2-592 0,0 1-144 0,1-4 0 0,-1 1 0 15,2 0 2512-15,3 0 480 0,1 1 80 0,2-1 32 16,3 1-1728-16,3 1-352 0,1-1-64 0,4 3 0 16,3-1-352-16,2 4-64 0,2 0-16 0,2 3 0 15,1 2-256-15,4 2-48 0,2 1-16 0,3-4 0 16,3 1-208-16,4 2 0 0,1-1 0 0,3-1 0 15,3-2 128-15,0-1-128 0,-1 1 0 0,-3-1 0 16,0 0 0-16,-2 3 0 0,-1 3-208 0,-1-4 64 16,-2 4-160-16,2 2-16 0,-3 3-16 0,-2 1 0 15,-1 1 336-15,-3 2-176 0,-3-1 176 0,-1 6-128 16,-6-1 128-16,-1 0 0 0,-2 5 0 0,-1 1 0 16,-3 4 0-16,-1 0-128 0,0 3 128 0,-2-1 0 15,-2 2 0-15,0 1 0 0,-2 2 0 0,0-1 0 0,0 5 0 16,0 0 0-16,0 2 0 0,6 13 176 0,1-1-176 0,-2 0 0 15,2-1 144-15,-1 4-144 0,1-4 0 0,-7-11 0 16,1 4 0-16,2-2 0 0,2 0 0 0,0 2 128 16,1 1-128-16,-3-1 0 0,1-1 0 0,-2 1 128 15,-1-3-128-15,-2-1 0 0,-2-3 0 0,-1 1 144 16,-3-5-144-16,-2-1 0 0,-2-2 336 0,-2-2-32 16,-2-2-16-16,-4-1 0 0,-3-3 480 0,-3 0 112 15,-2-2 16-15,-5 1 0 0,-6-2 0 0,-5 1 0 16,-7 2 0-16,-3 0 0 0,-6-1-288 0,-6 0-48 15,-8-2-16-15,-6-1 0 0,-7 0 192 0,-6-2 32 16,0-1 16-16,-3-2 0 0,-2 1 64 0,0-3 16 0,-2-2 0 0,2 1 0 16,2 0-544-16,8 0-96 0,3 1-32 0,7 4 0 15,7 1-192-15,5-1-288 0,4 1 64 0,5 4 16 32,3 0-2160-32,8 2-448 0</inkml:trace>
  <inkml:trace contextRef="#ctx0" brushRef="#br0" timeOffset="193972.3">5968 12992 9215 0,'0'0'816'0,"0"0"-656"15,0 0-160-15,0 0 0 0,16-1 2496 0,-15 14 480 16,1 4 96-16,0 5 0 0,2 7-1840 0,3 3-368 16,-3 6-80-16,2 5-16 0,2 8 128 0,1 2 0 15,2 3 16-15,0 4 0 0,-2 2-464 0,1-2-80 16,-1-3-32-16,1-2 0 0,-1-4-176 0,0-6-32 15,-1-4-128-15,0-6 192 0,-2-5-192 0,1-7 176 16,-2-6-176-16,0-6 160 0,1-6-160 0,-6-5-224 16,0 0 48-16,1-13 16 15,-1-5-608-15,-3-6-128 0,-2-5-32 0,-1-4 0 16,-2-5-32-16,0-1 0 0,-1-3 0 0,-2-4 0 0,1-3 720 0,-2-3 240 16,1-8-144-16,-1-2 144 0,-1-2 0 0,2-1 224 15,2-1-32-15,3 2 0 0,2 5 352 0,2 5 64 16,2 1 16-16,4 5 0 0,3 4 656 0,2 5 144 0,0 3 32 0,3 5 0 15,1 3-688-15,1 1-128 0,4 5-16 0,5 3-16 16,3-1-208-16,1 3-32 0,0 3-16 0,6 2 0 16,5 3-64-16,4 0-16 0,1 2 0 0,4-2 0 15,3 0-272-15,3 0 128 0,0 0-128 0,3-2 0 16,3 4 128-16,3-1-128 0,5-1 0 0,1-2 0 16,-3 1 0-16,0-5 0 0,0 2 0 0,2 2 0 15,-1-1 0-15,5-1-224 0,0-1 16 0,34-9 0 16,-17 4-256-16,-6 1-48 0,-5-2-16 0,-2 7 0 15,0 3-128-15,-4 2-32 0,-4 3 0 0,-5 3 0 16,-6 5-16-16,-5 2 0 0,-7 4 0 0,-13 2 0 16,3 4 368-16,1 2 64 0,2 3 16 0,-2 3 0 0,1 3 256 0,2 2 0 15,-1 3 0-15,-1 3 0 0,-2 4 224 0,-1-1 0 16,-1 3 0-16,0-1 0 0,0 0 224 0,0 1 64 16,-1 1 0-16,0 2 0 0,2 0-128 0,1 1-32 15,3 3 0-15,-1-1 0 0,0 2-224 0,2 3-128 16,0 0 160-16,0-2-160 0,1-1 160 0,-2 2-160 15,1 2 160-15,-4-5-160 0,-4-4 128 0,0-1-128 16,-4-2 0-16,0-1 0 0,-1-4 0 0,-4-2 0 16,-3-4 0-16,-1-3 0 0,-4-3 128 0,-2 1-128 15,-5-5 0-15,-1-1 0 0,-2 1 320 0,-3-2-48 16,-1-3 0-16,-5 0 0 0,0-1 528 0,-2-1 96 16,-2-1 32-16,-3-2 0 0,-3-3-80 0,-1 1-16 0,-4-3 0 0,-2 0 0 15,-5-2 0-15,-4 1-16 0,-7-3 0 0,-6 0 0 16,-7-3-176-16,-8 2-16 0,-4 0-16 0,-5-1 0 15,-5 0 96-15,-10-1 32 0,-7 2 0 0,-7-3 0 16,-3 0-160-16,-5 0-16 0,-6-1-16 0,-1-2 0 16,-3 3-384-16,-2 3-160 0,-2 1 128 0,-1 3-128 15,0 1 0-15,2 2 0 0,2 5 0 0,3 2 0 16,5 2-160-16,6 2 160 0,10-1 0 0,7 1-144 31,7 0-640-31,8 2-128 0,9 1-32 0,6-5-12320 0,5 1-2480 0</inkml:trace>
  <inkml:trace contextRef="#ctx0" brushRef="#br0" timeOffset="195333.38">1896 8033 19119 0,'9'26'416'0,"-11"5"96"0,2 8 0 0,-1 7 32 0,0 6-544 0,2-1 0 16,2 1 0-16,1 0 0 0,1-2 160 0,3-2-160 16,1-2 128-16,1-5-128 0,2-3 0 0,-2-4 128 15,-2-5-128-15,1-6 0 0,2-3 0 0,-5-7 0 16,0-5-224-16,-6-8 80 0,0 0 144 0,2-11 176 15,-3-3-48-15,-3-7 0 0,-3-8-336 0,-2-2-80 16,-2-3-16-16,-4-2 0 16,0-4-80-16,-2-1-32 0,-3-4 0 0,0 1 0 0,0-4 416 0,-1-2 0 0,-1-1 0 0,-1 1 0 15,0-1 224-15,2 3 32 0,3 2 0 0,2 5 0 16,2 2 1216-16,3 8 256 0,4 5 64 0,1 4 0 16,2 5-928-16,4 1-176 0,2 5-48 0,3 1 0 15,3 0-448-15,2 2-192 0,3-1 176 0,3 1-176 16,1 0 0-16,4 1 0 0,6-3 0 0,4 1 0 15,5-1 0-15,4-2 128 0,4 0-128 0,3-1 0 16,0-1 320-16,3 2-16 0,-1 2-16 0,2-3 0 16,1 4 32-16,3 2 16 0,1 1 0 0,3 2 0 15,3 0-208-15,1 1-128 0,-2 1 128 0,2-1-128 16,-1 2 0-16,5-1 0 0,3 2 0 0,3-1 0 0,2 0 0 0,-1 0 0 16,-2-1-144-16,1 1 144 0,0 0 0 0,0 1 0 15,0 0 160-15,-2 0-160 0,0-2 176 0,-1 0-176 16,-2 0 160-16,0 0-160 0,-2 2 0 0,-1 0 0 15,1 0 0-15,-1 2 0 0,-1 4 0 0,-6-2 0 16,-4 1 0-16,-5 0 0 0,0 0 0 0,-4 0 0 16,0 2 0-16,-1 1 0 0,-4 0 0 0,-1-1 0 15,-1 2 0-15,-1 2 0 0,-2-5 128 0,-4 2-128 16,-1-1 0-16,-1-1 0 0,-3 3 0 0,-3-3 128 0,-3-1-128 0,2 0 0 16,-4 0 0-16,-1 0 0 0,0-1 0 0,-1-1 0 15,0 1 128-15,-1 2-128 0,0-2 0 0,-2 4 0 16,-3 1 0-16,0 4 0 0,0 3 0 0,-1 2 0 15,-2 4 0-15,1 4 0 0,-1 4 0 0,-1 2 0 16,1 4 0-16,-1 2 0 0,1 0 0 0,-1 1 0 16,1 0 0-16,-2 2 0 0,-1 2 0 0,0 0 0 15,-1 0 0-15,-1 0 0 0,1-4 128 0,1 1-128 16,-3-1 0-16,2-1 0 0,-1 1 0 0,0-5 0 16,-1 0 144-16,-1-1-144 0,0-1 128 0,-1-2-128 15,-2-1 128-15,-1-2-128 0,-1-1 128 0,-2-1-128 16,-1-4 176-16,-1 0-48 0,-1-4-128 0,-2-2 192 15,-1-2-48-15,-1-1-16 0,-6-3 0 0,-2-1 0 16,-1-3 16-16,-3 2 0 0,-4-3 0 0,-6-2 0 0,-5-2 272 16,-2 0 48-16,-2-1 16 0,-2-2 0 0,-2 1 256 0,-3-1 48 15,-2 1 16-15,-1-2 0 0,-1 0-368 0,-2-4-80 16,-5 0-16-16,2 0 0 0,-2-5-192 0,-1 2-144 16,1-3 192-16,-1 0-192 0,-2 0 192 0,-3-3-64 15,-5-1 0-15,-2-1-128 0,1 4 320 0,-2 0-32 16,0 2-16-16,0 4 0 0,0-3 368 0,0 2 80 15,2 2 16-15,2-2 0 0,5 2-80 0,3 1-16 16,-1 2 0-16,3 1 0 0,0 2-304 0,2-4-64 16,2 0-16-16,3 2 0 0,3 0-256 0,3 2 0 15,3-2 128-15,4 1-128 0,0 0 0 0,4 1 0 16,4 0 0-16,3 1 0 16,4 2-560-16,4 1-16 0,3-2 0 0,4 1-12576 0,4 2-2528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4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2303 0 0,'0'2'167'0'0,"2"32"2062"0"0,2 1 0 0 0,8 34-1 0 0,-4-24-1586 0 0,19 89 1045 0 0,-11-61-1018 0 0,6 84 0 0 0,-21-157-651 0 0,-1 1-1 0 0,0-1 1 0 0,0 0 0 0 0,0 0-1 0 0,0 0 1 0 0,0 0-1 0 0,0 1 1 0 0,0-1-1 0 0,0 0 1 0 0,0 0 0 0 0,0 0-1 0 0,0 0 1 0 0,0 1-1 0 0,0-1 1 0 0,1 0 0 0 0,-1 0-1 0 0,-1 0 1 0 0,1 1-1 0 0,0-1 1 0 0,0 0-1 0 0,0 0 1 0 0,0 0 0 0 0,0 0-1 0 0,0 1 1 0 0,0-1-1 0 0,0 0 1 0 0,0 0-1 0 0,0 0 1 0 0,0 0 0 0 0,0 1-1 0 0,0-1 1 0 0,-1 0-1 0 0,1 0 1 0 0,0 0 0 0 0,0 0-1 0 0,0 0 1 0 0,0 0-1 0 0,0 1 1 0 0,-1-1-1 0 0,1 0 1 0 0,0 0 0 0 0,0 0-1 0 0,0 0 1 0 0,0 0-1 0 0,-1 0 1 0 0,1 0-1 0 0,0 0 1 0 0,0 0 0 0 0,-1 0-1 0 0,-8-8 296 0 0,-8-19-66 0 0,10 11-186 0 0,1 0 0 0 0,0 0 0 0 0,1-1 0 0 0,-5-30-1 0 0,-2-71-47 0 0,10 94 7 0 0,-6-215-692 0 0,10 199 453 0 0,2 0 0 0 0,1 1 0 0 0,22-77 0 0 0,-25 109 204 0 0,0 0 0 0 0,1 0 0 0 0,0 0 0 0 0,0 0 0 0 0,1 1 0 0 0,-1-1 0 0 0,10-10 0 0 0,-11 15 15 0 0,-1 1 0 0 0,1-1 0 0 0,0 1 0 0 0,0-1 0 0 0,-1 1 0 0 0,1 0 0 0 0,0-1 0 0 0,0 1 0 0 0,0 0 0 0 0,0 0 0 0 0,1 1 0 0 0,-1-1 0 0 0,0 0 0 0 0,0 1 0 0 0,0-1 0 0 0,1 1 0 0 0,-1 0 0 0 0,0 0 0 0 0,0 0 0 0 0,1 0 0 0 0,-1 0 0 0 0,0 0 0 0 0,1 1 0 0 0,-1-1 0 0 0,0 1 0 0 0,0-1 0 0 0,0 1 0 0 0,0 0 0 0 0,3 1 0 0 0,9 6 45 0 0,0-1-1 0 0,-1 2 0 0 0,-1 0 0 0 0,1 0 0 0 0,-1 1 1 0 0,13 15-1 0 0,-1 1 91 0 0,34 49 0 0 0,-38-47 34 0 0,-1 2 0 0 0,26 58-1 0 0,-39-72 42 0 0,0 0 0 0 0,0 0 0 0 0,-2 1 0 0 0,0-1 0 0 0,-1 1 0 0 0,0 0 0 0 0,-1 32 0 0 0,-2-37-27 0 0,-2-1-1 0 0,1 1 1 0 0,-1 0 0 0 0,-1-1 0 0 0,0 1 0 0 0,-1-1 0 0 0,0 0 0 0 0,-1 0 0 0 0,0-1 0 0 0,-1 1 0 0 0,0-1 0 0 0,0 0 0 0 0,-1-1 0 0 0,-11 13 0 0 0,8-13-89 0 0,1 0 0 0 0,-1 0 0 0 0,-1-1 0 0 0,1 0 0 0 0,-2 0 0 0 0,1-1 0 0 0,-1-1 0 0 0,0 0 0 0 0,0-1 0 0 0,0 0 0 0 0,-1-1 0 0 0,-20 4 0 0 0,-29-1-8 0 0,7-1-476 0 0,41-6-158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4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2303 0 0,'7'8'139'0'0,"-1"0"0"0"0,0 0 0 0 0,5 11-1 0 0,21 55 5832 0 0,-9-19-3353 0 0,-12-29-1676 0 0,9 15 702 0 0,-12-30-787 0 0,-8-11-831 0 0,1 0-1 0 0,-1 0 0 0 0,0 0 0 0 0,0 0 0 0 0,0 0 0 0 0,0 0 0 0 0,0 0 1 0 0,0 0-1 0 0,0 0 0 0 0,0 0 0 0 0,1 0 0 0 0,-1 0 0 0 0,0 0 0 0 0,0 0 1 0 0,0 0-1 0 0,0 0 0 0 0,0 0 0 0 0,0 0 0 0 0,0 0 0 0 0,0 0 0 0 0,1 0 1 0 0,-1 0-1 0 0,0 0 0 0 0,0 0 0 0 0,0 0 0 0 0,0 0 0 0 0,0 0 0 0 0,0 0 1 0 0,0 0-1 0 0,0 0 0 0 0,0 0 0 0 0,1-1 0 0 0,-1 1 0 0 0,0 0 0 0 0,0 0 1 0 0,0 0-1 0 0,0 0 0 0 0,0 0 0 0 0,0 0 0 0 0,0 0 0 0 0,0 0 0 0 0,0 0 1 0 0,0-1-1 0 0,0 1 0 0 0,0 0 0 0 0,0 0 0 0 0,0 0 0 0 0,0 0 0 0 0,1-22 1796 0 0,-2 13-1853 0 0,-4-71 1146 0 0,2 54-880 0 0,1-52 0 0 0,3 71-242 0 0,0-14 64 0 0,9-42 0 0 0,-9 57-95 0 0,1 1 0 0 0,-1-1 0 0 0,1 1 0 0 0,0 0 0 0 0,1 0 0 0 0,-1-1 0 0 0,1 1 0 0 0,0 1 0 0 0,1-1 0 0 0,-1 0 0 0 0,1 1 0 0 0,6-6 0 0 0,-8 8-52 0 0,1 0 0 0 0,-1 1-1 0 0,1-1 1 0 0,0 1-1 0 0,-1 0 1 0 0,1 0 0 0 0,0 0-1 0 0,0 0 1 0 0,0 0 0 0 0,0 1-1 0 0,0-1 1 0 0,-1 1 0 0 0,1 0-1 0 0,0 0 1 0 0,0 0 0 0 0,0 0-1 0 0,0 1 1 0 0,0-1 0 0 0,0 1-1 0 0,0-1 1 0 0,0 1 0 0 0,4 2-1 0 0,6 2-800 0 0,-1 1 0 0 0,1 1-1 0 0,16 11 1 0 0,-19-12 173 0 0,33 24-2075 0 0,-21-15 1311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4:5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83 3679 0 0,'0'0'167'0'0,"3"-9"26"0"0,-2 5 151 0 0,0 0 0 0 0,0 0-1 0 0,0 0 1 0 0,-1-1-1 0 0,0 1 1 0 0,0 0 0 0 0,0-6-1 0 0,-1 9-56 0 0,1-1 1 0 0,0 0-1 0 0,0 0 0 0 0,-1 0 0 0 0,0 0 0 0 0,1 0 1 0 0,-1 1-1 0 0,0-1 0 0 0,0 0 0 0 0,0 1 0 0 0,0-1 1 0 0,0 0-1 0 0,0 1 0 0 0,0-1 0 0 0,0 1 1 0 0,-1 0-1 0 0,-2-3 0 0 0,3 4-188 0 0,1 0-1 0 0,-1-1 1 0 0,0 1-1 0 0,0 0 1 0 0,0-1-1 0 0,0 1 1 0 0,0 0-1 0 0,0 0 1 0 0,0 0-1 0 0,0 0 1 0 0,0 0-1 0 0,0 0 1 0 0,0 0-1 0 0,0 0 1 0 0,0 0-1 0 0,0 1 1 0 0,1-1-1 0 0,-1 0 1 0 0,0 1-1 0 0,0-1 1 0 0,0 1-1 0 0,0-1 1 0 0,0 0-1 0 0,1 1 1 0 0,-2 0-1 0 0,0 1 10 0 0,-1 0 0 0 0,1-1 0 0 0,0 1 0 0 0,0 0 0 0 0,0 0 0 0 0,1 0 0 0 0,-3 4 0 0 0,-4 6 240 0 0,4-6-250 0 0,1 0 0 0 0,-1 0 1 0 0,1 0-1 0 0,0 1 0 0 0,1-1 0 0 0,0 1 1 0 0,0-1-1 0 0,-2 11 0 0 0,3-9-75 0 0,1 1 0 0 0,0-1 0 0 0,1 1 0 0 0,-1-1 0 0 0,1 0 0 0 0,1 0 0 0 0,0 1 0 0 0,0-1 0 0 0,1 0 0 0 0,0 0 0 0 0,0-1 0 0 0,8 14 0 0 0,-4-12 20 0 0,-7-8-41 0 0,1-1 1 0 0,-1 1 0 0 0,1 0 0 0 0,-1 0 0 0 0,1-1 0 0 0,0 1 0 0 0,-1 0 0 0 0,1-1 0 0 0,0 1-1 0 0,0 0 1 0 0,-1-1 0 0 0,1 1 0 0 0,0-1 0 0 0,0 0 0 0 0,0 1 0 0 0,0-1 0 0 0,2 1 0 0 0,0-1 9 0 0,7 3 9 0 0,-1-3 35 0 0,-6-1-44 0 0,-1-1 0 0 0,0 1 0 0 0,0 0 1 0 0,1-1-1 0 0,-1 0 0 0 0,0 0 0 0 0,0 1 0 0 0,0-1 1 0 0,-1 0-1 0 0,1 0 0 0 0,0-1 0 0 0,-1 1 0 0 0,0 0 1 0 0,1 0-1 0 0,-1-1 0 0 0,1-2 0 0 0,2-7 54 0 0,0 0-1 0 0,3-13 0 0 0,-5 19-23 0 0,9-77 2864 0 0,-5 94-2677 0 0,37 72 4 0 0,-39-75-275 0 0,0 0 0 0 0,1-1 0 0 0,0 0 0 0 0,1 0 0 0 0,-1 0 0 0 0,1 0 0 0 0,14 10 0 0 0,-16-13-180 0 0,1 0-1 0 0,-1-1 1 0 0,1 0-1 0 0,0 0 1 0 0,0-1-1 0 0,0 1 1 0 0,1-1-1 0 0,-1 0 1 0 0,1 0-1 0 0,-1-1 1 0 0,1 1-1 0 0,-1-1 1 0 0,8 0 0 0 0,-7-2-699 0 0,-1 0 1 0 0,1 0-1 0 0,0 0 1 0 0,0-1-1 0 0,-1 0 1 0 0,1 0 0 0 0,-1 0-1 0 0,8-6 1 0 0,-3 2-1034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4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2303 0 0,'0'-2'167'0'0,"3"-30"298"0"0,2-10 4854 0 0,-6 45-4438 0 0,1 0 0 0 0,0 0 0 0 0,0 0 0 0 0,1 1 0 0 0,-1-1 0 0 0,1 3 0 0 0,8 31 509 0 0,-1-13-1388 0 0,13 27 0 0 0,-15-38 34 0 0,1-1-1 0 0,0 0 1 0 0,1 0 0 0 0,0 0-1 0 0,19 19 1 0 0,-23-27-15 0 0,0 0 0 0 0,1-1 0 0 0,-1 0-1 0 0,1 0 1 0 0,-1 0 0 0 0,1 0 0 0 0,0-1 0 0 0,6 3 0 0 0,-8-4 14 0 0,1-1 0 0 0,-1 1 0 0 0,0 0 0 0 0,1-1 0 0 0,-1 0 0 0 0,0 0 1 0 0,1 0-1 0 0,-1 0 0 0 0,1 0 0 0 0,-1-1 0 0 0,0 1 0 0 0,1-1 0 0 0,-1 0 0 0 0,4-2 0 0 0,-3 0 1 0 0,1 0 0 0 0,-1 0 0 0 0,0-1 0 0 0,-1 1 0 0 0,1-1 0 0 0,-1 0 0 0 0,1-1-1 0 0,-1 1 1 0 0,0 0 0 0 0,-1-1 0 0 0,1 0 0 0 0,2-5 0 0 0,1-5-27 0 0,-3 7-10 0 0,1-1-1 0 0,-1 1 0 0 0,0-1 0 0 0,-1 0 0 0 0,2-12 1 0 0,-4 20-93 0 0,0 0 74 0 0,-1 1-1 0 0,1 0 1 0 0,0-1 0 0 0,0 1-1 0 0,0 0 1 0 0,0 0-1 0 0,0-1 1 0 0,0 1-1 0 0,0 0 1 0 0,0-1 0 0 0,0 1-1 0 0,0 0 1 0 0,1-1-1 0 0,-1 1 1 0 0,0 0-1 0 0,0-1 1 0 0,0 1 0 0 0,0 0-1 0 0,0 0 1 0 0,0-1-1 0 0,1 1 1 0 0,-1 0-1 0 0,0 0 1 0 0,0-1 0 0 0,0 1-1 0 0,1 0 1 0 0,-1 0-1 0 0,0 0 1 0 0,0-1-1 0 0,1 1 1 0 0,-1 0 0 0 0,0 0-1 0 0,1 0 1 0 0,-1 0-1 0 0,0 0 1 0 0,0-1-1 0 0,1 1 1 0 0,-1 0 0 0 0,0 0-1 0 0,1 0 1 0 0,-1 0-1 0 0,0 0 1 0 0,1 0 0 0 0,-1 0-1 0 0,0 0 1 0 0,1 0-1 0 0,1 1 11 0 0,0-1-1 0 0,-1 1 0 0 0,1-1 0 0 0,-1 1 1 0 0,1-1-1 0 0,0 1 0 0 0,-1 0 0 0 0,1 0 1 0 0,-1 0-1 0 0,1 0 0 0 0,1 2 0 0 0,1 0-18 0 0,8 5 42 0 0,0-1 1 0 0,1 0 0 0 0,0-1-1 0 0,0 0 1 0 0,0-1 0 0 0,19 5 0 0 0,-28-10 93 0 0,1 1 0 0 0,0-1 1 0 0,0-1-1 0 0,-1 1 1 0 0,1-1-1 0 0,0 0 1 0 0,0 0-1 0 0,-1 0 0 0 0,1 0 1 0 0,-1-1-1 0 0,0 0 1 0 0,1 0-1 0 0,-1 0 1 0 0,0 0-1 0 0,0-1 0 0 0,0 0 1 0 0,0 0-1 0 0,-1 0 1 0 0,1 0-1 0 0,3-5 1 0 0,-1 3 135 0 0,-1-1 0 0 0,0 0 0 0 0,-1 0 0 0 0,1-1 1 0 0,-1 1-1 0 0,-1-1 0 0 0,1 0 0 0 0,-1 0 1 0 0,0 0-1 0 0,0 0 0 0 0,2-15 0 0 0,-4 13-89 0 0,-1-1 1 0 0,0 1-1 0 0,-1-1 0 0 0,0 0 0 0 0,0 1 0 0 0,-1 0 1 0 0,-1-1-1 0 0,1 1 0 0 0,-1 0 0 0 0,-1 0 1 0 0,0 0-1 0 0,0 1 0 0 0,0-1 0 0 0,-1 1 0 0 0,-1 0 1 0 0,1 0-1 0 0,-14-13 0 0 0,-9 0-272 0 0,16 13-2660 0 0,4 3-1231 0 0,-2-1-3354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24 753 7743 0 0,'-2'8'192'0'0,"0"-1"0"0"0,0 1 0 0 0,-4 6 0 0 0,-5 19 4238 0 0,12-33-4379 0 0,0-1 0 0 0,-1 1 0 0 0,1 0 0 0 0,0 0 0 0 0,0-1 0 0 0,0 1 0 0 0,-1-1 1 0 0,1 1-1 0 0,0-1 0 0 0,-1 1 0 0 0,1-1 0 0 0,0 1 0 0 0,-1-1 0 0 0,1 1 0 0 0,-1-1 1 0 0,1 0-1 0 0,-1 1 0 0 0,1-2 0 0 0,9-15 233 0 0,-8 13-157 0 0,33-64 383 0 0,29-86 0 0 0,-44 101-493 0 0,32-80 36 0 0,4-5-40 0 0,23-47-16 0 0,-74 174 3 0 0,2 1 0 0 0,0-1 0 0 0,12-13 0 0 0,-12 19 0 0 0,-5 6 2 0 0,0-1-1 0 0,-1 0 1 0 0,1 1 0 0 0,0 0-1 0 0,-1-1 1 0 0,1 1-1 0 0,0 0 1 0 0,-1 0 0 0 0,1-1-1 0 0,-1 1 1 0 0,1 1-1 0 0,-1-1 1 0 0,0 0 0 0 0,1 0-1 0 0,-1 0 1 0 0,0 1-1 0 0,0-1 1 0 0,0 1 0 0 0,2 2-1 0 0,1 3 10 0 0,0 0 0 0 0,6 14-1 0 0,17 53-10 0 0,21 92 0 0 0,-18-54 0 0 0,-13-50-24 0 0,21 62-88 0 0,-29-96-1226 0 0,10 52 0 0 0,-16-58-3322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10591 0 0,'0'0'5018'0'0,"2"0"-4461"0"0,16 2-213 0 0,0-2 0 0 0,1 0-1 0 0,34-6 1 0 0,10 0-394 0 0,38-4-3871 0 0,-81 7-1138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 4143 0 0,'-7'-8'408'0'0,"5"5"-275"0"0,0 0 0 0 0,0 0 0 0 0,-1 0 0 0 0,0 1 0 0 0,-16-15 9710 0 0,21 17-9511 0 0,25 11 547 0 0,0 0 0 0 0,0 1 0 0 0,-1 2 0 0 0,43 30 0 0 0,44 23 680 0 0,93 46 185 0 0,-98-52-1194 0 0,94 58 310 0 0,-139-77-190 0 0,63 54 0 0 0,-96-69-386 0 0,-17-14-100 0 0,1-1 1 0 0,0 0-1 0 0,22 12 0 0 0,-27-16-36 0 0,1 3-61 0 0,-7-7-7 0 0,-3-2-81 0 0,8 12 131 0 0,-6-13-60 0 0,0 1-64 0 0,1-1 0 0 0,-1 1 0 0 0,1-1 0 0 0,0 0 0 0 0,0 0 0 0 0,-1 0 1 0 0,1-1-1 0 0,0 1 0 0 0,0-1 0 0 0,0 0 0 0 0,0 1 0 0 0,0-1 0 0 0,4-1 0 0 0,-1 0 17 0 0,1 0-1 0 0,0-1 1 0 0,11-4-1 0 0,2-1-4 0 0,30-9 46 0 0,65-32-1 0 0,-85 35-54 0 0,143-60 12 0 0,112-51 22 0 0,-93 47 8 0 0,-113 47-38 0 0,-43 15-3 0 0,-17 7 12 0 0,27-9-1 0 0,-21 9-24 0 0,0-1-1 0 0,41-23 1 0 0,-42 20-64 0 0,-9 7-13 0 0,3-2-4237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4607 0 0,'-1'24'2092'0'0,"-8"43"-1"0"0,-1 7 2220 0 0,8-18-3283 0 0,1 1 1 0 0,9 62-1 0 0,-5-92-1118 0 0,2 0 1 0 0,1 0-1 0 0,1 0 0 0 0,1-1 0 0 0,1 0 1 0 0,18 36-1 0 0,-22-53-404 0 0,1-1 0 0 0,0 1-1 0 0,0-1 1 0 0,1 0 0 0 0,14 13 0 0 0,-4-7-988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8207 0 0,'-8'-12'374'0'0,"7"10"-6"0"0,0 1-351 0 0,0 0 1 0 0,0 1-1 0 0,0-1 0 0 0,0 0 1 0 0,0 0-1 0 0,0 1 1 0 0,0-1-1 0 0,0 1 0 0 0,0-1 1 0 0,0 1-1 0 0,0-1 1 0 0,0 1-1 0 0,-1-1 1 0 0,0 1-1 0 0,0-1 107 0 0,0 1-1 0 0,0 0 1 0 0,1 0 0 0 0,-1-1-1 0 0,0 1 1 0 0,0 0 0 0 0,1 1-1 0 0,-1-1 1 0 0,0 0 0 0 0,0 0-1 0 0,1 1 1 0 0,-1-1 0 0 0,0 1-1 0 0,1 0 1 0 0,-1-1 0 0 0,0 1-1 0 0,1 0 1 0 0,-1 0 0 0 0,1 0-1 0 0,-1 0 1 0 0,1 0-1 0 0,0 0 1 0 0,-1 0 0 0 0,1 1-1 0 0,0-1 1 0 0,0 0 0 0 0,0 1-1 0 0,0-1 1 0 0,-1 2 0 0 0,-3 5 228 0 0,1-1 0 0 0,0 0 0 0 0,1 1 0 0 0,-6 13 1 0 0,6-12-264 0 0,1 0 1 0 0,-1 0 0 0 0,1 0 0 0 0,1 1-1 0 0,0-1 1 0 0,0 1 0 0 0,1-1 0 0 0,0 1-1 0 0,1-1 1 0 0,0 1 0 0 0,0-1 0 0 0,1 0-1 0 0,0 1 1 0 0,1-1 0 0 0,6 15 0 0 0,-8-22-81 0 0,0 0 0 0 0,0 0 1 0 0,1 0-1 0 0,-1 0 1 0 0,1 0-1 0 0,0 0 0 0 0,-1 0 1 0 0,1-1-1 0 0,0 1 1 0 0,0-1-1 0 0,0 1 1 0 0,0-1-1 0 0,0 0 0 0 0,1 0 1 0 0,-1 1-1 0 0,3-1 1 0 0,9 3 90 0 0,-9-6-84 0 0,-3 1 1 0 0,4-1-20 0 0,-1 0 0 0 0,0 0 0 0 0,0 0 0 0 0,0 0 0 0 0,-1-1 0 0 0,1 0 1 0 0,-1 0-1 0 0,1 0 0 0 0,-1-1 0 0 0,0 0 0 0 0,0 1 0 0 0,0-1 0 0 0,-1-1 0 0 0,1 1 0 0 0,-1 0 0 0 0,0-1 0 0 0,0 0 0 0 0,2-6 1 0 0,1-1 5 0 0,-1 1 0 0 0,-1-1 1 0 0,0 0-1 0 0,-1 0 1 0 0,0 0-1 0 0,-1 0 0 0 0,1-14 1 0 0,-3-7 485 0 0,0 32-466 0 0,0 1-1 0 0,0-1 0 0 0,0 1 1 0 0,0-1-1 0 0,0 1 0 0 0,0-1 1 0 0,0 1-1 0 0,0-1 1 0 0,-1 1-1 0 0,1-1 0 0 0,0 1 1 0 0,0-1-1 0 0,-1 1 0 0 0,1 0 1 0 0,0-1-1 0 0,-1 1 1 0 0,1-1-1 0 0,0 1 0 0 0,-1-1 1 0 0,-2-3 2096 0 0,2 11-2053 0 0,0-1-1 0 0,0 0 1 0 0,0 0 0 0 0,1 0 0 0 0,0 0-1 0 0,0 0 1 0 0,0 1 0 0 0,1-1-1 0 0,0 0 1 0 0,0 0 0 0 0,1 0 0 0 0,3 11-1 0 0,2-1-97 0 0,0 0 0 0 0,1 0 0 0 0,13 20 1 0 0,-15-28-149 0 0,1 0 0 0 0,-1 0 0 0 0,1-1 0 0 0,0 0 0 0 0,12 9 0 0 0,22 13-3315 0 0,-23-17-2312 0 0</inkml:trace>
  <inkml:trace contextRef="#ctx0" brushRef="#br0" timeOffset="1">614 91 13359 0 0,'0'0'1523'0'0,"2"1"-771"0"0,10 3-10 0 0,1 0 0 0 0,-1 0 0 0 0,1-1 1 0 0,-1-1-1 0 0,1 0 0 0 0,25 0 0 0 0,80-10-1170 0 0,-50 2-4852 0 0,-41 5-1226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86 256 11023 0 0,'0'0'531'0'0,"-1"2"-227"0"0,-5 29 98 0 0,2-17-215 0 0,-2 24 0 0 0,-47 365 1638 0 0,45-362-1738 0 0,6-37-38 0 0,0-9-40 0 0,-1-7-14 0 0,2-6-35 0 0,1 0-1 0 0,1 0 1 0 0,0 0-1 0 0,7-27 1 0 0,0-12-134 0 0,-3 21 85 0 0,15-50-1 0 0,-1-1 13 0 0,23-135 144 0 0,-40 214-67 0 0,1-15 288 0 0,1 2-1 0 0,1-1 1 0 0,1 0 0 0 0,11-23 0 0 0,-16 42-203 0 0,0 1 1 0 0,1 0-1 0 0,-1 0 0 0 0,1-1 1 0 0,-1 1-1 0 0,1 0 1 0 0,0 0-1 0 0,0 1 1 0 0,0-1-1 0 0,4-2 1 0 0,-5 3 138 0 0,8 10 154 0 0,-1 4-333 0 0,0 1 0 0 0,-1 0 0 0 0,-1 0 0 0 0,0 0-1 0 0,5 22 1 0 0,-2-7 2 0 0,40 163 14 0 0,-17-59-38 0 0,-12-57-421 0 0,35 112-1946 0 0,-48-169 406 0 0,-2-2-2854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12551 0 0,'-7'-6'176'0'0,"-1"1"2281"0"0,9 4-1476 0 0,5 1-852 0 0,73 14 254 0 0,-5-1-1332 0 0,-24-5-3440 0 0,-22-5-495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 1375 0 0,'-4'-1'78'0'0,"0"0"0"0"0,0 0-1 0 0,0 0 1 0 0,1 0 0 0 0,-1 1-1 0 0,0 0 1 0 0,0 0-1 0 0,0 0 1 0 0,0 0 0 0 0,-5 1-1 0 0,-23 6 3975 0 0,17-3-387 0 0,10-3-3182 0 0,1 0-1 0 0,-1 1 1 0 0,1-1 0 0 0,-1 1-1 0 0,1 0 1 0 0,0 0 0 0 0,0 1 0 0 0,0-1-1 0 0,0 1 1 0 0,0 0 0 0 0,1 0-1 0 0,-6 5 1 0 0,8-6-453 0 0,0 0 0 0 0,0-1 1 0 0,-1 1-1 0 0,1 0 0 0 0,0 0 0 0 0,0 0 0 0 0,1 0 1 0 0,-1 0-1 0 0,0 0 0 0 0,1 0 0 0 0,-1 0 0 0 0,1 0 1 0 0,-1 0-1 0 0,1 1 0 0 0,0-1 0 0 0,0 0 1 0 0,0 0-1 0 0,0 0 0 0 0,1 0 0 0 0,-1 0 0 0 0,0 1 1 0 0,1-1-1 0 0,0 0 0 0 0,-1 0 0 0 0,1 0 0 0 0,0 0 1 0 0,0 0-1 0 0,0-1 0 0 0,2 4 0 0 0,1 0-35 0 0,1 1 0 0 0,-1-1 0 0 0,1 0 0 0 0,0-1 0 0 0,0 1 0 0 0,0-1 0 0 0,9 6-1 0 0,45 22-75 0 0,-42-23 62 0 0,88 38-5 0 0,13 7 203 0 0,-107-46 128 0 0,-11-8-279 0 0,0 1 0 0 0,0-1-1 0 0,1 0 1 0 0,-1 1 0 0 0,0-1-1 0 0,0 0 1 0 0,0 0 0 0 0,0 1 0 0 0,0-1-1 0 0,0 0 1 0 0,0 1 0 0 0,0-1 0 0 0,0 0-1 0 0,0 1 1 0 0,0-1 0 0 0,0 0-1 0 0,0 1 1 0 0,0-1 0 0 0,0 0 0 0 0,0 1-1 0 0,0-1 1 0 0,0 1 0 0 0,-1 0 102 0 0,-1 1 0 0 0,1-1 0 0 0,-1 1-1 0 0,1-1 1 0 0,-1 1 0 0 0,1-1 0 0 0,-1 0 0 0 0,-3 2 0 0 0,-1 2-62 0 0,-4 1 163 0 0,0 0-1 0 0,0-1 1 0 0,-1 0 0 0 0,-19 5-1 0 0,1 1-123 0 0,16-6-227 0 0,-1-1 0 0 0,1 0-1 0 0,-1-1 1 0 0,-26 2 0 0 0,38-5-105 0 0,1 1 1 0 0,-1-1-1 0 0,1-1 0 0 0,-1 1 1 0 0,1 0-1 0 0,-1 0 1 0 0,1 0-1 0 0,-1-1 0 0 0,1 1 1 0 0,-3-2-1 0 0,-6-3-1239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26 263 11343 0 0,'5'14'451'0'0,"43"155"3024"0"0,-40-115-1561 0 0,-7-52-1656 0 0,-1 8 258 0 0,0-10-509 0 0,0 0 0 0 0,0 0 0 0 0,-1 0 0 0 0,1 0 0 0 0,0 0 0 0 0,0 0 0 0 0,0 0 0 0 0,0 0 0 0 0,0 0 0 0 0,0 0 0 0 0,0 0 1 0 0,0 0-1 0 0,0 0 0 0 0,0 0 0 0 0,-1 0 0 0 0,1 0 0 0 0,0 0 0 0 0,0 0 0 0 0,0 0 0 0 0,0 0 0 0 0,0 0 0 0 0,0 0 0 0 0,0 0 1 0 0,0 0-1 0 0,-1 0 0 0 0,1 0 0 0 0,0 0 0 0 0,0 0 0 0 0,0 0 0 0 0,0 0 0 0 0,0 0 0 0 0,0 0 0 0 0,0 0 0 0 0,0 0 0 0 0,0 0 1 0 0,0 0-1 0 0,-1 0 0 0 0,1 0 0 0 0,0 0 0 0 0,0 0 0 0 0,0 1 0 0 0,0-1 0 0 0,0 0 0 0 0,0 0 0 0 0,0 0 0 0 0,0 0 0 0 0,0 0 1 0 0,0 0-1 0 0,0 0 0 0 0,0 0 0 0 0,0 0 0 0 0,0 1 0 0 0,0-1 0 0 0,0 0 0 0 0,0 0 0 0 0,0 0 0 0 0,0 0 0 0 0,0 0 1 0 0,0 0-1 0 0,0 0 0 0 0,0 0 0 0 0,0 0 0 0 0,0 1 0 0 0,0-1 0 0 0,-8-12 132 0 0,-8-18-80 0 0,5 4-147 0 0,1 1 0 0 0,1-2 0 0 0,1 1 0 0 0,1-1 0 0 0,2 0 0 0 0,1 0 0 0 0,1-1 0 0 0,1 1 0 0 0,1-1 0 0 0,4-37 0 0 0,-2 57 53 0 0,1 0-1 0 0,-1 0 1 0 0,1 0-1 0 0,1 0 1 0 0,0 0-1 0 0,0 0 1 0 0,0 0-1 0 0,1 1 1 0 0,9-14-1 0 0,-10 17 53 0 0,0 0-1 0 0,0 1 0 0 0,0-1 1 0 0,1 1-1 0 0,-1 0 0 0 0,1 0 0 0 0,0 0 1 0 0,0 0-1 0 0,0 1 0 0 0,0-1 1 0 0,0 1-1 0 0,0 0 0 0 0,1 1 0 0 0,-1-1 1 0 0,1 1-1 0 0,-1-1 0 0 0,1 1 1 0 0,8 0-1 0 0,-3 1 106 0 0,0 1 1 0 0,0 0 0 0 0,0 0-1 0 0,0 1 1 0 0,-1 0-1 0 0,1 1 1 0 0,-1 0-1 0 0,1 1 1 0 0,16 9-1 0 0,-23-12-49 0 0,-1 0-1 0 0,0 1 1 0 0,0-1-1 0 0,0 0 1 0 0,0 1-1 0 0,0 0 1 0 0,-1-1-1 0 0,1 1 1 0 0,0 0-1 0 0,-1 0 0 0 0,1 0 1 0 0,-1 0-1 0 0,1 0 1 0 0,-1 0-1 0 0,0 0 1 0 0,0 0-1 0 0,0 1 1 0 0,1 3-1 0 0,-2-2 45 0 0,1 0 0 0 0,-1-1 0 0 0,0 1 0 0 0,0 0 0 0 0,-1-1 0 0 0,1 1 0 0 0,-1 0 0 0 0,1-1 0 0 0,-1 1 0 0 0,0-1 0 0 0,-3 6 0 0 0,-1 2 60 0 0,-1 0 0 0 0,0-1 0 0 0,-1 1 0 0 0,0-1 0 0 0,0-1 0 0 0,-15 15 0 0 0,7-9-323 0 0,-20 19-156 0 0,11-12-2972 0 0,16-15 1492 0 0,3 2-10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16151 0 0,'0'0'1462'0'0,"1"0"-1201"0"0,7-2-172 0 0,0 0 0 0 0,1 1 0 0 0,7 0 1 0 0,10-1 1092 0 0,141-28 2569 0 0,-138 24-4323 0 0,31-1-1 0 0,-37 5-135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6 455 0 0,'-7'-2'-293'0'0,"-1"1"0"0"0,1 0-1 0 0,-1 0 0 0 0,-8 1 0 0 0,4 1 1441 0 0,-1 0 0 0 0,1 1 1 0 0,0 0-1 0 0,-12 4 1 0 0,5 1 1145 0 0,0 0 0 0 0,0 1 0 0 0,1 0 0 0 0,-18 13 0 0 0,32-18-2276 0 0,1-1 1 0 0,-1 0-1 0 0,1 1 1 0 0,0 0-1 0 0,0-1 1 0 0,0 1-1 0 0,0 0 1 0 0,0 1 0 0 0,1-1-1 0 0,-1 1 1 0 0,1-1-1 0 0,0 1 1 0 0,0-1-1 0 0,0 1 1 0 0,1 0-1 0 0,-1 0 1 0 0,1 0-1 0 0,0 0 1 0 0,0 0 0 0 0,0 0-1 0 0,1 1 1 0 0,-1-1-1 0 0,1 0 1 0 0,0 0-1 0 0,0 0 1 0 0,1 0-1 0 0,-1 1 1 0 0,1-1-1 0 0,0 0 1 0 0,3 7 0 0 0,-1-4-34 0 0,0-1 0 0 0,1 1 0 0 0,0-1 0 0 0,0 0 0 0 0,1 0 0 0 0,0 0 0 0 0,0-1 0 0 0,9 9 0 0 0,6 2-44 0 0,26 16-1 0 0,-4-3 56 0 0,-20-13 21 0 0,11 8 20 0 0,32 31 1 0 0,-57-47 136 0 0,1 1 0 0 0,-1 0-1 0 0,-1 1 1 0 0,0-1 0 0 0,0 1 0 0 0,-1 1 0 0 0,0-1-1 0 0,6 15 1 0 0,-11-21-50 0 0,0 1 0 0 0,1-1 0 0 0,-1 1 0 0 0,-1 0-1 0 0,1-1 1 0 0,-1 1 0 0 0,0 0 0 0 0,0 0 0 0 0,0-1 0 0 0,0 1-1 0 0,-1 0 1 0 0,0-1 0 0 0,0 1 0 0 0,0-1 0 0 0,-1 1 0 0 0,1-1-1 0 0,-1 1 1 0 0,0-1 0 0 0,-1 0 0 0 0,1 0 0 0 0,-1 0 0 0 0,1 0-1 0 0,-1 0 1 0 0,0-1 0 0 0,-1 1 0 0 0,-3 3 0 0 0,0-1-19 0 0,-1 0 0 0 0,1 0 1 0 0,-1-1-1 0 0,0 0 1 0 0,-1-1-1 0 0,1 1 0 0 0,-1-1 1 0 0,0-1-1 0 0,0 0 1 0 0,0 0-1 0 0,-19 2 0 0 0,-5-1 3 0 0,33-4-107 0 0,0 0 0 0 0,0 0-1 0 0,0-1 1 0 0,0 1 0 0 0,0 0-1 0 0,0 0 1 0 0,0 0 0 0 0,0 0-1 0 0,0 0 1 0 0,0 0 0 0 0,0 0-1 0 0,0 0 1 0 0,0 0 0 0 0,0 0-1 0 0,0 0 1 0 0,0 0 0 0 0,0 0-1 0 0,0 0 1 0 0,0 0 0 0 0,0 0 0 0 0,0 0-1 0 0,0 0 1 0 0,0-1 0 0 0,0 1-1 0 0,0 0 1 0 0,0 0 0 0 0,0 0-1 0 0,0 0 1 0 0,0 0 0 0 0,0 0-1 0 0,0 0 1 0 0,0 0 0 0 0,0 0-1 0 0,0 0 1 0 0,0 0 0 0 0,0 0-1 0 0,0 0 1 0 0,0 0 0 0 0,0 0-1 0 0,-1 0 1 0 0,1 0 0 0 0,0 0 0 0 0,0 0-1 0 0,0 0 1 0 0,0 0 0 0 0,0 0-1 0 0,0 0 1 0 0,0 0 0 0 0,0 0-1 0 0,0 0 1 0 0,0 0 0 0 0,0 0-1 0 0,0 0 1 0 0,0 0 0 0 0,0 0-1 0 0,0 0 1 0 0,0 0 0 0 0,0 0-1 0 0,0 0 1 0 0,-1 0 0 0 0,1 0 0 0 0,0 0-1 0 0,0 0 1 0 0,0 0 0 0 0,0 0-1 0 0,6-4-48 0 0,10-4-55 0 0,15 2 0 0 0,50-5 1 0 0,11-2 44 0 0,-77 10 52 0 0,0 0 1 0 0,-1-2-1 0 0,1 0 0 0 0,-1 0 1 0 0,0-1-1 0 0,-1-1 0 0 0,0-1 1 0 0,0 1-1 0 0,0-2 0 0 0,-1 0 1 0 0,18-17-1 0 0,-25 21-10 0 0,0-1 1 0 0,1 1-1 0 0,-2-1 0 0 0,1-1 0 0 0,-1 1 1 0 0,0-1-1 0 0,0 1 0 0 0,-1-1 0 0 0,4-10 0 0 0,-6 13 21 0 0,0 1 0 0 0,0-1 0 0 0,0 0-1 0 0,0 0 1 0 0,-1 0 0 0 0,0 0-1 0 0,0 0 1 0 0,0 0 0 0 0,0 0 0 0 0,0 0-1 0 0,-1 0 1 0 0,0 0 0 0 0,0 1 0 0 0,0-1-1 0 0,0 0 1 0 0,-1 0 0 0 0,1 1-1 0 0,-1-1 1 0 0,-3-3 0 0 0,4 5 6 0 0,-1 0 1 0 0,1 1-1 0 0,-1-1 1 0 0,0 1-1 0 0,0 0 1 0 0,0 0-1 0 0,0-1 1 0 0,0 1-1 0 0,-3-1 1 0 0,-3-2 14 0 0,7 3-17 0 0,0 1 0 0 0,0-1-1 0 0,0 0 1 0 0,0 1 0 0 0,0-1-1 0 0,0 1 1 0 0,0-1 0 0 0,0 1-1 0 0,0-1 1 0 0,0 1 0 0 0,0 0-1 0 0,0 0 1 0 0,0-1 0 0 0,0 1-1 0 0,-1 0 1 0 0,1 0 0 0 0,0 0-1 0 0,0 0 1 0 0,0 0 0 0 0,0 1-1 0 0,0-1 1 0 0,-1 0 0 0 0,1 0-1 0 0,0 1 1 0 0,0-1-1 0 0,0 1 1 0 0,0-1 0 0 0,0 1-1 0 0,0-1 1 0 0,0 1 0 0 0,0 0-1 0 0,0-1 1 0 0,0 1 0 0 0,0 0-1 0 0,1 0 1 0 0,-1 0 0 0 0,0 0-1 0 0,0-1 1 0 0,1 1 0 0 0,-1 0-1 0 0,1 0 1 0 0,-1 0 0 0 0,0 2-1 0 0,-1 2 12 0 0,0 0 1 0 0,1 1-1 0 0,0-1 0 0 0,0 0 0 0 0,0 1 0 0 0,0-1 0 0 0,1 0 1 0 0,0 7-1 0 0,1 0 0 0 0,1-1 0 0 0,0 1 0 0 0,1-1-1 0 0,0 0 1 0 0,1 0 0 0 0,0 0 0 0 0,0 0 0 0 0,1-1 0 0 0,1 0 0 0 0,0 0 0 0 0,0 0 0 0 0,1 0 0 0 0,0-1 0 0 0,14 14-1 0 0,-10-12-173 0 0,0-1-1 0 0,1-1 0 0 0,0 0 1 0 0,1 0-1 0 0,0-1 0 0 0,0-1 0 0 0,0 0 1 0 0,1-1-1 0 0,0 0 0 0 0,28 7 0 0 0,-37-12-223 0 0,-1 0-1 0 0,1-1 0 0 0,-1 1 1 0 0,1-1-1 0 0,-1 0 0 0 0,1 0 1 0 0,-1-1-1 0 0,0 1 0 0 0,1-1 0 0 0,7-2 1 0 0,-9 2-105 0 0,0-1-1 0 0,0 1 1 0 0,0-1 0 0 0,0 1 0 0 0,0-1 0 0 0,-1 0 0 0 0,1 0 0 0 0,-1 0 0 0 0,0 0 0 0 0,1 0 0 0 0,-1-1-1 0 0,0 1 1 0 0,0-1 0 0 0,0 0 0 0 0,1-3 0 0 0,3-7-3207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10103 0 0,'0'0'770'0'0,"2"1"-532"0"0,4 5-155 0 0,0-1-1 0 0,0 1 1 0 0,0 0-1 0 0,0 0 0 0 0,-1 1 1 0 0,0 0-1 0 0,0 0 1 0 0,5 11-1 0 0,27 69 2464 0 0,-22-47-1386 0 0,27 58 962 0 0,-41-97-1412 0 0,-1-7-299 0 0,-1-18-163 0 0,0-17-83 0 0,2 22-111 0 0,1 0 0 0 0,1 0 0 0 0,0 0 1 0 0,9-24-1 0 0,-9 34-59 0 0,0 1 1 0 0,1-1 0 0 0,0 1 0 0 0,0 0 0 0 0,1 0-1 0 0,0 0 1 0 0,1 1 0 0 0,-1 0 0 0 0,1 0 0 0 0,1 0-1 0 0,7-6 1 0 0,-8 10-97 0 0,-1 0-1 0 0,1 0 0 0 0,-1 1 1 0 0,1 0-1 0 0,0 0 0 0 0,0 0 1 0 0,0 1-1 0 0,0 0 0 0 0,0 0 1 0 0,0 1-1 0 0,0-1 0 0 0,0 1 1 0 0,0 1-1 0 0,0-1 0 0 0,9 3 1 0 0,5 1-1405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2759 0 0,'1'-2'77'0'0,"0"1"20"0"0,8 1-23 0 0,21-11 197 0 0,-30 11-220 0 0,0 0 0 0 0,0 0 0 0 0,0 0 0 0 0,1 0 0 0 0,-1 0 0 0 0,0-1 0 0 0,0 1 0 0 0,1 0 0 0 0,-1 0 0 0 0,0 0 0 0 0,0 0 0 0 0,0 0 0 0 0,1 0 0 0 0,-1 0 0 0 0,0 0 0 0 0,0 0 0 0 0,0 0 0 0 0,1 0 0 0 0,-1 0 0 0 0,0 0 0 0 0,0 0-1 0 0,1 1 1 0 0,-1-1 0 0 0,0 0 0 0 0,0 0 0 0 0,0 0 0 0 0,0 0 0 0 0,1 0 0 0 0,-1 0 0 0 0,0 0 0 0 0,0 1 0 0 0,0-1 0 0 0,0 0 0 0 0,1 0 0 0 0,-1 0 0 0 0,0 0 0 0 0,0 1 0 0 0,0-1 0 0 0,0 0 0 0 0,0 0 0 0 0,0 0 0 0 0,0 1 0 0 0,0-1 0 0 0,1 0 0 0 0,-1 1 0 0 0,-1 7 541 0 0,1-7-270 0 0,1 28 2143 0 0,5 37 0 0 0,2-23-1888 0 0,2 0 0 0 0,1-1 0 0 0,20 47 0 0 0,29 41 799 0 0,-48-109-860 0 0,1 0 0 0 0,1-1 0 0 0,30 35 0 0 0,-40-51-353 0 0,0 0 0 0 0,1 0-1 0 0,-1-1 1 0 0,1 1-1 0 0,0-1 1 0 0,0 0 0 0 0,0 0-1 0 0,0 0 1 0 0,1-1 0 0 0,-1 0-1 0 0,1 0 1 0 0,9 2-1 0 0,-11-4-60 0 0,-1 1 0 0 0,0-1 0 0 0,0 0 0 0 0,1 0 0 0 0,-1 0 0 0 0,0-1 0 0 0,0 1 0 0 0,1-1 0 0 0,-1 0 0 0 0,0 0 0 0 0,0 0 0 0 0,0 0 0 0 0,0 0 0 0 0,0-1 0 0 0,0 1 0 0 0,0-1 0 0 0,0 0 0 0 0,-1 0 0 0 0,1 0 0 0 0,-1 0 0 0 0,1 0 0 0 0,-1-1 0 0 0,4-4 0 0 0,0-3 165 0 0,0 1 1 0 0,0-1 0 0 0,-1 0 0 0 0,7-19 0 0 0,10-47 452 0 0,-16 52-613 0 0,1-4-43 0 0,-2 1-1 0 0,-1-1 1 0 0,-2 0-1 0 0,0-41 1 0 0,-17-113-1136 0 0,2 35-4236 0 0,13 131 3482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27 919 0 0,'0'-1'93'0'0,"-1"0"-1"0"0,0 0 0 0 0,1 0 0 0 0,-1 1 0 0 0,0-1 0 0 0,0 0 0 0 0,0 0 0 0 0,0 0 1 0 0,0 1-1 0 0,0-1 0 0 0,0 1 0 0 0,0-1 0 0 0,0 1 0 0 0,0-1 0 0 0,0 1 0 0 0,0-1 0 0 0,0 1 1 0 0,-1 0-1 0 0,1 0 0 0 0,0 0 0 0 0,0 0 0 0 0,0-1 0 0 0,0 1 0 0 0,-1 1 0 0 0,1-1 0 0 0,0 0 1 0 0,-2 1-1 0 0,-8-2 3571 0 0,4-1-36 0 0,-10-7 7183 0 0,26 8-10324 0 0,-6 0-414 0 0,0 0-1 0 0,1 1 1 0 0,-1 0 0 0 0,0 0-1 0 0,1 0 1 0 0,-1 0-1 0 0,0 0 1 0 0,1 0-1 0 0,-1 1 1 0 0,0 0-1 0 0,1 0 1 0 0,-1 0 0 0 0,4 1-1 0 0,297 150 1637 0 0,-215-107-1272 0 0,11 3 83 0 0,191 61-1 0 0,-242-93-461 0 0,-18-5-25 0 0,35 7-1 0 0,-26-6-145 0 0,0-1-4847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63 7367 0 0,'-3'-4'279'0'0,"1"1"0"0"0,-1-1-1 0 0,1 1 1 0 0,-1 0-1 0 0,0 0 1 0 0,0 0 0 0 0,-1 0-1 0 0,1 0 1 0 0,0 1 0 0 0,-1-1-1 0 0,0 1 1 0 0,0 0-1 0 0,1 0 1 0 0,-7-1 0 0 0,-2-2 1163 0 0,-1 1 1 0 0,0 1 0 0 0,-18-3 0 0 0,27 5-1326 0 0,1 1 0 0 0,0 0 0 0 0,0 0 0 0 0,-1 0 0 0 0,1 0 1 0 0,0 1-1 0 0,0-1 0 0 0,0 1 0 0 0,-1 0 0 0 0,1 0 0 0 0,0 0 0 0 0,0 0 0 0 0,0 1 0 0 0,-5 3 1 0 0,4-2-23 0 0,-1 0-1 0 0,1 1 1 0 0,0 0 0 0 0,0 0 0 0 0,0 0 0 0 0,1 0 0 0 0,-1 1 0 0 0,-3 6 0 0 0,3-5-76 0 0,1 1 0 0 0,0-1-1 0 0,0 1 1 0 0,0 0 0 0 0,1 0 0 0 0,0 0-1 0 0,0 1 1 0 0,1-1 0 0 0,0 0-1 0 0,0 1 1 0 0,1-1 0 0 0,-1 1-1 0 0,3 10 1 0 0,-2-14-17 0 0,1 0 0 0 0,0 0 1 0 0,0 0-1 0 0,1 0 0 0 0,-1 0 0 0 0,1-1 0 0 0,0 1 0 0 0,0 0 0 0 0,0-1 0 0 0,0 0 0 0 0,1 1 1 0 0,0-1-1 0 0,-1 0 0 0 0,1 0 0 0 0,0 0 0 0 0,0-1 0 0 0,1 1 0 0 0,-1-1 0 0 0,0 1 0 0 0,1-1 1 0 0,0 0-1 0 0,-1-1 0 0 0,1 1 0 0 0,0-1 0 0 0,0 1 0 0 0,0-1 0 0 0,0 0 0 0 0,0-1 0 0 0,0 1 1 0 0,0-1-1 0 0,0 1 0 0 0,0-1 0 0 0,1-1 0 0 0,-1 1 0 0 0,7-2 0 0 0,-5 1 17 0 0,0-1-1 0 0,0 0 1 0 0,-1 0-1 0 0,1 0 1 0 0,0-1 0 0 0,-1 0-1 0 0,0 0 1 0 0,1 0-1 0 0,-1-1 1 0 0,0 0-1 0 0,-1 0 1 0 0,1 0-1 0 0,-1 0 1 0 0,5-6 0 0 0,-1-1 4 0 0,-1 0 1 0 0,0 0 0 0 0,-1-1-1 0 0,0 1 1 0 0,-1-1 0 0 0,6-17-1 0 0,-11 28-20 0 0,0 1 0 0 0,0-1 0 0 0,0 0 0 0 0,0 1 1 0 0,0-1-1 0 0,0 1 0 0 0,1-1 0 0 0,-1 0 0 0 0,0 1 0 0 0,1-1 0 0 0,-1 1 0 0 0,0-1 0 0 0,1 1 0 0 0,-1-1 0 0 0,0 1 0 0 0,1-1 0 0 0,-1 1 1 0 0,1-1-1 0 0,4 11 90 0 0,-2 1-117 0 0,4 9 113 0 0,1 0 0 0 0,1-1 0 0 0,21 34 0 0 0,-24-44-466 0 0,1 0 0 0 0,0-1 0 0 0,13 13 0 0 0,-13-16-771 0 0,-1 1-1 0 0,1-1 1 0 0,0-1-1 0 0,0 0 1 0 0,12 6 0 0 0,-1-4-4386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12895 0 0,'-2'21'465'0'0,"1"1"-1"0"0,1 0 0 0 0,1 0 1 0 0,4 23-1 0 0,-3-26 170 0 0,36 181 3079 0 0,-21-126-2464 0 0,-3-9-504 0 0,27 70 1 0 0,-29-102-811 0 0,2-2-1 0 0,1 0 0 0 0,1-1 0 0 0,21 30 0 0 0,-9-16-1734 0 0,-16-23-40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1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10767 0 0,'0'0'4304'0'0,"2"1"-3829"0"0,-1-1-431 0 0,0 0 1 0 0,1 1-1 0 0,-1-1 0 0 0,1 0 1 0 0,0 0-1 0 0,-1 0 0 0 0,1 0 1 0 0,-1-1-1 0 0,1 1 0 0 0,-1 0 1 0 0,1 0-1 0 0,-1-1 0 0 0,0 1 1 0 0,1-1-1 0 0,-1 0 0 0 0,1 1 1 0 0,-1-1-1 0 0,0 0 0 0 0,2-1 1 0 0,15-6 116 0 0,3 3-138 0 0,0 1 1 0 0,31-2-1 0 0,-8 1-8 0 0,-31 4-481 0 0,25-1-1 0 0,-11 4-584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34:35.3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6053 2094 23087 0,'-9'-1'1024'0,"1"1"208"0,2 1-976 0,6-1-256 0,0 0 0 0,0 0 0 16,0 0 160-16,0 0-16 0,10-4 0 0,3 1 0 16,3-3 432-16,3 0 96 15,6-2 16-15,4 1 0 0,5 0-288 0,4 1-48 0,3 1-16 0,5 0 0 16,1 0 16-16,2 2 0 0,2-5 0 0,0 2 0 16,0-3 0-16,2 2 0 0,3-2 0 0,2 3 0 15,0 0-176-15,0 1-48 0,-1-4 0 0,1 1 0 16,-1 2 16-16,2-2 0 0,1 3 0 0,-1 1 0 15,1 0 112-15,2 1 0 0,2-1 16 0,-2 2 0 0,-1-1-32 0,-1 2-16 16,-4-2 0-16,1 3 0 0,-1 1-96 0,1 2 0 16,3 0-128-16,-3-1 192 0,-1 0-192 0,-2 0 0 15,-3-2 128-15,-2 1-128 0,-4 1 0 0,-1-1 176 16,-1-1-176-16,-3 0 160 0,-1 1-160 0,-1-1 0 16,-3-1-160-16,1-2 160 15,-1 2-1808-15,-3-3-272 0,-2 2-48 0,-1-1-10448 0</inkml:trace>
  <inkml:trace contextRef="#ctx0" brushRef="#br0" timeOffset="843.74">8239 1981 15663 0,'-11'1'1392'0,"4"3"-1120"0,-1-1-272 0,1 3 0 15,0 5 1472-15,2-2 256 0,0 3 32 0,-1-1 16 16,3 2-1088-16,0 2-224 0,2-1-32 0,2 2-16 16,2-1-272-16,0 1-144 0,4 0 160 0,1-1-160 15,1-3 0-15,1 0 0 0,1-2 0 0,0-1 0 16,3-1 448-16,0-1-16 0,2-2 0 0,2-1 0 16,0-2 176-16,2 2 32 0,0-4 16 0,3 0 0 15,-1-2-112-15,1 0-32 0,2 1 0 0,2 0 0 16,3-3-176-16,0 0-32 0,-1 0-16 0,0-1 0 0,1 0 16 0,0-1 0 15,2 0 0-15,1-1 0 0,-2 1 32 0,3-1 16 16,3-1 0-16,2-1 0 0,2 0 16 0,2 0 0 16,3-1 0-16,1-1 0 0,0-1-80 0,1 2-16 15,2-2 0-15,-1 3 0 0,2-1 192 0,0 2 48 16,1-2 0-16,0 3 0 0,2 3-320 0,-1 1-48 16,1 2-16-16,-1-4 0 0,0 0-128 0,1 0 160 15,1 1-160-15,1 0 160 0,2 0-160 0,1 1 0 16,0-1 0-16,-3 4 0 0,-1-1 0 0,-1 1 0 15,0 0 0-15,-1 0 0 0,-2 1 0 0,0 3 0 16,-2-3 128-16,1 5-128 0,0-4 0 0,-1 2 0 16,-1 0 0-16,2 0 0 0,-3-1 0 0,0-1 0 15,-2 0 0-15,23 0 128 0,-7-2-128 0,-2 0 0 0,-4-4 0 0,-2 0 0 16,-2-1 128-16,-1 1-128 0,-1-1 128 0,1 0-128 16,-1-4 128-16,1 0-128 0,-1-1 0 0,2 3 128 15,1 0-128-15,2-1 0 0,-2-1 144 0,1 1-144 16,-2-1 144-16,1-3-144 0,1 2 192 0,-1 1-192 15,-1 0 0-15,-1 1 0 0,3 0 0 0,0 2 0 16,2 2 0-16,-2-2 0 0,-2 0 0 0,0-1 0 16,-5 0 0-16,0 0 0 0,1-1 128 0,2 2-128 15,-4-1 128-15,1 2-128 0,0-1 144 0,-3-1-144 16,-2 0 0-16,-3 1 0 0,-3-2 0 0,-2 3 0 16,-3 1-160-16,-3 0 160 0,-5-2-128 0,-1-1 128 15,-2-1-208-15,-3 0 32 0,0 1 16 0,-3-1 0 16,-2 0-96-16,-4 0-32 0,-1-1 0 0,-2 0 0 0,-4 0 16 0,-2-2 0 15,-3 0 0-15,-4-5 0 0,-3 2-64 0,-2-6-16 16,-3 2 0-16,-1 0 0 0,-2-1 160 0,2 4 48 16,0 2 0-16,-2 1 0 0,-1 1 144 0,3 4 0 15,1-1 0-15,1 4-128 0,2 0-16 0,4 3 0 16,10 1 0-16,0 0 0 0,0 0 0 0,0 0 0 16,0 0 0-16,0 0 0 15,10 10-272-15,3 1-48 0,4-5-16 0,2 4 0 0,2 1 336 0,0 2 144 16,1 0-128-16,-1-1 128 0,1-1 0 0,-1 1 224 15,-1 0-32-15,-2 1 0 0,-1 3 464 0,-3-3 96 16,-2 1 16-16,-4 0 0 0,-3 2 144 0,-4 1 48 0,-2 0 0 0,-5 2 0 16,-5-2 16-16,-2 2 16 0,-4 0 0 15,-1 2 0-15,-4 0-496 0,0-2-112 0,-1 1 0 0,1 0-16 32,-2-1-1472-32,-1 1-304 0,-1-1-48 0</inkml:trace>
  <inkml:trace contextRef="#ctx0" brushRef="#br0" timeOffset="1407.8">14173 1277 5519 0,'1'-8'240'0,"0"0"64"0,-1 0-304 0,0-2 0 0,-1 1 0 0,-2 1 0 16,-3 0 4736-16,-2 2 896 0,-2 1 192 0,-2 2 16 16,-1-2-3120-16,-1 5-624 0,-2 2-128 0,2 1-32 15,-2 1-1232-15,0 2-240 0,-1 3-48 0,2 3-16 16,2 1 368-16,1 2 80 0,0 0 16 0,3 3 0 16,1-2-608-16,4 5-112 0,2-1-16 0,3 0-128 15,0 1 0-15,2 0 0 0,1-1-240 0,4 1 80 0,1-5-160 16,2 1-16-16,3-2-16 0,1-2 0 15,1-1-2112-15,-1-6-416 0,1-5-96 0,0-2-10368 16</inkml:trace>
  <inkml:trace contextRef="#ctx0" brushRef="#br0" timeOffset="2063.94">14187 939 26079 0,'-1'-15'1152'0,"1"15"256"0,0 0-1136 0,0 0-272 16,0 0 0-16,0 0 0 0,0 0 1200 0,0 0 176 15,2 6 32-15,1 7 16 0,1 8-640 0,0 3-128 16,0 3-16-16,0 2-16 0,1 4-288 0,0 3-48 16,3-1-16-16,-2-1 0 0,2-2-272 0,-1 2 128 15,-1-2-128-15,1-2 0 0,-1 0 128 0,-1-3-128 0,1-2 0 0,-1-3 0 16,-1-3 128-16,0 0-128 0,-2-4 144 0,1 0-144 16,0-8 192-16,-3-7-64 0,0 0-128 0,0 0 192 15,0 0-192-15,0 0 0 0,9-3 0 0,-1-8-160 16,-3-1 160-16,0-1 0 0,0-4-144 0,0-1 144 15,1-1 0-15,-3 0 0 0,0 2 0 0,0 2 0 16,1-1 0-16,0 2 0 0,-2 2 160 0,-1 5-160 16,-1 7 592-16,0 0 16 0,2-6 0 0,-2 6 0 15,0 0-352-15,1 6-64 0,2 2 0 0,-1 5-16 16,1 3-176-16,1 1 0 0,0 2 0 0,1 2-176 16,1 2 16-16,2-5 0 0,1 0 0 0,3-1 0 15,2 0-1664 1,1-3-336-16,2-2-64 0,0-3-16 0,2-2 704 0,1-3 144 0,-2-4 32 15,-1-3 0-15,-1-1-656 0,-2-2-128 0,0-4-32 0,-1 1 0 16,-2-1 1184-16,-2-2 224 0,-1-1 64 0,-2 0 0 0,-1-1 864 16,-1 1 176-16,-1-2 48 0,0 1 0 0,-5-2 1120 0,2 2 224 15,-1 1 64-15,-2 3 0 0,1-2-144 0,-3 4-32 16,-1 0 0-16,1 3 0 0,-1 1-176 0,0 3-32 16,1-2-16-16,5 3 0 0,-6-1-624 0,6 1-128 15,0 0-32-15,-6 4 0 0,1 1-416 0,1 3-64 16,3 1-128-16,0 0 176 0,1 1-176 0,1 1 0 15,3-1 0-15,0 2 0 0,1-4-128 0,2 1 128 16,-1-1 0-16,2-2 0 0,0 0 0 0,0-4-144 16,-1 2 144-16,3-4 0 0,-1 1-176 0,0 1 176 15,1-2-160-15,-1-3 160 0,-3-1-144 0,0-2 144 16,1-2-128-16,-2 0 128 0,0 3 0 0,0 1 0 0,-5 4 0 16,4-8 0-16,-1-1 0 0,-2 1 0 0,-1 3 0 0,0 5 0 15,0 0 208-15,0 0-16 0,-4-4-16 0,4 4 0 16,-5-3 80-16,5 3 32 0,0 0 0 0,0 0 0 15,-4 8-288-15,3 1 0 0,1 3-128 0,0 0 128 32,1 1-592-32,2 0-32 0,2 1 0 0,1 0 0 15,2 0-2448-15,-1-4-480 0,2 0-96 0</inkml:trace>
  <inkml:trace contextRef="#ctx0" brushRef="#br0" timeOffset="2173.34">14930 1442 11967 0,'0'0'1072'0,"0"0"-864"0,0 0-208 0,0 0 0 15,0 0 2400-15,0 0 432 0,0 7 96 0,0-7 16 0,0 0-2480 0,5 7-464 16,1-4-128-16</inkml:trace>
  <inkml:trace contextRef="#ctx0" brushRef="#br0" timeOffset="2298.31">14886 1171 7359 0,'0'0'656'0,"0"0"-528"16,0 0-128-16,6-4 0 0</inkml:trace>
  <inkml:trace contextRef="#ctx0" brushRef="#br0" timeOffset="2545.07">15081 1196 12895 0,'8'9'1152'0,"-1"3"-928"16,-1 4-224-16,1 1 0 0,1-1 1856 0,-2 3 320 0,1 2 64 0,-2-1 0 15,-1 3-704-15,0-3-128 0,2-1-48 0,-1-1 0 16,1-2-736-16,-1-2-160 0,-1-1-16 0,1-4-16 15,0 0-256-15,0-2-48 0,-5-7-128 0,0 0 192 16,0 0 0-16,0 0 0 0,10-3 0 0,-4-2 0 16,-1-3-320-16,-1-1-80 0,0-4-16 0,0 0 0 15,0-3 224-15,1-1 0 0,0-2 0 0,2 1 0 16,-1-1 0-16,1 2 0 0,-2 2 0 0,2 0 0 16,0 1 320-16,1 2 144 0,0 4 48 0,1 2 0 15,0 2 592-15,0 4 128 0,1 4 32 0,-1 2 0 16,1 2-560-16,1 3-128 0,-1 2 0 0,2 1-16 15,1 0-400-15,0 2-160 0,1 1 128 0,3 0-128 16,1 0-1408-16,3-1-384 16,3 1-64-16,-1-6-12416 0</inkml:trace>
  <inkml:trace contextRef="#ctx0" brushRef="#br0" timeOffset="2878.37">16261 1165 24767 0,'0'0'1088'0,"0"0"240"0,-8-5-1072 0,-1 1-256 0,0 0 0 0,-1 1 0 16,-2 4 1472-16,0 3 224 0,-1 3 48 0,2 2 16 15,-1 1-928-15,1 2-176 0,2 0-32 0,3 2-16 16,2 5-608-16,3-3 0 0,2 0 0 0,4 0 0 16,2-1-144-16,2 0 0 0,2-2 0 0,2 0 0 15,0-1-112-15,2-2-32 0,3-4 0 0,-1 1 0 16,-1-3 128-16,1-1 32 0,0-5 0 0,-2 0 0 15,-2-1 128-15,-1-2 0 0,0-3 0 0,-3 0 0 16,-1 0 0-16,-2 1 0 0,-2-5 0 0,-3-1 176 16,-2-3-176-16,-2 0 160 0,-2 1-160 0,-3 0 160 15,-2-1-160-15,-2-1 0 0,-1-2 0 0,-1 4 0 16,-2-4-192-16,2 4 0 0,1 0-16 0,1 2 0 16,2 0-336-1,-1 4-64-15,5 1-16 0,2 3 0 0,4 5-2192 0,0 0-448 0</inkml:trace>
  <inkml:trace contextRef="#ctx0" brushRef="#br0" timeOffset="3081.47">16788 664 9215 0,'-10'-2'816'0,"4"2"-656"0,0-2-160 0,-2 5 0 0,-1 1 2976 0,0 2 560 16,1 2 112-16,-1 4 32 0,0 2-1264 0,1 3-256 15,3 1-48-15,2 6-16 0,2 2-1248 0,2 4-240 16,2 1-48-16,1 3-16 0,2 3-336 0,2 0-64 0,2 0-16 0,1-2 0 16,0 0-128-16,3-2-144 0,-1-3 144 0,0-1-208 31,-2-3-944-31,1-2-176 0,-2-4-32 0,0 1-11504 0</inkml:trace>
  <inkml:trace contextRef="#ctx0" brushRef="#br0" timeOffset="3222.17">16626 1044 31215 0,'0'0'1376'0,"0"0"288"0,7 3-1328 0,2 3-336 0,3-1 0 0,10 3 0 16,1-3 1424-16,3 0 224 0,3-2 32 0,5-3 16 16,5-3-864-16,5-1-192 0,3-4-16 0,-8 2-17824 15</inkml:trace>
  <inkml:trace contextRef="#ctx0" brushRef="#br0" timeOffset="3832.85">18259 969 27647 0,'0'0'2448'0,"-7"-4"-1952"0,-2-1-496 0,-3 0 0 15,-1 0 976-15,-1-1 112 0,-2 1 0 0,1-1 16 16,-1-2-240-16,-1 0-48 0,0 0-16 0,-1 2 0 0,3 2-528 0,2-1-96 15,3 1-32-15,2 2 0 0,2 1-144 0,6 1 0 16,0 0-192-16,0 0 192 0,0 0-320 0,9 9 64 16,2 2 16-16,4 0 0 0,0 1 80 0,2 2 16 15,-1 3 0-15,1 0 0 0,0 3 144 0,1 1 0 16,2 0-144-16,-2 0 144 0,-1-1 0 0,-3 1 0 16,-2-3 160-16,-2 1-160 0,-4-4 496 0,-4 1-16 15,0 0 0-15,-5-2 0 0,-4 0 128 0,-2 2 32 16,-2 1 0-16,-4 1 0 0,-3-3-16 0,-2-2 0 15,-2-3 0-15,3-1 0 16,-1-1-848-16,2-4-160 0,1 0-48 0,3-2 0 16,1-2-1392-16,1-1-288 0,5-2-48 0,3-3-16 15,4-1-1088-15,4 0-240 0,4 1-32 0,3 0-16 0</inkml:trace>
  <inkml:trace contextRef="#ctx0" brushRef="#br0" timeOffset="4067.17">18465 1190 22175 0,'0'0'480'0,"7"-3"96"0,0-1 32 0,2-1 32 0,-1-3-512 0,0 0-128 0,-1 0 0 0,0 1 0 16,-2-3 1408-16,-1 1 272 0,-1-1 48 0,-2-1 16 16,-1 0-400-16,0 0-64 0,-1 1-32 0,-2 1 0 15,-1-2-224-15,-1 2-64 0,-2 0 0 0,1 1 0 16,-1 2-320-16,1 2-64 0,-3 2 0 0,0 2-16 16,0 4-112-16,1-1-32 0,3 4 0 0,-1 2 0 15,1 2-272-15,1 2-144 0,3 3 160 0,1 0-160 0,2 1 0 0,2 1 0 16,2-2 0-16,1 1 0 0,5-3-160 0,1 0 160 15,0-2-128-15,2-2 128 0,0-1 0 0,2 1 0 16,1-1 0-16,1-3 0 16,-1-1-816-16,-1-2-80 0,-3 2 0 0,1-1-16 15,0-1-2736-15,0-3-528 0</inkml:trace>
  <inkml:trace contextRef="#ctx0" brushRef="#br0" timeOffset="4410.81">18926 976 13823 0,'0'0'1216'0,"0"0"-960"0,0 0-256 0,-5 6 0 16,1 1 2096-16,0 1 368 0,0 1 80 0,2 1 16 15,-1 2-928-15,2 2-176 0,-1 2-48 0,4 2 0 16,-2 0-624-16,0-2-128 0,1 0-16 0,0-1-16 16,2 0 144-16,1-2 16 0,0-2 16 0,1 1 0 15,0 0-128-15,2-2-32 0,-1-1 0 0,2-3 0 16,0-2-16-16,0-2-16 0,-1 0 0 0,1-4 0 16,1-2-48-16,0-1-16 0,2 0 0 0,-2-3 0 15,-1-1 192-15,0-4 32 0,-2 0 16 0,1 0 0 0,-2 1-784 0,0-1-256 16,0-1 0-16,1-1 0 15,-3 0-192-15,1-2-64 0,0-3 0 0,-1 1 0 16,0 0-3264-16,-2-3-640 0</inkml:trace>
  <inkml:trace contextRef="#ctx0" brushRef="#br0" timeOffset="4692.14">19221 1074 21935 0,'10'14'480'0,"-5"-8"96"0,2 4 32 0,-1-3 16 0,4 1-496 0,0-1-128 15,2-2 0-15,-1 1 0 0,2-3 1120 0,0 1 208 16,-1-1 32-16,0-2 16 0,0-2-560 0,-2-2-112 16,1-1-32-16,-2-1 0 0,0-2-80 0,-1-2-16 0,-2-1 0 0,-1-2 0 15,-1 0-96-15,-1-1-32 0,-1-4 0 0,0 0 0 16,-1 2 208-16,-1-2 48 0,-3 1 0 0,1 2 0 16,-3 2 208-16,-1 3 48 0,0 4 16 0,-2 1 0 15,0 0-208-15,-1 4-64 0,0 0 0 0,0 4 0 16,-2 1-320-16,4 3-64 0,0 1 0 0,3 3-16 15,3-1-304-15,1 4 0 0,0-2 0 0,3 1 0 16,2 0-272-16,1 0-16 0,5-1 0 0,-1-2 0 31,2 0-768-31,1-3-160 0,1-2-16 0,1-1-16 16,-2-1-2304-16,0-1-464 0,-2-1-80 0</inkml:trace>
  <inkml:trace contextRef="#ctx0" brushRef="#br0" timeOffset="5271.37">19532 978 20271 0,'0'0'1792'0,"0"0"-1424"16,7 10-368-16,-2-3 0 0,0 2 1728 0,2 2 288 16,2 2 48-16,0-3 16 0,-1 1-416 0,0 1-96 15,-1 1-16-15,3-3 0 0,-3 0-832 0,3-3-160 16,-1-1-48-16,-1 1 0 0,-1-3-192 0,-7-4-32 16,8 2-16-16,-8-2 0 0,0 0 128 0,0 0 32 15,0 0 0-15,7-2 0 0,-2-3 16 0,-3-2 16 16,-2-1 0-16,-1 0 0 0,-1-2-144 0,-1 0-16 15,-2-2-16-15,0-1 0 0,-1-4-112 0,1 0-32 16,0-1 0-16,0-2 0 16,1-1-544-16,1-2-112 0,2-3-32 0,2 2 0 15,2 2-1008-15,2 5-208 0,2 4-32 0,0 1-16 16,4 2-240-16,0 3-64 0,4 5 0 0,2 2 0 16,1 4 256-16,2 2 32 0,0 5 16 0,3-2 0 0,0-3 1264 0,2 1 256 0,0 1 48 0,-1-2 16 15,1 1 224-15,-3-2 0 0,-2-1 0 0,-2-2-144 16,-1 2 144-16,-3-2 176 0,-1-2-48 0,-2 1 0 15,-3 3 752-15,-8-4 144 0,0 0 16 0,0 0 16 16,-2 10 768-16,-2-2 160 0,1 1 16 0,-5 2 16 16,-3-1-544-16,1 2-96 0,-2-4-32 0,0 1 0 15,1-1-512-15,0 1-96 0,1 0-32 0,1-1 0 16,1-2-384-16,1 1-64 0,1-2-32 0,2 1 0 16,4-6-32-16,0 0-16 0,0 0 0 0,5 8 0 15,2-2-176-15,2-1 0 0,0-3 0 0,1 0 0 0,2-2 0 0,1-2 0 16,-1 0 0-16,0-2 0 0,-1-3 0 0,1 1 0 15,0-1 0-15,0 1 0 0,-5-1 0 0,1 1 0 16,0 2-128-16,-1 0 128 0,-2-1 0 0,-5 5 0 16,0 0 0-16,0 0 0 0,0 0 0 0,0 0 0 15,0 0 0-15,4 6 0 0,0 3 0 0,-1 4 0 16,-1-2 0-16,0 1 0 0,1 1 0 0,1 1 0 16,2-1 0-16,1 0 0 0,-1-1-192 0,1-2-32 15,1-1 0-15,1 0 0 16,1-2-1776-16,1 1-368 0,-1-6-64 0,2 1-6992 15,1-3-1408-15</inkml:trace>
  <inkml:trace contextRef="#ctx0" brushRef="#br0" timeOffset="5411.98">20492 466 15663 0,'0'0'1392'0,"-3"12"-1120"0,-1 7-272 0,0 6 0 16,2 4 4160-16,0 3 768 0,1 2 144 0,0 3 48 15,0 2-2720-15,3 3-544 0,3 2-96 0,3 3-32 16,1 1-1072-16,2-1-208 0,2-1-64 0,1-3-12544 16,3-6-2528-16</inkml:trace>
  <inkml:trace contextRef="#ctx0" brushRef="#br0" timeOffset="6099.51">21910 796 19007 0,'0'0'832'0,"0"0"192"0,0 0-832 0,0 0-192 0,0 0 0 0,0 0 0 15,-1-7 1792-15,-2 1 320 0,-1-3 64 0,-1 2 16 16,0 1-400-16,0 0-96 0,0 4-16 0,-1-3 0 16,0 3-848-16,1 0-192 0,-2 0-16 0,1 4-16 0,-4 2-240 15,3 2-48-15,-5 2-16 0,0 2 0 0,-1 3-64 0,-1 4-16 16,1 4 0-16,4 1 0 0,-3 2-96 0,3-5-128 15,1 4 176-15,3-1-176 0,1-1 0 0,3-2 0 16,-1-1 0-16,4-1 0 0,-1-4 0 0,3-1 0 16,0-1 0-16,2-4 0 0,2 0 0 0,1-6 0 15,0-1-208-15,2-1 80 0,-1-6 128 0,1 0 0 16,-1-4-144-16,0-1 144 0,0-1 0 0,-1-2 0 16,-2 0 128-16,1 1-128 0,-1-2 144 0,-2 3-144 15,0-2 160-15,0 3-160 0,-1 0 288 0,0 3-32 16,-2 1-16-16,-2 8 0 0,0 0 336 0,0 0 64 15,0 0 0-15,0 0 16 0,0 0-224 0,0 0-48 16,-4 8-16-16,0 1 0 0,1 3-368 0,2 0 128 16,1 3-128-16,1-2 0 15,2-1-304-15,1 1-128 0,1 0-16 0,0 0-16 16,2-2-1968-16,-1 0-384 0,1-4-64 0,0-1-12128 0</inkml:trace>
  <inkml:trace contextRef="#ctx0" brushRef="#br0" timeOffset="6545.51">22175 770 26319 0,'0'0'1152'0,"0"0"256"0,0 0-1120 0,0 0-288 0,0 0 0 0,3 9 0 15,-2 1 960-15,0 1 128 0,0 3 16 0,1 3 16 16,-2 1-128-16,0 2-32 0,0-3 0 0,1 2 0 16,0-3-608-16,1 1-128 0,0-1-32 0,1-2 0 0,1-1-192 15,0-1 0-15,0-3 128 0,0-1-128 0,-4-8-144 0,5 6-80 16,-5-6-16-16,0 0 0 15,0 0-144-15,8-1-48 0,-1-4 0 0,0-1 0 0,-1-1 112 0,0-2 0 16,-2-1 16-16,1-3 0 0,0-1 80 0,0 0 16 16,-1-2 0-16,0 0 0 0,1-3 208 0,-1-1 0 15,0 3 0-15,1 3 0 0,0 1 176 0,2 4 128 16,0 1 16-16,-1 3 16 0,-6 5 192 0,8-2 48 16,-8 2 0-16,8 3 0 0,-8-3-224 0,6 8-32 15,-1 2-16-15,1-1 0 0,-1 3 16 0,0 0 0 16,-1 0 0-16,0 1 0 0,1-2-192 0,0 1-128 15,-1 0 192-15,1-3-192 0,2-1 128 0,-1-2-128 16,2 1 0-16,1-3 0 0,1 1 0 0,0-4 0 0,-4-3-208 16,4-2 80-16,-1 0-16 0,0-3 0 0,-1-2 0 0,-2 1 0 15,1-1 144-15,-1 1 0 0,2 1 0 0,-1-1 128 16,-2-4-128-16,0 0 192 0,-1 1-64 0,0-1 0 16,-2-1 0-16,1 2 0 0,-2 5 0 0,-1 6 0 15,2-7-128-15,-2 7 0 0,0 0 0 0,0 0 0 16,0 0 0-16,6 6-192 0,-1-1 64 0,2 3 0 31,1 3-1360-31,1 2-272 0,1 0-48 0,2-1-12320 0</inkml:trace>
  <inkml:trace contextRef="#ctx0" brushRef="#br0" timeOffset="6663.7">22812 849 17503 0,'0'0'768'0,"0"0"176"0,-3 7-752 0,-1 1-192 16,0-1 0-16,1 1 0 0,2 0 1728 0,1 1 304 15,0 0 64-15,2 0 16 16,2 2-3008-16,-1-1-576 0</inkml:trace>
  <inkml:trace contextRef="#ctx0" brushRef="#br0" timeOffset="7273.08">22869 635 7359 0,'0'0'656'0,"0"0"-528"0,7 4-128 0,1 0 0 16,0 2 2496-16,1 0 480 0,-1 3 96 0,1 2 0 15,-1 0-1472-15,0 2-288 0,-2 2-64 0,1-1-16 16,-1-1-128-16,-1 1-16 0,-1 2-16 0,0 0 0 16,0-1 32-16,0 2 16 0,-1-4 0 0,1 0 0 15,-2-1-352-15,1 0-80 0,-1-3-16 0,1 0 0 16,0 0-224-16,-3-9-32 0,2 7-16 0,-2-7 0 15,4 6-208-15,-4-6-64 0,7 3 0 0,-1-2 0 16,-6-1-128-16,9-1 128 0,0-3-128 0,1-1 128 16,-3-4-128-16,3-2-144 0,-1-1 144 0,0 1-208 15,0 0 16-15,-1 0 16 0,0 1 0 0,-1 1 0 0,0-1 176 16,-1 2 0-16,-6 8-144 0,0 0 144 0,0 0 0 0,0 0-176 16,0 0 176-16,7 8-128 0,-1 2 128 0,1 2 0 15,0-2 0-15,-1 2 0 0,2 1 0 0,1 0 0 16,0 0 0-16,2-4 0 15,0-3-416-15,1-2-96 0,2-2-32 0,1-1 0 16,-1-1-704-16,0-1-144 0,1-3-16 0,-1 0-16 16,0-5 688-16,-1 0 144 0,-2 0 16 0,-1 0 16 0,-1-2 560 0,-1 2 0 15,-1-2 160-15,-2 0-32 0,-1 1 288 0,-2 1 64 16,0 2 16-16,-1 2 0 0,-1 5-96 0,0 0-16 16,0 0 0-16,-4-5 0 0,0-1-112 0,4 6-16 15,0 0-16-15,0 0 0 0,0 0 80 0,-6 7 32 16,-1 1 0-16,3 2 0 0,2 2-128 0,0 1-32 15,2 1 0-15,3 1 0 0,0 0-192 0,1 2 0 0,2-1 128 0,2-2-128 16,1-1 128-16,3-2-128 0,1-3 176 0,1-3-176 16,0-3 416-16,1 0-32 0,-1-4 0 0,0-2 0 15,1-2 384-15,-2-1 80 0,-4-2 16 0,0 0 0 16,-1-1 320-16,-3-2 64 0,-2-1 16 0,-2-1 0 16,-1-2-416-16,-4 0-80 0,-2-1 0 0,-2 2-16 15,-1 0-256-15,0 0-48 0,-2-2-16 0,-1 1 0 16,1 2-432-16,-2-3-144 0,0 1 0 0,0 1-13120 15,1-1-2624-15</inkml:trace>
  <inkml:trace contextRef="#ctx0" brushRef="#br0" timeOffset="7944.9">24780 771 5519 0,'0'0'496'0,"1"-6"-496"0,2-1 0 0,-2 2 0 15,0-2 5248-15,2-2 944 0,-1 1 192 0,1-1 32 16,-2 1-4672-16,2-1-928 0,0-1-192 0,-2 2-48 15,2 2-208-15,-2 0-48 0,-1 6-16 0,0-6 0 16,-1-1-32-16,1 7 0 0,-6-5 0 0,0 4 0 16,-1 1 32-16,1 0 0 0,-2 1 0 0,0 4 0 15,2-1-80-15,-1 5-16 0,1 0 0 0,-1 2 0 16,2-1-208-16,1 2 128 0,0 1-128 0,1-1 0 16,-1-2 0-16,3 2 0 0,1-2 0 0,1 1 0 0,2-1 0 15,1-1 0-15,3-1 0 0,-1-3 0 0,2-3-144 0,1-2 144 16,3 0-208-16,1-3 80 0,0-1-128 0,0-2 0 15,0-3-16-15,0-2 0 0,-1 1 272 0,-1-1-192 16,0 1 192-16,-2-1-160 0,-1 2 160 0,-2-2 0 16,-2 1 160-16,-1 3-160 0,-3-1 512 0,0-1 16 15,0 9 0-15,-4-6 0 0,-1 3 112 0,5 3 0 16,-7-2 16-16,1 4 0 0,-1 0-272 0,1 3-64 16,0 3-16-16,1 1 0 0,0 2-304 0,1 0 0 15,1 4 0-15,2-2-144 0,1-3 0 0,3 3 0 16,1-4 0-16,2 3 0 15,5 0-736-15,-1 1-144 0,3-3-16 0,3-1-16 16,3-1-1760-16,2-5-336 0,-3 2-80 0,5 0-16 0</inkml:trace>
  <inkml:trace contextRef="#ctx0" brushRef="#br0" timeOffset="8085.43">25295 716 19343 0,'0'0'848'0,"-5"-5"192"0,-3-1-832 0,0-1-208 0,1-1 0 0,0 0 0 16,-3-1 2688-16,3 3 480 0,-1-1 96 0,1 2 32 15,1 4-1808-15,1-2-352 0,5 3-80 0,0 0-16 16,0 0-752-16,0 0-160 0,-7 5-128 0,4 2 192 16,3-1-192-16,2 2-176 0,0 1 48 0,2 2 0 15,3-5-368-15,1 3-64 0,-1-1-16 0,2 1 0 16,2 2-1664-16,1-1-320 0,1 1-80 0,0-4-5488 16,0-1-1088-16</inkml:trace>
  <inkml:trace contextRef="#ctx0" brushRef="#br0" timeOffset="8241.66">25451 705 4607 0,'0'0'192'0,"0"0"64"0,0 0-256 0,0 0 0 15,0 0 0-15,3 9 0 0,-2 0 3072 0,0 1 576 16,1-2 128-16,0 4 0 0,0-2-2944 0,3 3-576 16,1 0-128-16,1-1-8336 0</inkml:trace>
  <inkml:trace contextRef="#ctx0" brushRef="#br0" timeOffset="8351.14">25456 564 3679 0,'-9'-20'320'0,"5"14"-320"0,0-5 0 0,-1 3 0 16,1-1 3312-16,2 2 592 0,-1 0 112 0,3 0 16 16,1 2-3168-16,-1 5-640 0,0 0-224 0,10 0-5376 15,0 3-1152-15</inkml:trace>
  <inkml:trace contextRef="#ctx0" brushRef="#br0" timeOffset="8679.11">25807 574 2751 0,'0'0'256'0,"0"0"-256"0,0 0 0 0,0 0 0 16,-9 0 4992-16,-1 2 944 0,-1 0 192 0,-1 1 32 16,-1 1-3584-16,0 1-720 0,0 4-128 0,0 1-48 15,0 1-880-15,1 3-176 0,2 2-48 0,2 2 0 0,2 0-336 0,2 1-80 16,1-1-16-16,4 0 0 0,3 0-144 0,3 1 0 15,2-1 0-15,1-1 128 0,3-4 0 0,2-4-128 16,2 0 192-16,0-1-64 0,0-3 64 0,-2-4 0 16,1-3 0-16,-2-5 0 0,1-2 96 0,-1-1 32 15,0-5 0-15,3-5 0 0,-4 1 0 0,-6 4 16 16,-2-2 0-16,-1-2 0 0,0 0-16 0,-3-1-16 16,-1 1 0-16,-1-1 0 0,-3-1-144 0,-1-1-32 15,-2-1 0-15,1-5 0 16,-2 1-1280-16,1 2-272 0,1-1-48 0,1 5-16 15,1 4 272-15,2 3 64 0,1 2 16 0,1 4-8080 16,0 8-1600-16</inkml:trace>
  <inkml:trace contextRef="#ctx0" brushRef="#br0" timeOffset="8943.96">26219 497 1839 0,'0'0'160'0,"0"0"-160"0,0 0 0 0,0 0 0 15,0 0 5184-15,-6 4 992 0,-1-1 208 0,-1 1 32 16,-1-3-3840-16,-1 2-768 0,-1 1-144 0,2-1-48 15,0 0-848-15,1 1-192 0,0 0-16 0,3 0-16 16,5-4-544-16,-5 5 0 0,5-5 0 0,-3 9 0 16,2 3 0-16,2 1 0 0,3 1 0 0,3-2 0 15,1 2 0-15,2 3 240 0,3-2-48 0,3 2-16 16,3 1 80-16,-1 0 32 0,2 0 0 0,0-1 0 16,-2-4 288-16,-3 3 64 0,-3 0 16 0,-1-2 0 15,-4 0 352-15,-1-1 64 0,-4-1 16 0,-3 0 0 16,-4-3 128-16,-3 1 16 0,-3-3 16 0,-2 2 0 0,-5 0-592 0,-1 0-112 15,-2 2-32-15,-3-1 0 0,0 2-512 0,0-3 0 16,2 1-160-16,1 0-13664 16,0 4-2752-16</inkml:trace>
  <inkml:trace contextRef="#ctx0" brushRef="#br0" timeOffset="11776.88">6207 4178 8287 0,'-14'-2'736'0,"-1"2"-592"0,-2 4-144 0,3-1 0 16,-2-2 2784-16,3 2 528 0,0 1 96 0,0-2 32 16,3 1-2544-16,2 1-512 0,0-2-112 0,4 1-16 0,4-3 48 0,0 0 0 15,0 0 0-15,0 0 0 0,9 4 16 0,1-1 0 16,1-2 0-16,4 0 0 0,-1-1 48 0,4 0 16 15,2-1 0-15,11 0 0 0,-1 2-256 0,1 2-128 16,2-1 160-16,1 3-160 0,1-2 0 0,3 2 0 16,1 2 0-16,0-2 0 0,-1-1 0 0,1 1 0 15,0 0 0-15,0 2 0 0,0-1 0 0,0 1 0 16,2-1 0-16,3 3 0 0,2 2 0 0,5-3 0 16,-1-3 0-16,3 1 0 0,-1 1 0 0,-3-1 0 15,0 1 0-15,0-1 0 0,2 0 0 0,2 2 0 16,2-1 192-16,4 0-48 0,1-1-144 0,0-2 0 0,-3 2 0 15,-1-1 0-15,-1 0 0 0,1 1 0 0,3 1 0 0,1-1 0 16,2 2 0-16,-1-2 0 0,2-4 0 0,-3-1 192 16,-1 1-192-16,2 0 160 0,2 1-160 0,2 0 160 15,0 0 0-15,1 1 0 0,1-4 0 0,-2 2 0 16,-1-4 96-16,0-2 0 0,0 4 16 0,1 0 0 16,3 2 48-16,1 0 16 0,0-4 0 0,-1 0 0 15,-3 1-80-15,4 0 0 0,0 0-16 0,1-1 0 16,1 1-96-16,1-2-16 0,-2-1 0 0,2 1 0 15,-5 0 64-15,3 0 16 0,0 2 0 0,3 0 0 16,1-1-64-16,-1 0-16 0,-1-1 0 0,1 2 0 16,-4-3-128-16,3 3 0 0,1 2 144 0,2-1-144 15,2 0 0-15,2-1 0 0,-2-2 0 0,-2 2 128 16,1-2-128-16,2 1 0 0,4-2 0 0,0 1 128 16,-1-2-128-16,-3 1 0 0,-1-3 0 0,3 1 128 0,2 2-128 0,0 1 0 15,0 1 0-15,-2-1 0 0,-5 1 0 0,4-1 0 16,1 0 0-16,5 2 0 0,1 1 0 0,-1-1 0 15,-2-3 0-15,-1 0 0 0,1 0 0 0,0 1 144 16,3-2-144-16,0 0 0 0,-1 0 0 0,0-1 0 16,-3 1 0-16,2 1 0 0,3 2 0 0,0-1 0 15,0-1 0-15,-1 0 0 0,-1 0 0 0,2 2 0 16,5-1 0-16,-4 1 0 0,0-2 0 0,-2-2 0 16,-2 1 0-16,2 1 0 0,4 4 0 0,2-4 0 15,0 2 0-15,-1-3 0 0,-2-1 0 0,2 2 0 16,5 2 0-16,-4-1 0 0,-2 1 0 0,-1 0 0 15,-2 2 0-15,3 0 0 0,1 0 128 0,1 0-128 0,-2 0 0 0,-1 0 0 16,1 0 128-16,2 0-128 0,2 0 0 0,-1 0 0 16,3-2 224-16,-3 0-64 0,1 1-16 0,1 0 0 15,3 1 112-15,0-3 0 0,-3 3 16 0,-2-1 0 16,-5 0-32-16,2-1-16 0,3 2 0 0,1 0 0 16,-6 0-224-16,1 0 0 0,-2-5 128 0,2 1-128 15,1 0 0-15,0 0 128 0,0-1-128 0,-3-1 0 16,-3-2 128-16,1-3-128 0,1 4 0 0,-2-3 0 15,0 5 0-15,-6-1-208 0,-4-2 16 0,-1-1 0 32,-2 2-2112-32,0 1-432 0</inkml:trace>
  <inkml:trace contextRef="#ctx0" brushRef="#br0" timeOffset="12933.45">8071 5088 29887 0,'0'0'1328'0,"0"0"272"0,0 0-1280 0,0 0-320 0,20 4 0 0,-23 9 0 16,1 0 464-16,-1 4 48 0,0 3 0 0,3 8 0 15,2 4 0-15,-1 6 0 0,0 3 0 0,3 3 0 16,1 2-368-16,1 1-144 0,0 1 128 0,1-1-128 16,-1-2 0-16,2-2-224 0,-1-1 32 0,0-4 0 31,0-4-2368-31,-1-3-448 0,0-2-112 0</inkml:trace>
  <inkml:trace contextRef="#ctx0" brushRef="#br0" timeOffset="13105.27">7988 5621 15663 0,'-13'-21'688'0,"9"15"144"0,-1-1-656 0,1 0-176 0,2 1 0 0,2 1 0 0,0-2 2752 0,4 1 512 15,3-2 96-15,3 3 32 0,5-2-2720 0,3 1-544 16,0-1-128-16,4 1 0 0,1-2 0 0,1 1 0 16,4 1 0-16,2 1 0 15,1 1-1920-15,-1 0-272 0</inkml:trace>
  <inkml:trace contextRef="#ctx0" brushRef="#br0" timeOffset="13433.37">8555 5536 26079 0,'-17'7'1152'0,"9"-2"256"0,-1 3-1136 0,-1-2-272 0,-2-2 0 0,0 0 0 16,0-1 1024-16,2-1 160 0,1 1 32 0,2-1 0 15,2 1-384-15,1 1-80 0,0 1-16 0,4-5 0 16,0 0-432-16,0 0-96 0,-1 8-16 0,1-8 0 15,0 0-64-15,0 0-128 0,5 8 176 0,-1 0-176 16,1 0 176-16,1-2-176 0,-6-6 160 0,6 7-160 16,1-1 0-16,-1 2 128 0,-1 0-128 0,-1 0 0 15,0-2 0-15,1 1 0 0,1-1 0 0,-1 1 0 16,1-1 0-16,1-1 0 0,-1-1 128 0,2 0-128 16,-1 1 0-16,1-1 0 0,-1 0 0 0,1 0 0 15,0-3 128-15,0 2-128 0,0 0 0 0,1-1 144 16,0 0-144-16,0-1 0 0,-1-1 0 0,0 1 0 15,0 0 0-15,-1 1 0 0,1-2 0 0,0 0 128 16,-8 0-128-16,9 0 0 0,-1 1 0 0,0-1 0 16,1-1 0-16,0-1-320 0,1 1 48 0,1 0 16 15,-1 0-1648 1,1-2-320-16,-2 0-64 0,0 1-6416 0,-1-2-1296 0</inkml:trace>
  <inkml:trace contextRef="#ctx0" brushRef="#br0" timeOffset="13855.3">8483 5457 10127 0,'0'0'896'0,"7"1"-704"0,1-4-192 0,1 1 0 15,0 2 1712-15,1 0 304 0,2 1 64 0,1 2 16 16,0-3-736-16,0 2-144 0,0 3-16 0,-1 1-16 15,-2-2-416-15,-1 0-64 0,-1 1-32 0,0-1 0 16,-1 2 224-16,-7-6 64 0,5 7 0 0,-3 0 0 16,0 1-16-16,-2 0 0 0,-3-1 0 0,1 0 0 15,-2 5-272-15,-2-3-48 0,0-1-16 0,-2 0 0 16,0 1-352-16,-2 0-80 0,-1-2-16 0,1-1 0 0,-2 1-160 0,2 2 0 16,-1 0 0-16,2 0 128 15,3-2-704-15,1 1-128 0,-1-1-48 0,4 1-8896 16,3 1-1776-16</inkml:trace>
  <inkml:trace contextRef="#ctx0" brushRef="#br0" timeOffset="14074.03">8970 5154 28959 0,'-6'-22'1280'0,"5"15"272"0,-2 1-1232 0,1 1-320 0,-2-2 0 0,1 1 0 16,1-1 1328-16,2 7 208 0,-4-5 32 0,4 5 16 15,0 0-672-15,0 0-128 0,6 10-16 0,2 7-16 16,1 6-752-16,2 4 0 0,2 4 0 0,0 4 0 16,1 3 0-16,2 1 0 0,-1 2 0 0,2-1 0 15,-2 2-304-15,-1-2-48 0,-1 2-16 0,0 0 0 32,0-4-2000-32,-2-2-416 0,-2-3-80 0</inkml:trace>
  <inkml:trace contextRef="#ctx0" brushRef="#br0" timeOffset="14261.41">9015 5599 12895 0,'-9'-9'1152'0,"-1"-2"-928"0,-1 1-224 0,1-2 0 0,-1 2 3712 0,1-2 704 15,2-1 144-15,3 4 32 0,2 2-2320 16,3 7-464-16,0 0-80 0,0 0-32 16,0 0-1120-16,9-5-240 0,2 1-32 0,2 0-16 0,3 0-288 0,2-2 0 15,1 2 0-15,3 1-144 0,1-2 144 0,0 1 0 16,-1-1 0-16,0 1 0 15,-1 1-1200-15,1 1-208 0,-1-1-32 0,0 1-8448 16,0 0-1696-16</inkml:trace>
  <inkml:trace contextRef="#ctx0" brushRef="#br0" timeOffset="14527.08">9430 5183 4607 0,'0'0'400'0,"0"0"-400"0,0 0 0 0,0 0 0 16,0 0 4976-16,0 0 912 0,2 6 176 0,4 4 32 16,0 0-4160-16,2 3-832 0,0 3-160 0,1 3-48 15,0 2-464-15,1 1-112 0,3-1 0 0,1 1-16 16,-1 3 0-16,0 0 0 0,0 0 0 0,-2 1 0 15,1 0-80-15,1 1-16 0,0-1 0 0,-1 0 0 16,0-2-480-16,-1-1-112 0,0 1 0 0,-2-2-9088 16,-1-3-1824-16</inkml:trace>
  <inkml:trace contextRef="#ctx0" brushRef="#br0" timeOffset="15216.67">9641 5565 7359 0,'0'0'656'0,"0"0"-528"0,0 0-128 0,0 0 0 16,0 0 2624-16,0 0 480 0,0 0 96 0,0 0 32 15,0 0-1056-15,0 0-192 0,0-7-64 0,0 0 0 16,-1-4-272-16,2 1-64 0,0-1-16 0,1-1 0 15,-2-2-128-15,1-1-32 0,2-1 0 0,-1 2 0 16,-1-1-432-16,2 1-80 0,1-2-32 0,1-2 0 16,0 1-640-16,1 0-224 0,5-3 144 0,-2 2-144 15,-1 1 128-15,1 2-128 0,-1-1 0 0,3 3 128 32,0 3-1408-32,1 2-272 0,0 2-64 0,2 5-16 15,3 4-1376-15,0 2-288 0</inkml:trace>
  <inkml:trace contextRef="#ctx0" brushRef="#br0" timeOffset="15576.08">10103 5381 18367 0,'0'0'816'0,"0"0"160"0,0 0-784 0,0 0-192 15,0-8 0-15,-2 2 0 0,0-1 1696 0,-2 1 288 16,-2-2 64-16,1 1 16 0,-1 2-592 0,-2 1-112 16,0 2-16-16,-1-1-16 0,0 2-432 0,-2 1-96 15,0 1-16-15,-1 2 0 0,2 0-48 0,-1 3-16 16,-1 0 0-16,3 2 0 0,1 1-720 0,2 0 0 15,1 4-192-15,1 2 32 0,1-1 160 0,2 0-160 16,2 1 160-16,2-2-160 0,1-3 160 0,1 1 0 16,0-1-144-16,2 2 144 0,-1-2 0 0,2-1-144 15,0 2 144-15,0-5 0 0,-1 1-160 0,1-3 160 16,0-4-128-16,0 0 128 0,0 0-192 0,0 0 32 0,-1 0 16 0,2-3 0 16,-1-3 144-16,-1-1 0 15,-2-1 0-15,0-4 128 0,0 1-128 0,-1-2 176 0,0 2-176 0,-2 1 192 16,-2 1 160-16,0-2 32 0,0 3 16 0,-2 2 0 15,2 6 288-15,0 0 48 0,-1-5 16 0,1 5 0 16,0 0-368-16,0 0-64 0,0 0 0 0,0 0-16 16,1 11-304-16,2 3 0 0,1-3 0 0,2 2 0 31,3 0-448-31,1 2-32 0,-1-1-16 0,2 0 0 16,2 1-3040-16,2-1-624 0</inkml:trace>
  <inkml:trace contextRef="#ctx0" brushRef="#br0" timeOffset="15967.7">10405 5595 11055 0,'0'0'976'0,"0"0"-784"0,0 0-192 0,0 0 0 0,1 10 3744 0,-1-3 704 16,0-7 144-16,4 12 16 0,1 1-3088 0,2 2-624 16,2 2-128-16,1 0-32 0,2-3-400 0,0 3-80 15,-2 2 0-15,1-2-16 0,-1-2 16 0,-1 0 16 16,0-4 0-16,-1 0 0 0,-1-2 176 0,-1 0 16 15,1-1 16-15,-7-8 0 0,0 0-80 0,0 0-16 16,0 0 0-16,0 0 0 0,0 0 64 0,0 0 0 16,0 0 0-16,-3-11 0 0,1 1-192 0,-2-3-16 15,0-4-16-15,-1-1 0 0,-2-1-224 0,1 0 128 16,-2-3-128-16,1-6 0 0,1-4 0 0,-1-2-336 16,1-1 48-16,0-2 16 15,3-2-736-15,-1 1-144 0,2 3-16 0,4 2-16 0,0 3 736 0,2 0 128 0,1-1 48 0,2 6 0 16,2 5 672-16,0 4 144 0,2 3 32 0,-1 5 0 15,0 4 48-15,1 4 16 0,-1 4 0 0,1 3 0 16,-2 0 0-16,1 3 16 0,-1 1 0 0,1 2 0 16,-3 3-224-16,0 2-48 0,-2-2-16 15,0 2 0-15,-2 0-160 0,-2 3-16 0,1-1-16 0,-4 1 0 16,0-2-176-16,-2 2-144 0,-4-1 144 0,0-1-208 31,0-1-1424-31,0-1-288 0,1 0-48 0,0 0-8672 0,1-5-1744 0</inkml:trace>
  <inkml:trace contextRef="#ctx0" brushRef="#br0" timeOffset="16264.52">10784 5467 23727 0,'13'-3'1040'0,"-13"3"240"0,8-2-1024 0,1-1-256 16,-1-1 0-16,3-2 0 0,-1-3 1504 0,0-4 256 15,1 0 48-15,-1 0 16 0,1 1-864 0,-2 1-192 16,-1 0-16-16,-3 0-16 0,-2 3-320 0,-2 2-64 15,-1 1-16-15,-1-2 0 0,-3 5 496 0,-3 0 112 16,-1 2 16-16,-1 2 0 0,-1 0-160 0,-1 5-32 16,0 2 0-16,0 1 0 0,1 1-128 0,1 2-16 15,1 1-16-15,0 4 0 0,1-1-480 0,3 2-128 16,3-1 0-16,1 0 0 0,3 0 0 0,1 1 0 16,1-3 0-16,3 3 0 15,1-4-528-15,4 2-32 0,1-2 0 0,3-1 0 16,3-1-1632-16,-1-1-336 0,0-2-64 0,0-1-7824 0,1-2-1552 0</inkml:trace>
  <inkml:trace contextRef="#ctx0" brushRef="#br0" timeOffset="16667.16">11234 5614 19343 0,'-4'21'1728'0,"3"-10"-1392"0,-2 2-336 0,3 6 0 15,2 2 1936-15,0 3 320 0,2-1 64 0,1 1 16 16,1-2-608-16,0-1-128 0,2-2-32 0,0-1 0 16,0-1-928-16,-2-4-192 0,2-1-48 0,-2-1 0 0,0-1-208 0,-1-2-64 15,-1-2 0-15,-4-6 0 0,0 0 0 0,0 0-128 16,0 0 192-16,0 0-64 0,0 0 48 0,-3-6 0 16,-1-2 0-16,-1-1 0 0,-2-3-16 0,2-2 0 15,-1-3 0-15,1 0 0 0,-1-5-160 0,2-2 0 16,1-3-160-16,0-4 160 15,0-2-1824-15,2-1-272 0,0-1-48 0,1 2-16 16,2-1 848-16,2 4 160 0,1 2 48 0,2 0 0 0,1 1 1104 0,1 3 128 16,1 6 80-16,2-1 16 0,-2 2 1152 0,5 4 224 15,-1-2 64-15,1 6 0 0,-1 3-144 0,0 2-32 16,1 1 0-16,-2 4 0 0,0 5-496 0,-3-1-96 16,-2 3-32-16,-2 2 0 0,-2 3-192 0,-1 3-32 15,-2 2-16-15,-3 0 0 0,-5 1-272 0,1 0-48 16,-4 1-16-16,0-3 0 0,-2 2-288 0,1-1 0 15,-1 2 128-15,1-2-128 16,1-1-1024-16,0-4-272 0,-1-5-48 0,1 0-16 16,-1 0-1456-16,2-2-304 0</inkml:trace>
  <inkml:trace contextRef="#ctx0" brushRef="#br0" timeOffset="16854.65">11578 5098 20271 0,'0'0'1792'0,"0"0"-1424"0,0 0-368 0,0 0 0 16,0 0 3984-16,0 0 736 0,2 8 144 0,-1 4 16 16,2 2-3376-16,0 4-672 0,1 3-144 0,2 4-32 15,-1 2-400-15,3 1-96 0,1 2-16 0,0-4 0 16,1 1-144-16,2 2 0 0,-2-1 0 0,2 1 0 16,0 0-128-16,1 0 128 0,0-3-160 0,0 0 160 31,-1 0-2128-31,-2-3-336 0,-1 1-64 0,0-2-12880 0</inkml:trace>
  <inkml:trace contextRef="#ctx0" brushRef="#br0" timeOffset="17026.63">11651 5345 22111 0,'0'0'976'0,"0"0"208"0,-5-3-944 0,-1-1-240 15,0 0 0-15,6 4 0 0,0 0 3232 0,0 0 608 16,0 0 112-16,0 0 16 0,7-4-2784 0,1-2-560 15,2 2-112-15,3 1-32 0,2 1-480 0,1 0-256 16,1 2 16-16,2-1 16 16,0 0-2352-16,2 1-480 0,0-2-80 0</inkml:trace>
  <inkml:trace contextRef="#ctx0" brushRef="#br0" timeOffset="17167.22">12009 5328 9215 0,'0'0'816'0,"1"9"-656"0,-1 0-160 0,0 3 0 16,1-1 2128-16,0 2 400 0,1 2 80 0,0-2 16 15,1-2-1504-15,1 4-288 0,1 2-64 0,0-3-16 32,1-2-1840-32,-1-2-352 0</inkml:trace>
  <inkml:trace contextRef="#ctx0" brushRef="#br0" timeOffset="17276.57">12105 5129 16575 0,'-13'-14'736'0,"8"9"160"0,-3-2-720 0,0 2-176 0,2 3 0 0,0-1 0 0,1-1 1328 0,5 4 224 16,0 0 48-16,0 0-7488 16,0 0-1488-16</inkml:trace>
  <inkml:trace contextRef="#ctx0" brushRef="#br0" timeOffset="17542.15">12248 5316 28671 0,'-6'27'1280'0,"2"-12"256"0,-3 0-1232 0,2 5-304 15,0-1 0-15,1 1 0 0,2-2 1536 0,0 0 240 16,4-1 48-16,3-1 16 0,1-4-640 0,3-3-128 16,3-3-32-16,1 0 0 0,3-4-480 0,1-1-112 0,-2-2 0 15,4-5-16-15,0-5 64 0,-1-2 16 0,-1 0 0 0,-1-2 0 16,-3-4-16-16,-1 0 0 0,-3-3 0 0,-1 1 0 16,-2-3 208-16,0-1 32 0,-4 2 16 0,-1-2 0 15,-2-2-240-15,-1-1-32 0,-1 1-16 0,-2 0 0 16,-3 1-464-16,-1-3 0 0,-2 2 0 0,-6-10-160 31,2 6-1312-31,0 3-256 0,1 1-48 0,1 6-16 16,4 4-1888-16,2 3-384 0</inkml:trace>
  <inkml:trace contextRef="#ctx0" brushRef="#br0" timeOffset="17870.28">12668 5257 31503 0,'8'15'1392'0,"-3"-6"288"0,2-3-1344 0,1 3-336 16,-1-1 0-16,3-1 0 0,-1-2 1328 0,2 0 192 16,2-1 32-16,2-1 16 0,-1-1-736 0,0-4-128 15,0-1-48-15,0-2 0 0,-1-3-400 0,-1 0-64 16,-2-1-32-16,-1-1 0 0,-1-1 32 0,-1-1 16 16,-4 1 0-16,-3-4 0 0,-1 2 0 0,-3 4 0 15,-4 3 0-15,1-3 0 0,-3 2 48 0,0 3 0 16,0 1 0-16,-2 5 0 0,-1 2 160 0,0 4 32 15,0 7 16-15,0 5 0 0,0 3 144 0,0 1 32 16,0 2 0-16,1 4 0 0,0 0 144 0,4-4 48 0,-1 0 0 16,1 1 0-16,6-1-128 0,0-1-32 0,4-3 0 0,3 2 0 15,4-2-240-15,7-1-48 0,2-4-16 0,5 1 0 16,5-4-240-16,6-1-128 0,6-6 128 0,17 1-128 31,-2-4-592-31,-1-3-192 0,-1-1-48 0,1 1-14496 0,-2-2-2912 0</inkml:trace>
  <inkml:trace contextRef="#ctx0" brushRef="#br1" timeOffset="31887.79">23069 2710 11055 0,'0'0'976'0,"0"0"-784"0,0 0-192 0,0 0 0 0,0 0 3536 0,0 0 672 0,0 0 128 0,0 0 16 0,0 0-1808 0,0 0-368 15,0 0-80-15,0 0-16 0,-1 10-928 0,-2 2-176 16,1 2-32-16,-1 2-16 0,1 1-592 0,-1 1-112 16,0 3-32-16,1 1 0 0,-1 2-192 0,1-1 0 15,-1 0 0-15,0 2 0 16,1 0-384-16,0 0-128 0,1-2-32 0,1 1 0 15,0 0-800-15,0 0-176 0,-1-2-16 0,1-1-16 16,0 0-1824-16,0-3-352 0</inkml:trace>
  <inkml:trace contextRef="#ctx0" brushRef="#br1" timeOffset="32309.63">23148 2686 5519 0,'1'-11'496'0,"0"-4"-496"0,0-2 0 0,1 0 0 16,-1 0 2896-16,-1 0 496 0,-1 2 80 0,-2 0 32 16,-1 2-1376-16,-1 0-272 0,-3 2-48 0,-1 1-16 15,-1 1-160-15,-3 4-32 0,-3 1-16 0,-2 3 0 16,-3 0-416-16,-1 6-80 0,-2-1 0 0,1 5-16 16,-2 4-304-16,0 4-64 0,-1 1-16 0,1 7 0 15,2 0-368-15,1 3-64 0,-2 2 0 0,3 3-16 16,3 3-240-16,1 1 0 0,3 1 0 0,2 3 0 15,3 0 0-15,2 1-128 0,4 1 128 0,4 0 0 16,4 0-176-16,4-2 176 0,4-2-160 0,4-2 160 0,4-3-192 0,4-4 48 16,5-4 16-16,2-7 0 0,4-2 128 0,3-6-128 15,1-6 128-15,1-5-128 0,-1-4 128 0,-1-6 0 16,-2-6 128-16,-2-3-128 0,-3-5 256 0,0-3 0 16,-1-5-16-16,-1-2 0 0,-3-2 336 0,-2-3 64 15,0 0 0-15,-6 1 16 0,-3 1 80 0,-4 2 16 16,-2 0 0-16,-2 2 0 0,-4 1-96 0,-3 1-16 15,-2-2 0-15,-4 2 0 0,-3 1-272 0,-3 0-64 16,0 0-16-16,-2 0 0 0,-2 0-288 0,-2 4 0 16,-2 5-208-16,-2 3 80 15,0 6-1536-15,0 3-288 0,3 6-64 0,-4 6-16096 16</inkml:trace>
  <inkml:trace contextRef="#ctx0" brushRef="#br1" timeOffset="33965.99">23905 2736 23039 0,'0'0'2048'0,"0"0"-1648"0,0 0-400 0,0 0 0 15,-5-3 1840-15,5 3 272 0,0 0 64 0,0 0 16 16,0 0-416-16,0 0-96 0,0 0-16 0,1 8 0 16,-1 2-1184-16,0 5-240 0,0 3-48 0,1 3-16 15,1 2-176-15,-1 3 0 0,0 3 0 0,3 1 0 16,-1-1 0-16,-1 1 0 0,1 0 0 0,0 0 0 15,-1-2 0-15,1-2 0 0,-1-1 0 0,0 0 0 16,-1-5 128-16,0-1-128 0,-2-2 0 0,0-3 128 16,-1-1-128-16,1-2 0 0,0-3 0 0,0 0 128 15,1-8 64-15,0 0 0 0,0 0 0 0,0 0 0 0,0 0-192 16,-3-7 192-16,0-2-192 0,1-3 192 0,-2-3-192 0,2-2-144 16,1-6 144-16,1-3-208 15,-1-4-272-15,0-4-48 0,1-2-16 0,0-2 0 16,0-1-352-16,0-1-80 0,0-3-16 0,1 0 0 15,0 2 192-15,0 2 32 0,2 3 16 0,1 3 0 0,1 3 544 0,2 4 208 16,-1 2-176-16,2 5 176 0,1 3 0 0,0 3 0 16,3 5 0-16,2 2 0 0,1 6 0 0,0 1 0 15,1 4 0-15,1 6 0 0,0 2 0 0,1 4 0 16,-1 1 128-16,0 3-128 0,0 2 224 0,-3 0-16 16,1 4 0-16,-4-4 0 0,-1 1 400 0,-1 2 80 15,-4-3 16-15,-2 3 0 0,-2 1 240 0,-1-1 48 16,-4 1 16-16,-1-1 0 0,-4 0-224 0,-2 1-32 15,-2-3-16-15,-1 1 0 0,-2-1-304 0,0-1-64 0,1-2-16 0,-2-5 0 16,0 0-192-16,-1-2-32 0,1-2-128 0,1-1 192 16,2-4-368-16,-1-1-80 0,2-2 0 0,2-1-16 31,-1-1-2112-31,3-1-432 0,1-1-64 0,8 0-12224 0</inkml:trace>
  <inkml:trace contextRef="#ctx0" brushRef="#br1" timeOffset="34231.58">24322 3007 26319 0,'0'0'1152'0,"4"8"256"0,0 4-1120 0,0 2-288 0,1 1 0 0,-2 1 0 0,1 2 1600 0,-2 1 272 16,1-2 48-16,-1 0 16 0,1-2-544 0,0 1-112 16,-2-3-32-16,2-1 0 0,-2-2-576 0,0-3-112 15,-1-7-32-15,0 0 0 0,0 0 80 0,0 0 16 16,0 0 0-16,0 0 0 0,0 0 80 0,-4-7 0 15,0-5 16-15,2 1 0 0,-1-2-304 0,1-4-64 16,-1 1-16-16,0 0 0 0,-1-2-208 0,2 0-128 16,2 0 160-16,-2-1-160 15,2 1-304-15,2 1-144 0,0 1-48 0,2 3 0 16,3 3-1168-16,1 0-224 0,-1 3-48 0,4 3-16 16,2 3 336-16,1 2 64 0,-1 2 16 0,2 2 0 15,0 1-2096-15,4 2-400 0,17 9-96 16,-6-5-5808-16</inkml:trace>
  <inkml:trace contextRef="#ctx0" brushRef="#br1" timeOffset="34465.85">24780 3033 10127 0,'0'0'896'0,"6"-4"-704"0,1 2-192 0,-2-4 0 16,-5 6 2544-16,3-6 464 0,-2-1 112 0,-1 7 16 15,4-5-1008-15,-4 5-192 0,-3-6-32 0,3 6-16 16,-5-6-352-16,-2 2-64 0,0 3 0 0,-2 2-16 16,-2 2-256-16,1 2-48 0,-1 3-16 0,1 2 0 15,-2 4-592-15,2-3-112 0,-1 2-32 0,2 3 0 16,1 1-224-16,2 1-48 0,1-2-128 0,1 2 192 15,2 0-192-15,2 1 0 0,2-5 0 0,2 2 0 16,-1-3-352-16,3 0-16 0,0-3 0 0,2-1 0 16,0-1-256-16,1 0-48 0,1-2-16 0,1 0 0 15,1-3-112-15,-2 0-32 0,-1 1 0 0,0-1 0 16,0-6-576-16,0 0-112 0,-1 2-16 0,0-4-16 16,-1 1-2032-16,-1-1-384 0</inkml:trace>
  <inkml:trace contextRef="#ctx0" brushRef="#br1" timeOffset="34916.25">24858 2997 21311 0,'0'0'944'0,"0"0"192"0,0 0-912 0,0 7-224 0,0-7 0 0,1 9 0 16,1 2 1632-16,0 1 288 0,1-1 48 0,1 5 16 16,0-2-576-16,2 3-128 0,1 2 0 0,0-1-16 15,0-1-544-15,1 1-96 0,1-4-32 0,1 1 0 16,1-1-352-16,-1-1-80 0,-1-4-16 0,0 2 0 15,-1-1-320-15,0 0-64 0,0 1-16 0,0-1 0 16,-2-1-2832-16,0 1-576 0</inkml:trace>
  <inkml:trace contextRef="#ctx0" brushRef="#br1" timeOffset="35370.51">25150 3050 20271 0,'0'0'1792'0,"0"0"-1424"16,0 0-368-16,0 0 0 0,0 0 2192 0,0 0 368 15,0 0 80-15,0 9 16 0,-1 3-912 0,1 3-176 0,1 1-32 0,0 2-16 16,3 2-944-16,0-1-176 0,1 1-32 0,3-2-16 16,1-2-208-16,0-2-144 0,-1-2 192 0,3 1-192 15,0-6 128-15,0-2-128 0,-2-1 0 0,0-2 0 16,-1 0 0-16,0-4 0 0,1 1 0 0,-1-3 0 15,0-1 0-15,-2-2 160 0,-1 0-160 0,0-3 128 16,3-1-128-16,-1 2 0 0,-2-7 0 0,0 2 0 31,0-2-336-31,-1 0-112 0,-1 1 0 0,0-1-16 16,-1 0-128-16,1 2-32 0,-1 2 0 0,0 3 0 0,-1 1 288 0,-1 8 48 0,0 0 16 0,0 0 0 16,0 0 272-16,0 0 0 0,1 13-128 0,1 3 128 15,0 1 0-15,2 0 128 0,1 0-128 0,3 0 192 16,1 1-192-16,2-2 144 0,0-1-144 0,1 0 128 15,1-4 272-15,2 0 48 0,2-2 16 0,-2-1 0 0,-1-2 400 16,1-2 80-16,0-1 16 0,1-2 0 0,0-2 96 0,-2-2 32 16,-1-2 0-16,0-2 0 0,0 0-112 0,-2-2-16 15,-4-4 0-15,1-2 0 0,-1 0-192 0,-3-4-64 16,-4 1 0-16,0-3 0 0,0 2-336 0,-3-2-80 16,-1-1-16-16,-1-1 0 0,-2 0-272 0,0-1-192 15,-2 2 16-15,-2 1 16 16,-1 2-2896-16,-1-1-576 0</inkml:trace>
  <inkml:trace contextRef="#ctx0" brushRef="#br1" timeOffset="36198.65">27004 2894 16575 0,'0'0'1472'0,"0"0"-1168"0,-8 5-304 0,8-5 0 0,-6 10 2944 0,-1-2 512 0,-1 2 128 0,-2 0 0 15,1 4-1536-15,0 3-304 0,-2 2-64 0,2 1-16 16,2 0-928-16,1 0-192 0,-2 3-32 0,2-4-16 16,0-1-368-16,2-2-128 0,3-2 0 0,2-3 144 15,-1-3-144-15,0-8 0 0,0 0 0 0,0 0 0 16,8-6 0-16,0-1 0 0,1-6-160 0,0-4 160 16,2-2-128-16,1-3 128 0,-1-3 0 0,6-12-144 15,-2 0 144-15,-4 1 0 0,-2 0 0 0,2 0 0 16,-1-2 0-16,-1 2 0 0,-3-1 0 0,0 2 0 15,1 4 0-15,0 4 0 0,0 8 0 0,-2 3 0 16,-1 6 0-16,-4 10 0 0,0 0 0 0,0 0 0 0,0 0 0 0,0 0 0 16,-6 15 0-16,-1 10-128 0,1 7 0 0,0 4 0 15,2 4 0-15,3-8 0 0,0 3 128 0,0 1-160 16,-1 1 160-16,4 2-160 0,1-1 160 0,3 1 0 16,-1-5 0-16,3-2-128 0,2-5 128 0,1-4 0 15,-1-3 160-15,0-3-160 0,0-4 496 0,-1-4 0 16,0-5 0-16,0 0 0 0,0-7 496 0,0-1 96 15,0-4 32-15,2-1 0 0,-2-7-192 0,1-2-32 16,1-4-16-16,-2-4 0 0,0 0-416 0,4-16-80 16,-1 0 0-16,-2 3-16 0,-1 1-368 0,-1 2 0 15,-1-2 0-15,-1 3 128 16,-1 1-1264-16,1 0-240 0,0-2-48 0,3 4-16 16,2 2-1760-16,-1 6-368 0</inkml:trace>
  <inkml:trace contextRef="#ctx0" brushRef="#br1" timeOffset="36386.03">27632 2847 4607 0,'0'0'400'0,"0"0"-400"0,0 0 0 0,0 0 0 16,0 0 7536-16,0 0 1424 0,0 0 272 0,0 0 64 15,0 0-6128-15,11-6-1232 0,2 1-240 0,0 0-48 16,0 0-1328-16,2 0-320 0,4-2 0 0,2-1 0 15,1 0-1504-15,0 2-368 0,0-1-80 0,0 3-9904 16,2-2-1984-16</inkml:trace>
  <inkml:trace contextRef="#ctx0" brushRef="#br1" timeOffset="36573.51">28306 2519 32591 0,'0'0'1440'0,"-1"11"304"0,-3 2-1392 0,0 1-352 15,0 2 0-15,0 3 0 0,-2 2 1216 0,-1 5 192 16,1 0 16-16,2 4 16 0,0-1-416 0,0 4-96 16,1-1-16-16,3-2 0 0,0-4-720 0,2 4-192 15,-2 0 0-15,2 2 0 0,1-1 0 0,0 0-256 16,-1 2 64-16,2-2 16 16,1-1-3216-16,1-4-656 0</inkml:trace>
  <inkml:trace contextRef="#ctx0" brushRef="#br1" timeOffset="36730.08">28212 2864 21183 0,'-10'-28'944'0,"5"11"192"0,1-1-912 0,1 2-224 0,2 2 0 0,2 1 0 16,2 1 2768-16,2 0 512 0,3 2 112 0,2 2 0 16,1 2-1984-16,2 0-384 0,2 4-96 0,2-1-16 15,2 2-912-15,-1 1-272 0,1 4-16 0,4-3-10432 16,0 4-2080-16</inkml:trace>
  <inkml:trace contextRef="#ctx0" brushRef="#br1" timeOffset="37073.68">28643 2867 18431 0,'0'0'816'0,"0"0"160"0,0 0-784 0,-2 8-192 16,2-8 0-16,0 0 0 0,0 0 2848 0,0 0 528 15,0 0 96-15,0 0 32 0,0 0-1568 0,11 3-304 16,-1-4-64-16,1-2-16 0,-1-2-1024 0,1-3-208 16,-1-4-32-16,0 2-16 0,1-1-80 0,1 1-32 15,-2-4 0-15,-1 2 0 0,-2 1-160 0,-2 1 0 16,-3 0 0-16,-3 0 0 0,-1 0 0 0,-4 2 0 0,-3 2 176 0,0 2-176 16,-3 1 512-16,1 3 16 0,-1 1 0 0,4 3 0 15,-2 3 128-15,-1-1 32 0,1 5 0 0,1 1 0 16,-1 2 64-16,3 2 16 0,-1 0 0 0,3 1 0 15,1 0-352-15,2 3-64 0,2-4-16 0,2 2 0 16,2 1-336-16,1 1 128 0,1 0-128 0,2-2 0 16,1-3 0-16,3-2 0 0,1 0-192 0,9 3 64 31,3-4-1472-31,0-3-272 0,-3-3-64 0,-5-3-10672 0,2-3-2112 0</inkml:trace>
  <inkml:trace contextRef="#ctx0" brushRef="#br1" timeOffset="37339.28">28983 2900 14735 0,'0'0'1312'0,"0"0"-1056"0,0 0-256 0,-1 8 0 0,-2 1 4288 0,2 1 816 15,-1 3 144-15,1-1 48 0,1 1-3104 0,1 2-608 16,2-1-128-16,1 0-32 0,0-1-144 0,0 0-16 16,1 0-16-16,0-1 0 0,-1-1-624 0,1-2-128 15,1-2-32-15,-6-7 0 0,0 0-32 0,5 7-16 16,-5-7 0-16,0 0 0 0,0 0-112 0,0 0-32 15,8 0 0-15,-1-7 0 0,-1-2-16 0,-1 0-16 16,1-3 0-16,-2-1 0 0,-1-2-112 0,1 0-128 16,1-3 176-16,-1 6-176 0,-1-4 0 0,2-1 0 15,0-6 0-15,3-9 0 16,-2 2-1616-16,3 2-240 0,3 2-32 0,-3 7-11360 16,2 3-2256-16</inkml:trace>
  <inkml:trace contextRef="#ctx0" brushRef="#br1" timeOffset="37839.31">29459 2761 20271 0,'1'9'1792'0,"-2"2"-1424"0,-1 0-368 0,0 3 0 16,-2 2 2384-16,0-1 416 0,-2 2 80 0,0-1 0 16,0 0-448-16,1-1-80 0,-1 2-32 0,1-1 0 15,0 0-1280-15,1-2-256 0,1-1-48 0,1 0-16 16,1-3-528-16,1 0-192 0,1-3 144 0,-1-7-144 15,0 0 0-15,0 0 0 0,10 3 0 0,-10-3 0 16,12-5-192-16,-2 0-112 0,0-5-16 0,-3 0-16 16,1-2-112-16,0-1-32 0,-1 0 0 0,0-1 0 15,1-2 32-15,1-1 0 0,-2-2 0 0,-1 0 0 16,3 1-192-16,1 0-48 0,-1 0 0 0,-1 7 0 16,-1 2 400-16,1 0 80 0,0 4 16 0,-1 2 0 0,-7 3 704 0,0 0 128 15,7 5 48-15,-1 3 0 0,-4 1 32 0,1 4 16 16,-1 0 0-16,0 0 0 0,-2 2 96 0,0-2 0 15,0 0 16-15,1 1 0 0,0-2-368 0,1 0-80 16,0-1-16-16,1-3 0 0,1-1-192 0,0 1-64 16,-4-8 0-16,0 0 0 0,7 4 16 0,-7-4 0 15,8 0 0-15,4-3 0 0,0-1-16 0,-2-1-128 16,-2-3 192-16,0-1-64 0,0 0-128 0,-1 0 160 16,1-1-160-16,-2 4 160 0,-1-3-160 0,1 0 0 0,1 0 0 15,-2-1 128-15,0 0-128 0,0 1 0 0,2 1 0 16,-2 2 0-16,-5 6 0 0,0 0 0 0,0 0 0 0,0 0 0 15,0 0 0-15,0 0 0 0,0 0 0 0,5 7 0 16,-1 1 0-16,0 1 0 0,0 0 0 0,0 4 0 31,0-1-512-31,1 0 0 0,3-4 16 0,0 1 0 16,0 0-1776-16,2-1-352 0,2 1-80 0,-4-5-8560 0,1 0-1728 0</inkml:trace>
  <inkml:trace contextRef="#ctx0" brushRef="#br1" timeOffset="37979.83">30045 2948 28559 0,'0'0'1264'0,"0"0"272"0,-5 6-1232 0,0-1-304 0,5-5 0 0,-5 8 0 15,1-2 1360-15,0-1 224 0,4-5 32 0,-3 8 16 0,3-8-1184 0,0 0-256 16,0 0-32-16,0 0-16 16,0 0-3440-16,10 7-688 0</inkml:trace>
  <inkml:trace contextRef="#ctx0" brushRef="#br1" timeOffset="38104.82">30141 2708 13759 0,'7'-9'608'0,"-7"9"128"0,7-8-592 16,1 3-144-16,1 0 0 0,-9 5 0 16,10-3-384-16,1 1-128 0,-11 2 0 0,9 1-16 0</inkml:trace>
  <inkml:trace contextRef="#ctx0" brushRef="#br1" timeOffset="38339.28">30313 2764 22575 0,'1'20'992'0,"0"-7"224"0,-1 1-976 0,0 2-240 0,-1 1 0 0,0 1 0 16,-1-1 2416-16,2 1 432 0,-1-3 96 0,0 0 0 16,0 1-1200-16,-1-2-240 0,1 1-48 0,1-4-16 15,0 0-800-15,0-3-176 0,0-8-16 0,0 0-16 16,0 0-192-16,0 0-48 0,0 0 0 0,0 0 0 16,8-2-192-16,1-1 144 0,0-4-144 0,3 0 128 15,-1-2-384-15,1-1-64 0,0-2-32 0,5-5 0 31,-3 0-448-31,1 0-96 0,-1 3 0 0,-1-2-16 0,0 2 112 16,-1 1 32-16,-2 3 0 0,-3 4 0 0,-1 2 768 0,-1-2 0 0,-5 6 224 0,0 0-48 16,0 0 320-16,0 0 64 0,0 10 16 0,2 2 0 15,-4 2-256-15,0-1-32 0,-2 3-16 0,1 0 0 16,2-1-96-16,0 1-32 0,1 1 0 0,1 3 0 16,3-4-1904-16,2 0-384 0,6-2-80 0,-4-4-16 0</inkml:trace>
  <inkml:trace contextRef="#ctx0" brushRef="#br1" timeOffset="38698.51">30833 2864 29487 0,'-4'9'2624'0,"-3"1"-2112"15,-2 4-512-15,0-2 0 0,0 0 1248 0,0-2 144 0,2 2 16 0,4 1 16 16,-1 1-320-16,4-3-64 0,2 1-16 0,2-2 0 15,1 0-656-15,2-3-144 0,2 1-32 0,1-2 0 16,2 0-192-16,1-3 144 0,2 0-144 0,0-3 128 16,2-3-128-16,1 0 128 0,-1-3-128 0,2 2 128 15,-1-2-272-15,1-2-64 0,1-1-16 0,-2 0 0 16,-1-2 16-16,0 1 0 0,-1-3 0 0,-2 0 0 16,-1-1 208-16,0 1 0 0,-1-2 0 0,2-3-144 15,-3 0 528-15,-3 6 96 0,-3 0 32 0,-5 12 0 16,0 0 320-16,0 0 64 0,0 0 0 0,0 0 16 15,-5 2-400-15,-1 1-64 0,0 4-32 0,1-1 0 16,-1 5-224-16,1-1-32 0,0 1-16 0,2 0 0 16,2 4-144-16,1 0 0 0,0-3 0 0,5 9-176 15,6-4-560-15,-1 0-112 0,1-4-32 0,3-1 0 16,5-2-2272-16,2 1-464 0,-1-4-96 0</inkml:trace>
  <inkml:trace contextRef="#ctx0" brushRef="#br1" timeOffset="39011.01">31503 2818 11967 0,'-12'-7'528'0,"12"7"112"0,-11-2-512 0,0 2-128 16,2 2 0-16,9-2 0 0,-9 3 2272 0,9-3 416 16,0 0 96-16,-5 10 16 0,5-10-624 0,-2 11-128 15,2 1-32-15,4-2 0 0,1 0-992 0,2 2-192 16,1 0-32-16,1-2-16 0,1 3 80 0,2 2 16 0,1 0 0 0,1 4 0 15,0-2 80-15,0 1 0 0,2-1 16 0,-2 1 0 16,-2 0 112-16,-3 1 32 0,-1-3 0 0,-3-1 0 16,-3 2-96-16,-2-2 0 0,-2 0-16 0,-3-1 0 15,-2 0-144-15,-3-1-32 0,-3 1 0 0,-2-5 0 16,-2 1-384-16,0 2-96 0,-2-3-16 0,-2 1 0 16,-1 1-336-16,1-2 128 0,-1 0-128 0,1-1 0 31,1 0-1904-31,2 0-448 0</inkml:trace>
  <inkml:trace contextRef="#ctx0" brushRef="#br1" timeOffset="44077.02">23859 4101 21183 0,'0'0'1888'0,"0"0"-1504"0,2 0-384 0,-17 0 0 16,1 1 752-16,1 2 80 0,0 1 0 0,1 1 16 15,-1 1 0-15,4 5 0 0,-1 3 0 0,2 6 0 16,0 4-672-16,3 3-176 0,1 1 0 0,4-6 0 16,1 2 0-16,2 2 0 0,2 0 0 0,1-1 128 15,4-3-128-15,0-3 0 0,3-2 0 0,1-4 0 16,3 0 384-16,2-2 0 0,-1-5 0 0,0 1 0 16,-1-7 128-16,0-3 0 0,0-1 16 0,-1-2 0 15,1-5-144-15,-2 1-16 0,-2-3-16 0,4-9 0 16,-5-2-32-16,-7 9-16 0,-4-2 0 0,-2 0 0 0,-3 0 48 15,-1-3 16-15,-4 3 0 0,-7-9 0 0,-1 3-176 0,0 1-16 16,0-2-16-16,0 3 0 0,-1 2-448 0,6 4-96 16,1 2 0-16,-4-5-16 15,4 4-768-15,4 7-160 0,2 1-16 0,5 6-7792 16,0 0-1552-16</inkml:trace>
  <inkml:trace contextRef="#ctx0" brushRef="#br1" timeOffset="44342.54">24124 4196 1839 0,'12'8'160'0,"1"4"-160"15,-2 2 0-15,-3-5 0 0,0 4 4672 0,3 8 896 16,-2-3 176-16,-4-5 32 0,0 3-3120 0,-2 1-624 16,-1-2-128-16,0 1-32 0,-2-2-992 0,0-1-208 15,0-1-32-15,0 0-16 0,1-4-336 0,0 0-64 16,-1-8-16-16,0 0 0 0,0 0-32 0,0 0-16 0,0 0 0 0,5-6 0 16,1-2 32-16,0-5 16 0,1-5 0 0,-2 5 0 15,0-4-208-15,0-1 144 0,1-2-144 0,-1 1 128 16,0-5-128-16,2-7 0 0,-1 6 144 0,-1 8-144 15,0 2 0-15,2 2 144 0,1 4-144 0,1 3 0 16,-1 6 576-16,1 2 0 0,1 4 0 0,5 7 0 16,-2 0 16-16,-4 0 16 0,0 4 0 0,0 0 0 15,0 5-256-15,0-1-48 0,0 1-16 0,2 2 0 16,1 2-288-16,1-3-176 0,0 0 32 0,6 7-17328 16</inkml:trace>
  <inkml:trace contextRef="#ctx0" brushRef="#br1" timeOffset="45067.42">25570 3845 24879 0,'0'0'2208'0,"0"0"-1760"0,-11 8-448 0,5 3 0 0,-1 3 704 0,2 1 64 16,1 4 16-16,0 0 0 0,-1 5 688 0,0 3 128 15,0 6 16-15,1 2 16 0,1 3-768 0,1 1-160 16,-1-1-16-16,2-2-16 0,-1-1-480 0,2-2-192 15,2-3 128-15,0-1-128 0,0-2 0 0,0-10 128 16,3 0-128-16,3 4 0 0,-3-4 0 0,1-7 0 16,-1-1 0-16,1 0 0 0,1-2-336 0,1-3 0 15,0-2 0-15,2 5 0 16,-10-7-80-16,13 3-16 0,-1-1 0 0,-12-2 0 0,9 0 176 0,0 0 16 0,0-1 16 0,-1 0 0 16,0-1 224-16,0 1 0 0,1-3 0 0,1 1-144 15,2 3 144-15,0-5 0 0,1 1 0 0,0 0 0 16,0-3 0-16,6-4 0 0,-3 2 0 0,0 0 0 15,-1 0 0-15,0 0 0 0,-2 0 0 0,0-1 0 16,-2-5 0-16,1 0 128 0,-2 2-128 0,0 0 176 16,-3-1 32-16,0 0 16 0,-1-3 0 0,0 2 0 15,-2-2 0-15,0 4 0 0,-3-2 0 0,0 0 0 16,-3 2 160-16,-2-1 48 0,-2 2 0 0,-1 3 0 16,-4 3 160-16,-1 2 48 0,1 0 0 0,-2 1 0 15,0 2-160-15,0 5-32 0,-2 0 0 0,2 5 0 16,0 4-96-16,1 1-32 0,2 2 0 0,3-6 0 15,2 5-192-15,0 0-128 0,1 1 128 0,0 9-128 16,3-3 0-16,4-3 0 0,2 2 0 0,0-5 0 0,3-2-176 0,1 3 0 16,3 1 0-1,6 7 0-15,1-3-592 0,2-6-128 0,1-2-32 0,1-1 0 16,0-6-2160-16,1-1-432 0,-2-4-96 0</inkml:trace>
  <inkml:trace contextRef="#ctx0" brushRef="#br1" timeOffset="45301.68">26360 4080 7359 0,'-1'-16'656'0,"-1"-5"-528"0,0-2-128 16,-1-2 0-16,-1-1 4256 0,-1 1 816 0,0-1 176 0,-2 3 16 15,-1 3-2848-15,-1 2-576 0,0 6-112 0,1 3-32 16,2 5-752-16,6 4-160 0,-11 3-16 0,2 3-16 16,0 5-208-16,1 3-32 0,0 8-16 0,2 2 0 15,-1 3-496-15,2 7 128 0,1 5-128 0,2 4 0 16,0 1 0-16,2 3 0 0,2 0 0 0,2-2 0 15,-1-4 0-15,3-3 0 0,3 1-144 0,0-5 144 32,-3-4-832-32,4-1-64 0,-1-2 0 0,0-1-16 15,-3-2-2240-15,1-2-448 0</inkml:trace>
  <inkml:trace contextRef="#ctx0" brushRef="#br1" timeOffset="45473.61">26166 4390 14735 0,'-13'-23'640'0,"3"8"160"15,1 2-640-15,0-1-160 0,1 1 0 0,3 5 0 0,0-1 3632 0,-2-1 688 16,4 2 144-16,3 8 16 0,0 0-2432 0,0 0-512 16,0 0-80-16,0 0-32 0,13-2-1056 0,1 1-224 15,2 1-144-15,2 0 192 0,1 3-192 0,4 1 0 16,0 0 0-16,0-2-176 16,1 0-1248-16,1-2-256 0,-1-2-48 0,3 0-7936 15,-3-4-1600-15</inkml:trace>
  <inkml:trace contextRef="#ctx0" brushRef="#br1" timeOffset="45645.39">26605 3875 13823 0,'0'0'1216'0,"0"0"-960"0,0 0-256 0,1 17 0 16,-1-2 2288-16,0 3 400 0,-1 0 96 0,2 5 16 16,2 5-1520-16,-1 2-288 0,1 0-64 0,0 2-16 15,1 2-544-15,1-1-112 0,0 1-32 0,0-4 0 16,0 2-400-16,2 0-80 0,0-2 0 0,-2-2-11920 15</inkml:trace>
  <inkml:trace contextRef="#ctx0" brushRef="#br1" timeOffset="45801.73">26593 4339 18431 0,'-10'-21'1632'0,"5"8"-1312"0,-2-1-320 0,3-2 0 16,2 1 2384-16,0-3 416 0,2 1 80 0,3 2 0 15,1 1-928-15,2 2-192 0,1 2-32 0,3-1-16 0,2 1-1152 0,6 1-240 16,4 1-32-16,3 3-16 16,1 3-1168-16,7 1-224 0,3 1-48 0,2 1-13648 15</inkml:trace>
  <inkml:trace contextRef="#ctx0" brushRef="#br1" timeOffset="46145.34">27635 4080 26719 0,'-18'-3'1184'0,"5"1"240"0,-2 2-1136 0,0 2-288 0,-2 0 0 0,-2 0 0 15,1 1 1088-15,-1-2 176 0,0-1 16 0,5 3 16 16,4 1-304-16,10-4-64 0,-8 5-16 0,8-5 0 16,-3 14-736-16,4-2-176 0,-1-12 0 0,10 13 0 15,1 1-144-15,2 1-32 0,2-1 0 0,0 0 0 16,0 1-16-16,2 0 0 0,0-2 0 0,0-1 0 15,-2 1 192-15,2-1 0 0,1-2 0 0,-3 1 0 16,-2-1 192-16,-3 2 32 0,-5-2 0 0,-1 1 0 16,0-2 416-16,-1 0 64 0,-2 0 32 0,-2 2 0 15,-2-2 160-15,-2 2 16 0,-5-1 16 0,-1-1 0 16,2-4-464-16,-1 1-80 0,-2-2-32 0,1 2 0 16,2-1-352-16,1 0 0 0,-1 0-160 0,9-5 160 15,-6 5-1696-15,6-5-224 0,0 0-64 0,0 0-8992 16,0 0-1808-16</inkml:trace>
  <inkml:trace contextRef="#ctx0" brushRef="#br1" timeOffset="46254.77">27843 4312 911 0,'0'0'0'0,"0"0"0"16,6 16 0-16,-4-1 0 0,1 1 5088 0,0 0 928 15,-1-2 192-15,1 0 48 0,-2 2-5008 0,2-2-992 16,-1-1-256-16,1-1 0 15,-3-12-1264-15,4 12-288 0</inkml:trace>
  <inkml:trace contextRef="#ctx0" brushRef="#br1" timeOffset="46410.93">27855 4179 19695 0,'-19'-25'864'0,"8"11"192"0,1-2-848 0,1 1-208 0,2 0 0 0,2 5 0 15,0-2 256-15,5 12 16 0,0 0 0 0,0 0 0 16,0 0-528-16,9 0-96 0,1 5-32 0</inkml:trace>
  <inkml:trace contextRef="#ctx0" brushRef="#br1" timeOffset="46668.75">28207 4114 5519 0,'0'0'240'0,"0"0"64"0,-10 4-304 0,10-4 0 0,-11 6 0 0,2 2 0 15,-1 4 4096-15,1-2 768 0,0 2 160 0,-1 1 32 16,3 1-3280-16,0 5-656 0,2 0-128 0,4 3-32 15,-1-1-128-15,2 0-48 0,2 0 0 0,1 0 0 16,4 1-208-16,2-5-64 0,0 0 0 0,3-3 0 0,2-1 32 16,1-1 0-16,-1-3 0 0,0-1 0 0,2-4 16 0,-2-2 0 15,1-2 0-15,-2-4 0 0,-2 1 128 0,1-3 16 16,-1-3 16-16,-2-3 0 0,-1-3 48 0,-3-2 0 16,-1-3 0-16,0 1 0 0,-2-2-176 0,-2-1-16 15,-2-3-16-15,-1 0 0 0,0 0-176 0,-1-1-16 16,-1-1-16-16,0-2 0 0,0-1-352 0,0-4 0 15,-3 2 0-15,1 2 0 32,1 0-2304-32,-1 4-512 0,1 1-128 0,2 7-8448 0,1 2-1680 0</inkml:trace>
  <inkml:trace contextRef="#ctx0" brushRef="#br1" timeOffset="46964.29">28580 4328 14735 0,'8'6'1312'0,"1"2"-1056"16,-1-2-256-16,2 5 0 0,2-5 2688 0,0 1 496 16,1-3 80-16,1-2 32 0,0-2-2048 0,0 0-416 15,-3-2-64-15,4-2-32 0,-1 0-240 0,0-1-48 16,-2-3-16-16,0-1 0 0,-2 0-176 0,1-2-48 16,-4 1 0-16,0-2 0 0,-2 0-32 0,-1 1-16 15,-4-2 0-15,-1 0 0 0,-3 0 96 0,-3 2 0 16,-2 3 16-16,-3 4 0 0,-2 2 384 0,-2 4 80 15,-2 5 16-15,-1 5 0 0,-2 2 288 0,1 3 64 16,2 1 16-16,1 2 0 0,0 2 32 0,4 1 0 16,3-2 0-16,2 1 0 0,3-2-240 0,3 0-32 0,6-2-16 15,4 0 0-15,2 2-512 0,7-3-96 0,4-2-32 0,7-2 0 16,6-1-224-16,5-4 144 0,4 0-144 0,5 1 128 31,5 0-1536-31,6 0-320 0,4-6-64 0</inkml:trace>
  <inkml:trace contextRef="#ctx0" brushRef="#br2" timeOffset="85441.45">3229 9282 24639 0,'0'0'1088'0,"0"0"240"0,0 0-1072 0,0 0-256 0,0 0 0 0,-4 6 0 15,0 1 1088-15,2-1 144 0,2 2 48 0,-1 4 0 16,1-2-512-16,-2 5-112 0,1 3-16 0,0 0 0 0,2 3-240 16,-2 1-48-16,-2 3-16 0,2 1 0 0,-1 0-32 0,0 1-16 15,2-2 0-15,-1 1 0 0,-3 0-80 0,-2 0-16 16,3-3 0-16,-1-1 0 0,1-3-64 0,0-2-128 16,-1-2 176-16,2-4-176 0,1 0 208 0,-1-3-64 15,1-2-16-15,1-6 0 0,0 0 112 0,0 0 16 16,0 0 0-16,0 0 0 0,-1-6 80 0,2-6 32 15,2-4 0-15,-2-2 0 0,1-5-160 0,2-5-16 16,-1-1-16-16,1-1 0 0,1-5-48 0,2 1-128 16,-1-2 192-16,1 1-64 0,-1-1 144 0,-1 3 32 15,2-1 0-15,-1 2 0 0,2 0-80 0,0 3-16 16,-1 4 0-16,-1 2 0 0,-2 1-32 0,1 5-16 16,0 1 0-16,-1 4 0 0,-1 3-160 0,0 3 0 15,-3 6 0-15,0 0 0 0,0 0 0 0,3 10 0 0,1 6-192 0,-1 3 192 16,0 7-240-16,-1 4 80 0,2 7 16 0,1 3 0 15,2 3 0-15,1 0 0 0,0 0 0 0,-1 0 0 16,1-3 144-16,1-3 0 0,0 0 0 0,2-5-128 16,-1-2 128-16,2-3 0 0,1-4 0 0,0-3 0 15,0-4 0-15,0-2 144 0,0-5-16 0,2-3-128 16,-1-3 544-16,0-3 0 0,-1-4 0 0,-1-3 0 16,-2-3 336-16,0-4 64 0,-1-5 16 0,0-3 0 15,0-4-96-15,-1-3-16 0,0-4 0 0,-2-3 0 16,-1-2-272-16,1 1-48 0,-1-2-16 0,0-1 0 15,-2 3-384-15,-1 0-128 0,-1 2 0 0,1 2 0 0,-1 5 0 0,0 3 0 16,-1 1-160-16,0 4 160 16,0 1-2064-16,0-2-304 0,0 3-48 0,0 0-17344 15</inkml:trace>
  <inkml:trace contextRef="#ctx0" brushRef="#br2" timeOffset="85988.35">2215 9171 23439 0,'0'0'1024'0,"0"0"240"0,0 0-1008 0,7-3-256 16,-1 1 0-16,-6 2 0 0,0 0 1472 0,8-2 256 16,-8 2 64-16,9 11 0 0,-2 1-320 0,-1 6-48 0,1-1-16 0,-1 5 0 15,1 4-800-15,-3 3-160 0,-2 3-48 0,1 1 0 16,-1-1-240-16,1 1-160 0,-2-2 192 0,1 2-192 16,-1-3 0-16,0 0-304 0,0-5 48 0,1-1 0 31,-2-4-2064-31,0-2-416 0,0-2-80 0</inkml:trace>
  <inkml:trace contextRef="#ctx0" brushRef="#br2" timeOffset="86207.07">2451 9098 2751 0,'0'-7'256'0,"0"1"-256"0,0-1 0 0,0 7 0 0,-1-6 6400 0,1 1 1248 16,0 5 240-16,0 0 48 0,0 0-5056 0,0 0-1008 15,0 0-208-15,5 7-32 0,-2 4-896 0,2 6-176 16,-1 0-48-16,1 5 0 0,3 1-368 0,-2 3-144 16,1 3 0-16,1 1 144 0,1 1-144 0,1 1 0 15,-2 0 0-15,0 2 0 16,0-1-512-16,1-1-64 0,-1 1-32 0,-2 0 0 16,-1-3-2368-16,-1 0-480 0,0-3-80 0</inkml:trace>
  <inkml:trace contextRef="#ctx0" brushRef="#br2" timeOffset="86410.18">2332 9507 12895 0,'-7'-11'576'0,"7"11"112"0,-4-7-560 0,0 2-128 0,0 1 0 0,1-3 0 16,2 1 5248-16,1-1 1008 0,0 7 208 0,2-6 32 15,2-5-4336-15,2 5-880 0,0-3-160 0,5 1-32 16,0 1-784-16,4 1-160 0,-1 1-16 0,3 1-128 15,-1 0 0-15,1 3-272 0,-1 2 16 0,3 3 16 32,0 1-2768-32,1 3-576 0</inkml:trace>
  <inkml:trace contextRef="#ctx0" brushRef="#br2" timeOffset="86832.01">2705 9575 2751 0,'0'0'128'16,"0"0"16"-16,0 0-144 0,0 0 0 0,0 0 0 0,0 0 0 0,0 0 6432 0,0 0 1248 16,0 0 256-16,0 0 64 0,7-5-5328 0,1 1-1072 15,2 0-192-15,0 1-64 0,1-2-336 0,2 4-80 16,1 1-16-16,1 0 0 0,-2 1-512 0,0 2-96 16,-2 1-32-16,0 1 0 0,-1 1 128 0,-1 2 32 15,-2 0 0-15,-1 1 0 0,1 3-96 0,-3 2-16 16,-3 2 0-16,-1 0 0 0,-1 1-320 0,-3 1 144 15,-1 0-144-15,-2 2 0 0,1 0 0 0,-5 1 0 16,-2-1-160-16,0-2 160 0,1-1-336 0,-1 0 48 16,-1-7 16-16,0 1 0 0,1-2 0 0,0-1 0 15,1-3 0-15,3-1 0 0,-2-3 16 0,4 1 16 0,7-2 0 0,0 0 0 16,-10-3 48-16,5-1 0 0,5 4 0 0,-1-6 0 16,3-1 192-16,2 1 0 0,2-4 0 0,1 3 0 15,1 0 208-15,1 1 96 0,2-1 16 0,-1 3 0 16,-1 1 128-16,6 2 16 0,2 1 16 0,1 1 0 15,-1 2 48-15,0 1 16 0,0-4 0 0,1 3 0 16,0 1-208-16,-1 2-32 0,-1-1-16 0,1 3 0 16,1-1-288-16,-1-1 0 0,0 2 0 0,0 2 0 31,-1 1-2752-31,0 1-496 0</inkml:trace>
  <inkml:trace contextRef="#ctx0" brushRef="#br2" timeOffset="95971.1">4045 9267 22687 0,'0'0'1008'0,"0"0"208"16,0 0-976-16,0 0-240 0,0 0 0 0,0 0 0 0,0 0 1216 0,0 0 192 15,4-4 32-15,2 1 16 0,0-3-48 0,2 1 0 16,0 0 0-16,2 0 0 0,2-2-112 0,1 1-16 15,5-5-16-15,2 1 0 0,2-1-176 0,1 0-16 16,2-4-16-16,3 0 0 0,-2-2-384 0,1-2-80 16,2 1-16-16,1 1 0 0,0-2-272 0,1-1-64 15,1 1-16-15,1-1 0 0,1-1-224 0,0 2 128 16,1-1-128-16,0 2 0 0,2 0 128 0,-3-1-128 16,-2 2 0-16,-2 2 0 0,-2 0 0 0,-2 1 128 15,-2 0-128-15,1-2 0 0,-1 4 128 0,-2 1 0 16,-3-2-128-16,0 2 192 0,-4 1 80 0,0 1 16 15,-2 1 0-15,-2 1 0 0,0 1-32 0,-2-1-16 16,0 1 0-16,-1 0 0 0,-2 1-112 0,1 0 0 16,0 0-128-16,-1 1 192 0,-6 4-192 0,7-3 0 15,-1 1 0-15,1-1 0 16,-7 3-1408-16,7-4-320 0,0 4-64 0,-1-2-17408 0</inkml:trace>
  <inkml:trace contextRef="#ctx0" brushRef="#br2" timeOffset="96845.57">5041 8625 8287 0,'0'0'736'0,"0"0"-592"16,0 0-144-16,0 0 0 0,0 0 2656 0,0 0 496 16,0 0 112-16,0 0 0 0,0 0-1216 0,0 0-240 15,8 2-48-15,1 2-16 0,2 1-208 0,-1 1-64 16,2 0 0-16,2 3 0 0,2 2-128 0,1 0-48 15,3 2 0-15,2 2 0 0,0-1-272 0,0 2-64 16,1 2-16-16,4 2 0 16,0-1-208-16,0 2-32 0,3 0-16 0,0 1 0 0,2 2-112 0,-2 0-32 15,-2 0 0-15,2-3 0 0,1 1-64 0,1 0-16 16,0 3 0-16,-2-2 0 0,0 1-16 0,-1-2 0 16,-2-1 0-16,2-2 0 0,-3-1-32 0,0-1-16 0,0 2 0 0,-2-4 0 15,-1-2-80-15,-2 0-32 0,0 0 0 0,-3-1 0 16,0-1-96-16,-1-2-32 0,-1 1 0 0,0-2 0 15,-1-2-160-15,0 0 192 0,-2-2-192 0,-2-2 192 16,0 1-192-16,1-2 0 0,-2-1 0 0,-1 0 128 16,0 0-336-16,0-1-80 0,-1 0-16 0,0-1 0 31,0 1-1280-31,1 0-256 0,0 1-48 0,0 0-16 16,-1 0-1584-16,-8 0-320 0</inkml:trace>
  <inkml:trace contextRef="#ctx0" brushRef="#br2" timeOffset="98741.18">6096 9342 20095 0,'0'0'896'0,"0"0"176"0,0 0-864 0,0 0-208 0,0 0 0 0,0 0 0 16,0 0 1440-16,0 0 240 0,0 0 48 0,0 0 16 16,12-3-416-16,-4-2-96 0,1-2-16 0,1 1 0 15,1-3-192-15,2 1-32 0,2 1-16 0,2-3 0 16,-1 1-80-16,1-3-32 0,1 2 0 0,2-2 0 16,1-2-112-16,1-1-32 0,1 0 0 0,2-2 0 15,1-3-128-15,1-1-16 0,0-1-16 0,1-1 0 16,4-2-64-16,-1-1-16 0,-1-4 0 0,1 1 0 15,2-1-288-15,1 0-48 0,-2 3-16 0,2-3 0 16,0 2-128-16,-3 2 128 0,-1 3-128 0,-1 1 128 16,-2 1-128-16,-1 1 0 0,-1 1 0 0,-1 2 128 15,-5 1-128-15,-1 0 0 0,-2 1 0 0,0 2 0 16,-2 0-1456-16,-1 4-208 16,0-2-64-16,-2 3-10384 0,-2 3-2096 0</inkml:trace>
  <inkml:trace contextRef="#ctx0" brushRef="#br2" timeOffset="99147.28">6008 9404 7359 0,'0'0'320'0,"0"0"80"0,0 0-400 0,6-2 0 0,-6 2 0 0,7-2 0 16,-7 2 3392-16,0 0 608 0,7 0 112 0,-7 0 32 16,8 4-1792-16,-1 3-368 0,-2 2-64 0,0 3 0 15,-1 1-368-15,0 4-64 0,-1 2-16 0,-2 3 0 0,0 1-560 16,1 4-112-16,-1-1-32 0,-1 4 0 0,0 0-368 0,-1 1-80 16,-1 1 0-16,2 0-16 0,0 2-304 0,0-3 0 15,-1 1 0-15,1-2 0 16,0-2-240-16,0-2-144 0,0-2-48 0,0-3 0 15,1-6-2256-15,1-2-448 0,-1-4-80 0</inkml:trace>
  <inkml:trace contextRef="#ctx0" brushRef="#br2" timeOffset="99366.11">6228 9370 11967 0,'5'-23'528'0,"-2"11"112"0,-1-2-512 0,1 0-128 0,0 0 0 0,-1 1 0 16,1 0 3808-16,-1 3 736 15,1 1 128-15,1 2 48 0,-2 2-2480 0,-2 5-512 0,0 0-80 0,0 0-32 16,0 0-592-16,0 0-128 0,3 9-32 0,-2 4 0 16,1 3-208-16,-1 5-32 0,0 5-16 0,1 0 0 15,-5 4-368-15,2 3-80 0,-1 2-16 0,2 3 0 16,0-1-144-16,2 2 0 0,-2-1 144 0,0 0-144 16,1 0 0-16,2-2 0 0,-1 1-160 0,2-1 160 31,1 0-1888-31,1-1-272 0,-1-1-48 0,-1 0-8432 0,0-4-1696 0</inkml:trace>
  <inkml:trace contextRef="#ctx0" brushRef="#br2" timeOffset="99801.78">6148 10415 35007 0,'0'0'768'0,"0"0"176"0,-5 6 16 0,-1-2 16 0,-2 3-784 0,1 0-192 16,1 1 0-16,-2 3 0 0,1 2 928 0,1-2 144 15,1 4 16-15,1 2 16 0,0 0-576 0,1 2-112 16,1 0-32-16,2 1 0 0,0 3-16 0,1-1-16 16,0-1 0-16,3-2 0 0,1 1 0 0,2-2 0 15,1-2 0-15,1-2 0 0,0-1 48 0,3-1 16 16,1-2 0-16,1-2 0 0,2-3-96 0,-2-1 0 0,0-1-16 15,1-3 0-15,0-4 32 0,1-1 16 0,0-1 0 16,1-4 0-16,-2-3-32 0,0 0 0 0,-2-4 0 0,-2 0 0 16,2-3-64-16,-2 1 0 15,-2-1-16-15,-3-2 0 16,-2 3-96-16,2-1-16 0,-2 2 0 0,-3-1 0 0,-2 1 16 0,-3 1 0 0,-2 0 0 0,-1 2 0 16,-4 0 0-16,-1 4 0 0,-2 0 0 0,-2 2 0 15,-1 1 16-15,1 3 0 0,-1 0 0 0,0 4 0 16,1 1-160-16,2 1 0 0,-1 3 0 0,2-2 128 15,3 4-288-15,1 0-64 0,2 2-16 0,2 1 0 32,2 0-2256-32,2 2-464 0,2-1-96 0,6 2-16 0</inkml:trace>
  <inkml:trace contextRef="#ctx0" brushRef="#br1" timeOffset="103244.37">4997 9164 18479 0,'0'0'816'0,"0"0"176"0,0 0-800 0,0 0-192 15,0 0 0-15,0 0 0 0,11-15 832 0,-11 15 128 16,7 2 32-16,0 0 0 0,-1-1-80 0,0 2-16 16,-1-1 0-16,0 2 0 0,0 3 176 0,-1 2 16 15,-1 0 16-15,-2 1 0 0,-1-2-80 0,-1 1-32 16,1 2 0-16,-4-1 0 0,-1 2-352 0,-2-3-64 15,1 3 0-15,-2 1-16 0,-1 2-304 0,0-3-48 16,1 0-16-16,0-3 0 0,-1-1 0 0,0-2-16 0,2 0 0 0,-1-3 0 16,-1-1-16-16,1-4 0 0,1 0 0 0,0-2 0 15,-1 0-160-15,2-1 0 0,-1-3 0 0,1 0 0 16,-1-1 0-16,2 1 128 0,0 0-128 0,0 2 0 16,1-5 0-16,1 4 0 0,0-1 128 0,2 0-128 15,2 1 128-15,1 1-128 0,-1-1 192 0,2 0-64 16,1-1-128-16,1 4 128 0,0-1-128 0,1 1 128 15,1 0 112-15,-7 4 16 0,6-3 0 0,2 2 0 32,-8 1 128-32,11 1 48 0,-1 3 0 0,1 3 0 0,-4-1 0 0,1 2 0 0,0 0 0 0,1 1 0 15,0 1-240-15,2 1-32 0,0-1-16 0,3 1 0 16,0 0-288-16,2 1-64 0,0 1-16 0,5 0-12128 16,-1 2-2432-16</inkml:trace>
  <inkml:trace contextRef="#ctx0" brushRef="#br2" timeOffset="132942.9">7582 8505 11967 0,'0'0'528'0,"0"0"112"0,0 0-512 0,0 0-128 0,10 13 0 0,-12-7 0 0,0 2 2944 0,0 1 576 16,1 2 96-16,0 0 32 0,-1 2-1936 0,1 3-384 16,0 1-80-16,1 3-16 0,-1-2-384 0,1-3-80 15,0 1 0-15,0 1-16 0,-2 1-480 0,4 1-80 16,-4-1-32-16,2-1 0 0,-1 0 16 0,0 2 0 16,-1-2 0-16,2-1 0 0,-2-6-48 0,0 1 0 15,1-5 0-15,1-6 0 0,0 0 16 0,0 0 0 16,0 0 0-16,0 0 0 0,0 0 208 0,-3-9 32 15,2-3 16-15,1-3 0 0,0-5-112 0,1-3-32 16,1-5 0-16,0 1 0 0,0-2-96 0,0-1-32 0,0-1 0 0,2 0 0 16,-1-1-128-16,1 2 128 0,-1 2-128 0,1 0 128 15,-2 4 144-15,2-2 32 0,0 2 0 0,0 3 0 16,0 3-16-16,0 2 0 0,-1 5 0 0,1 0 0 16,-2 3-288-16,-2 8 0 0,0 0 0 0,0 0 0 15,7 6 0-15,-1 4 0 0,1 4 0 0,-1 6 0 16,1 5 0-16,1 5 0 0,-2 1 128 0,2 4-128 15,1 3 0-15,0-2-176 0,2 0 32 0,-1-2 0 16,2-1 144-16,-1-1 0 0,0-2 0 0,1-6 0 16,-1-1 0-16,1-4 0 0,0 1 0 0,0-7 0 15,-2-3 0-15,0-3 192 0,0-5-32 0,-1-2-16 16,0-2 624-16,3-7 128 0,-3-3 32 0,0-2 0 16,-1-7-32-16,-1-1 0 0,1-3 0 0,-1-1 0 15,-2-2-368-15,-1 0-80 0,-1-4 0 0,-2 0-16 0,-1-1-272 16,-1 1-160-16,-2 0 192 0,2 2-192 0,-3 2 0 0,-2 2 0 15,0 2 0-15,-1 2 0 16,1 0-1552-16,-1 1-224 0,-2 3-32 0,1-1-16 16,-1 1-1520-16,-1 0-304 0</inkml:trace>
  <inkml:trace contextRef="#ctx0" brushRef="#br2" timeOffset="133239.78">7525 7531 20271 0,'0'0'1792'0,"0"0"-1424"0,0 0-368 0,0 0 0 16,0 0 2576-16,0 0 448 0,0 0 96 0,0 0 16 16,0 0-1552-16,7 4-304 0,-4 6-64 0,1 3-16 15,0 3-720-15,-1 0-144 0,0 2-16 0,-1 4-16 16,1 4-176-16,-2 1-128 0,0 1 192 0,1 2-192 16,-1-4 0-16,0 3-144 0,1-1-16 0,-2 0 0 31,2-4-864-31,1 0-160 0,-1-2-32 0,1-5-8944 0,0-3-1776 0</inkml:trace>
  <inkml:trace contextRef="#ctx0" brushRef="#br2" timeOffset="133505.38">7725 7531 13823 0,'2'-20'608'0,"-1"11"128"0,1-1-592 0,0-1-144 15,0-3 0-15,0 2 0 0,1 2 3088 0,-1-2 592 16,1 3 112-16,0 1 32 0,-1 2-1952 0,-2 6-384 15,0 0-80-15,0 0 0 0,0 0-752 0,7 6-144 16,-1 5-16-16,1 2-16 0,-1 4-96 0,1 3 0 16,-2 4-16-16,3 2 0 0,-2 1-224 0,1 3-144 0,-1 4 192 0,0 1-192 15,-1-1 0-15,0 0 0 0,-1-1 0 0,1-1 0 32,0 0-384-32,1-2-64 0,-1-3-32 0,-1-1 0 15,0-2-1520-15,1-4-304 0,-1 0-64 0,-2-4-10432 0</inkml:trace>
  <inkml:trace contextRef="#ctx0" brushRef="#br2" timeOffset="133708.6">7538 7754 29247 0,'-12'2'1296'0,"12"-2"272"0,0 0-1248 0,0 0-320 0,0 0 0 0,0 0 0 0,0 0 1856 0,0 0 304 15,6 7 64-15,1-1 16 0,4-4-832 0,2-1-144 16,4-1-48-16,2-1 0 0,5-1-416 0,1-3-96 16,-2 0 0-16,4-3-16 0,2-2-448 0,1-1-96 15,1 2-16-15,2 1 0 16,1 1-992-16,0 1-208 0,1 2-32 0,-1 3-17616 16</inkml:trace>
  <inkml:trace contextRef="#ctx0" brushRef="#br2" timeOffset="135506.13">8289 8721 11967 0,'0'0'528'0,"0"0"112"0,-1-5-512 0,-1 1-128 16,2 4 0-16,0 0 0 0,0 0 2352 0,0 0 432 16,0 0 96-16,7-1 0 0,2-2-1392 0,2 3-272 15,0 3-64-15,2 2-16 0,2 1-240 0,0 1-32 16,2 1-16-16,3 2 0 0,2 3 96 0,1 4 16 16,2-1 0-16,3 2 0 0,-1 2 192 0,3 2 32 0,0 3 16 0,1 1 0 15,3 0-240-15,1-1-32 0,-1 1-16 0,1-2 0 16,2 1-224-16,-1 0-48 0,2 0-16 0,0-2 0 15,0-1-176-15,0-2-48 0,-1-1 0 0,-1-2 0 16,-4-4-16-16,0-1 0 0,-4 0 0 0,1-2 0 16,0 3-64-16,-2 0 0 0,-4-4-16 0,-2 2 0 15,-1-1-112-15,-1-1-32 0,0 2 0 0,-2-2 0 16,0-1-160-16,-1 0 0 0,-1 0 144 0,-1-2-144 16,-1 2-256-16,0-2-112 0,-2 1-16 0,-1-1-16 31,1 1-2560-31,-1-2-512 0,-1 0-112 0</inkml:trace>
  <inkml:trace contextRef="#ctx0" brushRef="#br2" timeOffset="136834.26">9477 9389 16991 0,'0'0'368'0,"0"0"80"0,0 0 0 0,0 0 48 0,0 0-496 0,0 0 0 0,0 0 0 0,0 0 0 15,0 0 1104-15,-4 5 128 0,4-5 32 0,0 0 0 16,0 0-368-16,0 0-64 0,0 0 0 0,0 0-16 16,0 0 192-16,0 0 32 0,0 0 16 0,0 0 0 15,0 0 192-15,0 0 32 0,6-3 16 0,1 1 0 16,-1-2-176-16,2-1-32 0,3-1-16 0,0 0 0 15,1-1-240-15,1-1-32 0,1 1-16 0,2-1 0 16,1-1-144-16,3-2-16 0,-1 0-16 0,2-1 0 16,1-1-80-16,0-2-16 0,2 0 0 0,-1-2 0 15,5 0-128-15,0 0-16 0,1-3-16 0,2 1 0 0,3-3-160 0,1-1-16 16,1 1-16-16,0-1 0 0,1-1 32 0,0 2 16 16,-1-1 0-16,-2 2 0 0,-2 0 32 0,-1 3 0 15,1-3 0-15,-2 1 0 0,-3 1 0 0,-2 1 0 16,-3-1 0-16,0 2 0 0,-1 2-64 0,0 0-16 15,-2 2 0-15,1 0 0 0,0 0-160 0,-4 2 128 16,-1-1-128-16,0 1 128 0,-1 2-128 0,-3 0 0 16,1 0 0-16,-2 1 0 15,-2 2-640-15,0-1-192 0,0 1-64 0,0 2 0 16,0 1-2112-16,-1 2-448 0,1-1-64 0</inkml:trace>
  <inkml:trace contextRef="#ctx0" brushRef="#br2" timeOffset="137538.29">10542 8662 2751 0,'0'0'256'0,"0"0"-256"0,0 0 0 0,0 0 0 16,0 0 4736-16,0 0 896 0,0 0 176 0,0 0 32 16,0 0-2832-16,0 0-560 0,0 0-112 0,9 7-32 15,-1-2-976-15,4 3-208 0,2 1-32 0,0-1-16 16,3 4-320-16,1-3-64 0,2 3-16 0,2-1 0 15,0 2-160-15,3 2-48 0,-1-2 0 0,0 0 0 16,1 0-16-16,2 1 0 0,2 0 0 0,0 1 0 16,0 0-128-16,0 1-16 0,1 0-16 0,0-1 0 15,-1 0-128-15,1 0-32 0,-1 2 0 0,-1 0 0 16,1-4-128-16,-1 2 128 0,-2 0-128 0,-2-2 128 0,1 2-128 16,-1-1 128-16,-2 2-128 0,-1-1 128 0,-2-2-128 0,-1 2 0 15,-1-4 0-15,0 0 0 0,0-3-160 0,-1-2-64 16,-3 1-16-16,-1-2 0 15,-4-1-1360-15,-2-2-288 0,-6-2-48 0,0 0-16 16,0 0-1440-16,0 0-272 0</inkml:trace>
  <inkml:trace contextRef="#ctx0" brushRef="#br2" timeOffset="137866.43">10435 8018 21183 0,'0'0'944'0,"0"0"192"0,0 0-912 0,0 0-224 0,0 0 0 0,-1 7 0 16,1 2 2240-16,-2 4 416 0,1 1 80 0,0 6 16 16,1 3-1600-16,0 4-320 0,0 3-64 0,0 3-16 15,0 3-576-15,1 1-176 0,0 3 0 0,1-1 0 0,-1 1 128 16,2-2-128-16,-2 0 0 0,1-2 0 0,2-1-160 0,-1-2-96 16,-2-4 0-16,1-2-16 15,-1-2-704-15,-1-3-144 0,0-2-32 0,0-2-7936 16,0-3-1584-16</inkml:trace>
  <inkml:trace contextRef="#ctx0" brushRef="#br2" timeOffset="138085.1">10593 8218 22111 0,'-2'-18'976'0,"2"18"208"0,0 0-944 0,0 0-240 0,0 0 0 0,0 0 0 16,0 0 2896-16,0 0 544 0,0 0 96 0,0 11 32 15,0 6-2112-15,2 3-432 0,-1 3-64 0,0 3-32 16,1 3-592-16,0 4-112 0,1 1-32 0,1-4 0 16,1 0-192-16,0 1 0 0,2 0 0 0,-2-1 0 15,0 0-352-15,0-4 32 0,-1 2 16 0,1-2 0 32,-1-7-1968-32,0-1-400 0,0-2-80 0,0-3-6752 0,0-2-1360 0</inkml:trace>
  <inkml:trace contextRef="#ctx0" brushRef="#br2" timeOffset="138506.95">10657 7494 4607 0,'-7'-9'400'0,"-1"0"-400"15,-1 0 0-15,0 1 0 0,-1 0 4800 0,-1 2 864 16,1 1 176-16,-1 3 48 0,2 2-3536 0,-1 4-704 15,1 1-144-15,1 5-32 0,1 0-960 0,2 4-208 16,0 3-48-16,1 3 0 0,1 1-256 0,2 2 0 16,2 2-128-16,2 1 128 0,1 1 0 0,1 1 0 15,2-1-128-15,2 1 128 0,2-1 0 0,2-5 240 16,2-1-48-16,0-5-16 0,2-1 368 0,3-3 80 16,-1-4 16-16,2-3 0 0,0-4 192 0,0-3 32 15,-1-4 16-15,-2-3 0 0,-1-4-48 0,-2-1 0 16,0-7 0-16,-2-1 0 0,-1-2-64 0,-2 0 0 15,-1-1-16-15,-4-1 0 0,-2 0-64 0,-3 0-16 0,-3 0 0 0,-3 1 0 16,-5 1-96-16,-6 2-32 0,-2 1 0 0,-5-1 0 16,-3 3-160-16,-3 0-16 0,-1 2-16 0,-2 2 0 15,2 2-352-15,0 2 0 0,-1 5 0 0,4 1 128 16,0 3-368-16,5 2-64 0,2 2-16 0,3 3 0 31,1 0-1408-31,4 3-272 0,1 2-64 0,4 1-10928 0,2 3-2176 0</inkml:trace>
  <inkml:trace contextRef="#ctx0" brushRef="#br2" timeOffset="140774.45">11864 9313 3679 0,'0'0'320'0,"0"0"-320"0,0 0 0 0,0 0 0 16,6 1 4288-16,-4-7 800 0,-2 6 160 0,0 0 16 15,0 0-2816-15,0 0-560 0,0 0-112 0,0 0-32 16,0 0-448-16,0 0-80 0,1 9-32 0,-1 1 0 15,-1 3-480-15,-1 2-112 0,1 2-16 0,0 4 0 16,-1 2-256-16,1 1-48 0,0-2-16 0,0 0 0 16,-1 0-256-16,2 1 160 0,-2-3-160 0,0 0 128 15,1-3-128-15,0-1 0 0,-2-4 0 0,0-1 128 16,1-4-128-16,2-7 192 0,-1 8-192 0,1-8 192 16,0 0-192-16,0 0 128 0,0 0-128 0,-2-10 128 0,1-4-128 0,0-3-144 15,1-3 144-15,1 0-208 0,0-3 208 0,2-4 0 16,-1 1 0-16,2-2 0 0,-2-1 0 0,0 1 0 15,0 0 0-15,-1 2 0 0,0 3 160 0,2-1 32 16,-1 1 0-16,1 3 0 0,0 2-48 0,-1 1 0 16,0 3 0-16,0-1 0 0,1 4-144 0,-2 3 160 15,2 3-160-15,-3 5 160 0,0 0-160 0,0 0 0 16,6 9 0-16,1 1 0 0,-1 5-176 0,1 3 176 16,-1 3-128-16,-1 2 128 0,2 6-144 0,1-2 144 15,1 3-160-15,0 0 160 0,2 0 0 0,-2-1 0 16,-2-4 0-16,3-1 0 0,0-4 0 0,0 0 0 15,1-2 0-15,1-3 0 0,-1-2 0 0,1-3 0 16,1-3 0-16,0 0 160 0,-1-6 304 0,0-1 64 16,-1-4 16-16,0-2 0 0,-2-3 224 0,0-3 64 0,-1-1 0 0,-2-1 0 15,0-6-64-15,-1-2-16 0,0-2 0 0,-1 1 0 16,0-4-256-16,-2-1-48 0,0 1-16 0,-1-1 0 16,-1 1-304-16,-1-2-128 0,-2-1 128 0,1 0-128 15,-4-1 0-15,2 2 0 0,-1 3-224 0,1 2 80 31,0 1-1280-31,0 4-256 0,1 2-48 0,0 1-11120 0,2 2-2208 0</inkml:trace>
  <inkml:trace contextRef="#ctx0" brushRef="#br2" timeOffset="141604">12524 9162 16639 0,'0'0'736'0,"0"0"160"0,0 0-720 0,0 0-176 0,0 0 0 0,0 0 0 0,0 0 1456 0,0 0 256 0,0 0 48 0,0 0 16 16,0 0-432-16,6-7-96 0,2 2-16 0,0 0 0 16,1 1-80-16,1 1-32 0,1-2 0 0,0 0 0 15,2 0-112-15,3-1-32 0,0 0 0 0,2 1 0 16,2-3-144-16,0 0-16 0,3 0-16 0,1-3 0 16,4-1-96-16,0 0-32 0,2-1 0 0,2-1 0 15,-1-2-96-15,2-1-32 0,0 0 0 0,1-2 0 16,0-2-96-16,1 1 0 0,1 1-16 0,0 2 0 15,-1 1-112-15,1 0-32 0,1 1 0 0,-1-2 0 16,-3 2 64-16,0 4 16 0,0-2 0 0,-3 0 0 16,-4 2-368-16,0 2 144 0,-4 0-144 0,-3 1 0 15,0 2 256-15,-2-1-48 0,-2 1-16 0,0-1 0 16,-2 1-464-16,-2 0-112 0,0 0 0 0,-1-1-16 16,-1-1-2048-16,-1 1-416 0,0-2-80 0</inkml:trace>
  <inkml:trace contextRef="#ctx0" brushRef="#br2" timeOffset="142340.49">13623 8640 11055 0,'0'0'480'0,"0"0"112"16,0 0-464-16,0 0-128 0,0 0 0 0,0 0 0 0,0 0 2832 0,0 0 560 0,0 0 96 0,9 7 32 15,-2 2-1968-15,4-1-384 0,-1-2-80 0,3 2 0 16,2 0-320-16,0 1-64 0,2 2-16 0,3 0 0 16,2 2 240-16,2 2 48 0,-1 0 16 0,2 2 0 15,1-2 0-15,1 0 0 0,3 1 0 0,-1 1 0 16,-2 1 32-16,2-1 0 0,-3-1 0 0,1-1 0 16,1 2-144-16,-1 0-32 0,-2-1 0 0,0-2 0 15,-1-1-336-15,1 2-80 0,0-1-16 0,0-1 0 16,-2-1-96-16,1-1-32 0,-1 1 0 0,-1-1 0 15,0-2-80-15,-1 0-16 0,-2 1 0 0,0-1 0 16,-1-2-16-16,-2 1-16 0,-2-2 0 0,1 1 0 16,0-2-160-16,0 0 0 0,-5-1 0 0,1 1 128 15,-2 2-256-15,0-3-64 0,0 0-16 0,0 1 0 16,-4-1-1584-16,2 1-304 0,-1 0-64 0,2 0-10496 16,0 1-2096-16</inkml:trace>
  <inkml:trace contextRef="#ctx0" brushRef="#br2" timeOffset="143168.54">14591 9180 911 0,'-1'3'0'0,"0"2"0"0,1-1 0 0,0 15 0 0,0-19 4832 0,0 0 880 0,0 0 176 0,0 0 48 16,0 0-3488-16,0 0-688 0,0 0-144 0,0 0-16 16,9 3-288-16,0-2-48 0,0-1-16 0,4-2 0 15,3-2-224-15,-1 0-32 0,0-3-16 0,-1-2 0 0,3 0-64 16,2-3-16-16,2-3 0 0,2-2 0 0,1-2-224 0,2 0-48 16,2-2-16-16,0-2 0 0,4-3-160 0,0-2-48 15,3-2 0-15,1 0 0 0,-1 0-192 0,-1 2-32 16,-3-1-16-16,0 3 0 0,-2-2-160 0,0 4 128 15,-1 0-128-15,0 2 128 0,-2 1-128 0,-1 4 0 16,-2 0-192-16,-2 5 192 16,-3 2-1824-16,-1 1-240 0,-1 1-48 0,-3 4-15024 0</inkml:trace>
  <inkml:trace contextRef="#ctx0" brushRef="#br2" timeOffset="143496.56">14637 9142 30815 0,'0'0'1360'0,"0"0"288"0,0 0-1328 0,-3 11-320 0,-1 0 0 0,0 4 0 15,0 4 1344-15,1 3 208 0,0 6 48 0,0 2 0 16,2 1-896-16,0 6-192 0,-1 2-16 0,2 0-16 0,0 0-480 0,0 0 128 16,0 1-128-16,2-2 0 0,0-2-144 0,1-3-80 15,1 0-16-15,0-3 0 16,1-5-2608-16,0 0-528 0</inkml:trace>
  <inkml:trace contextRef="#ctx0" brushRef="#br2" timeOffset="143715.39">14860 9206 30351 0,'0'0'1344'0,"0"0"272"0,0 0-1296 0,0 0-320 15,-4-4 0-15,4 4 0 0,0 0 1024 0,0 0 128 16,-7 5 16-16,3 3 16 0,1 3-192 0,0 4-32 0,-1 5-16 0,1 3 0 16,1 5-624-16,0 3-128 0,1 4-32 0,0 2 0 15,0-1-160-15,-1 3 0 0,1 3 0 0,0 0 0 32,1 0-384-32,0 2-96 0,0 0-32 0,0 2 0 15,-2-1-2544-15,1 1-512 0</inkml:trace>
  <inkml:trace contextRef="#ctx0" brushRef="#br2" timeOffset="144074.71">14630 10318 19343 0,'-14'8'1728'0,"7"-1"-1392"0,-2 2-336 0,0 4 0 0,0 0 2096 0,-1 5 336 16,-1 2 80-16,3 2 16 0,-1 2-1104 0,3 3-208 15,2 1-64-15,1 0 0 0,3 0-576 0,4 1-112 16,1-2-16-16,3 1-16 0,1-2-288 0,3-1-144 16,2-3 160-16,3-3-160 0,4-6 192 0,1-1-64 15,1-4-128-15,0-4 192 0,2-3 32 0,0-2 0 16,-1-3 0-16,1-5 0 0,0-4 160 0,-2-3 48 16,-2-3 0-16,-1-4 0 0,-1-1 272 0,-3-1 48 15,-4 1 16-15,-3 1 0 0,-4-2-80 0,-1 2-16 16,-4 2 0-16,-3-1 0 0,-3 1 0 0,-5 1 0 15,-3 1 0-15,-3 2 0 0,-2-2 48 0,-5 4 16 0,-3 2 0 16,1 0 0-16,1 2-64 0,-1 2-16 16,-2 3 0-16,2-1 0 15,4 3-864-15,3 3-176 0,2 0-48 0,2 2 0 16,4 2-928-16,1 0-192 0,3 3-48 0,1 0 0 16,5 2-2048-16,0 1-432 0</inkml:trace>
  <inkml:trace contextRef="#ctx0" brushRef="#br2" timeOffset="146075.69">15861 8553 11055 0,'0'0'976'0,"0"0"-784"0,0 0-192 0,0 0 0 16,0 0 2240-16,0 0 416 0,0 0 80 0,0 0 16 16,0 0-1024-16,0 0-192 0,0 0-32 0,0 1-16 0,0 12-336 0,0 2-64 15,-1 2 0-15,-1 2-16 0,0-1-352 0,1 3-64 16,-2 0-16-16,2-1 0 0,-2-1-304 0,0 1-64 15,-1-2-16-15,2-1 0 0,1-3-128 0,-2-1-128 16,0-2 192-16,2-1-192 0,1-10 192 0,0 0-64 16,0 0 0-16,0 0-128 0,0 0 208 0,1-6-64 15,1-6-16-15,0-1 0 0,0-3-128 0,-1-1 0 16,1 2 0-16,1-6 0 0,-2-1 0 0,1-2 0 16,-2-2 0-16,2 3 0 0,1-3 0 0,0 0 0 15,-2-2 0-15,1 2 0 0,0-1 0 0,-1 2 0 16,0 1 0-16,1 4 0 0,-1 0 0 0,0 4 160 15,1 5-16-15,-1 3 0 0,-1 8 64 0,0 0 16 16,0 0 0-16,0 0 0 0,5 8-64 0,-1 5-16 0,0 4 0 0,0 6 0 16,1 1-144-16,0 3 0 0,0 2 0 0,2 2 0 15,-1 2 0-15,2-1 0 0,1 1 0 0,1-1 0 16,0 2 0-16,2-4 0 0,1 0 0 0,0-2 0 16,1-4 0-16,-1-2 0 0,-1-3 0 0,0-4 0 15,1-3 0-15,-2-3 128 0,0-2 32 0,-1-6 0 16,-1 0 560-16,-1-3 112 0,0-5 32 0,-1-3 0 15,-2-5 48-15,1-1 16 0,-2-4 0 0,-1-2 0 16,-1-2-176-16,0-2-48 0,-1 0 0 0,-1-4 0 16,-1-2-384-16,-2 0-96 0,-1 1-16 0,-1-2 0 15,0 0-208-15,-2-1-160 0,1 0 32 0,-1 1 0 32,-1 1-2048-32,2 2-384 0,-1-3-96 0</inkml:trace>
  <inkml:trace contextRef="#ctx0" brushRef="#br2" timeOffset="146842.93">16457 8636 12895 0,'0'0'1152'0,"0"0"-928"15,0 0-224-15,0 0 0 0,0 0 1600 0,0 0 288 16,0 0 48-16,0 0 16 0,8 3-368 0,-1-2-80 0,0 1-16 0,1 0 0 15,1 1-416-15,1 1-96 0,3 1-16 0,0 1 0 16,0 4 32-16,2-1 0 0,-1-1 0 0,4 1 0 16,2 1-128-16,0 1-32 0,-1-1 0 0,2 3 0 15,-2 3-32-15,2-2-16 0,2 0 0 0,0 2 0 16,2 0-80-16,-2 1 0 0,1 1-16 0,-1 0 0 16,2 0-112-16,0 2-32 0,-1-2 0 0,0 0 0 15,1-2-64-15,-2 0-16 0,-1-1 0 0,2 0 0 16,-1 0-96-16,2 0-32 0,-1-2 0 0,-1 0 0 15,-1 0-128-15,2 0-16 0,-4 0-16 0,0-1 0 16,-2 1-176-16,2-2 160 0,-5 0-160 0,1-2 160 16,-2 1-160-16,1-2 0 0,-2 1 0 0,0 0 128 15,0 2-128-15,-1-3 0 0,-2-2-192 0,-1 2 192 16,-1 0-2032-16,0-2-272 0,0 1-64 0,-1-3-15760 16</inkml:trace>
  <inkml:trace contextRef="#ctx0" brushRef="#br2" timeOffset="147874.37">17444 9260 4607 0,'0'0'192'0,"0"0"64"0,0 0-256 0,0 0 0 15,0 0 0-15,0 0 0 0,-5-3 1952 0,5 3 352 16,-4-3 64-16,4 3 0 0,0 0-1536 0,0 0-304 16,-3-6-64-16,3 6-16 0,0 0-224 0,0 0-48 0,0 0-16 0,0 0 0 15,-3-5 704-15,3 5 144 0,0 0 16 0,0 0 16 16,0 0 416-16,0 0 80 0,0 0 0 0,0 0 16 16,0 0-288-16,0 0-64 0,0 0-16 0,0 0 0 15,0 0-480-15,0 0-80 0,0 0-32 0,0 0 0 16,0 0-272-16,0 0-64 0,0 0-16 0,0 0 0 15,0 0 16-15,0 0 16 0,0 0 0 0,0 0 0 16,0 0 272-16,0 0 48 0,0 0 16 0,0 0 0 16,0 0 96-16,0 0 32 0,0 0 0 0,0 0 0 15,0 0-160-15,0 0-16 0,0 0-16 0,0 0 0 16,0 0-176-16,0 0-48 0,0 0 0 0,0 0 0 16,4-6 0-16,0 1-16 0,-4 5 0 0,7-5 0 15,-2 1 0-15,0 0 0 0,0 0 0 0,2 0 0 0,-2-1-16 0,2 1 0 16,-1 0 0-16,3 0 0 0,0-2-32 0,2-1-16 15,-1 1 0-15,2-1 0 0,1-3-64 0,1 1-16 16,1 0 0-16,2 1 0 0,1-3 0 0,-1 2 0 16,-1 1 0-16,0-1 0 0,5-1-32 0,0 1 0 15,1-2 0-15,2 2 0 0,-2 0 0 0,0 0 0 16,2-1 0-16,2 0 0 0,0 1 0 0,-1-1-128 16,-3 1 192-16,0 0-64 0,1 1 96 0,1-3 16 15,-1 2 0-15,2 0 0 0,-3 1 80 0,0-1 32 16,-1-1 0-16,0-1 0 0,0 1-48 0,-2 1-16 15,2-3 0-15,-1 2 0 0,-1 2-80 0,0-3-16 16,0 3 0-16,-2 1 0 0,-1-1-192 0,-2 1 176 16,1 2-176-16,-2-1 160 0,-2-2-160 0,1 0 0 15,0 3 0-15,-2-2 0 0,-1 1 0 0,0-2 0 0,-1 3 0 16,-1-1 0-16,-1 3-160 0,1-1-112 0,-7 4-32 0,8-4 0 31,-1-2-1488-31,0 5-320 0,-7 1-48 0,7-4-11520 0,-7 4-2304 0</inkml:trace>
  <inkml:trace contextRef="#ctx0" brushRef="#br2" timeOffset="149077.26">18367 8741 6447 0,'1'-4'272'0,"0"2"80"0,-1 2-352 0,0 0 0 16,21-18 0-16,-21 18 0 0,0 0 3280 0,0 0 592 15,0 0 112-15,0 0 32 0,0 0-2080 0,2-5-400 16,-1-1-96-16,1 0-16 0,2 1-128 0,-4 5-16 15,6-4-16-15,-6 4 0 0,6-5-112 0,2 2-32 16,-2 1 0-16,4 0 0 0,0 2-48 0,0 3-16 16,0 2 0-16,-1 0 0 0,2 2-112 0,2 2-32 15,3 2 0-15,1 0 0 0,1 2-368 0,3 2-80 16,1-1-16-16,4 3 0 0,0-1-64 0,2-1-32 0,1 1 0 0,2 0 0 16,4-2-176-16,-1-1-48 0,-1 1 0 0,0-3 0 15,3 0-128-15,-4 0 192 0,-3-1-192 0,0 1 192 16,-2-3-192-16,-1-1 128 0,-3 1-128 0,1-1 128 15,-2-3-128-15,-2 0 0 0,-3-1 0 0,0 1 0 16,-3-1 0-16,-1 0-192 0,-1-1 0 31,-2 1 16-31,-1-2-1424 0,-1-1-304 0,0 0-48 0,-8 0-16 16,6-1-1536-16,-6 1-304 0</inkml:trace>
  <inkml:trace contextRef="#ctx0" brushRef="#br2" timeOffset="149389.82">18273 8025 21183 0,'-8'-10'1888'0,"8"10"-1504"16,-6-6-384-16,2 4 0 0,4 2 1872 0,0 0 304 15,0 0 64-15,0 0 16 0,0 0-352 0,-4 10-80 16,0 6-16-16,1 5 0 0,2 3-976 0,1 9-192 16,-1 4-32-16,1 6-16 0,1 0-384 0,0 2-80 0,1 2 0 0,-1 0-128 15,0-1 128-15,2-3-128 0,2-3 0 0,0-1 0 31,0-1-384-31,2-4-128 0,1-7-16 0,0 1-16 16,-2-5-2368-16,2-3-480 0,0-6-80 0</inkml:trace>
  <inkml:trace contextRef="#ctx0" brushRef="#br2" timeOffset="149592.82">18493 8132 23951 0,'0'0'2128'0,"0"0"-1696"0,-1 9-432 0,1 4 0 16,0-1 1568-16,0 6 224 0,-1-1 64 0,-1 5 0 0,1 3-528 0,1 4-112 16,1 1 0-16,2 2-16 0,0 1-848 0,-1 1-160 15,1 1-48-15,1 0 0 0,0 2-144 0,-1-4 0 16,3 0 0-16,-1 0 0 16,0-5-1920-16,2 0-320 0,-2-7-64 0</inkml:trace>
  <inkml:trace contextRef="#ctx0" brushRef="#br2" timeOffset="149969.23">18476 7372 26895 0,'-11'-33'1184'0,"4"19"256"0,-2-4-1152 0,-2-2-288 0,1 1 0 0,1 0 0 16,-3 4 640-16,2 2 80 0,-1 5 16 0,1 3 0 15,1 5 128-15,0 2 32 0,0 7 0 0,1 0 0 16,0 7-608-16,4 4-112 0,1 2-32 16,3 4 0-16,2 3-144 0,3-1 0 0,1 1-160 0,5 0 160 15,2-2-128-15,3-2 128 0,2-3 0 0,3-1-144 16,1-3 144-16,1-2 0 0,1-5 160 0,0-3-160 16,3-3 544-16,-1-2 16 0,-2-3 0 0,1-3 0 15,-1-2 80-15,-1-3 32 0,-1-5 0 0,-2-1 0 16,-3-2 96-16,-3-3 0 0,-2-2 16 0,-4-3 0 0,-3 0 240 15,-1-4 32-15,-4 0 16 0,-3 0 0 0,-3 1-128 0,-5 1-32 16,-3-3 0-16,-2 3 0 0,-2 1-400 0,-3 0-64 16,-2 2-32-16,-2 0 0 0,-1-1-416 0,0 3 0 15,2-1 0-15,2 4 0 0,-1 2-304 0,0 1 16 16,1 1 0-16,3 3 0 16,-1 2-1632-16,3 2-320 0,0 2-64 0,3 1-16624 15</inkml:trace>
  <inkml:trace contextRef="#ctx0" brushRef="#br1" timeOffset="153404.54">9428 8775 1839 0,'0'0'0'0,"0"0"160"0,0 0-160 0,0 0 0 16,0 0 0-16,0 0 0 0,0 0 4800 0,0 0 944 15,15 10 176-15,-11-3 32 0,-2 2-3680 0,1 0-736 16,0 1-160-16,-1 3-32 0,1 0-688 0,-2 2-144 15,0-1-16-15,-1 2-16 0,0 1-96 0,-1-2 0 16,-2 1-16-16,0 0 0 0,-1-2-112 0,0 0-32 16,-1-2 0-16,-1 0 0 0,0-2-48 0,-2-1-16 15,0-2 0-15,0-2 0 0,-1-1-32 0,0-3-128 0,0-1 192 0,0-1-64 16,-3-2-128-16,3-1 0 0,0-1 0 0,0-1 128 16,-2-1-272-16,2-1-64 0,-1 2-16 0,-1-5 0 15,1 1-32-15,1 1-16 0,0-4 0 0,1 0 0 16,1 2 96-16,2-2 32 0,2 3 0 0,2-1 0 15,0 2 144-15,2-1-128 0,2 1 128 0,1 1-128 16,1 1 128-16,1 2 0 0,2 1 128 0,0 4-128 16,0 0 368-16,0 0 0 0,-8 0 0 0,9 7 0 15,1-1 192-15,1 3 32 0,-1 1 16 0,2 1 0 16,0 0-16-16,1 2 0 0,0 0 0 0,1 0 0 16,0-1-144-16,1-1-48 0,-1 2 0 0,0 0 0 15,1 0-400-15,-1-1 128 0,0-1-128 0,2-2 0 16,0 0-736-16,3 0-224 15,-1-1-64-15,2-2-14848 0</inkml:trace>
  <inkml:trace contextRef="#ctx0" brushRef="#br1" timeOffset="154607.46">13548 8966 2751 0,'0'0'256'0,"0"0"-256"0,0 0 0 0,0 0 0 0,0 0 2816 0,0 0 528 16,0 0 112-16,0 0 0 0,0 0-1984 0,0 0-384 0,0 0-96 0,9 7-16 16,0-3 16-16,-1 2 0 15,-1 1 0-15,-2 1 0 0,0-1 176 0,-3 4 48 0,-1 1 0 0,0 1 0 16,-1 1 16-16,-1 3 16 0,-3 0 0 0,-1 0 0 15,-3 2-384-15,0 0-80 0,-1-1-16 0,1 0 0 16,0 0-352-16,0-2-80 0,-1 1-16 0,0 0 0 16,0-5-176-16,0-1-144 0,1-2 192 0,-1-1-192 15,0-3 192-15,1-1-64 0,0 0 0 0,0-4-128 16,2-1 0-16,-2-2 0 0,0 1 0 0,-1-2-192 16,0-3-128-16,0 1 0 0,0-5-16 0,2 1 0 15,2-2 112-15,0-1 32 0,2 0 0 0,2 0 0 16,1 0 64-16,1 0 128 0,2 1-208 0,-1-2 80 15,1 2 128-15,1 3 0 0,2 1 0 0,1 2 0 16,0 2 128-16,0 1 48 0,2 2 16 0,1 2 0 16,0 2 112-16,0 2 16 0,1 2 16 0,-1 2 0 0,1 2 64 15,0 4 16-15,1-2 0 0,1-1 0 0,0 1-256 0,3 0-160 16,1-2 192-16,0 1-192 0,-3 0 0 0,2-3 0 16,1-1 0-16,1 0 0 15,0-2-1568-15,2-1-416 0,1-2-96 0</inkml:trace>
  <inkml:trace contextRef="#ctx0" brushRef="#br1" timeOffset="155475.18">17405 8682 10127 0,'0'0'448'0,"0"0"96"0,0 0-544 0,0 0 0 0,6 4 0 0,-6-4 0 16,8 5 2368-16,0-1 352 0,-2 1 80 0,1 2 16 15,-1-1-1264-15,1 2-240 0,-2 0-48 0,-1 4-16 16,0-2-192-16,0 3-32 0,-3 2-16 0,2 0 0 16,-2 1-112-16,-1 1 0 0,-3-3-16 0,1 2 0 15,-2 1-256-15,1-2-48 0,-3 0-16 0,-1-2 0 16,1 0-256-16,-2 0-48 0,-1-4-16 0,1 1 0 15,-2 1-112-15,-1-3-128 0,-2-3 176 0,0-1-176 0,0-3 192 16,0-1-192-16,0-1 192 0,2-2-192 0,0-1 0 0,0 0 0 16,1-6 0-16,2-2-144 0,-1-1 144 0,1 1-192 15,2 2 192-15,2-2-192 0,-2-1 192 0,4 3-128 16,-1-3 128-16,2 2-128 16,0 2 128-16,1 1-160 0,2 2 160 0,1-1-160 0,-1 1 160 0,2 1 0 0,-4 5 0 0,7-6 0 15,-1 0 128-15,1 1 48 0,-1 2 16 0,2 0 0 16,-2-1 16-16,1 3 16 0,1 2 0 0,0 2 0 15,-8-3 32-15,10 7 16 0,1 2 0 0,-1-1 0 16,1 5 32-16,-1 2 0 0,-1 1 0 0,3 1 0 16,0 0-176-16,-1 0-128 0,2 2 192 0,3-3-192 15,0 0-128-15,2-1-144 0,2 0-32 0,2-2-10736 16,0-2-2144-16</inkml:trace>
  <inkml:trace contextRef="#ctx0" brushRef="#br2" timeOffset="160534.87">19749 8906 12895 0,'0'0'1152'0,"0"0"-928"0,0 0-224 0,0 0 0 0,8-4 3040 0,-16 2 560 16,1-3 112-16,-2 3 32 0,0-2-1680 0,-3 4-336 16,3 2-64-16,-3 3 0 0,1 3-768 0,-4 2-160 15,1 3-32-15,0 4 0 0,1 3-512 0,0 2-192 16,1 3 0-16,1 1 144 0,4 1-144 0,0 0 0 15,2-1 0-15,2-2 0 0,3-3 0 0,4 0-144 16,3 1 144-16,2-4-160 0,4 0 160 0,2-5 0 0,4 0 0 0,0-2 0 16,3-3 0-16,1-3 0 0,-1-5 144 0,0 0-144 15,0-7 272-15,0 1-48 0,-1-5-16 0,-1 0 0 16,-2-4 112-16,-1 1 32 0,-4-4 0 0,-3-1 0 16,-3 0 16-16,-3-1 0 15,-2 2 0-15,-3 0 0 0,-3 0-128 0,-2 1-32 0,-4-2 0 0,0 4 0 16,-2-3-32-16,1 2-16 0,-2 2 0 0,0-1 0 15,-1 1-704 1,3 2-144-16,0 2-16 0,3 1-10608 0,2 2-2112 0</inkml:trace>
  <inkml:trace contextRef="#ctx0" brushRef="#br2" timeOffset="160737.92">20022 8818 1839 0,'0'0'0'0,"0"0"160"0,-1 6-160 0,-1 2 0 15,0 2 0-15,1 5 0 0,0-5 7280 0,1 6 1424 16,-2 2 272-16,2 3 64 0,0 0-6368 0,0 2-1280 16,0 1-256-16,3 2-48 0,-2-3-736 0,2 3-144 15,-1 0-16-15,2 2-16 0,2-2-176 0,-1-1-224 16,0-3 48-16,0-1 16 16,2-3-1008-16,1-1-208 0,-2-3-32 0,1-2-16 15,-2-6-2000-15,-5-6-400 0,0 0-80 0,6-2-6944 0</inkml:trace>
  <inkml:trace contextRef="#ctx0" brushRef="#br2" timeOffset="160909.78">20179 8788 4607 0,'3'-20'192'0,"-1"12"64"0,1-1-256 0,-1 1 0 0,0 2 0 0,-2 6 0 16,0 0 4880-16,0 0 944 0,0 0 176 0,5 12 32 16,-1 1-3648-16,0 4-720 0,1 3-160 0,-1 5-32 15,-2 3-480-15,2 2-96 0,0 2-32 0,0 2 0 16,0 0-528-16,0 0-96 0,0-3-32 0,1 2 0 15,0-1-208-15,1-2 0 0,-1-1 128 0,1-2-128 16,0-1-1408-16,-1-1-320 0,-1-3-64 16,0-1-7680-16,-2-3-1536 0</inkml:trace>
  <inkml:trace contextRef="#ctx0" brushRef="#br2" timeOffset="161097.34">20024 9180 26719 0,'0'0'2368'0,"0"0"-1888"16,0 0-480-16,0 0 0 0,0 0 2576 0,0 0 432 15,0 0 64-15,0 0 32 0,12 1-1456 0,2-1-304 16,2 0-48-16,3-1-16 0,3 0-880 0,2-1-176 16,0 0-32-16,4-1-16 15,1-1-1392-15,2-1-256 0</inkml:trace>
  <inkml:trace contextRef="#ctx0" brushRef="#br2" timeOffset="182446.25">11810 9868 24879 0,'0'0'1088'0,"-4"-2"256"0,4 2-1088 0,-3-1-256 16,0-5 0-16,3 6 0 0,0 0 2048 0,0 0 336 16,0 0 80-16,0 0 16 0,0 0-848 0,0 0-160 15,1 8-48-15,1 4 0 0,0 3-832 0,1 5-160 16,-1 0-48-16,1 3 0 0,1 3-128 0,0 3-16 15,-2 2-16-15,2 2 0 0,2 1-224 0,-1 0 144 16,-1-2-144-16,-2-1 128 0,1 1-128 0,-1-5 0 16,1 0-192-16,0-2 192 15,-1-1-896-15,1-6-64 0,-2 0-16 0,3-5 0 16,-3-1-2320-16,3-4-464 0,-4-8-80 0</inkml:trace>
  <inkml:trace contextRef="#ctx0" brushRef="#br2" timeOffset="182618.11">11994 9944 11967 0,'0'0'1072'0,"0"0"-864"0,2-8-208 0,-2 8 0 16,0 0 4320-16,0 0 816 0,0 0 176 0,0 0 16 15,3 9-3216-15,1 3-656 0,2 1-128 0,0 4-32 16,1-1-864-16,-1 5-176 0,1-2-48 0,0 5 0 16,1-2-208-16,0 3-128 0,-1 1 128 0,-1 0-208 31,-1 0-1376-31,1-1-272 0,-1-2-48 0,-1 0-7680 0,0 1-1536 0</inkml:trace>
  <inkml:trace contextRef="#ctx0" brushRef="#br2" timeOffset="182805.59">11848 10173 28559 0,'-14'-3'2544'0,"14"3"-2032"0,-7 1-512 0,1-1 0 0,6 0 2048 0,0 0 320 16,0 0 64-16,0 0 16 0,0 0-736 0,0 0-160 15,9 2-16-15,3 1-16 0,1 0-880 0,1 1-160 16,2-3-32-16,2 0-16 0,1 1-304 0,4-2-128 16,-1-2 128-16,3 0-128 15,2-5-912-15,2 1-272 0,-1-5-48 0</inkml:trace>
  <inkml:trace contextRef="#ctx0" brushRef="#br2" timeOffset="183571.23">15776 7593 23951 0,'0'0'2128'0,"0"0"-1696"15,0 0-432-15,0 0 0 0,0 0 2368 0,0 0 400 16,-1 8 80-16,0 1 16 0,1 3-1392 0,1 1-288 15,2 3-48-15,-1-1-16 0,2 2-832 0,0 2-160 16,-1 2-128-16,1 2 144 0,-1 3-144 0,1-4 0 16,0 3 0-16,1-2-176 15,-2 1-1616-15,1-5-320 0,0 1-64 0,0-3-12672 16</inkml:trace>
  <inkml:trace contextRef="#ctx0" brushRef="#br2" timeOffset="183742.99">15938 7453 16575 0,'0'0'1472'0,"0"0"-1168"0,0 0-304 0,0 0 0 16,0 0 2944-16,0 0 544 0,5 7 96 0,2 4 32 15,1 1-2288-15,-2 3-464 0,2 5-96 0,0 1 0 16,-1 1-480-16,1-1-96 0,1 2 0 0,2 3-16 16,-3 2-176-16,0-1 0 0,1 0 0 0,-2-1 0 31,0-1-1664-31,1 0-256 0,-3-2-48 0,-1 1-10640 0</inkml:trace>
  <inkml:trace contextRef="#ctx0" brushRef="#br2" timeOffset="183977.34">15871 7713 23039 0,'-13'-2'2048'0,"7"4"-1648"15,-2 0-400-15,0 0 0 0,2 1 3008 0,1 1 512 16,1 1 96-16,4-5 32 0,0 0-1536 0,0 0-320 16,1 9-48-16,-1-9-16 0,6 4-928 0,4-1-192 15,-1-2-32-15,2 0-16 0,4-1-176 0,-1 0-16 16,3-2-16-16,1 0 0 0,1 2-176 0,1 0-48 16,4-1 0-16,2-3 0 15,1-2-1152-15,2 0-224 0,2 1-48 0</inkml:trace>
  <inkml:trace contextRef="#ctx0" brushRef="#br1" timeOffset="197934.56">22635 6142 23839 0,'0'0'1056'0,"0"0"224"0,0 0-1024 0,0 0-256 15,0 0 0-15,0 0 0 0,0 0 608 0,0 0 80 0,7 0 16 16,0-7 0-16,4 1-304 0,1 0-48 0,2-1-16 0,2 1 0 16,2 2-16-16,-2-1 0 0,0-1 0 0,3 3 0 15,0-1 176-15,0 0 16 0,-4 2 16 0,2 0 0 16,-1 1 128-16,1 1 32 0,-2 1 0 0,-3 1 0 15,-3 1-144-15,-2 1-32 0,-7-4 0 0,1 9 0 16,0 0-208-16,-2 3-48 0,-5 1-16 0,-1 0 0 16,0 0-112-16,0 0-128 0,-2 1 176 0,-2-1-176 15,1-1 0-15,-2 1 0 0,0-1 0 0,2 0 0 16,-1-3 128-16,0 0-128 0,-4-1 0 0,2 0 0 16,3-1 0-16,1 0 0 0,1-1 128 0,3-2-128 15,5-4 128-15,0 0-128 0,0 0 144 0,0 0-144 16,0 0 256-16,2 7-64 0,3-1 0 0,5 1 0 15,0-1-48-15,0 2-16 0,1 0 0 0,2 0 0 16,0 0-128-16,3 0 0 0,1-1 144 0,1 0-144 0,1 2 0 16,2-4 0-16,0 0 0 0,0-2 0 15,1-2-320-15,0-1-64 0,0-2-32 0,-1-3 0 16,0-2-2976-16,-3-3-576 0</inkml:trace>
  <inkml:trace contextRef="#ctx0" brushRef="#br1" timeOffset="198278.24">23054 5875 12895 0,'-33'-31'1152'0,"17"18"-928"16,-3-2-224-16,-3 1 0 0,-3 1 2976 0,-1 4 544 16,-2 4 128-16,0 3 0 0,-2 5-1120 0,0 4-224 15,0 2-64-15,1 6 0 0,0 2-864 0,2 4-176 16,1 3-48-16,1 3 0 0,2 6-592 0,1 2-128 16,2 1-32-16,3 3 0 0,3 4-224 0,5 3-48 0,3 1-128 15,5 3 192-15,5-1-192 0,4-1 0 0,4-1 0 0,5-1-160 16,2 0 160-16,5-6 0 0,0-1 0 0,5-6 0 15,1-2 0-15,4-2 0 0,2-9 0 0,3-4 128 16,2-4-128-16,1-4 0 0,-2-4 0 0,0-4 128 16,2-4 32-16,-3-7 16 0,-1-3 0 0,-4-6 0 15,-3-2 352-15,-3-4 80 0,-5-5 16 0,-2-3 0 16,-3-4 272-16,-1-1 64 0,-2-3 16 0,-4-1 0 16,-3-4-272-16,-4 3-48 0,-5-3-16 0,-5 4 0 15,-3 4-192-15,-2-1-64 0,-4 2 0 0,-3 2 0 16,-4 5-96-16,-2 4-32 0,0 3 0 0,-2 1 0 15,-3 3-416-15,1 3-96 0,1 4 0 0,1 2-16 16,1 4-1840-16,-1 6-352 0,3 1-80 0</inkml:trace>
  <inkml:trace contextRef="#ctx0" brushRef="#br1" timeOffset="201671.21">24129 6358 24879 0,'-5'3'1088'0,"5"12"256"0,-5-10-1088 0,-2 3-256 16,1 1 0-16,-1 1 0 0,-1 1 1328 0,1 1 208 15,-1 1 32-15,1 0 16 0,1-3-176 0,-1 0-48 16,1 0 0-16,0 0 0 0,3-3-640 0,0-1-128 16,3-6-16-16,0 0-16 0,0 0-112 0,0 0-32 15,0 0 0-15,6-6 0 0,2-4-80 0,1-4-16 0,2-4 0 0,1-4 0 16,-1-7-144-16,2-1-48 0,-1-5 0 0,1 1 0 15,-1 0-128-15,-2 7 128 0,1 1-128 0,-1-3 128 16,2-2-128-16,0-1 0 0,-5-2 0 0,3 0 0 16,-3 2 0-16,4-11-144 0,-1 4 0 0,-1 5 0 15,-1 1 144-15,0 5-160 0,-1 3 160 0,-1 3-160 16,1 3 160-16,-1 9-128 0,1 5 128 0,-7 5-128 16,0 0 128-16,7 5 0 0,0 4 0 0,-1 7-128 15,1 5 128-15,-1 5 0 0,1 4 128 0,0 2-128 16,-1 3 0-16,1 2 144 0,0 1-144 0,3 1 0 15,-3-3 0-15,1 2 0 0,0-3 0 0,-1-2 0 16,-2 0-448-16,-1-9-32 0,0 0-16 0,-2-1 0 16,2 1-1712-16,-1-2-352 0,1-1-64 0,-3-3-7104 15,-1-6-1408-15</inkml:trace>
  <inkml:trace contextRef="#ctx0" brushRef="#br1" timeOffset="201843.07">24254 6258 12895 0,'-4'-7'1152'0,"2"1"-928"15,-1 1-224-15,2 0 0 0,0 1 4288 0,1 1 832 16,0 3 144-16,0 0 48 0,2-6-2928 0,3-1-576 16,2 2-112-16,1 0-32 0,0 0-1152 0,1 1-224 15,1 0-48-15,2 1-16 0,1 2-368 0,3 1-80 16,1 1-16-16,-1 3 0 16,0 1-1552-16,1-2-320 0,1 4-64 0,2-1-16 15,2 2-1024-15,2-2-208 0</inkml:trace>
  <inkml:trace contextRef="#ctx0" brushRef="#br1" timeOffset="202140.01">24799 6205 9215 0,'0'0'816'0,"0"0"-656"0,-4-7-160 0,0-2 0 16,-1 2 3056-16,-1-1 576 0,-5 1 112 0,1 2 32 15,-2 1-1728-15,0 1-320 0,2 3-80 0,-3 0-16 16,-3 4-624-16,2 3-128 0,0 2-32 0,1 1 0 16,2 5-272-16,3-1-48 0,2 2-16 0,2 1 0 15,1 2-512-15,2-3 0 0,4 1 0 0,2 1 0 16,1-1 144-16,2 0 32 0,3-1 0 0,2-2 0 15,1-1 16-15,7-3 0 0,-3-3 0 0,0-6 0 16,-1-3 336-16,0-2 80 0,-1-1 16 0,-2-2 0 16,-1-6 240-16,-1-5 48 0,-3-1 16 0,-1-3 0 15,-2 1-128-15,-2-2-32 0,-1-2 0 0,-3 7 0 0,-1 0-240 16,-2-1-48-16,-1-1-16 0,-1-3 0 0,-2 0-272 0,0-2-48 16,-3 0-16-16,-3-7 0 15,-1 1-640-15,0 2-144 0,-1 0-32 0,2 4 0 16,3 2-2112-16,1 2-416 0,2 4-96 0,3 3-12368 15</inkml:trace>
  <inkml:trace contextRef="#ctx0" brushRef="#br1" timeOffset="202436.75">25048 6041 15663 0,'0'0'1392'0,"0"9"-1120"15,-2 0-272-15,-2 1 0 0,-3 3 2816 0,-1 3 512 16,1 0 112-16,-2 1 16 0,-1 1-1680 0,3 0-336 0,-1 3-64 0,3 1-16 15,2 0-416-15,0 1-96 0,2-3-16 0,1 1 0 16,1-3-240-16,3-1-48 0,1-1-16 0,3-2 0 16,3 1-128-16,2-4-16 0,1-3-16 0,3-2 0 15,1-4-144-15,2-2-32 0,-1-1 0 0,2-4 0 16,3-5 112-16,-3-3 16 0,-3-2 0 0,-1-6 0 16,-2-3 176-16,-2 0 32 0,-2-1 16 0,-5-4 0 15,0 2-64-15,-4-2-16 0,0-1 0 0,-5 0 0 16,-2 0-80-16,-4 0-32 0,-3 0 0 0,-2 0 0 15,-3-1-224-15,-2 0-128 0,-2-2 128 0,-10-10-128 16,4 5-384-16,10 17-128 16,0 1-48-16,-4-5 0 0,4 4-560 0,5 8-112 0,5 4-32 0,7 9 0 15,0 0-2208-15,0 0-448 0</inkml:trace>
  <inkml:trace contextRef="#ctx0" brushRef="#br1" timeOffset="202969.74">26029 6047 28559 0,'0'0'2544'0,"0"0"-2032"16,-2 16-512-16,2-6 0 0,0 5 1408 0,2 3 192 15,0 4 48-15,1 5 0 0,0 1-480 0,0 4-80 16,1 2-32-16,3 0 0 0,1 0-624 0,1 1-128 0,3-2-32 0,-2-4 0 15,-1-3-112-15,0-3-32 0,0-1 0 0,2-1 0 16,-3-5-128-16,-2-3 0 0,-1-1 0 0,-1-6-176 16,1 1 176-16,-5-7 0 0,0 0 0 0,0 0 0 15,0 0 0-15,4-7-192 0,-2-2 64 0,-2-1 0 16,0-6-16-16,-2-1 0 0,0-1 0 0,-1-4 0 16,1-5-16-16,-1-3 0 0,0-5 0 0,-1-18 0 31,1 2-544-31,1-4-96 0,2 3-32 0,3 4 0 15,2 3-64-15,2 4 0 0,2 4-16 0,2 5 0 0,4 3 912 0,-5 11 0 0,2-2 0 0,9-6 176 16,1 8 304-16,1 2 64 0,1 6 16 0,-3 3 0 0,-3 3 16 0,-8 4 0 16,1 0 0-16,5 7 0 0,-2 2-128 0,-1 1 0 15,-1 6-16-15,-6 0 0 0,-2-1 32 0,-4-2 16 16,-3 4 0-16,-4 9 0 0,0 4-80 0,1-6-16 16,-2 1 0-16,-3 1 0 0,0 0-192 0,-1 0-32 15,0 0-16-15,0-3 0 0,1-2 192 0,-1-1 48 16,0-2 0-16,3-1 0 0,-1-4 96 0,3 0 32 15,3 1 0-15,2-3 0 0,0-1-240 0,5 1-32 16,1-3-16-16,1-2 0 0,3-2-80 0,2 0-16 16,3 1 0-16,2-2 0 0,0-2-128 0,2 0-144 15,3-1 144-15,-1 0-208 16,1 0-1072-16,10 0-224 0,-1 2-32 0,-9-1-16 16,5 0-1696-16,18 1-336 0</inkml:trace>
  <inkml:trace contextRef="#ctx0" brushRef="#br1" timeOffset="203376.28">27220 6094 27647 0,'0'0'2448'0,"-11"-1"-1952"0,-2 1-496 0,-2 2 0 16,1 2 2240-16,-3 3 368 0,-3-1 64 0,3 2 16 16,3 4-1216-16,1 1-224 0,3 1-48 0,0 3-16 15,3 0-672-15,1 1-144 0,4-1-32 0,2 0 0 16,2-1-208-16,2 1-128 0,2-3 160 0,1 2-160 15,4-6 128-15,2 1-128 0,3-2 0 0,-1-3 144 16,-1 1-144-16,2-6-176 0,1-1 48 0,1-1 0 16,1-2-384-16,-4 1-64 0,0-2 0 0,-2 0-16 15,-2-4 16-15,-2 2 0 0,-1-2 0 0,-1-3 0 16,-2 0 32-16,0-1 16 0,-1-1 0 0,0 0 0 16,-1-2 32-16,-1 2 16 0,1-2 0 0,-1 0 0 15,1 2-32-15,0-1-16 0,-1 1 0 0,2 4 0 0,-4 9 288 0,7-9 64 16,-7 9 16-16,0 0 0 0,10-2 528 0,-10 2 96 15,11 6 32-15,-2 3 0 0,-1 5 272 0,-3 1 64 16,-1 1 16-16,-2 0 0 0,0 1 240 0,-4 3 32 16,-2 3 16-16,0 2 0 0,-1-2-496 0,0-1-80 15,-1-1-32-15,-2-1 0 0,-1-2-144 0,-1-1-16 16,0-3-16-16,1 1 0 0,0-1-160 0,0-1-48 16,0-4 0-16,2-2 0 15,7-7-944-15,0 0-192 0,0 0-32 0,0 0-16 16,0 0-1776-16,0 0-336 0,0 0-80 0</inkml:trace>
  <inkml:trace contextRef="#ctx0" brushRef="#br1" timeOffset="203844.88">27635 6071 11967 0,'0'0'1072'0,"0"0"-864"0,5 11-208 0,0 6 0 15,1 3 4304-15,-3-3 816 0,1 2 176 0,-1-2 16 16,0 3-2896-16,-3-2-592 0,-2 0-112 0,1 2-32 15,1-2-368-15,0-1-80 0,-1-1-16 0,-2-1 0 16,-1-3-768-16,2 0-176 0,0-3-16 0,2-9-16 16,0 0 16-16,-4 11 0 0,4-11 0 0,0 0 0 0,0 0-128 15,0 0 0-15,0 0-128 0,0 0 192 0,-4-10-384 0,3 1-96 16,2-4-16-16,1-2 0 16,-1-4-320-16,3 1-64 0,2-1-16 0,4-1 0 15,-1 0-256-15,0 0-48 0,0-4-16 0,3 3 0 16,1 0-192-16,1 4-64 0,2-1 0 0,-1 4 0 15,0 1 304-15,-1 2 48 0,-1 4 16 0,0 0 0 16,-2 2 384-16,0 1 80 0,0 0 0 0,-3 3 16 0,-8 1 688 0,7 1 144 16,-7-1 32-16,7 6 0 0,-2 2 144 0,-2 3 48 15,-2 0 0-15,-1 3 0 0,-1 0 224 0,-1 0 48 16,1 2 16-16,-2 7 0 0,0-1-224 0,0-1-48 16,2-1-16-16,2-1 0 0,2-4-48 0,0 0 0 15,1 2 0-15,3-1 0 0,1-4-80 0,1-1-32 0,1-4 0 16,1-2 0-16,0-1-208 0,1-3-32 0,0-2-16 0,1-3 0 15,-1-1 32-15,-1-4 0 0,2-2 0 0,-1-3 0 16,-3 0 0-16,-1-1 0 0,0 1 0 0,-3-2 0 16,-2-1-96-16,-2 1-16 0,-1-3 0 0,0 6 0 15,-1 0-128-15,-3 0-176 0,-3 0 48 0,0-5 0 32,1-2-1936-32,0 1-384 0,-2 1-80 0,4 8-8544 0,0-1-1728 0</inkml:trace>
  <inkml:trace contextRef="#ctx0" brushRef="#br1" timeOffset="204174.91">28202 6132 20271 0,'0'0'1792'0,"1"10"-1424"15,1 3-368-15,-1-2 0 0,-1 1 1872 0,0-1 304 16,0 1 64-16,1 0 16 0,2-2-1136 0,-1-1-224 16,2-1-64-16,2 0 0 0,-6-8-336 0,7 7-80 15,1-4-16-15,1 0 0 0,0-3-112 0,1-1-32 16,-3-1 0-16,1-3 0 0,1 0-64 0,0-2-32 15,1 1 0-15,0-1 0 0,-1-4-160 0,2 0 0 16,2 0 0-16,-3-1 128 0,0-4-128 0,0 2-192 16,1-1 32-16,0 2 16 0,-3 3 144 0,-1 1 0 15,-1 0 128-15,-1 2-128 0,-5 7 864 0,0 0 96 16,0 0 32-16,0 0 0 0,2 8-32 0,-3 3-16 16,-3 2 0-16,0 2 0 0,-1 3-416 0,1-1-80 15,0 3 0-15,2-1-16 0,-1 0-304 0,2-1-128 16,1 0 0-16,1-1 128 0,2-2-352 0,1-2-80 0,1 0-16 0,5 1 0 31,3-4-1744-31,0-3-368 0,-1-3-64 0,-2-5-13520 0</inkml:trace>
  <inkml:trace contextRef="#ctx0" brushRef="#br1" timeOffset="204534.42">28717 6209 20271 0,'0'0'896'0,"0"8"192"16,-1 1-880-16,1 3-208 0,0 2 0 0,0 2 0 15,0-1 2784-15,0 3 512 0,1 1 96 0,-1 2 32 0,0 2-1680 0,1 0-336 16,1-4-64-16,-1-1 0 0,-1 0-560 0,1 1-96 16,-1-4-32-16,2 1 0 0,-1-2-112 0,0-1-32 15,0-1 0-15,1-2 0 0,-1-2-160 0,-1-8-32 16,0 0-16-16,0 0 0 0,0 0-144 0,0 0-32 16,0 0 0-16,0 0 0 0,0 0 32 0,1-9 0 15,-1-1 0-15,0-3 0 0,2-3 32 0,-1-1 0 16,0 0 0-16,3-6 0 0,0-4-400 0,1-3-80 15,2-3-16-15,3-18 0 16,-1 1-1872-16,2 6-384 0,1 2-80 0,2 6-16 16,0 3 1600-16,2 4 320 0,1 5 64 0,-5 9 16 0,-1 2 656 0,2 2 224 15,-1 3 0-15,-2 4 0 0,-2 1 928 0,-8 3 176 0,8 7 32 0,-3 2 16 16,-2 1-288-16,-3 2-48 0,-1 1-16 0,-3 1 0 16,-2 2-80-16,0 1-32 0,-3 1 0 0,0-1 0 15,-2 1-528-15,1-3-96 0,-2 0-32 0,2 1 0 16,-1-2-256-16,2-1-192 0,1 0 16 0,-3 2 16 31,1-5-1792-31,4-3-352 0,6-7-80 0,0 0-14976 0</inkml:trace>
  <inkml:trace contextRef="#ctx0" brushRef="#br1" timeOffset="204831.37">29268 6028 11055 0,'0'0'480'0,"0"0"112"15,0 0-464-15,0 0-128 0,0 0 0 0,-6-2 0 16,-2-4 3888-16,0 2 752 0,0 3 160 0,1 1 16 0,-1 0-3664 0,3 2-720 16,-2 2-160-16,7-4-16 0,0 0-256 0,-3 7 0 15,2 0 0-15,4 1 0 0,1 1 0 0,2 2 0 16,2-2-160-16,4 1 160 0,0 0 0 0,2 1 0 16,1 2 0-16,2 0-128 0,0 2 656 0,2-2 144 15,-2 0 32-15,-2 0 0 0,0 0 896 0,-2 0 192 16,-2 0 48-16,1-3 0 0,-4 1-320 0,-3-1-64 15,-2 2-16-15,-3 1 0 0,-2-3-544 0,0 3-128 16,-3-3 0-16,-2 1-16 0,-2-2-256 0,0 1-48 16,-3-4-16-16,0 1 0 0,1-3-432 0,0-1-304 15,1 1 48-15,-3-1 16 16,2-2-2608-16,11-1-528 0,0 0-96 0</inkml:trace>
  <inkml:trace contextRef="#ctx0" brushRef="#br1" timeOffset="205051.59">30172 5719 34095 0,'0'0'3024'0,"0"0"-2416"0,0 0-480 0,0 0-128 16,0 9 1024-16,0 0 176 0,0 5 32 0,-1 3 16 15,-2 3-272-15,3 2-48 16,1 1-16-16,1 2 0 0,-1-1-720 0,2 0-192 0,-1 2 0 0,2 2 0 0,0 2 0 0,0-1 0 15,-3-2 0-15,2 3 0 0,1-4 0 0,-2 0-304 16,-3 1 48-16,4 7 16 16,1-5-2160-16,-3-4-432 0,-2-3-96 0</inkml:trace>
  <inkml:trace contextRef="#ctx0" brushRef="#br1" timeOffset="205442.47">30107 6205 19343 0,'-15'-13'848'0,"10"6"192"0,4-3-832 0,0 0-208 15,1 0 0-15,1-1 0 0,1 0 2688 0,2 1 480 16,2-1 96-16,0 1 32 0,1 1-2080 0,2 0-400 0,4 1-96 0,0 1-16 16,3-3-512-16,2 2-192 0,0 0 0 0,2 0 144 15,-1 2-144-15,1-1 0 0,-1 0 0 0,1 0 0 16,-1 2 0-16,0-2 0 0,-2 3 0 0,-1 2 0 16,-1-2 0-16,-2 1 240 0,-3 2-48 0,-1 1 0 15,-1 0 368-15,-8 0 64 0,0 0 16 0,3 8 0 16,-3 0-272-16,-1 3-48 0,-2 2-16 0,0 4 0 15,-1-2 16-15,2 2 0 0,-1 0 0 0,1 1 0 16,0 1 32-16,4 1 16 0,2-2 0 0,1 1 0 16,1-3 32-16,2 1 16 0,1-2 0 0,2-2 0 15,2-3 80-15,1-1 16 0,0-2 0 0,2-3 0 16,0-2 96-16,2 1 32 0,0-6 0 0,0 1 0 16,-1-3-144-16,-1-1-32 0,-2 2 0 0,-1-5 0 15,-2-1-192-15,-2-1-32 0,-3-2-16 0,-3 0 0 16,-4 0 16-16,-3 0 0 0,-3-1 0 0,-3-2 0 0,-4 1 80 0,-5-2 0 15,-3 0 16-15,-3 0 0 0,-3 0-464 0,-4-1-112 16,-2 2-16-16,-16-4 0 16,3 5-2608-16,0 4-528 0</inkml:trace>
  <inkml:trace contextRef="#ctx0" brushRef="#br1" timeOffset="206099.92">24214 7188 12895 0,'0'0'1152'0,"0"0"-928"16,0 0-224-16,0 0 0 0,1 12 3184 0,1-2 592 16,-1 3 112-16,-1 3 16 0,0 3-2000 0,0 4-416 15,0 3-80-15,-3 4 0 0,2 5-576 0,0-3-128 16,-3 2 0-16,-1-2-16 0,-1-2-368 0,1 1-64 15,-3-4 0-15,0 1-16 0,1-4 32 0,-3-4 16 16,-1-2 0-16,-2-2 0 0,0-3-64 0,-2-3-16 0,0 1 0 16,-2-3 0-16,-3-3-16 0,2-3-16 0,-2 0 0 0,2-4 0 15,-1 2 0-15,0-5 0 0,1 0 0 0,1-3 0 16,1-1-176-16,2-5 0 0,-2-2 0 0,3-2 0 16,3-2 0-16,2-1-176 0,3-2 48 0,4-2 0 15,1 2 0-15,1 0 0 0,3 3 0 0,1 1 0 16,0 6 128-16,2 3 0 0,-2 5-144 0,-5 5 144 15,9 4 0-15,0 3 192 0,2 4-32 0,-1 1 0 16,1 3 32-16,0 3 0 0,1 1 0 0,1 0 0 16,0 1-192-16,1 1 0 0,1 1 144 0,-1 1-144 15,1-1 0-15,0 1 0 0,-1-1 0 0,3 0-128 16,2-1-1312-16,0-2-256 0,2 1-48 0,1 0-8624 16,4-4-1712-16</inkml:trace>
  <inkml:trace contextRef="#ctx0" brushRef="#br1" timeOffset="206331.34">25042 7485 24879 0,'0'0'2208'0,"-5"3"-1760"15,-2 3-448-15,1-2 0 0,-1-1 2816 0,1 1 496 16,-1 0 80-16,0 2 32 0,1 1-1376 0,-3 4-288 15,4 1-48-15,-1 4-16 0,1-2-1184 0,1 4-256 16,0 1-32-16,3 0-16 0,0 2-80 0,1 0 0 0,1 0-128 16,3 0 192-16,1-2-192 0,2 1 0 0,3-1 0 0,2 1-160 31,1-2-976-15,3 0-192-16,2-1-32 0,4 3-16 0,3-6-1456 0,3 1-304 0,4-4-48 0</inkml:trace>
  <inkml:trace contextRef="#ctx0" brushRef="#br1" timeOffset="206706.38">25851 7613 36335 0,'-9'-3'800'0,"-5"1"160"0,0-1 48 0,-3 2 16 0,-2 1-832 0,-1 2-192 0,-1 2 0 0,0 3 0 16,-1 1 1104-16,1 1 176 0,1 1 48 0,7 1 0 15,1 4-704-15,2 1-144 0,1 0-32 0,1 2 0 16,3-4-448-16,2 2 0 0,3-2 0 0,2 6 0 15,3-1 0-15,4 0-160 0,1-5 32 0,2-1 0 16,1 0-192-16,3-3-48 0,-1-3 0 0,2-3 0 16,0-2-208-16,0-2-32 0,0-3-16 0,-1-3 0 15,1 4 256-15,-3-6 48 0,-1-4 16 0,0 0 0 0,-1 2 304 16,-4 1 0-16,0-2 0 0,1 2 0 0,-3 3 0 0,-1-2 0 16,-1 1 0-16,0 0 144 0,0 1 240 0,3-4 64 15,-3 2 0-15,-4 8 0 0,0 0 192 0,0 0 32 16,1-5 16-16,-1 5 0 0,0 0-240 0,0 0-32 15,0 0-16-15,-1 10 0 0,2 3-400 0,3 0 0 16,0 1 128-16,1-3-128 0,0 2 0 0,0-1-224 16,2-2 48-16,1 2 16 15,0 0-1456-15,2-4-304 0,2 0-48 0,-2-2-16 16,1-1-1376-16,-1-2-288 0</inkml:trace>
  <inkml:trace contextRef="#ctx0" brushRef="#br1" timeOffset="206973.55">26155 7668 13823 0,'0'0'608'0,"0"0"128"0,0 0-592 0,4 10-144 0,0-2 0 0,0 1 0 15,1 3 3968-15,0 4 752 0,2 2 144 0,-1 0 48 16,2-1-2576-16,-1 0-512 16,1 0-96-16,-1 0-32 0,1-2-464 0,-1-3-80 0,-2 1-32 0,0-5 0 15,0-3-256-15,-1 0-48 0,0 2-16 0,-1-2 0 16,-3-5-272-16,0 0-48 0,0 0-16 0,0 0 0 15,6-2-208-15,1-4-32 0,-2-4-16 0,0 0 0 16,0-1-208-16,-1 2 0 0,-1-3-192 0,0-1 192 16,0 1-640-16,1 1 0 0,0 3-16 0,0-4 0 15,1 2-1568-15,3-5-304 0,1 0-64 0,-1 0-16 16,-1-3-1648-16,1 0-336 0</inkml:trace>
  <inkml:trace contextRef="#ctx0" brushRef="#br1" timeOffset="207364.37">26554 7408 20271 0,'0'0'1792'0,"7"4"-1424"16,-7-4-368-16,6 7 0 0,-6-7 1824 0,7 11 288 16,-1 4 64-16,-1 0 16 0,-1 2-144 0,-2 3-48 15,2 1 0-15,-2-2 0 0,-2 1-640 0,1-1-128 16,1 2-16-16,0 2-16 0,1-5-592 0,-2 0-112 0,-1 0-32 0,2-1 0 16,0-2-320-16,-2-1-144 0,0-2 128 0,0-1-128 15,0 2 128-15,0 0-128 0,1-5 0 0,-1-1 128 16,0-7-128-16,0 0 0 0,0 0-192 0,0 0 192 15,0 0-304-15,0 0 64 0,0 0 16 0,-1-8 0 32,0-1-304-32,1-2-64 0,2-6-16 0,0 2 0 15,0 0-352-15,4 0-64 0,0-2 0 0,1-1-16 16,-1 2 144-16,3 3 16 0,2 1 16 0,0 4 0 0,2-1 544 0,2 5 128 0,0 4 0 0,2 0 16 16,3 7 176-16,1-1 0 0,2 1 160 0,-2 5-160 15,-3-1 336-15,1 0-16 0,-1 2-16 0,-4 0 0 16,-5 0 512-16,-2 1 96 0,-2-2 32 0,-5 1 0 15,-2 0 208-15,-2 1 64 0,-3-1 0 0,-1 2 0 16,-2 0-192-16,-2 0-16 0,-5-2-16 0,0-3 0 0,2-1-624 16,-2-1-128-16,0 0-32 0,0-3 0 0,1-2-352 0,2-1-80 15,-2-2-16-15,3 0 0 16,1-5-768-16,2-1-144 0,-1-2-48 0,5-1 0 16,1-2-2048-16,3 1-400 0,4-2-96 0,2 0-16 0</inkml:trace>
  <inkml:trace contextRef="#ctx0" brushRef="#br1" timeOffset="207598.87">27034 7545 14735 0,'0'0'1312'0,"0"0"-1056"15,0 0-256-15,0 0 0 0,-3 7 3104 0,-1 2 560 16,-1 0 112-16,0 3 32 0,0 1-1872 0,-2 2-368 0,1 4-80 16,0 1-16-16,4 1-576 0,-1 2-128 0,1-1-32 0,0 0 0 15,4 0-464-15,2-2-80 0,2-2-32 0,3-3 0 16,0 0-160-16,2-2 192 0,2-4-192 0,0-1 192 15,1-3-192-15,2-1 0 0,-1-3 0 0,0-2 0 16,-2 1 256-16,-1-5-48 0,-2-2 0 0,-2-1 0 16,-2-2-64-16,1-2-16 0,-2-1 0 0,-1 1 0 15,-1-2-128-15,-2 0 0 0,-1-1 0 0,-1-2-176 32,-1 2-1232-32,0-1-256 0,-4 1-64 0,3-1-13584 0</inkml:trace>
  <inkml:trace contextRef="#ctx0" brushRef="#br1" timeOffset="207942.78">27289 7578 23951 0,'0'0'2128'0,"3"12"-1696"0,-2 3-432 0,-1 1 0 0,2-1 2096 0,-2 2 336 16,0 0 64-16,0 0 0 0,0-1-848 0,-2 1-176 16,1-3-48-16,1 2 0 0,0-3-256 0,3-1-48 15,-2-3-16-15,2 0 0 0,-1-3-800 0,2-2-176 16,-4-4-128-16,0 0 192 0,8-1-192 0,1-2 0 15,1-3-192-15,1-3 192 0,-1 0-384 0,-1 0 32 16,1-3 16-16,-1-1 0 0,0-2 16 0,0 2 0 16,-1-4 0-16,1 0 0 0,0-2 128 0,0-1 16 15,-1 0 16-15,2-3 0 0,3 1 160 0,0 1 0 16,-1-1-144-16,0 4 144 0,-2 1 0 0,2 3 128 16,-1 2 0-16,-2 3 0 0,-2 6 64 0,-7 3 16 0,0 0 0 0,7 11 0 15,-1 2 32-15,-2 2 0 0,-2 5 0 0,-1 2 0 16,-1 1-64-16,0 1-16 0,0-1 0 0,3-2 0 15,-1 3-160-15,2-2 0 0,1-1 0 0,4 5 0 32,1-5-880-32,1-3-96 0,2-4-32 0,3-1 0 15,-2-1-2768-15,2-3-544 0</inkml:trace>
  <inkml:trace contextRef="#ctx0" brushRef="#br1" timeOffset="208239.52">28056 7513 17503 0,'-3'-13'1552'0,"2"7"-1232"0,0 0-320 0,-3-1 0 16,0-3 2016-16,-1 2 352 0,-3 0 64 0,0 2 0 16,-1 2-1776-16,-1 0-352 0,-1 3-80 0,-1 2-16 0,1 3 592 0,0-2 112 15,2 4 32-15,3 0 0 0,0 2-320 0,4 1-64 16,0 0-16-16,5 2 0 0,1-1-160 0,2 2-48 16,5-3 0-16,1 3 0 0,2-1-336 0,2 2 144 15,1 0-144-15,0 3 0 0,-2-2 176 0,1 1-176 16,-2 0 160-16,1-2-160 0,-1 1 752 0,-1 0 48 15,-3-1 16-15,-1-1 0 0,-1 1 576 0,-3-2 112 16,-1 1 32-16,-4 1 0 0,-2-1-144 0,-3 0-32 16,-3 1 0-16,-1-2 0 0,-3 1-304 0,-2 0-64 15,-5-2-16-15,1 2 0 0,-2-2-480 0,2 1-112 16,-1-2 0-16,-6 3-16 16,5-2-880-16,5-2-192 0,2-3-16 0,6 0-21792 0</inkml:trace>
  <inkml:trace contextRef="#ctx0" brushRef="#br1" timeOffset="211010.43">29315 7151 27647 0,'26'27'2448'0,"-26"-27"-1952"0,-5 10-496 0,-1 2 0 0,-1-3 1280 0,1 4 176 0,-2 1 16 0,0 3 16 31,-1 1 96-31,-2 7 16 0,0 4 0 0,0 5 0 16,1 2-1024-16,-1 2-192 0,2 0-32 0,0 2-16 16,0 3-336-16,4 0 0 0,1 0 0 0,1-2 0 0,3-2 0 0,3-1 0 0,-2-3 0 0,3 1 0 15,3 1-1600-15,2-6-304 0,0-2-48 0,1-3-8672 31,2-6-1744-31</inkml:trace>
  <inkml:trace contextRef="#ctx0" brushRef="#br1" timeOffset="211347.06">29541 7489 21183 0,'0'0'1888'0,"0"0"-1504"15,0 0-384-15,-8 7 0 0,2-1 1616 0,-2 5 256 31,0 3 48-31,1 4 16 0,2 2-1296 0,1-1-256 0,0 1-48 0,6-1-16 16,0 2-16-16,4 0-16 0,-1-1 0 0,1-2 0 0,3-1-288 0,2-4 0 16,-3 0 128-16,2 0-128 0,0 0 128 0,1-4-128 15,-2-2 144-15,1-2-144 0,1-5 224 0,-1 3-48 16,2-3-16-16,-2-3 0 0,0-2 32 0,0-2 0 16,0-2 0-16,1 0 0 0,-1-4-192 0,1 0 160 15,-1-1-160-15,-1-2 160 0,-1 0-160 0,0 2 0 16,-2 0 0-16,1-1 128 0,-2 2-128 0,0 3 128 15,-1 2-128-15,-4 8 128 0,2-9 576 0,-2 9 96 16,0 0 32-16,0 0 0 0,0 0 32 0,0 0 16 16,-8 8 0-16,1 3 0 0,1 2-576 0,1 2-112 15,1 2-32-15,1 1 0 0,3-4-160 0,0 2 0 16,0 0 0-16,3-2-176 16,-1 0-1360-16,3 1-256 0,1-4-64 0,2 1-8640 0,1-3-1712 0</inkml:trace>
  <inkml:trace contextRef="#ctx0" brushRef="#br1" timeOffset="211643.91">30019 7613 17903 0,'0'0'784'0,"-7"-9"176"0,-4-4-768 0,3 2-192 0,1 2 0 0,0 1 0 16,0 1 1344-16,1 1 240 0,6 6 32 0,0 0 16 15,0 0-672-15,-9 0-144 0,9 0-32 0,0 0 0 16,0 0-320-16,0 0-64 0,-1 13-16 0,3 0 0 15,3-1-144-15,4 0-48 0,-2-2 0 0,3 2 0 16,2 1 224-16,4-1 32 0,-2-2 16 0,-1 1 0 16,-1 0 432-16,-2 1 64 0,-1-3 32 0,1 0 0 0,-3 2 16 0,0-5 0 15,-7-6 0-15,3 11 0 0,-1-1-240 0,-3 1-32 16,-6-2-16-16,1-1 0 0,-3-2-256 0,0 1-48 16,-2-1-16-16,2 1 0 0,-1-2-400 0,-1-1 0 15,1 0 0-15,10-4 0 16,-9 0-640-16,9 0-192 0,-11-2-64 0,11 2 0 15,0 0-3072-15,-4-6-608 0,-1-7-128 0,5 0-32 0</inkml:trace>
  <inkml:trace contextRef="#ctx0" brushRef="#br1" timeOffset="211784.62">30164 7634 6447 0,'0'0'576'0,"0"0"-576"0,0 0 0 0,4 10 0 16,0 3 4848-16,-3 0 848 0,-1 0 192 0,-1-1 16 15,-3-1-3744-15,3 0-752 0,1 1-160 0,2 1-32 16,1-1-496-16,-2 0-96 0,-1-2-32 0,3 0 0 15,-3-10-592-15,2 11 0 0,-2-11 0 0,0 0 0 32,0 0-1808-32,0 0-384 0,10 5-80 0,-10-5-10624 0</inkml:trace>
  <inkml:trace contextRef="#ctx0" brushRef="#br1" timeOffset="212176.66">30221 7652 8287 0,'-2'-18'736'0,"-1"4"-592"0,-3-2-144 0,1-1 0 15,1 0 2240-15,1 1 432 0,0 1 80 0,3 0 0 16,0 1-2080-16,4 2-416 0,3 2-96 0,1-1-16 15,-2 2 944-15,3 3 192 0,2 1 48 0,0 1 0 16,1 0-384-16,1 4-80 0,2 2-16 0,-1 1 0 16,-1 3-640-16,1 2-208 0,3 0 128 0,-1 4-128 0,-3-2 0 15,0 5 0-15,-1 0 0 0,-2 5 0 0,-1 1 544 0,-2 0 96 16,-3-1 32-16,-2-3 0 0,0-1 672 0,-1 0 144 16,-1 2 32-16,-1-4 0 0,-1 2-352 0,1-2-64 15,0-2-16-15,-1-3 0 0,2-9-400 0,0 0-96 16,0 0-16-16,0 0 0 0,0 0-240 0,0 0-48 15,0 0-16-15,0 0 0 0,0 0-96 0,11-5-32 16,-3-4 0-16,-1-2 0 0,4 0-144 0,-2-1 0 16,-1-1 0-16,1 0 128 0,1 1-128 0,2 0-272 15,0 2 64-15,-2-1 16 0,-1 0 64 0,1 3 128 0,-3 1-208 0,-7 7 80 16,0 0 128-16,0 0 176 0,0 0-48 0,0 0 0 16,0 0-128-16,-1 11 192 0,-3 3-192 0,0 0 192 15,-1-1-192-15,0 1 0 0,0 2 0 0,2 3 0 16,2-1-384-16,3-1-16 0,2 0 0 0,3-4 0 31,-3-1-1360-31,3 1-272 0,4-2-48 0,2-4-16 16,1-2-464-16,3 0-80 0,3-1-32 0,-1-1-5456 0,0-4-1088 0</inkml:trace>
  <inkml:trace contextRef="#ctx0" brushRef="#br1" timeOffset="212475.11">30854 7679 14911 0,'0'0'656'0,"-3"-9"144"15,-2-2-640-15,-2 1-160 0,0 1 0 0,-3 4 0 16,0 4 2128-16,1-2 400 0,0 2 80 0,0 1 16 15,9 0-1088-15,-11 4-192 0,1-3-64 0,10-1 0 0,0 0-448 0,0 0-112 32,-8 5-16-32,8-5 0 0,0 0-560 0,0 0-144 0,0 0 0 0,0 0 0 0,0 0 0 0,8 8 0 15,1-1 0-15,0-3 0 0,-9-4 0 0,13 2 0 16,1-2 0-16,1-2 0 16,-2-1-256-16,2-1-144 0,2 0-32 0,-1 0 0 15,-2 0-336-15,-1 2-80 0,-1 2-16 0,-12 0 0 16,12 2 272-16,-12-2 48 0,8 8 16 0,-2 4 0 0,-2 2 1056 0,-1 2 224 15,-1 1 32-15,0 2 16 0,-2-2 560 0,0 3 112 16,0-3 32-16,-3 2 0 0,0-2-224 0,0 3-32 16,-3-6-16-16,0 3 0 0,-3 1-464 0,-2 1-80 0,1-5-32 0,-2 3 0 15,-4 0-448-15,1 0-80 0,-1-3-128 0,1 4 176 32,-2-2-1392-32,0 1-256 0,-3 0-64 0,-1 0-14896 0</inkml:trace>
  <inkml:trace contextRef="#ctx0" brushRef="#br1" timeOffset="212741">29910 8406 29887 0,'0'0'1328'15,"-11"-6"272"-15,1 1-1280 0,0 3-320 0,-1 2 0 0,-1 0 0 0,1 1 1344 0,-1 3 192 16,-1 1 64-16,2 3 0 0,0 4-336 0,0 1-64 15,2 0-16-15,1 1 0 0,2 0-528 0,2 1-96 16,1-2-32-16,3 0 0 0,3 1-336 0,2-3-64 16,2-1 0-16,3-1-128 0,4-1 0 0,2 0 0 15,1-2 0-15,3 1 0 16,2-1-320-16,-1 0-80 0,-1-1-16 0,3-5 0 16,1-4-2144-16,-1 1-448 0,-5-3-64 0</inkml:trace>
  <inkml:trace contextRef="#ctx0" brushRef="#br1" timeOffset="213069.06">30202 8271 15663 0,'0'0'1392'0,"0"0"-1120"0,-4 17-272 0,1 2 0 16,1 1 2640-16,0 3 480 0,0-3 80 0,-2 3 32 16,1-3-1376-16,1 0-256 0,-1 0-64 0,2-1-16 15,1-1-400-15,2 1-80 0,1-8-16 0,0 2 0 16,-3-1-736-16,0-12-160 0,5 12-128 0,-1-2 192 15,-4-10-192-15,8 8 128 0,1-4-128 0,-9-4 128 16,0 0-128-16,13-4 0 0,-1-1 0 0,-2 0-176 31,-2-2-192-31,0 1-32 0,-1-3-16 0,1-1 0 0,0 0 272 0,1-2 144 0,-1 1-160 0,0-1 160 16,-2 1 0-16,0 2 0 0,-3 0 0 0,-3 9 160 16,4-10 256-16,0 2 48 0,-4 8 16 0,0 0 0 15,0 0 240-15,0 0 48 0,0 0 16 0,0 0 0 16,11 4-464-16,-3 1-112 0,-8-5-16 0,7 12 0 0,0 1-192 0,-1-2 0 15,2 1 0-15,-1-1 0 16,-1-1-640-16,2-1 0 0,1-1-16 0,3-1 0 16,0-2-1952-16,1-1-384 0,1-4-80 0,2 1-6336 15,-1 0-1264-15</inkml:trace>
  <inkml:trace contextRef="#ctx0" brushRef="#br1" timeOffset="213365.83">30657 8473 2751 0,'0'0'128'0,"0"0"16"0,-1-7-144 0,-3 1 0 16,-3 1 0-16,-1 3 0 0,-1-2 4688 0,0 2 912 15,1 2 176-15,-1 3 48 0,-1 0-3440 0,2 3-672 16,8-6-144-16,-11 7-32 0,0 0-304 0,2 3-64 0,3-1-16 0,2 1 0 16,-1-1-176-16,5-9-32 0,-1 11-16 0,0-1 0 15,1-10-416-15,0 0-96 0,-2 11-16 0,2-11 0 16,6 11-272-16,-6-11-128 0,0 0 128 0,11 7-128 16,0-3 208-16,-1-3-32 0,-10-1-16 0,13-3 0 15,-1 1 32-15,-3-2 0 0,-9 4 0 0,10-5 0 16,1-2-64-16,-3 1 0 0,-3-5 0 0,0 3 0 15,2 1-128-15,-3-1 128 0,-4 8-128 0,1-9 128 16,0-3-128-16,-1 12 0 0,2-11 0 0,-2 11 0 16,0-7 128-16,0 7-128 0,0 0 0 0,0 0 128 15,0 0-128-15,0 0 0 0,0 0 0 0,0 0 0 16,0 0 0-16,0 0 0 0,0 0 0 0,0 0 0 16,0 0-1264-16,0 0-128 0,0 0-16 15,7 6-16-15,2 1-1664 0,-1-2-336 16,-8-5-64-16</inkml:trace>
  <inkml:trace contextRef="#ctx0" brushRef="#br1" timeOffset="213600.28">30792 8520 5519 0,'0'0'496'0,"0"0"-496"16,2 10 0-16,-2-10 0 0,0 9 4272 0,1 1 752 16,2 0 160-16,1-2 16 0,-4-8-2688 0,6 8-528 15,-6-8-128-15,0 0 0 0,7 7-288 0,-7-7-48 16,0 0-16-16,0 0 0 0,10 4-416 0,-10-4-96 15,0 0-16-15,11-3 0 0,-2-1-208 0,-2 0-32 16,-7 4-16-16,7-10 0 0,-2 2-96 0,2-1-32 16,-3 0 0-16,1-4 0 0,1 1-320 0,0 0-64 0,-3 0-16 0,1 1 0 15,-1-1-336-15,0 0-80 0,-1 0-16 0,0 2 0 32,-1 0-528-32,0-1-128 0,2 2 0 0,-3 9-16 15,4-9-1824-15,-4 9-352 0,6-11-80 0,-1 2-11936 0</inkml:trace>
  <inkml:trace contextRef="#ctx0" brushRef="#br1" timeOffset="213819">31113 8197 23439 0,'0'0'1024'0,"0"0"240"0,9-5-1008 0,-9 5-256 0,0 0 0 0,0 0 0 16,0 0 1776-16,0 0 304 0,11 2 64 0,-3 5 16 15,-2 3-496-15,-2 3-112 0,-3 3-16 0,1 2 0 16,-1 1-960-16,-1 4-208 0,-1-3-48 0,2 3 0 15,3 1-192-15,0 2-128 0,-3-3 128 0,2 3-128 0,-1 0 0 0,1-2 0 16,-2-5 0-16,2 2 0 16,-1-5-1232-16,1 1-224 0,-2 0-32 0,2-3-16 15,1-2-2192-15,-4-12-432 0,5 14-96 0,-5-14 0 0</inkml:trace>
  <inkml:trace contextRef="#ctx0" brushRef="#br1" timeOffset="213975.14">31055 8552 25631 0,'-11'-13'1136'0,"5"4"224"0,-1-1-1088 0,2 0-272 15,0-2 0-15,1 2 0 0,1-2 736 0,3 3 96 16,0 9 0-16,3-8 16 0,-3 8 176 0,0 0 16 16,0 0 16-16,13-3 0 0,1 2-608 0,0 2-128 15,1 2-32-15,2 1 0 0,1 0-288 0,2-1 0 0,-1 0-208 0,2 0 80 32,1-2-512-32,2-1-112 0,0-1-16 0,1-2-13184 0</inkml:trace>
  <inkml:trace contextRef="#ctx0" brushRef="#br1" timeOffset="214266.78">31491 7977 27231 0,'0'0'1216'0,"8"8"240"0,3 2-1168 0,0-1-288 0,2 2 0 0,2 2 0 15,3 1 1600-15,-2 2 256 0,-1 1 48 0,3-1 16 16,2 4-576-16,1 0-96 0,0 0-32 0,0 3 0 16,-1 0-688-16,0 1-144 0,-2-1-16 0,-1 3-16 15,0 0-96-15,-3 3 0 0,0 2-16 0,-4 0 0 16,-4 6 176-16,-2-2 32 0,-2 2 16 0,-5-1 0 16,-5 5 128-16,-2-2 32 0,-2 0 0 0,-4-3 0 15,-3-1-112-15,-1-2 0 0,1 0-16 0,-1-3 0 16,-1-2-320-16,3 1-176 0,2 2 192 0,3-3-192 15,2-6-2608-15,2-1-624 0</inkml:trace>
  <inkml:trace contextRef="#ctx0" brushRef="#br1" timeOffset="-190594.29">4924 7949 7359 0,'0'0'656'0,"0"0"-528"15,0 0-128-15,0 0 0 0,0 0 3872 0,0 0 736 16,0 0 160-16,0 0 32 0,0 0-2112 0,4 16-432 16,-1-8-80-16,1 1 0 0,-1 1-768 0,1 3-160 15,0 2-32-15,0 3 0 0,1-1-176 0,-1-1-32 0,0 1-16 16,1 2 0-16,-1 2-32 0,0 2-16 16,0 4 0-16,0 1 0 0,-1 3-416 0,1 11-80 0,-2 1 0 0,1-4-16 15,-1-2-240-15,1 1-32 0,0-1-16 0,-2-1 0 16,0-2-144-16,1-2 0 0,-1-4 0 0,0-2 0 15,0 0-208-15,2-5-128 0,-2-2-32 0,2-3 0 32,0-5-2576-32,-1-1-512 0,-2-10-96 0</inkml:trace>
  <inkml:trace contextRef="#ctx0" brushRef="#br1" timeOffset="-190125.68">4869 7286 11967 0,'0'0'1072'0,"-1"-7"-864"16,-2 1-208-16,0 1 0 0,3 5 3904 0,-6-7 720 0,0-1 160 0,1 2 16 15,-1 2-2336-15,0-3-480 16,-1 2-80-16,0 1-32 0,-1 1-624 0,0 2-128 0,0 1-32 0,0 3 0 16,-1 1-320-16,-1 2-64 0,1 2 0 0,-1 4-16 15,3-2-96-15,-1 3-16 0,0 2 0 0,1 2 0 16,2 2-192-16,1 2-32 0,2 0-16 0,2-2 0 15,0 2-144-15,1-1-16 0,2-1-16 0,2 0 0 16,3-1-160-16,1-4 128 0,1 2-128 0,2-3 128 16,0-4-128-16,1 0 0 0,1-1 144 0,2-2-144 15,-1-2 0-15,2-2 0 0,-2-2 0 0,-1-2 0 16,-2 0 128-16,2-1-128 0,0 2 160 0,1-4-160 31,0-2-512-31,0 1-192 0,-4-2-32 0,1 0-16 0,-1-1-2240 16,-1 0-448-16,-2-2-80 0,1 1-12608 0</inkml:trace>
  <inkml:trace contextRef="#ctx0" brushRef="#br1" timeOffset="-189936.06">5091 7051 26319 0,'0'0'1152'0,"0"0"256"0,0 0-1120 0,0 0-288 16,0 0 0-16,0 0 0 0,0 0 2032 0,0 0 336 15,0 0 80-15,4 7 16 0,0-1-1232 0,0 5-240 16,0 0-48-16,1 4-16 0,-1 2-592 0,0 2-112 15,-2 5-32-15,2-1 0 0,1 1-192 0,-1-1 0 16,0 2 0-16,0 1 0 0,0 0-192 0,1 1-144 16,-1-3-32-16,1-2 0 15,-1-1-2320-15,0-3-448 0,0-2-112 0,1-3-10352 16</inkml:trace>
  <inkml:trace contextRef="#ctx0" brushRef="#br1" timeOffset="-189748.57">5219 7042 14735 0,'-5'-22'640'0,"2"13"160"0,-1-3-640 0,1-1-160 0,2 1 0 0,-1-1 0 16,0 3 4080-16,2 1 784 0,0 2 144 0,0 7 48 15,0 0-3104-15,0 0-608 0,0 0-128 0,9 5-32 16,0 3-736-16,1 5-160 0,-1 1-32 0,1 6 0 16,2 2-256-16,0 3 128 0,1 1-128 0,0 0 0 0,-2 1 0 0,4 1 0 15,-1 1 0-15,0-3 0 16,-2-2-1600-16,0 1-336 0,0-1-64 0,-2-2-8112 15,1-1-1600-15</inkml:trace>
  <inkml:trace contextRef="#ctx0" brushRef="#br1" timeOffset="-189561.09">5242 7266 28671 0,'0'0'1280'0,"-6"-2"256"0,-2-2-1232 0,1 0-304 16,2 0 0-16,5 4 0 0,-5-3 1680 0,5 3 288 15,0 0 48-15,0 0 16 0,0 0-1088 0,0 0-224 16,6-5-32-16,4 0-16 0,0 1-672 0,3 0 0 16,1 0 0-16,2 0 0 15,1 0-1200-15,1 2-160 0,2-1-48 0,-1 2-14144 0</inkml:trace>
  <inkml:trace contextRef="#ctx0" brushRef="#br1" timeOffset="-189121.73">5558 7146 12895 0,'0'0'576'0,"0"0"112"0,0 0-560 0,0 0-128 0,0 0 0 0,0 0 0 16,0 0 5504-16,0 0 1056 0,0 0 224 0,8-2 32 16,1-2-4768-16,1-1-960 0,2 3-192 0,0-2-48 15,1 3-672-15,1 0-176 0,2 1 0 0,-3 0 0 16,0 0 0-16,0 0 0 0,-3 2 0 0,1 2 0 0,-1 0 0 0,-1 1 160 15,-1 2-160-15,-2-1 160 0,0 2-16 0,-1 0 0 16,-2 0 0-16,-2 2 0 16,-1 1-144-16,0-2 192 0,-1 1-192 0,-2-2 192 0,2 1-192 0,-3 0 0 15,-2 2 144-15,1-3-144 0,0-1 0 0,0 1 0 16,0-1 0-16,2-1 0 0,-1 1 0 0,4-7-192 16,0 0 32-16,0 0 0 0,0 6-32 0,0-6-16 15,1 8 0-15,2 1 0 0,2-2 80 0,2 1 128 16,1-1-208-16,1 1 80 0,2 1 128 0,2 2 0 0,-1-5 0 15,1 2 0-15,0 1 0 0,0 0 256 0,0-1-48 0,-1 0 0 16,-1 0 320-16,0 0 64 0,-3 1 16 0,-1-1 0 16,-2-1 160-16,-3 1 16 0,-2 0 16 0,-1 1 0 15,-2 0-80-15,-2 0-16 0,-1 1 0 0,-2-1 0 16,-4 1-256-16,-2 1-64 0,-2-4-16 0,1 1 0 16,-2-1-240-16,0-1-128 0,0-1 160 0,0 1-160 31,1-2-528-31,0-2-208 0,2 1-32 0,1-1-13600 0,1 0-2720 0</inkml:trace>
  <inkml:trace contextRef="#ctx0" brushRef="#br1" timeOffset="-184820.34">9877 3834 18591 0,'0'0'832'0,"0"0"160"0,0 0-800 0,13 7-192 0,-21 5 0 0,3-3 0 16,5-9 512-16,0 0 48 0,0 0 16 0,9 13 0 16,3-6 400-16,5 1 96 0,4-1 16 0,5 0 0 0,6-2-96 0,-13-2-16 15,3-3 0-15,4 0 0 0,6 0 272 0,2 0 48 16,3 0 16-16,2 0 0 0,3 0-656 0,33 1-128 16,-11 2-16-16,-8 1-16 0,-2 1-320 0,-1-3-176 15,3 2 192-15,0-1-192 0,0-3 144 0,-1 0-144 16,-3-1 0-16,2 1 144 0,-1 0-144 0,-1 0 0 15,-1 1 0-15,1 2 0 0,3-1 0 0,-2-1-224 16,1-2 32-16,-3 0-10128 16,-3-3-2032-16</inkml:trace>
  <inkml:trace contextRef="#ctx0" brushRef="#br1" timeOffset="-153863.34">9487 9403 1839 0,'0'0'160'0,"0"0"-160"0,0 0 0 0,0 0 0 0,0 0 3520 0,0 0 688 16,0 0 128-16,3-7 16 0,1 2-2016 0,-4 5-416 15,0 0-64-15,0 0-32 0,0 0-464 0,0 0-80 16,0 0-32-16,0 0 0 0,0 0-192 0,0 0-32 0,6 5-16 0,-1 3 0 16,-1 1 16-16,0 2 16 15,-1 3 0-15,-1 2 0 0,0 1-208 0,-1 1-32 0,0 3-16 0,1 2 0 16,-4-3-192-16,1 2-32 0,0 3-16 0,1 1 0 15,0 4 96-15,0-1 0 0,0-1 16 0,-2 4 0 16,2 0-208-16,0 1-32 0,0-1-16 0,0 4 0 16,2-4-144-16,-4 2-16 15,1-1-16-15,1-1 0 0,1 2-224 0,1-1 144 0,-1-2-144 0,0-1 128 0,1-3-128 0,-1 1 0 16,2-1 0-16,-2-5 128 0,-1-1-128 0,0 0 0 16,0-1 0-16,1-2 128 15,2 3-608-15,-1-6-128 0,1 2-32 0,2 0 0 16,-1-4-2288-16,1 2-464 0,1 0-80 0</inkml:trace>
  <inkml:trace contextRef="#ctx0" brushRef="#br1" timeOffset="-153096.3">9470 10428 20207 0,'0'0'448'0,"0"0"80"0,0 0 32 0,0 0 16 0,-2-7-576 0,2 7 0 0,0 0 0 0,0 0 0 16,0 0 1408-16,0 0 192 0,0 0 16 0,0 0 16 16,0 0-400-16,0 0-80 0,7 0 0 0,3 0-16 15,-4 0-32-15,3 4 0 0,0 0 0 0,2 3 0 16,-2 0-128-16,1 2-16 0,2 3-16 0,1-1 0 16,3 3-96-16,1 4-16 0,0-3 0 0,1 2 0 15,1-1-192-15,1 3-32 0,1-1-16 0,0 0 0 16,0 2-144-16,1-3-16 0,1 0-16 0,1 1 0 15,-2-1-80-15,0 0-16 0,0 0 0 0,2-4 0 16,-1 1-80-16,2-1-32 0,0 0 0 0,-2 2 0 16,1-2-80-16,-2 0 0 0,1-2-128 0,-2 1 192 0,0 0-192 15,-2-3 128-15,1 0-128 0,-2 0 0 0,-2 0 128 0,0-1-128 16,1 0 0-16,-2-1 144 0,-2 0-144 0,0-3 0 31,-1 1 0-31,1-1-176 0,-3 0-512 0,1 0-96 0,-2 1-32 0,-1 1 0 16,0-1-1680-16,-2 1-352 0,2 1-64 0,-2-2-8272 15,0 2-1648-15</inkml:trace>
  <inkml:trace contextRef="#ctx0" brushRef="#br1" timeOffset="-152627.37">10303 11017 21535 0,'0'0'960'0,"0"0"192"0,0 0-928 0,0 0-224 16,0 0 0-16,0 0 0 0,0 0 2000 0,2 10 368 16,-2 1 64-16,0 2 0 0,0-3-480 0,0 3-96 15,0 0-32-15,0 3 0 0,-4 1-416 0,1 1-64 16,0 2-32-16,1 2 0 0,-1 1-320 0,-1 0-64 15,0 0-16-15,-1 1 0 0,1-1-240 0,-1 2-48 16,-1 0-16-16,-1 1 0 0,-2 1-336 0,0-1-64 16,0 1-16-16,0 1 0 0,-1-2-192 0,1 0 128 15,0-3-128-15,1 1 0 0,2-2 0 0,1-1 0 16,-1-3-208-16,2-1 64 16,1-3-1776-16,0 0-336 0,0-3-80 0,3-3-16 15,0-8-1680-15,0 0-320 0</inkml:trace>
  <inkml:trace contextRef="#ctx0" brushRef="#br1" timeOffset="-152328.7">10307 10888 11967 0,'0'0'1072'16,"0"0"-864"-16,0 0-208 0,-4 4 0 0,4-4 4208 0,0 0 784 15,0 0 176-15,0 0 16 0,0 0-2800 0,0 0-560 16,0 0-112-16,0 0-32 0,0 0-976 0,0 0-208 16,0 0-48-16,7 0 0 0,1-5-160 0,-1 3-32 15,5-3-16-15,0 1 0 0,0-1-112 0,1 0 0 16,0-2-128-16,-2 1 192 0,1-1-192 0,1 1 0 15,0-2 0-15,0 1 0 0,-1 1-224 0,-2-1-96 16,1 1 0-16,-1 1-16 16,1-2-1536-16,-2 2-304 0,-1 0-64 0,0-1-7792 15,-3 1-1552-15</inkml:trace>
  <inkml:trace contextRef="#ctx0" brushRef="#br1" timeOffset="-152094.23">10349 11026 3679 0,'0'0'160'0,"-5"7"32"0,1-1-192 0,-1 1 0 0,1 1 0 0,0-2 0 15,4-6 6656-15,0 0 1296 0,0 0 256 0,0 0 48 16,0 0-5504-16,0 0-1088 0,0 0-240 0,6 5-32 16,1-1-800-16,1-1-144 0,2-3-48 0,0-2 0 15,1 1-208-15,-1-1-32 0,2-1-16 0,0-1 0 16,1-1-144-16,1 1 0 0,1-3-160 0,-1 1 160 15,0 2-800-15,1 0-64 0,-1-1-16 0,0 1 0 16,-1-3-2432-16,0 2-480 0</inkml:trace>
  <inkml:trace contextRef="#ctx0" brushRef="#br1" timeOffset="-151797.5">10786 10721 20271 0,'-12'-6'1792'0,"12"6"-1424"16,0 0-368-16,-7-2 0 0,0 1 2432 0,-3 0 432 15,1 1 80-15,0 1 0 0,0 2-912 0,1 2-192 16,0 3-48-16,2 1 0 0,1 1-1168 0,-1 2-240 16,5 1-64-16,-1 1 0 0,-1 3-320 0,3 0 0 15,1-1 0-15,2 1 0 0,-1 1 0 0,4-1-160 0,2 0 160 0,1-3 0 16,1 2 0-16,3-2-128 0,1-1 128 0,2-1 0 16,-3-3 0-16,1-2 0 0,1-2 0 0,-1-3 144 15,0 0 128-15,0-2 32 0,-1-3 0 0,1-2 0 16,0-4 288-16,-2-2 64 0,0 0 16 0,-2-2 0 15,-1-3-96-15,-1-1-32 0,-3 1 0 0,-2-1 0 16,0 3-272-16,-2 0-48 0,-2-2-16 0,-2 2 0 16,-2-1-208-16,1 2 0 0,-1 2 0 0,-3-1 0 31,-3 0-1008-31,0 2-288 0,-1 1-64 0,-1 1-11040 0,-2 0-2192 0</inkml:trace>
  <inkml:trace contextRef="#ctx0" brushRef="#br1" timeOffset="-151359.95">10183 12057 16575 0,'-9'0'1472'0,"0"0"-1168"16,-1 0-304-16,-2 2 0 0,-1 0 3376 0,0 2 608 0,-1-3 128 0,-2 5 32 16,3 0-2096-16,1 2-432 0,0 0-80 0,3 1 0 15,-1 3-912-15,3 1-176 0,2 0-48 0,1 0 0 16,3 1-400-16,1 1 0 0,4-1 0 0,2-1 0 15,2-1 0-15,3-1 0 0,0 1 0 0,4-3 0 16,0-2-192-16,4-1 192 0,-3-4-160 0,3-1 160 16,-2-2 0-16,0-3-144 0,0 0 144 0,-2-3 0 15,-2-1 144-15,-1-1 112 0,-2-1 32 0,-2 1 0 16,-1-4 16-16,-3 2 0 0,-2 1 0 0,0-2 0 16,-2 4-32-16,0-1 0 0,-2-1 0 0,1 1 0 15,-2-1-272-15,1 3 0 0,-2-1 0 0,0 0 0 16,0 0-1408-16,0 2-272 0,-4-1-64 0,4 3-9296 15,4 4-1856-15</inkml:trace>
  <inkml:trace contextRef="#ctx0" brushRef="#br1" timeOffset="-151156.84">10494 11979 34495 0,'0'0'1536'0,"0"0"304"0,0 9-1472 0,0 2-368 15,-2-1 0-15,2 3 0 0,2 0 1040 0,-1 0 144 16,2 2 32-16,-2 0 0 0,1 2-704 0,1 3-128 16,-2-5-16-16,2 4-16 0,0 0-352 0,-1 3 0 15,1 2 0-15,-1-1 0 0,1 1-160 0,0-3-48 16,-1 1-16-16,2-4 0 16,0 0-704-16,0 1-144 0,-1-4-16 0,0 1-16 15,1-4-2688-15,0-1-544 0</inkml:trace>
  <inkml:trace contextRef="#ctx0" brushRef="#br1" timeOffset="-150938.12">10748 11773 34431 0,'0'0'1536'0,"0"0"304"0,0 0-1472 0,0 0-368 0,0 0 0 0,-4 5 0 15,1 3 960-15,3 3 112 0,0-2 16 0,3 4 16 16,1 2-512-16,1 5-96 0,2 2-32 0,-1 0 0 15,2 4-464-15,0 2 0 0,-2-1 0 0,2 1 0 16,-1 0 0-16,-1 0-160 0,-1-1 160 0,2 0-128 16,-1 1-560-16,1-1-96 0,-2 2-32 0,0-3 0 15,-1-1-592-15,0-3-128 0,0-1-32 0,-1-2-8384 16,-1-1-1680-16</inkml:trace>
  <inkml:trace contextRef="#ctx0" brushRef="#br1" timeOffset="-150688.12">10612 12168 38527 0,'-13'1'848'0,"7"1"176"0,-2-1 48 0,-1 2 0 0,2 1-864 0,1 0-208 0,1-2 0 0,-2 1 0 15,7-3 1680-15,0 0 304 0,0 0 48 0,0 0 16 16,0 0-992-16,0 0-192 0,9 2-32 0,3 0-16 15,1 0-288-15,1-2-48 0,2-2-16 0,0 0 0 16,0 0-304-16,3-1-160 0,0-1 160 0,2 0-160 16,-1 0 0-16,1 0-128 0,-1 1-16 0,1 0 0 31,1 2-2608-31,2-1-528 0</inkml:trace>
  <inkml:trace contextRef="#ctx0" brushRef="#br1" timeOffset="-135817.5">13590 8643 12895 0,'0'0'1152'0,"0"0"-928"0,0 0-224 0,0 0 0 0,0 0 1872 0,0 0 336 0,0 0 64 0,0 0 16 15,0 0-528-15,0 0-96 0,0 0-32 0,0 0 0 16,0 0-464-16,0 0-80 0,0 0-32 0,0 0 0 16,0 0-32-16,0 0 0 0,0 0 0 0,0 0 0 15,0 0 0-15,0 0-16 0,5-8 0 0,-4 2 0 16,1-1 144-16,-2-2 16 0,0-1 16 0,0-4 0 15,0 0-704-15,0-4-144 0,1 0-16 0,-1-3-16 16,0-1 208-16,0-7 64 0,-1-1 0 0,-2 0 0 16,-1-1-128-16,0-2-32 0,0-1 0 0,2 2 0 15,-2-2-144-15,0 0-16 0,0-1-16 0,0 2 0 16,2 0-240-16,-1 3 176 0,-1 2-176 0,0 3 160 16,3 1-160-16,0 2 0 0,-1 1 0 0,1 1 0 15,0 1 0-15,-1 1 0 0,2 2 0 0,0-2 0 0,0 0-288 0,0 0 64 16,0-2 16-16,0-1 0 15,0 0-320-15,2-2-64 16,-1 0-16-16,0 2 0 0,-1 0-1488 0,2 1-288 0,-2 2-64 0,0 2-15136 16</inkml:trace>
  <inkml:trace contextRef="#ctx0" brushRef="#br1" timeOffset="-135331.52">13512 7515 911 0,'0'0'0'0,"0"0"0"16,0 0 0-16,0 0 0 0,0 0 4496 0,0 0 816 15,0 0 176-15,0 0 16 0,0 0-2704 0,0 0-560 16,5-5-96-16,-1 0-32 0,0-2-496 0,1 3-96 16,1-2-32-16,2 2 0 0,1 1-208 0,2-3-32 15,2-1-16-15,0 1 0 0,-1-2-272 0,1 0-64 16,1-2-16-16,2-1 0 0,2-2-320 0,2-1-64 16,2-2-16-16,-1 2 0 0,-2-2-304 0,1 1-176 0,-1-2 192 0,2 0-192 15,1 0 0-15,-2 0 0 0,-3 0 0 0,0 3 0 31,1 0-320-31,0 3-112 0,-3-2-16 0,0-3-16 16,0 2-912-16,-1 1-176 0,0 1-48 0,-2 0 0 16,-2 0-2272-16,-1 1-464 0</inkml:trace>
  <inkml:trace contextRef="#ctx0" brushRef="#br1" timeOffset="-134956.33">14212 6733 12895 0,'0'0'1152'0,"0"0"-928"0,0 0-224 0,0 0 0 16,-5-3 3584-16,-1 2 688 0,1-3 128 0,5 4 16 0,-8 1-2192 0,2 3-448 15,-1 2-96-15,1 3-16 16,-1 2-960-16,1 5-208 0,1 0-48 0,-1 5 0 0,2-1-448 0,2 3 0 16,-1-3-128-16,5 3 128 0,1-1-192 0,4-1 64 15,-1-2 128-15,2 1-208 0,1-3 208 0,2 0 0 16,1-4 0-16,1-2 0 0,1-1 0 0,3-1 0 15,0-3 0-15,0-2 0 0,0 0 176 0,2-3-32 16,0-3 0-16,-3-2 0 0,1-1 48 0,0-2 0 16,-2-1 0-16,-2-1 0 0,-1 0 208 0,-2-3 48 15,-2 1 16-15,-2-1 0 0,-3 0-144 0,-3-1-48 16,-1-1 0-16,-1-2 0 0,0 0-112 0,-2 2-32 16,-3 0 0-16,-1-1 0 0,-1 0-128 0,0 0 0 15,-4 1 0-15,0 0-176 16,-1 1-528-16,1 1-96 0,-2 0-32 0,2 3 0 15,0-3-2432-15,2 3-512 0</inkml:trace>
  <inkml:trace contextRef="#ctx0" brushRef="#br1" timeOffset="-134784.58">14534 6442 13823 0,'0'0'608'0,"0"0"128"0,0 0-592 0,0 0-144 0,0 0 0 0,4 9 0 15,-2 1 5184-15,1 0 992 0,1 4 208 0,0 2 32 16,1 1-4432-16,0 0-896 0,2 1-192 0,-1 3-16 16,1 2-688-16,1 2-192 0,-2 0 0 0,1 0 0 15,-1-1-192-15,1 3-128 0,-1-1 0 0,1-3-16 16,-2-3-2096 0,0-1-432-16,0-1-80 0</inkml:trace>
  <inkml:trace contextRef="#ctx0" brushRef="#br1" timeOffset="-134581.36">14709 6285 37199 0,'0'0'816'0,"0"0"160"0,0 0 48 0,0 16 32 0,2-8-848 0,2 3-208 0,0 3 0 0,2 3 0 15,2 3 592-15,1 3 80 0,-1 0 16 0,3 1 0 16,0 2-560-16,1-3-128 0,0 2 0 0,1 0 0 15,0 0 0-15,0 0-144 0,1-2 144 0,-2 1-208 32,0 2-1648-32,0-4-336 0,-2 3-64 0,-1-3-12928 0</inkml:trace>
  <inkml:trace contextRef="#ctx0" brushRef="#br1" timeOffset="-134347.04">14681 6707 23951 0,'0'0'2128'0,"0"0"-1696"0,-6 3-432 0,6-3 0 0,0 0 3568 0,0 0 624 16,0 0 128-16,0 0 32 16,0 0-2192-16,0 0-432 0,6-4-96 0,2 1-16 0,0 0-976 0,2 2-208 15,1-3-48-15,2 2 0 0,1-1-208 0,3 0-48 16,0 1-128-16,2 0 192 15,1 1-752-15,1 1-144 0,-2 3-48 0,4 1-19488 16</inkml:trace>
  <inkml:trace contextRef="#ctx0" brushRef="#br1" timeOffset="-131061.64">15958 3701 24879 0,'-16'-4'2208'0,"-4"0"-1760"0,-1 4-448 0,-1 1 0 0,1 3 320 0,1 0 0 0,-1 1-16 0,0 0 0 16,3-1-16-16,2 0 0 0,6 0 0 0,2 1 0 16,8-5 48-16,0 0 16 0,0 0 0 0,5 8 0 15,5-1-176-15,5-1-48 0,0 1 0 0,6-1 0 16,5 1 192-16,6-1 48 0,1-1 0 0,8 1 0 16,2-3 304-16,3 0 64 0,2 0 16 0,4-2 0 15,1 0 80-15,5-1 0 0,3-1 16 0,5 0 0 16,5-2-128-16,3-1-16 0,6-5-16 0,3 0 0 15,2-1-176-15,2-2-48 0,2-1 0 0,44-7 0 16,-18 5-464-16,-14-2 0 0,-11-2 0 0,-5 5 0 16,-3 2-2848-16,-4 3-464 0,24-5-80 15,-25 6-10848-15</inkml:trace>
  <inkml:trace contextRef="#ctx0" brushRef="#br1" timeOffset="-116483.43">17415 9308 2751 0,'0'0'128'0,"0"0"16"0,-3-7-144 0,1 1 0 16,-1-1 0-16,2-1 0 0,0 1 2960 0,-1-1 560 15,1 1 128-15,1 7 0 0,0 0-1968 0,0-8-400 16,0 1-64-16,0 7-32 0,0 0-80 0,0 0-16 16,0 0 0-16,0 0 0 0,0 0 256 0,0 0 32 15,0 0 16-15,0 0 0 0,7 5 80 0,-2 1 0 16,0 5 16-16,-2 2 0 0,-2 4-272 0,0 2-64 0,0 4-16 0,1 4 0 16,-2 0-368-16,1 3-64 0,-1 2 0 0,1 1-16 15,1 4-48-15,-1-3-16 0,0 1 0 0,2 0 0 16,0 0-240-16,-1 1-64 0,1-1 0 0,2 0 0 15,-1-4-320-15,0 2 0 0,-2 1 0 0,2-2 128 16,0 0-128-16,0-2 176 0,-1-2-176 0,1 1 192 16,-2 0-192-16,1-2 0 0,-1-1 0 0,1-1 0 15,0-2 0-15,-1 0 0 0,1-3 0 0,-2 0 128 16,0 0-128-16,1-2-144 0,-1 0 144 0,-1-1-208 31,1-1-560-31,-2-3-96 0,0 1-32 0,-1 2 0 0,1-3-2368 16,0-2-496-16,-2 4-80 0</inkml:trace>
  <inkml:trace contextRef="#ctx0" brushRef="#br1" timeOffset="-116030.09">17474 10346 11055 0,'0'0'976'0,"0"0"-784"0,0 0-192 0,0 0 0 16,0 0 3344-16,0 0 624 0,0 0 128 0,1 6 32 16,3 2-1920-16,0 1-384 0,1 0-80 0,3 2-16 15,2-1-416-15,1 0-96 0,0 2 0 0,6 1-16 16,0-1 80-16,2 2 32 0,-1 2 0 0,1 0 0 16,0-1-192-16,2 3-32 0,1 1-16 0,0 0 0 15,1 1-432-15,1-1-64 0,-1 2-32 0,-1-2 0 16,1 0-256-16,-1 1-48 0,3-1-16 0,-3-2 0 15,-1-1-224-15,-1-1-208 0,0 0 32 0,0-1 16 0,-1 0 352 16,-1 1 64-16,-1-7 0 0,-1 3 16 0,0-2-272 0,1 3 0 16,-3-1 0-16,0-1 0 0,1 1-128 0,-1-2-48 15,-2-2 0-15,-1 1 0 16,2-1-464-16,0-1-80 0,-3 1-32 0,-1-1 0 16,0-2-1376-16,0 0-288 0,-4-1-48 0,-5-3-16 15,0 0-752-15,0 0-160 0</inkml:trace>
  <inkml:trace contextRef="#ctx0" brushRef="#br1" timeOffset="-115498.86">17515 10378 1839 0,'0'0'160'0,"0"0"-160"0,0 0 0 0,-2-6 0 0,-2 0 2880 0,1 3 560 16,3 3 96-16,0 0 32 0,-4-6-1792 0,0 4-368 15,4 2-64-15,0 0 0 0,-6 0 304 0,6 0 64 16,-7 4 16-16,2 1 0 0,0 0-128 0,0 2 0 16,-2 2-16-16,1-3 0 0,-1 2 64 0,1 1 16 15,-2 4 0-15,0 0 0 0,-1 2-224 0,-1 0-32 16,-2 2-16-16,-3 3 0 0,0-1-240 0,-2 5-64 15,-1-3 0-15,-3 2 0 0,-1 2-256 0,-2 1-48 16,-1 3-16-16,-1-1 0 0,0-3-160 0,0 1-32 16,0 0-16-16,0 0 0 0,1 0-272 0,2-2-48 15,-1-3-16-15,3 1 0 0,2-1-224 0,2 1 0 16,0-5 0-16,3 2 0 0,1-3 0 0,1 0-208 16,3-2 32-16,1-1 16 15,1-3-480-15,1 1-112 0,1-5-16 0,1 1 0 16,0-2-1680-16,4-5-352 0,0 0-64 0,0 0-15824 0</inkml:trace>
  <inkml:trace contextRef="#ctx0" brushRef="#br1" timeOffset="-96055.5">30235 3613 29311 0,'0'0'1296'0,"-4"0"272"0,-9-2-1248 0,0 4-320 15,-1-1 0-15,3 5 0 0,2-1 976 0,-3 4 144 0,-2 4 32 0,-3 7 0 16,-2 6 304-16,1 5 64 0,0 4 16 0,2 4 0 16,2 4-784-16,0 4-160 0,-2 2-16 0,4-1-16 15,3-1-176-15,3 0-48 0,0-3 0 0,5-2 0 16,1-5-144-16,1-3-16 0,3-2-16 0,1-4 0 15,2 0-320-15,2-2-64 0,1-1-16 0,2-3 0 32,0-3-1312-32,0-2-272 0,-2-1-48 0,1-3-16 15,-1-4-1136-15,2-4-240 0</inkml:trace>
  <inkml:trace contextRef="#ctx0" brushRef="#br1" timeOffset="-95585.46">30353 3832 24639 0,'0'0'1088'0,"0"0"240"0,0 0-1072 0,0 0-256 15,0 0 0-15,0 0 0 0,0 0 832 0,0 0 96 16,1 13 32-16,-2 4 0 0,-1 3 224 0,-2 1 48 16,-2 1 16-16,1-1 0 15,-1 5-608-15,0 0-128 0,0-3-32 0,1-1 0 0,0-1-160 0,1-1-16 16,1-6-16-16,0-1 0 0,3-13-32 0,0 12-16 15,0-4 0-15,0-8 0 0,0 0 64 0,0 0 16 16,8-7 0-16,0-2 0 0,0-4-48 0,2-3 0 16,1-3 0-16,-1-3 0 0,-1-4-128 0,2 1-16 0,-1 1-128 15,1-2 192-15,-2-4-192 0,0 4 144 0,-1-4-144 0,-1 4 128 16,1 3-128-16,0-1 0 0,-1 0 0 0,-1 4 0 16,-1 3 0-16,-1 5-176 0,-5 3 48 0,1 9 0 15,0 0-112-15,0 0-16 0,0 0 0 0,-1 13 0 16,-2 5 0-16,-1 5-16 0,-1 4 0 0,1 3 0 15,0 1 272-15,1 1-128 0,3-2 128 0,2-3 0 16,2 0 0-16,1-2 0 0,1 0 0 0,4-6 0 16,1-3 320-16,1-3 64 0,1-4 0 0,0 0 16 15,0-5 496-15,0-1 80 0,-1-7 32 0,2 1 0 16,2-3 32-16,-3-5 16 0,-4-2 0 0,-1-2 0 16,0-4-480-16,1 4-112 0,0-5-16 0,0 1 0 15,-5-3-448-15,0 1 0 0,0 0 0 0,-2 1 0 16,0-1-1232-16,-2 2-240 0,-3 1-64 15,1 1 0-15,0 0-1872 0,1 1-384 0</inkml:trace>
  <inkml:trace contextRef="#ctx0" brushRef="#br1" timeOffset="-95413.61">30794 4000 14735 0,'0'0'1312'0,"6"12"-1056"16,0 0-256-16,-3 1 0 0,0 0 2816 0,0 1 512 15,-1-1 112-15,0 0 16 0,-4 4-576 0,1-1-128 16,-2 0 0-16,-1-1-16 0,-1 0-1312 0,1 0-256 16,0 1-48-16,-2-3-16 0,1 0-752 0,1-1-160 15,0-1-16-15,1 0-16 16,2-2-1168-16,1-9-224 0,0 0-48 0,0 0-10272 0,0 0-2048 0</inkml:trace>
  <inkml:trace contextRef="#ctx0" brushRef="#br1" timeOffset="-94960.53">31169 3834 11967 0,'0'0'1072'15,"0"0"-864"-15,0 0-208 0,12 7 0 0,-3 0 3232 0,-4 2 608 16,-5-9 112-16,0 16 16 0,-1-1-1728 0,1 1-336 16,1 1-80-16,-2 1-16 0,-4 2-704 0,0-1-144 15,1 1-16-15,0-1-16 0,-1 2-256 0,-3-3-48 16,-4 1-16-16,0-2 0 0,2-2-336 0,-2-2-64 16,0-2-16-16,1 2 0 0,-2-4-64 0,2 1-128 15,2-6 176-15,0 1-176 0,0-2 160 0,0-3-160 16,1-1 128-16,8 1-128 0,-7-8 0 0,2 0 0 15,0-4-144-15,1 1 144 0,1-2-352 0,2-2 32 16,1 0 16-16,1-4 0 0,2 0-32 0,1-1-16 16,1 2 0-16,2 1 0 0,-1 3 80 0,1 1 16 15,-1 2 0-15,1 5 0 0,-1-1 256 0,-6 7-192 16,9-5 192-16,-9 5-160 0,13 0 160 0,-13 0 176 0,10 7-48 0,-3 0 0 16,1 4 336-16,0 2 64 0,-1 1 16 0,-4 3 0 15,0 1-80-15,0 1-16 0,-1-1 0 0,2-1 0 16,1 0-128-16,1 0-16 0,-1-2-16 0,1 2 0 15,3-1-288-15,1-2 0 0,-4-1 0 0,2-2-144 32,-2 1-1392-32,2-1-256 0,-3-2-64 0,-5-9-14304 0</inkml:trace>
  <inkml:trace contextRef="#ctx0" brushRef="#br1" timeOffset="-94741.58">31553 4195 33231 0,'0'0'1472'0,"0"0"304"0,-6 9-1424 0,1 1-352 15,0-1 0-15,-2 2 0 0,0-2 1040 0,-1 1 144 16,-1 3 32-16,1 0 0 0,-1-2-256 0,1 2-32 16,1-3-16-16,1 2 0 0,-1-2-736 0,1 1-176 15,-1-1 0-15,3-1 0 16,4-9-1760-16,0 0-352 0,0 0-64 0,0 0-13776 0</inkml:trace>
  <inkml:trace contextRef="#ctx0" brushRef="#br1" timeOffset="-94364.83">32018 3935 3679 0,'0'0'160'0,"0"0"32"0,0 0-192 0,0 0 0 0,0 0 0 0,-10 0 0 15,-2 0 6160-15,0 3 1200 0,0 1 224 0,1 0 48 16,-2 1-4320-16,0 1-880 15,0 3-160-15,1 5-32 0,-1 0-912 0,2 2-176 0,2-1-48 0,0 3 0 0,1 1-336 0,3 0-80 16,1-1-16-16,3-2 0 0,1-3-240 0,2 0-48 16,4 0-16-16,0 0 0 0,3 0-224 0,3 0-144 15,1-4 192-15,3-1-192 0,-1-1 128 0,2-1-128 16,2-4 0-16,-3 0 0 0,-1 1-160 0,-1-3-96 16,1 0 0-16,-2 0-16 15,0-4-1776-15,0 3-368 0,0-1-64 0,0-2-9744 16,-2-1-1968-16</inkml:trace>
  <inkml:trace contextRef="#ctx0" brushRef="#br1" timeOffset="-94099.31">32077 3577 20271 0,'0'0'1792'0,"0"0"-1424"0,0 0-368 0,0 0 0 15,0 0 2368-15,0 0 384 0,0 0 96 0,0 0 16 16,0 0-528-16,4 8-96 0,-6 2-32 0,0 2 0 16,-1-1-1392-16,-1 2-288 0,-1 2-48 0,0 0-16 15,1 1-464-15,-1 1 0 0,1-1 0 0,0-1-160 16,1 0-1360-16,2-2-272 0,0-5-48 0,-1 1-16 15,2-9-1808-15,0 0-368 0</inkml:trace>
  <inkml:trace contextRef="#ctx0" brushRef="#br1" timeOffset="-93927.45">32250 3583 23839 0,'0'0'1056'0,"-9"11"224"0,1 2-1024 0,0-2-256 15,-1 4 0-15,1-2 0 0,1 0 416 0,0 1 32 16,0-1 16-16,2-1 0 0,0 1-464 0,2-1 0 16,1-2-128-16,2-10-11136 0</inkml:trace>
  <inkml:trace contextRef="#ctx0" brushRef="#br1" timeOffset="-93630.54">32366 3290 27871 0,'-4'-12'1232'0,"2"4"256"0,-1 2-1184 0,-2 1-304 0,1-2 0 0,-1 3 0 15,-1 2 704-15,6 2 64 0,0 0 32 0,0 0 0 16,-9 1-256-16,9-1-48 0,-5 12-16 0,0-2 0 16,1 3-480-16,1 3 0 0,1 1 0 0,2 1-160 15,2 1 160-15,1 0 0 0,0-5-144 0,2 2 144 16,3 1 0-16,-1-3 192 0,1-2-32 0,3-2 0 0,-1-3 432 15,-1-2 96-15,-9-5 16 0,12 4 0 0,-12-4 160 16,13-2 32-16,-3 0 16 0,-2-3 0 0,0-4-208 0,-1-1-32 16,-2 1-16-16,0-1 0 0,-2-2-320 0,-1 0-64 15,0-1-16-15,-2-1 0 0,-2 0-256 0,1-1 0 16,-2 0 0-16,-1-2 0 16,-1 1-1280-16,0-2-256 0,0 2-48 0,0 1-15312 15</inkml:trace>
  <inkml:trace contextRef="#ctx0" brushRef="#br1" timeOffset="-93255.58">32691 3436 4607 0,'8'12'400'0,"-5"-2"-400"0,1 6 0 0,3 5 0 16,2 5 5120-16,3 0 960 0,-1 4 176 0,3 2 32 15,-1 2-3632-15,1 4-736 0,-1 0-128 0,0 2-48 0,0 3-560 0,0 0-112 16,-1 2-32-16,-3-1 0 0,-3 0-400 0,0 1-96 16,-1-2-16-16,-5 1 0 0,-4 3 96 0,-1-2 16 15,-3-2 0-15,-1-2 0 0,-3-3 64 0,-2-2 0 16,-2-1 16-16,0-1 0 0,-2-1-352 0,-1 1-80 16,-4-2-16-16,3-2 0 15,0-2-848-15,0 0-192 0,1 0-16 0</inkml:trace>
  <inkml:trace contextRef="#ctx0" brushRef="#br1" timeOffset="-67830.27">22678 9802 16575 0,'21'-27'1472'0,"-21"27"-1168"0,0 0-304 0,0 0 0 16,-5 0 3136-16,5 0 576 0,0 0 128 0,0 0 0 15,0 0-2416-15,0 0-480 0,0 0-112 0,9-4 0 16,5 2-464-16,2 1-96 0,2-3-16 0,2 3 0 15,1 0-16-15,1 1-16 0,-1 0 0 0,-2 0 0 16,-1 0 32-16,1 0 0 0,-2 0 0 0,-4 1 0 0,-3-1 128 0,-10 0 16 16,8 0 16-16,-8 0 0 0,0 0-96 0,0 0 0 15,0 0-16-15,-5 8 0 0,-2-1-32 0,-2 1 0 16,-3 0 0-16,1 0 0 0,-2-2-144 0,0 1-128 16,1-1 144-16,0 1-144 0,2-4 144 0,0 1-144 15,3-2 128-15,0 2-128 16,2-4-272-16,5 0-144 0,0 0-32 0,0 0 0 15,0 0 16-15,0 0 0 0,8 12 0 0,2 0 0 0,2 1 176 0,2-3 16 16,1 2 16-16,0-1 0 0,2 1 224 0,1-1-176 16,-1-1 176-16,2 3-160 0,-5-1 352 0,2 1 80 15,-2 0 16-15,-2 1 0 0,-3 2 384 0,-3 2 80 16,-2-2 16-16,-2 1 0 0,-4-2 128 0,0 4 16 16,-6-2 16-16,-3 0 0 0,0-2-288 0,-2 1-64 0,-3-1-16 0,-1 0 0 15,0-5-368-15,-4 3-64 0,0 0 0 0,1 0-128 16,-3-2 0-16,1-1 0 0,1-3-160 0,-1-1 160 31,0-1-1600-31,1-3-192 0,2-5-32 0,-1-2-16 16,0-4-1760-16,2-3-368 0</inkml:trace>
  <inkml:trace contextRef="#ctx0" brushRef="#br1" timeOffset="-67392.85">22822 9477 10127 0,'-4'-8'896'16,"-2"1"-704"-16,0-2-192 0,-3 1 0 0,-3 1 3872 0,-2 2 736 16,1 0 160-16,-4 1 32 0,-2 0-2432 0,0 1-496 15,-3 2-80-15,-2 4-32 0,1 1-560 0,-2 5-112 16,0 2-32-16,1 6 0 0,-3 4-624 0,1 4-128 16,2 4-32-16,0 2 0 0,2 5-272 0,1 2 0 15,3 4 0-15,2 1-144 0,4 5 144 0,5 4 0 16,4 1-144-16,4-1 144 0,5-3 0 0,3-1-176 15,8-1 176-15,2-2-128 0,5-4 128 0,3 1-208 16,2-1 80-16,3-5 128 0,5-3-240 0,1-3 80 16,1-7 16-16,2-1 0 0,0-6 144 0,1-4 0 15,1-4 0-15,2-3 0 0,2-5 0 0,1-3 0 16,-2-1 0-16,-2-9 0 0,-1-2 320 0,-2-5 64 16,-5-2 0-16,-2-6 0 0,-2-2 384 0,-5-1 96 0,-4-3 16 15,-3-1 0-15,-3-1-48 0,-4-1-16 0,-4-1 0 0,-2 2 0 16,-5-2-32-16,-4 1 0 0,-6 1 0 0,-5-1 0 15,-4 4-144-15,-5-3-16 0,-5 2-16 0,-2 2 0 16,-7-2-368-16,-1 3-80 0,-5 2-16 0,0 3 0 16,-1 2-288-16,3 7-64 0,-1 1-16 0,3 2 0 31,2 4-1008-31,3 4-208 0,3 0-32 0,4 4-12224 0,3 2-2448 0</inkml:trace>
  <inkml:trace contextRef="#ctx0" brushRef="#br1" timeOffset="-59624.17">24060 10407 23951 0,'0'0'1056'0,"0"0"224"0,-6 4-1024 0,6-4-256 0,0 0 0 0,0 0 0 16,0 0 1168-16,0 0 176 0,0 0 48 0,0-7 0 16,2-3-304-16,2-3-48 0,3-4-16 0,2-3 0 15,4-3-560-15,1-3-112 0,0-3-32 0,2-2 0 16,-2-2-320-16,1-1 144 0,0-2-144 0,2-1 0 16,-2 1 128-16,-1 2-128 0,-1-1 0 0,0-1 0 15,-1 0 128-15,-2 2-128 0,-1-1 0 0,-1 2 0 16,-1 1 0-16,-1 3 0 0,0 0 128 0,-1 5-128 15,-1 1 0-15,1 6 0 0,-1 3 0 0,0 5 0 0,-2 2 256 16,-2 7-64-16,0 0-16 0,7 7 0 0,-2 5 64 16,3 6 16-16,1 5 0 0,1 10 0 0,1 4-256 0,-2 6 128 15,0 3-128-15,0 5 0 0,0 1 128 0,2 1-128 16,-1-1 0-16,2-1 0 0,-3-6 0 0,1-2-192 16,0-6 16-16,0-2 0 15,-1-2-1936-15,0-3-384 0,-2-4-64 0</inkml:trace>
  <inkml:trace contextRef="#ctx0" brushRef="#br1" timeOffset="-59154.19">24217 10087 32415 0,'-8'-7'1440'0,"8"7"288"0,0 0-1376 0,0 0-352 0,0 0 0 0,0 0 0 15,6-4 800-15,2 1 96 0,1 3 0 0,3 0 16 16,1 0-400-16,3 0-64 0,-1 3-32 0,4 1 0 15,0-3-416-15,3 3 0 0,0 0 0 0,3 0 0 32,0 0-336-32,1 2-112 0,1-2 0 0,2 3-16 15,0-1-1968-15,1 3-384 0,0 2-64 0,-2-4-32 16,0 1 1024-16,-2 0 208 0,-1-1 32 0,-2 0 16 16,1-1 224-16,-6-2 32 0,-3-2 16 0,-2-1 0 0,-2-1 1360 0,-1-1 240 0,-3 1 64 0,-7 0 16 15,0 0 976-15,4-6 208 0,-2-4 32 0,-2 4 16 16,0 6 112-16,-2-7 32 0,-3 2 0 0,-2 3 0 15,-2-4-320-15,-2 5-64 0,-2-1-16 0,0 4 0 16,-1 1-544-16,1 3-112 0,0 2-32 0,1 2 0 16,2 1-352-16,1 2-80 0,1 3-16 0,4 1 0 0,4 0-160 0,4-1 160 15,0 1-160-15,2 2 160 0,3-5-160 0,2 2 0 16,2-3 0-16,3-4 0 0,2 0 0 0,-1-1 192 16,0-3-192-16,0 0 192 0,1-5 160 0,-1-4 32 15,-2-6 16-15,2-3 0 0,-1 0 464 0,-2-3 96 16,1-1 0-16,-3-4 16 0,-3-1-352 0,-4-1-80 15,-1-2-16-15,-3-2 0 0,-1-1 32 0,-3-2 0 16,-2 4 0-16,-1-4 0 0,-2 1-320 0,-1 1-64 16,-2-1-16-16,1-1 0 0,-2-1-352 0,0 2-80 15,2-1-16-15,0 4 0 16,-1-1-1600-16,3 6-320 0,2 3-64 0,2 5-9248 0,3 6-1856 0</inkml:trace>
  <inkml:trace contextRef="#ctx0" brushRef="#br1" timeOffset="-58856.09">25149 9966 20271 0,'0'0'1792'0,"-6"7"-1424"0,0 2-368 0,-3 3 0 16,-2-2 2272-16,-2 3 384 0,0 3 80 0,0 1 16 16,0 2-960-16,0 5-176 0,3 2-32 0,2 1-16 15,3 3-608-15,2 0-112 0,3-1-16 0,4-2-16 16,4-1-816-16,1-1-400 0,3-3 32 0,2-1 16 0,3-4 352 0,3-3 0 15,0-2 0-15,3-4 0 16,-1-4 144-16,1-3 0 0,-2-4 0 0,-1-3 0 0,-2-4 384 0,0-4 80 16,-1 0 16-16,-1-3 0 0,-3-5 48 0,-1-3 16 15,-2-1 0-15,-1-13 0 0,-1 1 0 0,-3 0 0 16,-1 1 0-16,-3-1 0 0,-2 0-48 0,-3-1-16 16,-2-1 0-16,-2-1 0 0,-3 1-368 0,0 1-80 15,-5 1-16-15,2 3 0 0,-1 1-400 0,1 2-80 16,0 2 0-16,1 7-16 15,1 3-1824-15,1 3-352 0,2 7-80 0,1 3-15664 0</inkml:trace>
  <inkml:trace contextRef="#ctx0" brushRef="#br1" timeOffset="-58496.73">26262 9991 21183 0,'-8'-14'1888'0,"3"6"-1504"0,-1 0-384 0,-1 1 0 15,-3 0 3904-15,-1 1 704 0,-2 0 128 0,-1-2 48 16,-2 2-3744-16,-2 0-736 0,1 5-160 0,0 1-16 16,1 1 272-16,3 5 64 0,2-4 16 0,0 5 0 15,1 2-480-15,2 3 0 0,1 2-128 0,5-4 128 0,0 2-240 16,4-2 64-16,4 4 16 0,1-1 0 0,-1 1-160 0,5-1-16 15,3 3-16-15,3-3 0 0,3 0 176 0,2 0 48 16,1 0 0-16,3-2 0 0,-1 1 128 0,-1 1 0 16,-1-1 0-16,-2 1-128 0,-4-1 128 0,-2 1 128 15,-2 1-128-15,-3-1 176 0,-4-1 400 0,-2 0 64 16,-4 1 32-16,0 0 0 0,-4 0 192 0,-2 0 32 16,-5-1 16-16,-1 1 0 0,-2-2-480 0,1 1-112 15,-1-3 0-15,-1-1-16 0,0-2-304 0,0 0-224 16,2-2 32-16,2-2 16 15,0-2-2784-15,2-2-560 0,1-2-128 0</inkml:trace>
  <inkml:trace contextRef="#ctx0" brushRef="#br1" timeOffset="-58293.68">26584 9795 1839 0,'0'0'160'16,"0"0"-160"-16,0 0 0 0,8 10 0 0,-3 0 7040 0,-2 4 1360 0,-3 5 288 0,0 4 48 15,-2 4-5952-15,1 6-1184 0,-1 1-256 0,-1 2-32 16,0 2-416-16,2 3-64 0,0-5-32 0,1 2 0 16,0-3-544-16,1-1-128 0,2 0 0 0,1-12-128 15,-2 0 0-15,1-1-176 0,-1-1 0 0,1 8 0 16,0-5-2416-16,-1-5-480 0,1-5-112 0</inkml:trace>
  <inkml:trace contextRef="#ctx0" brushRef="#br1" timeOffset="-58121.88">26508 10177 28271 0,'-5'-13'1248'0,"4"4"272"0,-2 0-1216 0,3-3-304 16,2 3 0-16,0 0 0 0,1 3 1664 0,2-5 288 15,3 3 48-15,2 1 16 0,-1-1-608 0,6 1-112 16,3 1-16-16,0 0-16 0,-2 0-560 0,4 1-128 16,0 2 0-16,3-2-16 0,-1 4-560 0,2-3 0 15,5 2 0-15,-3 1 0 16,-4 1-1344-16,1 1-384 0,-1 1-80 0,2-1-15088 0</inkml:trace>
  <inkml:trace contextRef="#ctx0" brushRef="#br1" timeOffset="-57495.26">27030 10275 1839 0,'6'-15'160'0,"-3"7"-160"0,0-1 0 0,-1-2 0 16,0 1 5184-16,0-2 992 0,1-1 208 0,-2 0 32 16,-2 1-3936-16,-2 2-800 0,-1 1-144 0,0-3-48 15,0 4-64-15,-1 2-16 0,-3-1 0 0,2 3 0 16,-1-1-432-16,1 4-80 0,-2-2-32 0,-1 6 0 15,-3 1-288-15,2 3-64 0,1 4-16 0,0 3 0 16,-3 0-112-16,3 5 0 0,2 0-16 0,2 2 0 16,2 0-112-16,3 1 0 0,2-2-16 0,2-2 0 15,3 0-240-15,4-1 0 0,1-3 0 0,1 0 0 16,0-4 0-16,1 2 0 0,3-6 0 0,-1-2 0 16,-2-1-1216-16,2-2-176 0,0-2-32 0,0-2-16 15,-2-1-1360-15,1-2-272 0,-1-3-48 0</inkml:trace>
  <inkml:trace contextRef="#ctx0" brushRef="#br1" timeOffset="-57229.67">27244 10116 23327 0,'0'0'1024'0,"0"0"224"0,0 0-992 0,5 9-256 16,0 6 0-16,-1-1 0 0,0 4 1216 0,1 2 192 16,-1 2 32-16,0 0 16 0,0 2-256 0,1-2-48 15,-2 1-16-15,1-1 0 0,-2-5-96 0,1 0-16 16,0 0 0-16,0-4 0 0,3-1-192 0,-4-3-32 15,0 0-16-15,-2-9 0 0,0 0 32 0,0 0 0 0,0 0 0 0,0 0 0 16,0 0 256-16,3-10 48 0,0-2 16 0,0-2 0 16,-2-2-704-16,3-1-144 0,1-2-32 0,2-2 0 15,-1-1-256-15,2-2 0 0,0 1 0 0,0-1 0 16,-2-2 0-16,2 1 0 0,-2 4 0 0,1 2 0 31,0 1-768-31,0 1-96 0,2 1-32 0,3-2 0 16,0 6-448-16,0 4-80 0,-2 3-32 0,1 4 0 15,-11 1-1392-15,13 4-288 0,0 2-48 0,0 1-16 16,-2 2-128-16,0 0-16 0</inkml:trace>
  <inkml:trace contextRef="#ctx0" brushRef="#br1" timeOffset="-56698.47">27662 10217 9215 0,'0'0'816'16,"0"0"-656"-16,0 0-160 0,0 0 0 15,0 0 2560-15,0 0 464 0,0 0 112 0,0 0 0 0,7-4-1280 0,1 0-256 16,-8 4-48-16,6-7-16 0,-1 1-208 0,1-3-48 15,-1 1-16-15,-5 8 0 0,4-11-160 0,0 2-16 16,0 3-16-16,-1-3 0 0,0-2-176 0,-2 3-48 16,-1 0 0-16,0 8 0 0,0 0 112 0,-5-7 0 15,0-3 16-15,5 10 0 0,-7-6-112 0,7 6-32 16,-10-3 0-16,1 3 0 0,-2 3-144 0,1 1-48 16,-2 2 0-16,4 1 0 0,-1 2-208 0,-2 8-48 15,0 3-16-15,3 0 0 0,2 3-240 0,1-1-128 16,1 0 160-16,2-8-160 0,5 1 0 0,0 0 0 15,-1 2 0-15,6 3 0 16,2-3-448-16,2-2-48 0,1-2 0 0,0 2 0 16,2-9-1168-16,0 1-224 0,2-2-48 0,1-1-16 15,1 0-304-15,-1 0-64 0,-1-4-16 0,-1-3 0 16,-1 0 624-16,1 1 128 0,-2-1 32 0,-2-1 0 16,2-2 80-16,-2-1 0 0,0 1 16 0,-4 1 0 0,-1-3 1328 0,0 0 256 0,-2-1 48 0,2 0 16 15,-1-3 1024-15,1-2 192 0,-5 1 64 0,0 0 0 16,-4-2 112-16,1 2 16 0,-2 1 16 0,1 2 0 15,-1 2-272-15,3 8-48 0,-5-6-16 0,5 6 0 16,0 0-496-16,-9 0-96 0,0 2-32 0,2 5 0 16,2 2-288-16,1 1-64 0,0 2-16 0,4-2 0 15,0 2-112-15,1 0-32 0,2 0 0 0,1-1 0 16,1 1-16-16,3 1 0 0,0-2 0 0,1-1 0 16,-1-1 48-16,1-2 0 0,1-3 0 0,-1-2 0 15,-1 0 80-15,1-4 32 0,2-2 0 0,-2-1 0 16,-1-1-96-16,-2-2 0 0,-1-3-16 0,1 2 0 0,-1-3-176 15,-1-2 192-15,-6 1-192 0,0 0 192 0,-1 0-432 0,-1 0-80 16,-1-1 0-16,0-1-16 16,-2 1-3056-16,1 2-592 0,1 2-128 0</inkml:trace>
  <inkml:trace contextRef="#ctx0" brushRef="#br1" timeOffset="-56417.28">28370 10130 6447 0,'0'0'576'0,"0"0"-576"16,0 0 0-16,0 0 0 0,-8 2 6000 0,-2-1 1088 16,-3 2 208-16,0 1 64 0,-1 2-4512 0,-2 1-896 0,-1 0-176 0,1 5-48 15,1 1-368-15,2 2-80 0,1-2 0 0,1 1-16 16,4 2-512-16,-1-2-112 0,3 0 0 0,2 2-16 16,2 0-368-16,3 1-80 0,3-1-16 0,2 0 0 15,1-2-160-15,1-1 0 0,0-1 0 0,3-1 0 16,2-2 0-16,3-1 0 0,-3-2-128 0,2-1 128 15,0-1-272-15,2-4 16 0,0-2 0 0,-2-1 0 32,-3-1-1552-32,1 0-304 0,2-5-64 0,-2-1-16 15,-2-1-1776-15,0-2-336 0</inkml:trace>
  <inkml:trace contextRef="#ctx0" brushRef="#br1" timeOffset="-55884.6">28597 9927 28447 0,'0'0'1264'0,"7"-6"256"0,-7 6-1216 0,0 0-304 15,0 0 0-15,0 0 0 0,0 0 1536 0,6 14 256 16,-2 4 64-16,-3 3 0 0,-1 2-32 0,0 4 0 16,-1 3 0-16,0 0 0 15,-1-3-496-15,0 2-112 0,0-3 0 0,0 0-16 0,-1-1-688 0,2-2-128 16,-2-5-16-16,1 0-16 0,2-1-224 0,0-4-128 16,2-2 160-16,1-1-160 0,-3-10 0 0,3 9 0 15,-3-9 0-15,0 0 0 0,0 0 0 0,0 0-288 16,0 0 64-16,10-1 16 15,-10 1-192-15,10-10-48 0,-2-1 0 0,0 0 0 16,-1-2-112-16,-1-2-16 0,2-3-16 0,0 1 0 16,0-1-32-16,-1 1 0 0,3-1 0 0,-1 1 0 0,0 1 208 0,0 2 32 0,-1 3 16 0,0 5 0 15,-1 2 368-15,-7 4 0 0,0 0 0 0,0 0 0 16,11 9 0-16,-3 4 320 0,-3 1-48 0,0 2 0 16,0 2 112-16,2-1 32 0,1 3 0 0,3-5 0 15,0 0-176-15,2-1-48 0,1 2 0 0,0-3 0 16,0-3-192-16,0-1 176 0,2-1-176 0,0-1 160 15,3-2-160-15,-2 0 192 0,-2-2-192 0,1 0 192 16,0-3-48-16,-1-1 0 0,2-5 0 0,-2-1 0 16,-2 1-144-16,1-1 192 0,-2-2-192 0,-1-1 192 15,-2-3-64-15,-1-1-128 0,0 1 192 0,-3 0-64 16,-1-1-128-16,-1 1 192 0,-4 1-192 0,1 1 192 16,-2 0-32-16,0-2 0 0,-2 5 0 0,4 8 0 0,0 0 368 15,-8-4 80-15,-1 2 16 0,9 2 0 0,-11 4-128 0,2 3-32 16,0 4 0-16,1 2 0 0,2 1-144 0,-1 1-16 15,2-1-16-15,4 2 0 0,2-1-288 0,2 1 160 16,-1 0-160-16,3 1 128 0,3-1-128 0,3 0 0 16,3-2-160-16,2-1 160 15,1-1-592-15,1-1-32 0,0-5 0 0,3 1 0 16,1-6-1872-16,2 0-384 0,0-2-80 0,1-3-9488 16,0-2-1888-16</inkml:trace>
  <inkml:trace contextRef="#ctx0" brushRef="#br1" timeOffset="-55447.16">29618 10097 8287 0,'0'0'736'0,"0"0"-592"0,0 0-144 0,0 0 0 16,0 0 5104-16,0 0 976 0,0 0 208 0,0 0 48 15,0 0-4016-15,-1 15-784 0,-3 1-176 0,0 2-16 16,-1-2-48-16,-1 1 0 0,1 0 0 0,0-3 0 16,1-1-672-16,1 0-144 0,1-2-32 0,2-1 0 15,0-2-256-15,0-8-64 0,2 6-128 0,-2-6 192 16,0 0-192-16,0 0 0 0,0 0 0 0,11-2 0 15,-2-4 0-15,0 0 0 0,-1-4 0 0,0-1 0 16,2 1-512 0,1-3 16-16,-2 0 0 0,0 0 0 15,0-1-144-15,-1 3-48 0,0-2 0 0,-1 1 0 0,1 2 256 0,0 0 48 0,-8 10 16 0,8-7 0 16,-8 7 368-16,0 0 192 0,0 0-32 0,0 0 0 16,0 0 608-16,9 6 112 0,-9-6 16 0,5 12 16 15,-2 0-176-15,-1 1-32 0,0-2-16 0,0 1 0 0,0-1-64 0,-2-11-16 16,4 11 0-16,-4-11 0 0,5 8-352 0,-5-8-64 15,9 7 0-15,-9-7-16 0,10 2-176 0,2-3 0 16,0-2 144-16,1-2-144 0,-3-1 0 0,2-2 0 16,1-1 0-16,-1-1 0 0,-1 0-288 0,3 0 32 15,0-1 0-15,0 1 0 0,-1-2 0 0,3 2 0 16,1-3 0-16,-3 2 0 0,-1 5 256 0,-1-1-192 16,0 4 192-16,-12 3-160 0,0 0 160 0,13 7 256 15,-2 2-64-15,-1 3-16 0,-5 2 464 0,1 1 80 16,1 0 32-16,1 2 0 0,-1 3-208 0,3-1-32 15,-3 0-16-15,4-1 0 0,1-3-352 0,2 4-144 16,0-6 128-16,2-2-128 16,2-1-784-16,2-1-240 0,1-5-64 0,-1 1-19680 0</inkml:trace>
  <inkml:trace contextRef="#ctx0" brushRef="#br1" timeOffset="-47191.32">23750 11214 30399 0,'0'0'2704'0,"-8"5"-2160"0,-4-2-544 0,3 2 0 0,1 4 1584 0,0 3 208 0,-1 3 32 0,-1 5 16 0,-3 0-688 0,1 4-144 16,2 5-32-16,-1 4 0 0,1 4-272 0,-1 9-48 15,2 5-16-15,1 2 0 0,3 2-496 0,3-1-144 31,0-4 0-31,5-3 0 0,2-2 0 0,0-8-208 0,1-3 16 0,0-2 16 16,1-4-1472-16,0-3-288 0,3-3-64 0,0-4-9328 16,3-3-1856-16</inkml:trace>
  <inkml:trace contextRef="#ctx0" brushRef="#br1" timeOffset="-46925.72">24014 11327 27647 0,'-5'-18'2448'0,"5"18"-1952"0,-2 5-496 0,-2 2 0 16,0 1 1424-16,1 1 192 0,-1 0 48 0,-1 1 0 16,-1-1-448-16,-2 3-96 0,0 4-16 0,0 3 0 15,0 3-416-15,0 7-96 0,-2 5-16 0,2 3 0 16,2 3-400-16,-1 2-176 0,3-2 128 0,0 1-128 16,2-4 224-16,2-4-32 0,0-4-16 0,2-6 0 15,1-1 48-15,2-3 16 0,2-4 0 0,3-3 0 16,-3-7 176-16,2 0 32 0,1 3 16 0,2 0 0 15,2-2-16-15,-1 1-16 0,2-3 0 0,0 0 0 16,5-3-272-16,2 2-160 0,-1 1 192 0,1-3-192 16,0 2-896-16,0-1-304 0,1-4-48 0,1-1-16 15,1-2-1936-15,0-2-384 0</inkml:trace>
  <inkml:trace contextRef="#ctx0" brushRef="#br1" timeOffset="-46767.26">24450 11731 13823 0,'0'0'608'0,"0"0"128"0,-5 2-592 0,5-2-144 16,0 0 0-16,0 0 0 0,0 0 5104 0,0 0 976 15,0 0 208-15,0 0 48 0,0 0-4288 0,8 1-832 16,2-1-192-16,2 0-16 16,1-1-1008-16,1 2 0 0,2 2 0 0,2-1-208 31,2 1-2320-31,0-1-464 0,3 2-80 0</inkml:trace>
  <inkml:trace contextRef="#ctx0" brushRef="#br1" timeOffset="-46329.84">25040 11690 6447 0,'0'0'272'0,"0"0"80"15,0 0-352-15,-2-3 0 0,-3-6 0 0,-1 2 0 16,0 4 5120-16,1-3 944 0,5 6 192 0,-8-4 32 0,0-1-3920 0,0 3-800 15,0 2-160-15,-1 0-16 0,-2 1-592 0,-1 3-112 16,-1 1-32-16,0 3 0 0,1 4-208 0,0-1-32 16,2 2-16-16,1 3 0 0,1 1-256 0,1 1-144 15,2 2 160-15,1 1-160 0,2-7 0 0,3 2 0 16,2-1 0-16,2 0 0 0,1-2 0 0,2-4 0 16,1 0 0-16,4-3 0 0,4 0 0 0,-1-4 0 15,-2-2 0-15,2-1 0 0,1-2-176 0,1 1 32 16,0-2 0-16,-1 0 0 0,-1-1 16 0,-2-6 0 15,-1 0 0-15,-2-1 0 0,0 3 128 0,0-2 0 16,-3-2 0-16,-2 0 0 0,-1 0 0 0,-1 0 0 16,-1 0 0-16,-2-1 0 0,-1-2 288 0,-1 2-16 15,0 5 0-15,-2 1 0 0,0 1 368 0,1 2 80 0,2 5 16 16,0 0 0-16,0 0-64 0,0 0-16 0,-4 8 0 16,1 4 0-16,2-2-352 0,0 4-80 0,1 2-16 0,0 0 0 15,2-3-208-15,1 4 128 0,0-2-128 0,0 1 0 16,3-4 0-16,0 1 0 0,2 1 0 0,0 2-160 31,0-3-544-31,1-2-96 0,4-1-32 0,-1-3 0 16,-1-1-2240-16,0-1-448 0,-2 0-80 0</inkml:trace>
  <inkml:trace contextRef="#ctx0" brushRef="#br1" timeOffset="-45829.87">25450 11610 18431 0,'0'0'1632'0,"0"0"-1312"16,-5 7-320-16,1 1 0 0,1 1 3488 0,1 1 624 15,-1-3 128-15,0 4 32 0,1 8-2320 0,0-1-464 16,1-3-80-16,2 2-32 0,1 3-800 0,-1 2-176 16,0 4-16-16,3-4-16 0,1-6-368 0,-1 0 0 15,0 1 0-15,1 0 0 0,2-6 0 0,1 0 0 16,0-5 0-16,-1-1 0 0,0-1-240 0,-7-4 48 15,8 0 0-15,-8 0 0 0,0 0 192 0,6-2-176 16,1-3 176-16,1-6-160 0,-4-5 160 0,-1 5 0 16,1 3 0-16,-1-4 0 0,0-5 0 0,-3 3 128 15,1 1-128-15,2 1 128 0,-1 0 0 0,1 2 16 0,1-2 0 0,0 3 0 16,-1-4 144-16,1 0 32 0,0 3 0 0,0-1 0 16,0-1 224-16,1 5 48 0,-5 7 16 0,0 0 0 15,0 0-160-15,8 10-16 0,-3 3-16 0,-1 0 0 16,3 4-224-16,-2 0-32 0,0-3-16 0,0 1 0 15,-1-4-16-15,0 0 0 0,1-2 0 0,3 0 0 16,-8-9-128-16,8 3 0 0,0 1 0 0,0-8-176 16,0-5 176-16,-2 1 0 0,1 4 0 0,-1-4 0 15,1-5 0-15,-2 0 0 0,1 1 0 0,1-1 0 16,-2-1 0-16,2 0 0 0,-2-1 0 0,0 1 128 16,2 2-128-16,-2-4 0 0,0 3 0 0,3 3 0 15,-2 0 0-15,1 0 0 0,-1 3 0 0,-2-1 0 16,-4 8 0-16,0 0 0 0,0 0 0 0,0 0-128 15,7 0 128-15,-1 5-128 0,-6-5 128 0,7 9-128 16,-1 2-192-16,1 2-48 0,-2-3 0 0,0 3 0 16,3 0-2592-16,0-4-528 0,-3-1-96 0,3 0-12256 15</inkml:trace>
  <inkml:trace contextRef="#ctx0" brushRef="#br1" timeOffset="-45689.3">26008 11728 16575 0,'0'0'1472'0,"1"13"-1168"15,-1 1-304-15,0 2 0 0,0-1 3184 0,1 2 576 16,1-3 112-16,0 0 32 0,2-3-2608 0,3 0-512 16,-7-11-96-16,6 9-32 0,2-1-656 0,0-2 0 15,-8-6-256-15,0 0-9440 16,9 7-1888-16</inkml:trace>
  <inkml:trace contextRef="#ctx0" brushRef="#br1" timeOffset="-45094.4">26077 11625 24351 0,'0'0'1088'0,"0"0"208"0,0-7-1040 0,0-1-256 0,1-1 0 0,1 3 0 16,0-1 688-16,-2 7 80 0,5-4 0 0,2 2 16 15,-7 2-416-15,9 1-96 0,-9-1-16 0,13 8 0 16,0-2-256-16,-2 5 0 0,2 2-176 0,-3 1 176 16,-1 3 0-16,2 1 0 0,0-1 0 0,-2 1 0 15,-1 2 368-15,-3-2 80 0,1 0 0 0,-1 1 16 16,0 2 304-16,-1-5 64 0,0 0 16 0,0-3 0 15,0 2-448-15,1-5-80 0,-1-1-32 0,0-2 0 16,1-4-112-16,0 0-32 0,-5-3 0 0,7 0 0 0,-7 0-144 16,6-6 192-16,2-2-192 0,0-4 192 0,1-2-192 0,-1-2 0 15,0-4 144-15,-2 0-144 0,-1-3 0 0,-1 3 0 16,0-1 0-16,0 0 0 0,-1 0 0 0,-1 4 0 16,1 3 0-16,-3 5-128 0,1 2 288 0,-1 7 64 15,0 0 16-15,0 0 0 0,-1 9 160 0,1 3 48 16,0 1 0-16,0 0 0 0,0 3-144 0,1 2-32 15,2 1 0-15,2 1 0 0,0-2-144 0,1 1-128 16,1-1 144-16,2-3-144 16,3-2-352-16,1 1-160 0,0-5-48 0,2 0 0 15,0-1-512-15,2-3-96 0,-2-4-32 0,0-1 0 16,1-1 176-16,-2-2 16 0,1 1 16 0,-2-2 0 0,-4-5 768 0,0-1 224 0,-1 0 0 0,-2 0 0 16,-1-1 448-16,-1-1 224 0,-1 1 32 0,-2 0 16 15,-1 2 368-15,-1-3 64 0,-2 2 0 0,1 2 16 16,-1 2-192-16,-1 0-32 0,-1 2-16 0,5 4 0 15,-8-2-544-15,8 2-96 0,-8 1-32 0,3 4 0 16,1 2-256-16,3 5 0 0,1-2-128 0,4 3 128 16,-3-2-176-16,4 2 176 0,3 1-192 0,1-2 192 15,2-5-176-15,2 1 176 0,1-1-160 0,3-2 160 16,3-2-176-16,-2-1 176 0,-1 0-192 0,0-4 192 16,1 0 0-16,-2-5 176 0,-2-1 0 0,-2-1 0 15,-3-3 608-15,-3 1 128 0,-2-4 32 0,-1 4 0 16,-3-5 64-16,-3 2 16 0,-1 1 0 0,-2-3 0 15,-3 2-432-15,-3-5-80 0,-2 4 0 0,-1-1-16 0,0 0-496 0,-4 2 0 16,0 1 0-16,-1 0-14096 16,1 3-2736-16</inkml:trace>
  <inkml:trace contextRef="#ctx0" brushRef="#br1" timeOffset="-44422.63">27674 11618 11055 0,'0'0'976'0,"-7"0"-784"16,1 0-192-16,-1 4 0 0,-3-3 4944 0,1 3 944 15,0 0 192-15,-2 3 48 0,0 2-4064 0,-1 2-800 16,-1 2-176-16,0 3-16 0,1-2-560 0,2 3-96 16,-1 2-32-16,2-2 0 0,3 0-384 0,0-1 0 15,4 1 0-15,0-4 0 0,2-1 0 0,3-1 0 16,2-5 128-16,0 1-128 0,2-2 0 0,0-1 0 15,2-2 0-15,0-3 0 0,1-1-128 0,1-4-64 16,-1 0-16-16,2-2 0 0,0 0 16 0,-1-4 0 16,1 1 0-16,0-2 0 0,-2-2 192 0,-1 1 0 15,-2 0-160-15,-1-3 160 0,1 4 0 0,-2 0 0 16,-2 0 0-16,-2 2 0 0,0 5 0 0,-1-1 0 0,-1 2 128 0,1 5-128 16,0 0 384-16,0 0 0 0,-5 5 0 0,-2-1 0 15,-1 3-64-15,2 0 0 0,1 4-16 0,1 0 0 16,0 4-304-16,1 0 0 0,2 1 0 0,2 1 0 15,2-1-144-15,2-1-96 0,2 0-16 0,2-1 0 32,-1-1-640-32,3-1-144 0,4-2-32 0,0 1 0 15,3-5-1296-15,2 1-272 0,0-2-48 0,-1-2-5984 0,1-1-1184 0</inkml:trace>
  <inkml:trace contextRef="#ctx0" brushRef="#br1" timeOffset="-44250.84">28008 11677 11967 0,'-4'-13'1072'0,"1"7"-864"0,-1 1-208 0,0 3 0 16,-1-2 3184-16,0 2 592 0,5 2 112 0,-7 3 16 0,0 1-1600 0,-1 2-320 16,0 4-64-16,1-3 0 0,1 5-448 0,1-3-64 15,3 3-32-15,1 1 0 0,1 0-896 0,3 0-176 16,1-2-48-16,1 0 0 0,1 2-256 0,2-2 0 16,1-1 0-16,2 1 0 0,2-1-208 0,0 0 48 15,1 0 16-15,-1-3 0 16,2 1-784-16,-2-1-160 0,0-3-16 0,0-2-16 15,0 0-2544-15,0-2-512 0</inkml:trace>
  <inkml:trace contextRef="#ctx0" brushRef="#br1" timeOffset="-44110.13">28216 11730 3679 0,'0'0'160'0,"0"0"32"0,0 0-192 0,0 9 0 0,-1 0 0 0,1 3 0 15,3-3 4800-15,-2 2 928 0,-1 0 176 0,3 1 48 16,0 1-4480-16,3 0-896 0,0-1-192 0,2-2-16 31,1 1-768-31,0-1-160 0,0 1-16 0,2-6-10560 0</inkml:trace>
  <inkml:trace contextRef="#ctx0" brushRef="#br1" timeOffset="-43952.9">28361 11705 13823 0,'-12'-18'1216'0,"7"6"-960"0,-3-1-256 0,-1-1 0 15,-3-2 3344-15,1-1 624 0,-2 3 128 0,0-3 32 16,1 4-2256-16,1 0-448 0,4 1-80 0,-1 3-32 15,0 0-928-15,3 3-176 0,5 6-32 0,0 0-16 16,0 0-1728-16,0 0-352 0,0 0-64 0,10 3-11120 16</inkml:trace>
  <inkml:trace contextRef="#ctx0" brushRef="#br1" timeOffset="-43718.58">28538 11608 6447 0,'0'0'272'0,"-7"6"80"0,0 3-352 0,-1 0 0 16,-2 3 0-16,3-4 0 0,1 2 5440 0,-2 2 1024 15,0 1 208-15,3 3 48 0,1 1-4576 0,3 2-912 16,1 2-176-16,2-1-32 0,1-2-480 0,2-1-96 16,2 1 0-16,0-4-16 0,1 0-176 0,1-4-16 15,3 2-16-15,0-8 0 0,1-2 32 0,0-2 16 0,1-2 0 0,5-5 0 16,-3-3 128-16,-2-5 32 0,-4 0 0 0,-1-4 0 16,-1 1-144-16,-3-3-32 0,-2-1 0 0,-2-1 0 15,-2 3 224-15,-1-5 32 0,-2 1 16 0,-1-5 0 16,-1 0-16-16,-1 2 0 0,-1-1 0 0,-1 1 0 31,-2-3-1472-31,0 1-288 0,-1-1-64 0,1 3-10880 0,-5-2-2176 0</inkml:trace>
  <inkml:trace contextRef="#ctx0" brushRef="#br1" timeOffset="-43390.48">28995 11473 12895 0,'0'0'1152'0,"0"0"-928"0,0 0-224 0,-7 12 0 0,-1-4 3984 0,-1 1 752 16,-3 0 160-16,1-1 32 0,-2 1-3264 0,0-2-640 16,1-1-128-16,2 2-16 0,-1 1-272 0,2-2-48 15,1 0-16-15,8-7 0 0,0 0-416 0,0 0-128 16,0 0 0-16,3 13 0 0,-3-13 0 0,10 13-352 16,2-1 48-16,2 0 16 0,3 0 112 0,1 1 32 15,2-2 0-15,0 2 0 0,-1-2 144 0,1 1 0 16,1-1 0-16,-5 1 0 0,0 0 320 0,-3 1 112 15,-1 1 16-15,-2-1 0 0,-3-1 592 0,-3 0 128 16,-2 1 32-16,-3 0 0 0,-2 1-224 0,-2-1-32 16,-1-5-16-16,-3 1 0 0,-4 0-416 0,0 2-96 15,-1-6-16-15,1 4 0 0,2-2-400 0,-4-2 0 16,2-1 0-16,2 0 0 16,-1-1-1264-16,1 0-336 0,2-3-64 0,9 0 0 15,0 0-1984-15,0 0-384 0</inkml:trace>
  <inkml:trace contextRef="#ctx0" brushRef="#br1" timeOffset="-43062.43">29872 11542 15663 0,'0'0'1392'0,"-10"4"-1120"0,-3 2-272 0,0 0 0 16,0 3 1424-16,-2 3 240 0,1 1 32 0,-2 3 16 15,1 2-752-15,0 1-128 0,3 4-48 0,2-4 0 16,1-2 1056-16,4 3 208 0,1-2 32 0,3 0 16 0,2-2-752 0,4 1-128 16,2-2-48-16,0 0 0 0,4-5-368 0,1-1-80 15,1-2-16-15,1-3 0 0,2-4 32 0,2 0 0 16,1 0 0-16,0-3 0 0,-1 0-112 0,0-2-32 16,-1-4 0-16,-1 0 0 0,-3 0-208 0,-2 0-64 15,-1-4 0-15,-4 0 0 0,-2 1 144 0,-1 0 32 16,-3-2 0-16,-3 1 0 0,-2 1 64 0,-2-4 16 15,-2 2 0-15,0-2 0 0,-1 0-576 0,0 0 0 16,1-1-192-16,0 0 48 16,0 0-1904-16,3 3-368 0,0 2-80 0,2 2 0 15,1-4-720-15,3 8-144 0,0 6-32 0</inkml:trace>
  <inkml:trace contextRef="#ctx0" brushRef="#br1" timeOffset="-42749.95">30075 11608 24127 0,'12'18'1072'0,"-7"-4"208"0,-3 3-1024 0,-1 1-256 0,0 2 0 0,-2 2 0 16,-3-1 2032-16,0 1 336 0,2-2 80 0,-2 1 16 16,-2-2-864-16,3 1-160 0,3-7-32 0,-2 0-16 15,1-2-736-15,2 0-144 0,-1-11-16 0,5 8-16 16,-5-8-304-16,0 0-176 0,11 4 192 0,-11-4-192 16,0 0 0-16,14-7 0 0,-1-2 0 0,0 1 0 15,-1-4-320-15,0-1-32 0,0-1 0 0,-1 0 0 16,0 1-288-16,-1 0-64 0,1-2-16 0,-1 0 0 15,0-2 144-15,-2 0 16 0,0 1 16 16,0-1 0-16,0 2 336 0,-1 0 64 0,1 2 16 0,0 1 0 0,-1 5 848 16,-7 7 176-16,0 0 48 0,0 0 0 0,0 0-48 0,6 7-16 15,-3 6 0-15,-2 3 0 0,-1-3-448 0,0 1-96 16,-1 2-16-16,1-2 0 0,-2 3-128 0,4 2-16 16,2-8-16-16,1 1 0 15,0-1-1008-15,4-4-208 0,2-1-32 0,0 0-16 16,1-2-1536-16,1-4-304 0,0-5-64 0</inkml:trace>
  <inkml:trace contextRef="#ctx0" brushRef="#br1" timeOffset="-42562.44">30705 11276 22111 0,'0'0'1968'0,"0"0"-1584"0,-2 15-384 0,-4 3 0 15,0 3 2800-15,-1 1 464 0,2 3 112 0,-3 1 16 16,-1 1-2176-16,1 1-416 0,2-4-96 0,1 2 0 15,-1 3 176-15,1 1 32 0,1-1 16 0,2 0 0 16,-1-3-784-16,2 0-144 0,2-3 0 0,2 1 0 31,-1-1-1600-31,3 1-256 0,2-5-32 0,1-2-16 16,2 0-1296-16,2-1-256 0</inkml:trace>
  <inkml:trace contextRef="#ctx0" brushRef="#br1" timeOffset="-42359.36">30893 11592 36159 0,'0'0'1600'0,"0"0"336"16,-9 10-1552-16,0 2-384 0,0 1 0 0,2 0 0 0,0 0 256 0,2 2-16 15,1-2-16-15,0-2 0 0,3 2-64 0,1-1-16 16,1-1 0-16,2-1 0 0,0 0-144 0,2-2 0 16,3 0 0-16,2-3 0 0,1-1 0 0,2-1-272 15,2-2 64-15,2-2 16 16,1-2-608-16,1-2-112 0,-1-3-32 0,1 2 0 15,1-4-1648-15,-2 1-336 0,-1-1-64 0,-1-2-5088 16,-2 0-1024-16</inkml:trace>
  <inkml:trace contextRef="#ctx0" brushRef="#br1" timeOffset="-42217.27">31151 11578 2751 0,'0'0'128'0,"0"0"16"0,0 0-144 0,0 0 0 16,-10 7 0-16,0 4 0 0,1 2 5888 0,2 1 1152 16,-1 7 240-16,0-3 32 0,0 2-4592 0,2 3-928 15,2 2-176-15,-2 3-32 0,2-1-432 0,-1 4-96 0,0 0-16 0,1 1 0 16,0 2-512-16,2-3-96 0,0 0-32 0,2-1 0 15,2-2-400-15,-1 2 0 0,2 0-224 0,-1 0 80 32,1-2-1280-32,-2-2-256 0,-2-4-48 0,-2-1-8944 0,-1-2-1776 0</inkml:trace>
  <inkml:trace contextRef="#ctx0" brushRef="#br1" timeOffset="-41982.91">29911 12340 33167 0,'0'0'2944'0,"0"0"-2352"16,0 0-464-16,0 0-128 0,12 0 1024 0,4 0 192 16,3-2 48-16,7-1 0 0,3-1-176 0,7 0-16 15,7-1-16-15,4-3 0 0,3-2-16 0,3-3 0 16,5-2 0-16,0 1 0 0,1 0-336 0,0-2-80 16,-2 2-16-16,0-5 0 0,-1 1-416 0,-5 3-64 15,-5 2-128-15,-3-2 176 16,-3 2-1312-16,-2 3-256 0,-4-2-48 0,-1 4-16 15,-5 3-1840-15,-3 2-368 0,-5 2-80 0</inkml:trace>
  <inkml:trace contextRef="#ctx0" brushRef="#br1" timeOffset="-41795.22">30233 12369 13823 0,'0'0'1216'0,"-9"8"-960"0,9-8-256 0,0 0 0 16,0 0 6080-16,13 4 1184 0,3-2 224 0,5 0 64 15,2-4-6096-15,6 0-1216 0,3-2-240 0,6-3 0 16,5 1 368-16,4-2 128 0,3-4 16 0,1 0 16 16,-1-1-96-16,4 0-32 0,-1-1 0 0,-5 2 0 31,-4 2-848-31,-3 2-192 0,-2 0-16 0,-3 3-16 0,-6 2-2144 16,-4 2-416-16,-6 1-96 0,-6 1 0 0</inkml:trace>
  <inkml:trace contextRef="#ctx0" brushRef="#br1" timeOffset="-41623.36">30309 12570 27647 0,'-13'6'2448'0,"0"3"-1952"16,1-1-496-16,5 3 0 0,4 0 3328 0,3-11 560 15,7 13 112-15,6-3 32 0,2-4-3104 0,4-2-608 16,5 0-128-16,4-7-32 0,5-1 400 0,6-1 80 16,4-4 0-16,4 0 16 0,4-2-528 0,0 0-128 15,1-1 0-15,-2 0 0 16,-2-3-1056-16,1-2-240 0,1-2-48 0,-1 0-11200 15,0-1-2240-15</inkml:trace>
  <inkml:trace contextRef="#ctx0" brushRef="#br1" timeOffset="-41295.16">31485 11117 35359 0,'-11'-23'1568'0,"9"7"320"0,0 1-1504 0,4 0-384 0,0 2 0 0,2 5 0 31,-4 8-736-31,0 0-224 0,0 0-32 0,0 0-16 0,9 13 1216 0,1 6 240 0,-1 3 64 0,1 5 0 16,2 6 560-16,1 7 112 0,2 9 32 0,1 0 0 15,1 2-416-15,1 1-80 0,2 3-16 0,1 1 0 16,1 3-192-16,0-3-32 0,0 1-16 0,-1 2 0 15,-5-3-96-15,-2-3-32 0,-1-1 0 0,-5-1 0 16,-7-1 112-16,-1-1 32 0,-1 2 0 0,-4-3 0 0,-4-1 48 16,-6-2 16-16,-3 0 0 0,-4-3 0 0,-3 0-176 0,-2-5-48 15,-1 1 0-15,1-3 0 16,2 1-976-16,0 1-208 0,1 1-32 0</inkml:trace>
  <inkml:trace contextRef="#ctx0" brushRef="#br1" timeOffset="-39355.19">23410 13544 15663 0,'-3'6'1392'0,"2"3"-1120"0,-2 2-272 0,3 3 0 0,0 4 2080 0,1 4 352 16,-1 3 80-16,2 3 16 0,0 4-848 0,-2-2-160 15,2 1-48-15,-1 1 0 0,1-1-384 0,1 0-96 16,-2 1-16-16,2-5 0 0,-3-2-304 0,1-7-64 16,-1 0-16-16,0-3 0 0,0-2 32 0,0-3 0 15,-1 2 0-15,1-6 0 0,0 0-144 0,0-6-32 16,0 0 0-16,0 0 0 0,0 0-208 0,-1-8-48 0,-1-3-16 0,1-6 0 16,1-2-176-16,0-5-272 0,-3-2 64 0,3-8 16 15,2-3-128-15,-1-5 0 0,-1-5-16 0,1 0 0 31,2-1-240-31,1 5-64 0,0 1 0 0,1 4 0 16,2 2-16-16,2 0-16 0,1 4 0 0,2 1 0 0,1 1 400 0,1 2 80 0,2 3 0 0,-1 5 16 16,1 1 176-16,-2 5 0 0,1 4 0 0,-2 3 0 15,-1 2 512-15,-1 6 64 0,0 3 32 0,-2 4 0 16,0 4-128-16,-2 5-32 0,-1 3 0 0,-2 5 0 16,0 0-240-16,-2-2-48 0,-2-2-16 0,-2 0 0 15,-3 0-144-15,-3 1 128 0,-3 2-128 0,-2-4 128 16,-2 4-128-16,-2-2 0 0,-1-1 0 0,-1 0 0 15,0 0 0-15,-1 0 0 0,3-5 0 0,0 1 0 0,2-2 352 16,0-3-16-16,4-5 0 0,0 0 0 0,3-3 288 0,2 0 48 16,6-4 16-16,0 0 0 0,0 0 80 0,8 4 0 15,2 0 16-15,6 1 0 0,5-4-192 0,2 4-32 16,4-2-16-16,2 2 0 0,2 2-96 0,2 2-32 16,0-3 0-16,0 3 0 0,0-1-288 0,1 1-128 15,0 2 128-15,-2-1-128 16,-2 1-768-16,0 2-224 0,2 2-48 0,-2 1-12496 15,0 0-2496-15</inkml:trace>
  <inkml:trace contextRef="#ctx0" brushRef="#br1" timeOffset="-25058.49">24956 13876 27183 0,'2'-10'1200'0,"5"-18"256"0,-7 15-1168 0,1-2-288 0,0-4 0 0,-1 1 0 16,0-1 864-16,-1-1 112 0,0 2 32 0,-2-1 0 15,-1 4 272-15,0 6 48 0,-3-2 16 0,-1 3 0 16,-1 1-512-16,0 3-112 0,-3 1-16 0,-1 3 0 16,0 3-272-16,-4 3-64 0,0 5-16 0,1 2 0 0,2 2-352 0,2-2 0 15,0 2 0-15,3 2 0 0,0 0-144 0,1 0 144 16,2-2-160-16,1 0 160 0,1-1-176 0,1 2 176 15,4-2-192-15,3-1 192 0,0-1-192 0,1-2 192 16,3-1-192-16,3-4 192 0,-1-1-384 0,2-1 16 16,0-2 16-16,2 1 0 15,0-2-176-15,3 0-48 0,-1 0 0 0,-2 0 0 0,2 1 208 0,-2 3 48 16,-1 0 0-16,-1 2 0 0,0 3 320 0,-1 2-176 16,0-1 176-16,-1 2-128 0,-1 0 288 0,-2 1 64 15,-2-2 16-15,-1 0 0 0,-1-1 496 0,-3 1 96 16,-2 0 32-16,0 1 0 0,-3 1-64 0,-2 0-16 15,-1 0 0-15,-1 2 0 0,0-1-400 0,-3 2-96 16,-2-1-16-16,0 1 0 0,2-2-272 0,0 2-256 0,2-6 64 0,0 1 0 31,1-2-2432-31,3-5-496 0,6-4-80 0</inkml:trace>
  <inkml:trace contextRef="#ctx0" brushRef="#br1" timeOffset="-24590.11">25158 13780 6447 0,'0'0'576'0,"5"6"-576"0,-5-6 0 0,7 9 0 16,0 2 5024-16,0 0 896 0,-2 4 176 0,0-5 48 15,1-1-4064-15,-3 4-800 0,0 7-176 0,-2 1-16 0,-1-4-192 0,-1 2-48 16,1-3 0-16,0 0 0 0,0-1-464 0,-1-2-80 16,-1-2-32-16,2-2 0 0,0-9-80 0,0 0-32 15,-2 6 0-15,2-6 0 0,0 0 0 0,0 0 0 16,0 0 0-16,0 0 0 0,0-10-160 0,0 2 160 15,0 8-160-15,1-8 160 0,2 2-160 0,2-5-192 16,2-2 32-16,-1-2 16 16,2-2-448-16,1 0-96 0,0 0-16 0,2-3 0 15,0 3 80-15,1-1 16 0,0 0 0 0,1 1 0 0,-2 0 208 0,3 2 32 16,-3 1 16-16,1 1 0 0,-2 3 352 0,0-2 0 16,0 4 0-16,-2 4 0 0,-8 4 0 0,0 0 0 15,0 0 0-15,6 7 0 0,-2 4 208 0,-1 4-32 16,-3 3-16-16,0 4 0 0,-1-1 32 0,-1 3 0 0,0-1 0 0,0 0 0 15,1 2 176-15,0-1 32 0,1-5 16 0,2 0 0 16,1-4-32-16,2 0 0 0,3-2 0 0,1-2 0 16,0-2-64-16,3-1 0 0,2-3-16 0,-1-2 0 15,-4-2 144-15,3-2 48 0,0-2 0 0,0 0 0 16,-1-3 144-16,0 0 16 0,-2-3 16 0,-1-2 0 16,0-2-288-16,-3-2-64 0,-1-4-16 0,-3 2 0 15,-2 0-304-15,-2 2 0 0,-2-5 0 0,0-1 0 31,-3 0-448-31,1 3 0 0,0 3 0 0,-3-1 0 16,1 0-1472-16,1 2-272 0,1 2-64 0,-1 1-8320 0,1 3-1664 0</inkml:trace>
  <inkml:trace contextRef="#ctx0" brushRef="#br1" timeOffset="-24263.64">25712 13850 18431 0,'-1'14'1632'0,"-2"-2"-1312"0,0 2-320 0,1 3 0 15,-1 3 2912-15,2 1 512 0,0-4 96 0,-1 0 32 16,2-2-1888-16,0-2-368 0,0 4-80 0,4-4 0 0,3 3-576 0,-1-4-96 16,3-2-32-16,-1-1 0 0,0 2-320 0,5-2-64 15,-1-3 0-15,1-6-128 0,0 0 224 0,0-4-64 16,0-1-16-16,-1-1 0 0,-1 0 48 0,0-4 0 16,-1-2 0-16,-1-5 0 0,-1 4-64 0,0 0-128 15,0-5 192-15,-2 1-64 0,0 0-128 0,-1 3 192 16,-1-2-192-16,0 3 192 0,-2 0 96 0,0 5 32 15,-1 2 0-15,0-2 0 0,-1 8 48 0,0 0 16 16,0 0 0-16,0 0 0 0,0 0-208 0,0 0-48 16,-2 8 0-16,2 5 0 0,-2 0-128 0,2 5 0 15,2 2 0-15,0-1 0 0,1-4-272 0,-1 0 64 16,4 1 16-16,0-2 0 16,3 2-2112-16,0-2-432 0,4-1-80 0,-1-1-7872 0,4 1-1600 15</inkml:trace>
  <inkml:trace contextRef="#ctx0" brushRef="#br1" timeOffset="-23888.47">26164 14047 7359 0,'0'0'320'0,"0"0"80"0,0 0-400 0,0 0 0 0,0 0 0 0,6 6 0 16,-1 5 5120-16,1 2 960 0,2 1 176 0,-1 3 32 16,0 3-3904-16,0-1-784 0,1 5-144 0,3 4-48 15,-1-2-256-15,-4-3-64 0,1 1-16 0,-1 0 0 16,2-7-336-16,0 1-64 0,-2 3-16 0,0-5 0 15,-3-5-288-15,3 5-64 0,0 1-16 0,-2-4 0 16,-4-13-160-16,0 0-128 0,0 9 192 0,0-9-192 16,0 0 192-16,0 0-192 0,0 0 192 0,0 0-192 0,0 0 128 0,3-12-128 15,-2-3 0-15,-1-4 0 0,0-5-176 0,-3-4-144 16,3-4-16-16,0-4-16 16,0-1-320-16,-1 0-64 0,1 2-16 0,0 5 0 15,0-4-400-15,3-1-96 0,2-2-16 0,1 2 0 0,2 1 768 0,1 4 160 16,2 4 16-16,3-4 16 0,-1 4 912 0,2 5 176 15,0 6 48-15,1 4 0 0,-4 5 272 0,-2 3 64 16,3 3 16-16,-1 3 0 0,-2 3-304 0,-1 3-64 16,-2 3-16-16,-3 4 0 0,-2 1-288 0,0 2-48 15,-4-6-16-15,0 3 0 0,-2 1-288 0,0 0-160 16,-1 0 160-16,1-3-160 16,-1 3-1024-16,-1-4-288 0,2-2-64 0,1-1-11296 0,0-2-2272 15</inkml:trace>
  <inkml:trace contextRef="#ctx0" brushRef="#br1" timeOffset="-23685.38">26961 13394 30815 0,'0'0'1360'0,"0"0"288"0,0 0-1328 0,0 0-320 0,0 0 0 0,-4 6 0 16,1 2 800-16,2 1 96 0,1 2 0 0,0 2 16 16,-1 0-304-16,2 0-64 0,2-2-16 0,1 8 0 15,1-1-2064-15,0 0-432 0,2-1-80 0,-2-8-11888 16</inkml:trace>
  <inkml:trace contextRef="#ctx0" brushRef="#br1" timeOffset="-23528.13">27156 13400 21183 0,'0'0'944'0,"0"0"192"0,0 0-912 0,0 0-224 16,-2 8 0-16,-2 0 0 0,0-2 2240 0,1 2 384 15,1 0 96-15,2 4 16 0,1 1-2256 0,3 2-480 16,-3 2 0-16,2 2-13744 0</inkml:trace>
  <inkml:trace contextRef="#ctx0" brushRef="#br1" timeOffset="-23153.27">27387 13709 13823 0,'0'0'1216'0,"-2"13"-960"0,-4-1-256 0,4 0 0 16,-2 1 3712-16,0 9 704 0,1 0 144 0,2-6 32 16,0 3-2720-16,3 5-528 0,2-3-128 0,1 1 0 15,-1-4-448-15,3 2-96 0,-1-2-16 0,1-6 0 16,1-1-400-16,1-3-96 0,0 1-16 0,1-1 0 15,3-1-144-15,1-1 192 0,-1-1-192 0,0-3 192 16,-2-2-192-16,1 1 128 0,0-2-128 0,3-5 128 0,-2-3-336 0,-1 0-80 16,-1 1-16-16,-2-2 0 0,-1 2-16 0,-1-2-16 15,1-2 0-15,-1-1 0 0,-1-1 16 0,-1-2 0 16,1-1 0-16,-2 4 0 0,0-3-64 0,1-7 0 16,-1-1 0-16,-2 5 0 0,0 0 128 0,-1 5 0 15,0 4 16-15,-1 10 0 0,0 0 720 0,0 0 144 16,0 0 16-16,0 0 16 0,0 0 144 0,0 0 32 15,-4 11 0-15,2 4 0 0,0 2-192 0,2 0-48 16,2 2 0-16,2 1 0 0,1-1-320 0,1 1-64 16,1 1-16-16,-1-3 0 0,0-2-192 0,0-6-160 15,2 1 32-15,5 3 0 16,0-1-1808-16,1-3-368 0,-1 1-64 0,-4-7-13088 0</inkml:trace>
  <inkml:trace contextRef="#ctx0" brushRef="#br1" timeOffset="-22762.35">27978 13931 27407 0,'0'18'1216'0,"0"-6"256"0,1 5-1184 0,2 4-288 0,-1 2 0 0,2 1 0 16,-1 0 1584-16,1-2 256 0,0 2 48 0,0 1 16 15,-1-1-416-15,1 0-80 0,0-2 0 0,0-1-16 16,0-1-528-16,-1-2-96 0,-1-3-32 0,2 2 0 15,-1-6-384-15,-2-1-80 0,0-2-16 0,-1-8 0 16,0 0-80-16,0 0-32 0,0 0 0 0,0 0 0 16,0 0-16-16,0 0 0 0,-1-6 0 0,-1-4 0 0,-1-1 0 0,0-2-128 15,2-3 192-15,0-2-64 0,-1-3-128 0,0-5-224 16,0-2 48-16,2-13 16 16,3 2-640-16,1 1-128 0,1 1-32 0,2 1 0 15,1-1-416-15,1 2-96 0,0 4 0 0,0 5-16 0,1 4 912 0,2 3 176 16,1 2 32-16,-1 4 16 0,-4 3 992 0,1 3 208 15,-9 7 48-15,12 0 0 0,-12 0-16 0,9 8 0 16,-3 1 0-16,-1 2 0 0,-2 2-272 0,-3 0-48 16,-3 0-16-16,0 1 0 0,-3 2-160 0,2-2-48 15,-2-1 0-15,-1 0 0 0,1-6-336 0,1 1 0 16,5-8 0-16,-6 7 0 16,6-7-1824-16,0 0-384 0,0 0-80 0,0 0-14544 0</inkml:trace>
  <inkml:trace contextRef="#ctx0" brushRef="#br1" timeOffset="-22621.74">28451 13404 13823 0,'0'0'608'0,"0"0"128"0,-3 7-592 0,1 6-144 0,-1 4 0 0,1-2 0 16,-4 0 4352-16,2 0 832 0,2 3 160 0,-2-1 32 15,-1-1-3840-15,2 0-768 0,4-3-144 0,-1 0-48 16,0 1-576-16,0-5-240 0,0-9 16 0,8 7-10096 15,1-2-2032-15</inkml:trace>
  <inkml:trace contextRef="#ctx0" brushRef="#br1" timeOffset="-22454.92">28658 13417 35471 0,'0'0'1568'0,"0"0"336"0,0 0-1520 0,0 0-384 0,3 13 0 0,-3 0 0 16,-1 2 1088-16,-1 2 160 0,0 1 32 0,-1 0 0 15,-1-2-608-15,2 1-112 0,-1-2-32 0,2-4-18880 16</inkml:trace>
  <inkml:trace contextRef="#ctx0" brushRef="#br1" timeOffset="-21719.7">29677 13614 18431 0,'0'0'1632'0,"0"0"-1312"16,0 0-320-16,-3 8 0 0,8 7 1712 0,-6 0 272 15,1 3 48-15,0 3 16 0,1 4-1536 0,-1-2-288 16,1-1-64-16,1 0-16 0,0-1 512 0,1 0 112 16,0-1 0-16,-1-3 16 0,1-4-352 0,1-2-80 15,-2 0-16-15,-2-11 0 0,0 0-144 0,0 0-16 16,0 0-16-16,0 0 0 0,0 0 0 0,0 0 0 0,0 0 0 16,0 0 0-16,0 0-16 0,0 0 0 0,7-11 0 0,-3 2 0 15,-4 9-144-15,1-9-176 0,0-1 48 0,-1 10 0 31,2-12-336-31,-2 12-64 0,5-8-16 0,-5 8 0 0,6-6 240 0,-6 6 48 0,0 0 16 0,0 0 0 16,12 6 240-16,-3 3 192 0,-1 4-48 0,0 2 0 16,0 0 192-16,3 0 48 0,5-6 0 0,-2 1 0 15,1-2 128-15,-1-1 16 0,0-2 16 0,2-1 0 16,1-7 464-16,-3 1 80 0,-2-4 32 0,0 0 0 16,-2-3 32-16,-2-2 16 0,-3 0 0 0,1-3 0 15,-3-2-544-15,0-1-112 0,0 0-32 0,-2 0 0 16,0 0-1248-1,2-4-256-15,-1-1-64 0,-3-2-10864 0,-3-1-2176 0</inkml:trace>
  <inkml:trace contextRef="#ctx0" brushRef="#br1" timeOffset="-21454.02">30224 13811 16575 0,'0'0'736'0,"0"0"160"0,0 0-720 0,12 6-176 15,-12-6 0-15,10 3 0 0,-10-3 1696 0,0 0 304 16,0 0 64-16,0 0 16 0,0 0 96 0,0 0 32 16,3-12 0-16,-1 2 0 0,-2 1-1120 0,0 0-208 15,-2-2-48-15,-1 1-16 0,1-3-32 0,-2 0 0 16,0 2 0-16,-3-1 0 0,-1 3-144 0,1 2-16 0,0 0-16 0,-2 3 0 16,-4 1-224-16,1 5-32 0,3 2-16 0,0 2 0 15,0 3-336-15,1 3 0 0,0 2 0 0,3 5 0 16,2 0-192-16,2-2 0 0,0 3 0 0,3-3 0 31,6 2-1424-31,4-3-304 0,1-2-48 0,4-1-16 16,2-1-1408-16,2 1-304 0</inkml:trace>
  <inkml:trace contextRef="#ctx0" brushRef="#br1" timeOffset="-21188.51">30596 13846 13823 0,'0'0'1216'0,"0"-8"-960"0,-3-2-256 0,-1-1 0 16,-2 1 2592-16,-1-2 480 0,1 0 80 0,-4 2 32 15,-1 2-1520-15,0 2-320 0,1-1-48 0,-2 7-16 16,2 0-608-16,-1 4-128 0,0 3-32 0,0 2 0 16,2 5-512-16,2 2 0 0,2-1 0 0,4 1 0 0,2 1 240 0,4 1-64 15,5-1-16-15,1-1 0 0,2-2 128 0,3-2 32 16,1-3 0-16,0-1 0 0,-1-2 560 0,-1-2 112 16,0-4 32-16,-1-2 0 0,-1-1 240 0,0-2 48 15,-5-7 16-15,0 2 0 0,-2-1-304 0,-1-3-48 16,-1-4-16-16,-1-1 0 0,-3 1-496 0,1-3-96 15,2-3-32-15,-5-1 0 0,-1 0-208 0,0 0-128 16,2-5 160-16,-2 2-160 16,-2 0-832-16,-2-1-256 0,-1 3-48 0,-1-1-16 15,-1 0-2112-15,-3-3-448 0</inkml:trace>
  <inkml:trace contextRef="#ctx0" brushRef="#br1" timeOffset="-20749.76">30924 13699 13823 0,'0'0'608'0,"0"0"128"0,0 0-592 0,0 0-144 0,0 0 0 0,0 0 0 15,0 0 2880-15,-12 6 560 0,1-1 96 0,2 3 32 16,1 3-2016-16,1 0-400 0,2 3-64 0,1 2-32 16,2 3-512-16,-1-1-96 0,0-2-32 0,3 2 0 15,2 1-224-15,2 0-32 0,2-4-16 0,2 2 0 16,0-2-16-16,-1-4 0 0,0-4 0 0,-7-7 0 15,7 10 16-15,-1-2 0 0,-6-8 0 0,0 0 0 16,0 0 160-16,0 0 16 0,8 5 16 0,-8-5 0 16,0 0-112-16,0 0-32 0,0 0 0 0,0 0 0 15,0-10-192-15,0-2 176 0,-1 0-176 0,-1-1 160 0,0 0-384 0,-2-1-80 16,0 0-16-16,-1-1 0 16,-1 1-128-16,4 2-16 0,-1-1-16 0,3 3 0 0,3-1 112 0,-3 11 32 15,6-9 0-15,-6 9 0 0,7-6 336 0,-7 6-176 16,13-3 176-16,0 6-128 0,0-1 320 0,1 5 64 15,2 3 0-15,0 2 16 0,-1 0 368 0,0 2 80 16,-1 4 16-16,0 2 0 0,-2-2 352 0,-3 0 64 16,-4 1 0-16,-1-4 16 0,-1 1-16 0,-4 0 0 15,-2 1 0-15,-4 1 0 0,-2-4-416 0,-1 2-96 16,-3-2 0-16,0 0-16 0,-2-1-352 0,1-2-64 0,0-3-16 16,1 1 0-1,0-4-976-15,1-1-208 0,3-3-32 0,0-1-16 16,0-1-2080-16,-1-4-400 0</inkml:trace>
  <inkml:trace contextRef="#ctx0" brushRef="#br1" timeOffset="-20452.86">31284 13911 23199 0,'12'-6'1024'0,"-2"2"224"0,2-3-992 0,1-1-256 0,-1-2 0 0,-1 0 0 16,1-1 512-16,0 1 48 0,-2-2 16 0,-1 0 0 15,-1 1 720-15,-1 0 160 0,-2 1 16 0,-2-1 16 16,-3 0-896-16,-3 0-176 0,-1 1-32 0,-2 1-16 0,-5 1 64 16,-1 3 16-16,-3-1 0 0,-2 4 0 0,-3 2 128 0,-1 0 48 15,-2 6 0-15,1 1 0 0,0 3 416 0,2 3 96 16,3 0 16-16,4 2 0 0,3-2-176 0,3 1-16 16,4-1-16-16,5 1 0 0,2-1-368 0,5 2-80 15,4 0-16-15,6-2 0 0,6-2-240 0,3-1-48 16,0-3-16-16,6-2 0 0,3-1-176 0,3-3 0 15,2 1 0-15,1-4 0 16,2-2-2352-16,0 2-448 0,-1-1-80 0</inkml:trace>
  <inkml:trace contextRef="#ctx0" brushRef="#br1" timeOffset="-20124.81">28860 13877 11967 0,'0'0'1072'0,"0"0"-864"0,0 0-208 0,0 0 0 0,0 0 4352 0,0 0 816 15,12-2 160-15,1 2 48 0,4-4-4400 0,3 1-976 16,2 1 0-16,4 0 0 15,1 2-1920-15,6-1-320 0</inkml:trace>
  <inkml:trace contextRef="#ctx0" brushRef="#br1" timeOffset="-18562.43">23373 15532 16575 0,'-4'6'1472'0,"-1"6"-1168"16,0 4-304-16,-1 3 0 0,1 3 2752 0,1 2 480 15,2 1 96-15,-1-1 32 0,2 1-2400 0,0 0-464 0,2-2-112 0,0 0 0 16,0-1-128-16,1-5-32 0,-1-2 0 0,2 0 0 16,-1-2-96-16,1-3 0 0,-1-2-128 0,2-3 192 15,-4-5 128-15,0 0 0 0,0 0 16 0,4-8 0 16,0-6 80-16,0-2 16 0,0-7 0 0,0-1 0 16,0 0-240-16,0 4-32 0,0-1-16 0,1-2 0 31,0-3-496-31,0-2-96 0,1-2-32 0,0-1 0 0,2 0 208 0,1-11 32 0,-1 4 16 0,1 2 0 15,0 1 96-15,0 5 128 0,0 2-208 0,0 5 80 16,1 2 128-16,0 5-192 0,0 4 192 0,0 5-192 16,-1 1 192-16,0 4 0 0,-1 1 0 0,-2 3 0 15,-2 5 128-15,0 3-128 0,0 3 128 0,-3 3-128 16,-1 2 0-16,-2 4 0 0,-5 0 0 0,-1 6 0 16,-1-5 0-16,-1 3 128 0,-3 0-128 0,-2 0 0 0,1-1 208 15,0 1-16-15,-1-2-16 0,2 2 0 0,2-5 448 0,0 1 80 16,2-1 32-16,2 0 0 0,4-3-16 0,1 0 0 15,2-2 0-15,3-3 0 0,1 0-336 0,4-2-80 16,2 0-16-16,4-1 0 0,2-4-144 0,4-3-16 16,0-1-128-16,4-2 192 0,1 0-384 0,2-2-96 15,3 0-16-15,-1-2-11072 16,-1-1-2208-16</inkml:trace>
  <inkml:trace contextRef="#ctx0" brushRef="#br1" timeOffset="-18156.3">24539 15592 31967 0,'-24'6'1408'0,"12"-2"304"0,-2 0-1376 0,-2 3-336 0,1 2 0 0,-1 0 0 16,-1-1 704-16,2 1 80 0,0-1 16 0,3 2 0 15,3 2-80-15,3-2-16 0,2 3 0 0,3 0 0 16,2-1-528-16,3 0-176 0,2-2 0 0,3-1 0 15,2-1 0-15,1-1 0 0,-1-2 0 0,1-1 0 16,0-2 0-16,0 0 0 0,-1-2 0 0,1-2-144 16,0 0 144-16,-2-2-128 0,-1-1 128 0,-1-2-128 15,0-1 128-15,-2 2 0 0,0-5 0 0,0 0 0 16,-1 0-240-16,1 1 48 0,-2-1 0 0,-1 1 0 16,1 1-64-16,0-2 0 0,-1 2 0 0,-1 1 0 0,1 1 256 15,-3 7-192-15,0 0 192 0,0 0-192 0,0 0 192 0,7 2 0 16,-7-2 0-16,7 7 0 0,0 2 160 15,-2 3 80-15,0 1 16 0,-2 2 0 0,-2 5 288 0,-1-2 64 16,-2 3 16-16,-2 0 0 0,0 0 208 0,-4 1 32 16,-1-3 16-16,-3 1 0 0,-1-1-304 0,0-2-48 15,0-2-16-15,0-2 0 0,1-1-368 0,2-3-144 16,2-2 0-16,2 0 144 16,-1-2-672-16,7-5-144 0,0 0-32 0,0 0 0 15,0-8-2896-15,4-1-592 0</inkml:trace>
  <inkml:trace contextRef="#ctx0" brushRef="#br1" timeOffset="-17687.6">24781 15568 26367 0,'0'0'1168'0,"8"0"240"0,1 0-1120 0,0 2-288 0,2 0 0 0,-1 3 0 16,-1 3 1248-16,-1 1 192 0,1 4 32 0,0 3 16 16,0 2-64-16,0 1-16 0,-1 1 0 0,0 1 0 15,-4 0-592-15,0 1-128 0,0-2-32 0,0-3 0 16,-2-2-320-16,0 0-64 0,-2-2-16 0,0-5 0 15,-2-1-48-15,2-7-16 0,0 0 0 0,0 0 0 16,0 0 96-16,0 0 16 0,0 0 0 0,0 0 0 16,0 0-112-16,-4-9-32 0,1-2 0 0,1-4 0 15,4-2-304-15,0-4-64 0,-1-1-16 0,3-8 0 16,2 0-864-16,-1 9-160 0,1-1-32 16,3 3-16-16,1 2-208 0,-1-1-32 0,-2 3-16 0,1 2 0 15,1 0 368-15,1 3 80 0,-4-1 16 0,3 2 0 16,0 3 640-16,0 0 144 0,-1 2 32 0,0 2 0 0,1 2 272 0,-1 2 0 15,-3 4 0-15,0 3 144 0,1 1 208 0,-1 3 32 16,0 2 16-16,0 2 0 0,-1 1 64 0,0-1 16 16,-1 0 0-16,-1 0 0 0,0 0 224 0,0-2 32 15,2 0 16-15,0 0 0 0,-1 1-144 0,1-2-32 16,1 1 0-16,0-2 0 0,-1 0-112 0,1 0-16 16,3-3-16-16,0-1 0 0,1-1 80 0,-1-1 32 15,-2-2 0-15,1-3 0 0,1 0 0 0,-8-2 0 16,0 0 0-16,7-4 0 0,0 0 64 0,-2-3 16 15,-2 0 0-15,-1-3 0 0,1-1-224 0,-2-1-32 16,-2-1-16-16,1 0 0 0,3 0-352 0,-3 0 0 16,-3 1 0-16,2-1 128 15,-2-1-1648-15,-1 1-320 0,0 0-64 0,-1 1-9888 0,0 3-1984 16</inkml:trace>
  <inkml:trace contextRef="#ctx0" brushRef="#br1" timeOffset="-17390.7">25383 15648 11055 0,'0'0'976'0,"-1"10"-784"0,0 3-192 0,-1 0 0 16,2-1 4736-16,2 2 896 0,-2 1 176 0,1-2 32 15,2 0-3472-15,1 0-688 0,-2-1-144 0,5-1-16 16,-1-2-752-16,2-1-128 0,0-3-48 0,1-1 0 16,0-1-400-16,0-2-192 0,0-1 160 0,1-1-160 15,-1-3 240-15,0-1-48 0,-1-2-16 0,-2-2 0 16,1 1 64-16,-2-1 16 0,-3-1 0 0,1-2 0 0,1-1-128 0,-3 0-128 15,2 1 176-15,-1-1-176 0,1 0 128 0,-2 3-128 16,-1-3 0-16,0 1 0 0,0 2 0 0,-1 2 0 16,1 8 0-16,0 0 0 0,0 0 0 0,0 0 0 15,0 0 0-15,-5 8-144 0,1 3 144 0,1 2-208 16,5 2 80-16,-1 2 128 16,0 1-1248-16,3 1-128 0,1 2-32 0,1-4-9984 15,1 0-1984-15</inkml:trace>
  <inkml:trace contextRef="#ctx0" brushRef="#br1" timeOffset="-17030.46">25804 15811 24063 0,'0'0'1072'0,"3"13"208"0,-2 1-1024 0,2 4-256 0,1 2 0 0,0 2 0 15,0 3 1408-15,1-2 240 0,0 1 32 0,0 2 16 16,-1-3-96-16,2 2-32 0,0 0 0 0,1-6 0 15,-1 1-832-15,-1-3-160 0,0-4-48 0,-1-1 0 16,-1-2-224-16,0-2-48 0,1 0-16 0,-4-8 0 16,0 0 48-16,0 0 16 0,0 0 0 0,0 0 0 15,0 0 48-15,-2-9 16 0,0-3 0 0,0-1 0 16,2-1-224-16,0-2-144 0,0-4 192 0,2-8-192 16,-1 0-176-16,0 6-144 0,1-5-16 0,0-18-16 15,2 0-1648-15,-1 15-336 0,1-3-64 16,1-1-16-16,3 0 1056 0,5-11 208 0,0 2 32 0,0 10 16 15,1 7 1104-15,-4 12 160 0,4 3 64 0,-1 4 16 16,1 3 1376-16,-2 2 288 0,-2 4 48 0,-1 3 16 0,-1 5-368 0,-1 2-64 16,-2 4 0-16,-1 1-16 0,-2 0-176 0,-2 1-48 15,-1 0 0-15,-2 2 0 0,1-2-784 0,-2 0-176 16,0 0-16-16,-1-1-16 16,-3 0-1456-16,-4 5-304 0,-1-5-48 0</inkml:trace>
  <inkml:trace contextRef="#ctx0" brushRef="#br1" timeOffset="-16593.09">26838 15238 29711 0,'0'0'1312'0,"-4"8"288"0,-2 4-1280 0,2 4-320 15,3 3 0-15,-2 1 0 0,-1 3 384 0,3 1 32 16,2 2 0-16,3 0 0 0,1 1-112 0,3-2-32 15,3 1 0-15,0-4 0 0,2-2-464 0,3-3-80 16,2-3-32-16,0-2-9040 16,-1-3-1824-16</inkml:trace>
  <inkml:trace contextRef="#ctx0" brushRef="#br1" timeOffset="-16486">27056 15409 1839 0,'0'-6'160'0,"0"-1"-160"0,-1-3 0 0,1 2 0 15,-3 3 4752-15,3-2 928 0,0 7 176 0,0 0 32 16,0 0-3936-16,0 0-800 0,0 0-144 0,4 9-48 15,0 2-832-15,2 0-128 0,2 1-128 0</inkml:trace>
  <inkml:trace contextRef="#ctx0" brushRef="#br1" timeOffset="-16189.14">27377 15585 27295 0,'0'0'1216'0,"-11"2"240"0,0-5-1168 0,-2 4-288 0,0 3 0 0,-1 0 0 16,0 1 896-16,1 3 128 0,0 1 32 0,1 4 0 16,2 0-48-16,1 2-16 0,2 2 0 0,3 1 0 15,2 0-560-15,2 0-112 0,2 2-32 0,4-2 0 0,1-1-160 0,3-1-128 16,1-2 192-16,4-2-192 0,0-3 224 0,1-3-64 16,0-2-16-16,-1-2 0 0,1-2 320 0,-2-4 64 15,-2-3 16-15,0-2 0 0,-2-4 192 0,-2-1 32 16,0-2 16-16,-3 0 0 0,-1-2-256 0,-2 0-48 15,0-2-16-15,-2 0 0 0,-2-3-256 0,0 4-48 16,-2-3-16-16,0 1 0 0,0-5-336 0,0 2-64 16,-1-3 0-16,0 1-16 15,0 0-2560-15,1-4-512 0,-2 1-112 0</inkml:trace>
  <inkml:trace contextRef="#ctx0" brushRef="#br1" timeOffset="-15923.62">27589 15452 25567 0,'0'21'1136'0,"0"-9"224"0,-2 2-1088 0,-1 2-272 0,-1 1 0 0,2 2 0 16,-2 2 1712-16,1 0 272 0,0 3 64 0,2 0 16 15,2 1-800-15,1 1-176 0,0-1-16 0,4 0-16 16,0-3-576-16,2-3-112 0,1 0-32 0,3-2 0 16,-1-4-96-16,1-4-32 0,-1-3 0 0,-1-1 0 15,-2-2 160-15,-8-3 16 0,9-4 16 0,-1-2 0 16,-2-2 192-16,0-4 48 0,-4-1 0 0,1-1 0 15,-2-3-320-15,-1 0-48 0,-1-1-16 0,-2-1 0 16,1 1-256-16,-1 0 128 0,0-2-128 0,-3-8 0 16,-2 0-1280-16,3 11-352 0,-2-1-80 0,2 0-16 15,0-2-2272-15,2 3-464 0</inkml:trace>
  <inkml:trace contextRef="#ctx0" brushRef="#br1" timeOffset="-15595.53">27793 15579 11967 0,'1'19'528'0,"-1"-10"112"0,0 6-512 0,0 0-128 16,0 2 0-16,1 2 0 0,-1-1 5056 0,2-1 992 16,0-2 192-16,2 1 32 0,1 2-4080 0,2-5-816 15,1 0-160-15,1-2-48 0,1-3-656 0,2-2-144 16,0-2-32-16,1-1 0 0,0-3-336 0,0-3 0 16,-2-2 0-16,0-2 128 0,-1 1 0 0,1-5 16 15,-2 2 0-15,0-1 0 0,-1-3-144 0,-2-2 0 0,1 1 144 0,-1 0-144 16,-2-2 0-16,-1 2-192 0,0-1 32 0,-3-4 0 31,-2 3-224-31,2 3-32 0,0 13-16 0,0 0 0 16,0 0-32-16,0 0-16 0,0 0 0 0,-2 13 0 0,-1 0 272 0,2 3 48 0,3 1 16 0,1 0 0 15,0 0 144-15,2 0 224 0,3-3-48 0,3 4-16 16,1-5 32-16,0-2 16 0,0-5 0 0,-1 1 0 16,-11-7 320-16,13 0 64 0,-1-4 16 0,-2 1 0 15,-2-5 272-15,0 1 48 0,1-1 16 0,-1-4 0 16,-3 0-352-16,0 2-64 0,-2-3-16 0,0 0 0 15,-1-1-320-15,1-2-64 0,0-1 0 0,-1 1-128 16,-1-2-768-16,1 1-272 16,-1-1-48-16,0 1-11760 0,1 1-2336 0</inkml:trace>
  <inkml:trace contextRef="#ctx0" brushRef="#br1" timeOffset="-15297.46">28339 15557 10127 0,'1'15'448'0,"-1"-3"96"0,-1 2-544 0,0 3 0 15,1 3 0-15,0-5 0 0,-2 1 5440 0,2 0 960 16,0-2 208-16,0-1 48 0,0 0-4144 0,3 0-816 16,-3-13-160-16,4 12-48 0,1-2-992 0,-5-10-208 15,0 0-32-15,0 0-16 0,0 0-240 0,10 3 128 16,-10-3-128-16,0 0 0 0,12-7 0 0,-3 0 0 16,-1-3 0-16,-3 1 0 0,-1-2 0 0,0 0-240 15,0 1 80-15,0-1 16 0,0-4-64 0,1 2-16 0,0 0 0 0,2 1 0 16,-1 0 80-16,2 2 16 0,-1 1 0 0,-7 9 0 15,9-7 272-15,-9 7 64 0,0 0 16 0,10-1 0 16,-10 1 400-16,11 6 80 0,-5 2 0 0,-1 4 16 16,-2-2-336-16,1 3-64 0,-1-1 0 0,0 1-16 15,0 1-176-15,1-1-128 0,0-1 144 0,2 0-144 32,-3 0-1328-32,1-2-352 0,0-1-80 0,0-2-15744 0</inkml:trace>
  <inkml:trace contextRef="#ctx0" brushRef="#br1" timeOffset="-15125.58">28737 15278 34847 0,'0'0'1536'0,"0"0"320"0,-3 11-1472 0,3 0-384 16,0 0 0-16,0 2 0 0,0 2 0 0,0-1 0 15,0 1-160-15,3-2 160 16,0 0-2528-16,1-3-400 0</inkml:trace>
  <inkml:trace contextRef="#ctx0" brushRef="#br1" timeOffset="-14985.01">28914 15300 17503 0,'0'0'1552'0,"0"0"-1232"0,0 0-320 0,5 13 0 0,-1 1 4096 0,-1 2 752 0,-1 2 144 15,-1 0 48-15,-1-1-2784 0,2 3-544 0,0 1-112 0,1-1-32 16,-2 0-1408-16,2 0-160 0,1 2-272 0,-2-9-17904 15</inkml:trace>
  <inkml:trace contextRef="#ctx0" brushRef="#br1" timeOffset="-14781.99">29253 15588 29487 0,'0'0'2624'16,"0"0"-2112"-16,0 0-512 0,9-5 0 15,1-1 3520-15,2 2 608 0,1 1 112 0,1 1 32 0,1-2-2672 0,3 3-512 16,3 0-128-16,1 1 0 16,-1 1-1984-16,4 2-400 0,1-1-80 0</inkml:trace>
  <inkml:trace contextRef="#ctx0" brushRef="#br1" timeOffset="-14219.51">30433 15549 19343 0,'-11'0'1728'0,"-2"-3"-1392"16,0 2-336-16,-4 1 0 0,-2 1 1712 0,-2 2 272 16,0-1 48-16,1 2 16 0,1 3-544 0,-1 2-96 15,-1 1-32-15,4 2 0 0,4 1-544 0,3 1-128 16,1 2 0-16,5 1-16 0,3-1-432 0,3 1-96 15,3 0-16-15,5 1 0 0,1-5 48 0,4 1 0 16,2-2 0-16,1-2 0 0,1-1 256 0,2-3 48 16,1-4 16-16,-2-4 0 0,-2-6 304 0,1-3 64 15,-1-2 16-15,-1-4 0 0,-2-3-96 0,0-5-16 16,-2-3 0-16,-3 0 0 0,-5-1-496 0,-1 0-96 16,-1 1-32-16,-4-1 0 0,-5-1-160 0,0 0 0 15,-3 3 144-15,0-3-144 0,-2-3-256 0,1 2-112 16,-2 0-16-16,2-3-16 15,-1-2-2464-15,3 6-480 0,3 4-112 0</inkml:trace>
  <inkml:trace contextRef="#ctx0" brushRef="#br1" timeOffset="-13858.85">30798 15454 18431 0,'0'0'816'0,"0"0"160"0,0 0-784 0,9 9-192 0,-1-3 0 0,-8-6 0 15,0 0 2576-15,4 8 480 0,-4-8 80 0,0 0 32 16,-4 12-1920-16,-2-1-384 0,1 1-80 0,-1 1-16 16,-1 3-144-16,1 0-48 0,0 2 0 0,1 1 0 15,0 4-192-15,2-1-64 0,2 0 0 0,0-3 0 0,0 0-64 0,2-2-32 16,4 0 0-16,0-3 0 0,0-2-64 0,3-1-16 16,3 0 0-16,-1-2 0 0,1-3-16 0,0-2-128 15,4-1 192-15,-2-3-64 0,-3-3 32 0,3 1 0 16,1-1 0-16,-2-3 0 0,-3-4 64 0,0 0 16 15,-1-2 0-15,0 1 0 0,-3-2-80 0,1 1-16 16,-3-1 0-16,1-2 0 0,0 2-16 0,-2-1-128 16,-2-2 192-16,-3 1-64 0,0-2 0 0,1 4-128 15,-2-3 192-15,-1 4-64 0,-2 1-128 0,2 2 0 16,5 9 0-16,-7-4 0 0,-2 2-192 0,9 2 192 16,0 0-192-16,-9 11 192 0,0-2-256 0,4 4 80 0,1 1 16 0,1 2 0 31,2 1-224-31,2 0-64 0,3-2 0 0,1 1-10896 0,1 0-2192 0</inkml:trace>
  <inkml:trace contextRef="#ctx0" brushRef="#br1" timeOffset="-13564.58">31382 15498 7359 0,'-15'-7'656'0,"5"2"-528"0,-3-1-128 0,-1-1 0 15,-3 1 6256-15,0 2 1216 0,-2-2 240 0,3 5 48 16,-1 1-6176-16,2 1-1248 0,2 2-336 0,3 1 128 16,-2-1 368-16,4 3 80 0,2 1 0 0,6-7 16 15,0 14-592-15,2 0 0 0,2 1 0 0,3-1 0 16,1-1 0-16,1 1-128 0,-1 2 128 0,1-2-192 0,0 1 192 0,-1 0 0 0,1 2 128 0,-1-1-128 16,-1 0 496-16,1-1 16 0,-1 1 16 0,-2-3 0 15,-2 0 48-15,-2 1 0 0,-1-3 0 0,-3 0 0 0,-1 0-176 0,-2 1-16 16,-3-1-16-16,-2 0 0 0,-1-3-64 0,1-1-16 15,-2 0 0-15,1-1 0 0,0 0-288 0,1-4 0 16,-1 1-208-16,1-2 80 16,2-2-1680-16,3-2-336 0,6 3-64 0,-2-9-9296 15,5 1-1856-15</inkml:trace>
  <inkml:trace contextRef="#ctx0" brushRef="#br1" timeOffset="-13183.67">31705 15139 12895 0,'0'0'1152'0,"0"0"-928"0,-8 9-224 0,-1 3 0 31,-3 1 3440-31,3 7 640 0,3 1 128 0,-1 2 16 16,-1 5-2176-16,3 3-432 0,0 0-80 0,1 2-32 0,0-5 160 0,2 1 16 15,0-3 16-15,2 0 0 0,4-1-800 0,0 0-144 16,-1-7-48-16,-1 0 0 0,1-2-432 0,1-2-80 15,1 1-32-15,0-4 0 0,-5-11-160 0,7 9 128 16,-1-1-128-16,-6-8 128 0,0 0-128 0,0 0 0 16,0 0 0-16,11 0 0 0,-11 0-240 0,9-5-80 15,-1-3 0-15,-1 0-16 16,1 1-304-16,0-1-64 0,0 0-16 0,0 1 0 0,0 2 416 0,-1-1 96 16,1 2 16-16,-8 4 0 0,9-4 624 0,-9 4 128 15,12-1 16-15,-1 3 16 0,-1 2 240 0,2 3 32 16,-1-1 16-16,0 6 0 0,-2 2-112 0,0 4-32 15,0 3 0-15,0 3 0 0,0 2-400 0,1 1-80 0,0 2 0 0,-1 1-16 32,-1-1-752-32,1-1-128 0,2 0-48 0,0-5-19664 0</inkml:trace>
  <inkml:trace contextRef="#ctx0" brushRef="#br1" timeOffset="-3987.43">4684 7998 20095 0,'-2'-3'896'0,"12"-17"176"0,-14 20-864 0,-1-1-208 0,5 1 0 0,0 0 0 0,-5-2 1520 0,1 0 256 16,4 2 48-16,0 0 16 0,0 0-496 0,0 0-112 15,0 0-16-15,8-5 0 0,1 0-416 0,1 0-96 16,3-1 0-16,2 0-16 0,0-1-176 0,2 2-16 16,0 0-16-16,3 1 0 0,-2-3-224 0,0 2-32 15,2 0-16-15,-2 1 0 0,2 2-80 0,0-1-128 16,0-1 176-16,0 1-176 0,-1 2 128 0,-1-2-128 15,-1 3 0-15,-1 0 0 0,0 2 0 0,-1-1 0 16,0 0 128-16,-2 1-128 0,-2-1 0 0,1 0 0 16,-2 1 0-16,0 2 0 0,-1-2 144 0,-1 1-144 15,-1-1 0-15,-7-2 144 0,7 3-144 0,-7-3 128 0,6 4-128 0,0 0 128 16,-6-4 64-16,0 0 0 16,2 8 0-16,0 1 0 0,-2-1 160 0,1 2 32 0,-2 3 16 0,-2-1 0 15,0 1-96-15,1 2-32 0,-1 5 0 0,1-2 0 16,-2 3-80-16,1 3 0 0,-1-1-16 0,0 0 0 15,0 1-176-15,0 2 160 0,2 3-160 0,-1 1 160 16,1 1-160-16,-1 2 0 0,2-1 0 0,-2 1 0 16,2-2 0-16,-1 2 0 0,1-3 0 0,0 1 0 15,-1 0-320-15,1-2-64 0,0-3 0 0,1-1 0 32,1-2-496-32,-1 1-96 0,0-6-32 0,0 0 0 15,0-1-512-15,0-3-96 0,0-1-32 0,0-1 0 0,0 0-1584 16,-1-3-320-16</inkml:trace>
  <inkml:trace contextRef="#ctx0" brushRef="#br1" timeOffset="-3581.23">4635 7934 7359 0,'0'0'656'0,"0"0"-528"0,-4-4-128 0,4 4 0 16,0 0 2752-16,-4-4 512 0,-1 1 96 0,5 3 32 15,0 0-1360-15,0 0-272 0,0 0-48 0,2 11-16 16,2 3-592-16,1 4-112 0,1 4-32 0,1 2 0 16,4 5-192-16,-1 2-64 0,2 3 0 0,0 1 0 15,0-2-304-15,-1 0-64 0,2 1-16 0,0 2 0 16,0-5-160-16,0 0-32 0,0-3-128 0,0-1 192 16,-1-1-192-16,0-1 0 0,-2-3 0 0,-1-1 0 15,2 0-336-15,-3-6-16 0,-2 0 0 0,-1-5 0 16,1-1-1984-1,-2-2-400-15,-4-7-80 0,0 0-4912 0,0 0-976 0</inkml:trace>
  <inkml:trace contextRef="#ctx0" brushRef="#br1" timeOffset="-1624.32">4798 8204 4607 0,'-6'-16'400'0,"3"-2"-400"16,-1-1 0-16,1 1 0 0,-1 0 2688 0,0 2 448 15,4 3 80-15,-1 3 32 0,0-1-1456 0,1 11-304 16,0 0-48-16,0 0-16 0,6 10-32 0,2 3-16 15,1 3 0-15,0 5 0 0,0 4-656 0,0 3-128 16,1 3-16-16,1 4-16 0,0 3-224 0,-1 1-32 16,1 1-16-16,-1 1 0 0,2-1-128 0,-1 1-32 15,1-1 0-15,0-4 0 0,0-3-128 0,-2-4 0 16,-2-4 0-16,0-3 128 0,0-7-128 0,-1 0 0 0,0-7-160 0,-2-2 160 31,-5-6-656-31,0 0-48 0,5-5 0 0,-2-4 0 16,-2-7-320-16,-1-2-64 0,-1-4 0 0,-2-2-16 15,-1-3 240-15,-2-2 48 0,-2-1 16 0,-1 0 0 0,-3 0 672 0,1-4 128 0,-1 0 0 0,0-1 0 16,-1-3 0-16,1 1-192 0,1-1 48 0,-1 0 0 16,1 1 144-16,2 4 0 0,-1 0 160 0,3 6-160 15,2 3 576-15,0 5 32 0,2 5 0 0,3 4 0 16,0 10 96-16,0 0 0 0,0 0 16 0,8 14 0 16,-1 7-64-16,0 7-16 0,3 3 0 0,-1 5 0 15,0 5-208-15,1 2-48 0,1 2-16 0,-1 2 0 16,1-1-368-16,-1 0 0 0,-1 1 0 0,0-4 128 15,0-6-256-15,-1-1-64 0,-1-6 0 0,-2-6 0 16,0-1 320-16,0-5 48 0,-1-4 16 0,-1-5 0 16,-3-9-640-16,0 0-128 0,0 0-32 0,0 0 0 15,0 0-96-15,-1-9-32 0,-2-5 0 0,0-2 0 0,-1-2 544 0,-1-3 192 32,-3-2-144-32,1-1 144 0,-1-3 0 0,-3-1 0 15,1-2 0-15,1 0 0 0,-2-1 0 0,2-1 0 16,0-2 0-16,0 0 0 0,1 0 0 0,0 3 0 15,0-2 0-15,2 4 0 0,2 6 192 0,1 2 128 16,2 4 32-16,1 7 0 0,0 10 288 0,0 0 64 16,4 7 16-16,1 6 0 0,2 6-272 0,1 3-48 0,-1 4-16 15,1 4 0-15,0 2-240 0,1 1-144 16,0 0 160-16,0-2-160 0,1-2 128 0,-3-2-128 0,0-1 0 0,-1-2 0 16,1-4 0-16,-2-3 128 0,0-2-128 0,-1-5 0 15,-1-1 0-15,-3-9 144 0,0 0-144 0,0 0 128 16,0 0-128-16,-5-2 0 0,-2-5 0 0,-1-2 0 15,-1-3 0-15,0-1-144 0,-1-2 144 0,-1-2-208 16,1-3 16-16,-1-2 0 0,1-3 0 0,0-1 0 16,-1-4 192-16,1 0-192 0,-2-1 192 0,-2 0-192 15,-1-5 64-15,2 1 128 0,0-3-208 0,1 4 80 16,2 3 128-16,0 5-160 0,3 4 160 0,3 6-160 16,2 6 160-16,2 10 128 0,0 0-128 0,0 0 176 15,10 10 192-15,3 7 32 0,1 5 16 0,2 6 0 16,-2 2-256-16,2 2-160 0,1 4 192 0,-3 0-192 15,1 1 128-15,-1-4-128 0,0 0 0 0,1-2 0 0,-4-3 144 16,1-4-144-16,0-1 0 0,-3-8 144 0,-1 0-144 0,-2-6 160 16,0-1-160-16,-6-8 160 0,0 0-160 0,0 0 0 15,0 0 0-15,3-10 128 0,0-1-128 0,-3-5 0 16,-1-3 0-16,-2-2-176 0,-1-2 176 0,-1 0 0 16,-2 0 0-16,1-5 0 0,-3 1 0 0,1-2 0 15,0-1 0-15,2-1 0 0,-1 0 0 0,2-1-160 16,0 0 160-16,1 0 0 0,1 5-176 0,2 1 176 15,1 6-160-15,1 5 160 0,0 3-160 0,1 5 160 16,-2 7-160-16,0 0 160 0,9 11 0 0,0 6 0 16,0 4 0-16,0 5 160 0,-1 4-160 0,0 4 192 15,0 0-192-15,0 1 192 0,-1 1-192 0,0 2 0 16,-2 0 144-16,0-3-144 0,1-2 128 0,-3-5-128 0,1-2 128 0,0-3-128 16,-1-4 0-16,0-5 0 15,-1-3 0-15,-2-11 128 0,0 0-128 0,0 0-192 0,0 0 64 0,0 0 0 31,0-8-256-31,0-4-64 0,0-2 0 0,-1-3 0 0,0-6 256 0,-2-1 32 0,0-1 16 0,1-1 0 16,-1-1 144-16,2 0 0 0,-1-1 0 0,1 1 0 16,0-1 0-16,1 1 0 0,0-4 0 0,1 5 0 15,2 4-128-15,-1 1 128 0,4 5-128 0,0 3 128 16,1 3-144-16,0 6 144 0,3 4-160 0,-1 5 160 16,1 4 0-16,1 5 208 0,-1 3-16 0,0 4 0 15,1 3-16-15,-3 2-16 0,-2 1 0 0,-1-1 0 16,-2 3 0-16,-2-1 0 0,-2 1 0 0,0-1 0 15,-1-4 32-15,1-2 0 0,-1-3 0 0,-2-4 0 16,-2-2 32-16,1-2 16 0,1-5 0 0,4-6 0 0,0 0-96 0,-8-1-16 0,2-3 0 0,1-2 0 0,1-6-320 0,0-1-64 31,1-3 0-31,2 1-16 0,0-6 16 0,2 0 0 16,0-3 0-16,1 2 0 16,-1 0-240-16,0-1-32 0,0-3-16 0,-1-2 0 15,2 1-48-15,-1 2-16 0,0 2 0 0,1 3 0 0,-1 3 368 0,0 4 80 0,1-1 16 0,-1 4 0 0,0 4 320 0,-1 6 64 31,0 0 16-31,0 0 0 0,0 0 624 0,0 0 128 16,-6 0 16-16,-3 1 16 0,1 4-400 0,-1-1-64 0,-2 2-32 0,1 0 0 0,-2 2-144 0,0 0-16 31,-2-2-16-31,-2 1 0 0,-1 1-144 0,0-3-32 0,0-1 0 0,1 1 0 0,-1-4 32 0,0 1 0 16,1-5 0-16,-1 0 0 0,1-1 0 0,-2-1 0 0,1-1 0 16,2-2 0-16,0 0-224 0,5-1 0 0,1-1 0 0,2 0 0 31,3 0 0-31,4 1 0 0,4 1 0 0,3 2-160 15,2-1 0-15,4 2 0 0,1 1 0 0,2 3 0 16,1 1 32-16,2 0 0 0,0 0 0 0,1 0 0 0,1 0 128 0,0 0 0 0,-1-2 0 0,-1 2 0 31,0 0-144-31,-4-1 144 0,-1-2-160 0,0 1 160 16,-4 0-128-16,-4 0 128 0,-6 2 0 0,0 0-144 0,0 0 144 0,0 0 128 0,-5 0-128 0,-3 2 176 31,-2 0 256-31,-3 3 48 0,-4-2 16 0,-1 2 0 16,-2 1-496-16,1 1 0 0,-2-1-176 0,0 1 176 15,1-2 0-15,1 0 0 0,-3 0 0 0,2 2 192 0,4 0-192 0,1-1 0 0,0-1 0 0,5 0 0 16,2-1 0-16,3 2-144 0,5-6 144 0,1 7-160 0,5 1-64 0,3 0-16 16,2 3 0-16,4-4 0 31,2 4-144-31,2 0-16 0,2-3-16 0,0 3 0 0,1-2 160 16,-1 1 48-16,2 2 0 0,1-3 0 0,-3 0 16 0,0 0 16 15,-2 1 0-15,-1-3 0 0,-3 2 48 0,-2 2 0 16,-1-1 0-16,-5 2 0 0,0-4 128 0,-3 0 0 15,-3 0-144-15,0-1 144 0,-3 0 0 0,-1-1 0 16,-2 1 128-16,-2-2-128 0,0-1 192 0,-1-1-64 16,0 1 0-16,0-4 0 0,0-4-128 0,1 1 192 15,-1-5-192-15,1-1 192 0,1-3-192 0,0-2-176 0,0-3 48 0,1-1 0 32,1-3-304-32,1-1-48 0,1-2-16 0,0 1 0 15,0-2-128-15,2 0-16 0,1 1-16 0,2 1 0 0,-1 5 336 0,2 2 80 0,-1 3 16 0,1 2 0 16,1 3 224-16,0 4 0 0,-5 4-160 0,7-4 160 15,-7 4 144-15,0 0 112 0,6 5 0 0,-1 4 16 16,1 4 144-16,-3 6 32 0,0 3 0 0,-2 4 0 16,-1 3-64-16,0 1-16 0,-1-2 0 0,0 2 0 15,1 2-160-15,-2-1-16 0,0-1-16 0,1-3 0 16,-2-3-176-16,2-3 128 0,-1-4-128 0,1-6 128 16,1-2-128-16,0-9 0 0,0 0 0 0,0 0 0 15,0 0-192-15,0 0-112 0,3-7-16 0,-1-4-16 16,2-2-176-16,-1-3-16 15,-1-1-16-15,1-1 0 0,0-3 240 0,-1 1 48 0,1-3 16 0,-2 1 0 0,0 0 240 0,1-1-176 16,-1-2 176-16,-1 0-160 0,-1 2 160 0,2 3 0 16,0 0 0-16,1 6 0 0,-1 5 192 0,2 1 64 15,-3 8 0-15,0 0 16 0,0 0 432 0,3 14 64 16,1 3 32-16,-1 7 0 0,0 2-144 0,-1 5-16 16,-1 3-16-16,1 1 0 0,-1 2-80 0,0 1-16 15,3-1 0-15,0-1 0 0,0-2-528 0,1-3 0 16,2-1-240-16</inkml:trace>
  <inkml:trace contextRef="#ctx0" brushRef="#br1" timeOffset="882.54">9355 9553 24063 0,'0'0'1072'0,"-5"0"208"0,0 1-1024 0,0 1-256 15,5-2 0-15,0 0 0 0,0 0 1872 0,0 0 320 16,0 0 64-16,0 0 16 0,0 0-864 0,0 0-160 16,0 0-32-16,6 6-16 0,2-1-112 0,0 0-32 15,1-3 0-15,0 0 0 0,2 0-160 0,0-1-16 16,1-1-16-16,1-1 0 0,0-1-608 0,4 0-128 16,0-2-128-16,0 0 176 0,1 0-176 0,2 1-144 15,-3-2 144-15,0 4-208 16,0-4-448-16,1 2-96 0,-2 0-16 0,-2 2-11632 15,0 0-2320-15</inkml:trace>
  <inkml:trace contextRef="#ctx0" brushRef="#br1" timeOffset="1116.9">9328 9805 30063 0,'-12'5'1328'0,"12"-5"272"0,-5 2-1280 0,5-2-320 0,0 0 0 0,0 0 0 16,0 0 1152-16,0 0 176 0,0 0 16 0,0 0 16 16,0 0-496-16,11 3-96 0,2-3-32 0,1-1 0 15,2-2-512-15,2 2-96 0,1-1-128 0,1 1 176 16,1 0-176-16,0 0 0 0,2 1 0 0,-2 0 0 16,0-3 0-16,-3 2-176 0,0 1 48 0,1 0 0 31,-5 1-1920-31,-1-1-384 0,0-1-80 0</inkml:trace>
  <inkml:trace contextRef="#ctx0" brushRef="#br1" timeOffset="1320.09">9353 10003 2751 0,'0'0'256'0,"0"0"-256"15,-7 5 0-15,3 0 0 0,2 2 6208 0,2-7 1184 16,0 0 240-16,0 0 48 0,6 4-5168 0,3-2-1040 15,3 2-192-15,3-4-64 0,0 0-496 0,3 0-96 16,1-3-32-16,0 1 0 0,5-2-400 0,-2-1-64 16,0 0-128-16,2-1 176 0,-2 1-176 0,1 0-192 0,-2 0 32 15,-3 2 16 1,-1-2-2208-16,-2 2-432 0,-4 1-96 0</inkml:trace>
  <inkml:trace contextRef="#ctx0" brushRef="#br1" timeOffset="1523.1">9340 10301 21183 0,'-3'7'1888'0,"-1"1"-1504"0,2 1-384 0,0-1 0 16,2 1 3280-16,0-9 592 0,6 6 112 0,3 1 32 16,2-2-2048-16,5-1-416 0,4-3-80 0,2-1 0 15,3 0-688-15,1 0-128 0,1-1-16 0,2-2-16 16,1 1-272-16,0-2-48 0,1-2-16 0,-2 1 0 15,-2-1-976-15,2-1-192 0,-2 1-32 0</inkml:trace>
  <inkml:trace contextRef="#ctx0" brushRef="#br1" timeOffset="3042.73">13520 7647 8287 0,'0'0'368'0,"0"0"80"0,-7 5-448 0,3-10 0 16,2 5 0-16,2 0 0 0,-4-5 2896 0,4 5 496 15,-4-2 112-15,4 2 16 0,0 0-1472 0,0 0-272 16,0 0-64-16,0 0-16 0,-6-5-208 0,6 5-32 15,-3-4-16-15,3 4 0 0,0 0-432 0,0 0-96 16,0 0-16-16,0 0 0 0,0 0-448 0,9-1-80 16,0 1-32-16,0 1 0 15,0 2-624-15,0-3-128 0,0 0-32 0,3-3 0 0,0 2 768 0,0 0 160 0,1-2 32 0,0 0 0 16,0 1-512-16,-2 1 0 0,2-1 0 0,0 1 0 16,-1 1 0-16,0 1 128 0,-2-1-128 0,-1 3 0 15,1 1 0-15,-10-4 0 0,0 0 0 0,6 6 0 16,-2 3 160-16,-3 0-16 0,-1 1 0 0,-2 1 0 15,0 4 176-15,0 3 16 0,-2 2 16 0,0 2 0 16,1 2-64-16,-1 6-16 0,-2 0 0 0,1 0 0 16,0 3 64-16,-1 1 16 0,1 1 0 0,1 2 0 15,0-1 224-15,0-1 64 0,0 0 0 0,2 2 0 16,-1-2-640-16,1 3 0 0,0 1 0 0,0 0 0 16,0-1 0-16,1 1 176 15,0-4-176-15,-1 1 192 0,1-1-192 0,1-1 160 0,-1-2-160 0,0-3 160 0,1-3-160 0,0-3 0 16,0-2 0-16,0-2 0 15,0-5-1120-15,1-4-256 0,-1-10-48 0,0 0-16 16,0 0-1888-16,5-5-368 0</inkml:trace>
  <inkml:trace contextRef="#ctx0" brushRef="#br1" timeOffset="4714.69">13546 7716 15023 0,'0'0'656'0,"0"0"160"0,0-8-656 0,0 2-160 0,0 6 0 0,0-7 0 15,-3-1 1344-15,3 8 224 0,-4-4 48 0,4 4 16 16,-3-6-16-16,3 6 0 0,0 0 0 0,0 0 0 15,0 0-272-15,0 0-64 0,-5 6-16 0,0 1 0 16,1 3-384-16,0 3-80 0,2 2-16 0,0 3 0 16,0 5-144-16,2 1-48 0,0 5 0 0,0 2 0 15,-2 3-160-15,2 2-48 0,0 2 0 0,2 0 0 16,0 1-176-16,1-2-32 0,-2-1-16 0,2 1 0 0,-1-4-160 16,1 1 0-16,0-2 144 0,1-2-144 0,-3-3 0 0,0-1 0 15,0 0 0-15,2-5 128 0,0-3-304 0,-1-2-48 16,0-2-16-16,0-2 0 15,0-4-480-15,-2-8-112 0,0 0 0 0,0 0-16 16,0 0-96-16,0 0-16 0,0 0 0 0,2-9 0 16,1-7 416-16,-1-1 80 0,0-3 16 0,-1-2 0 0,2-2 96 0,-2-4 32 15,0-1 0-15,2-2 0 16,-1-1-272-16,1-1-48 0,0-3-16 0,-2-1 0 0,-2 1 272 0,2-1 48 16,0 2 16-16,1 2 0 0,-1 3 320 0,0 3 160 15,-1 1-16-15,0 5 0 0,0 1 288 0,-1 6 48 16,1 4 16-16,0 10 0 0,0 0 208 0,0 0 64 0,1 10 0 15,-1 4 0-15,0 6-128 0,0 3-32 0,1 6 0 0,2 2 0 16,-2 3-240-16,1 1-48 0,-2 2-16 0,0-2 0 16,1-1-144-16,0-1-32 0,1 1 0 0,-2-4 0 15,0-3-128-15,1-2 128 0,1-4-128 0,0-2 128 16,-1-6-128-16,0-2 0 0,2-5 0 0,-3-6 128 16,0 0-304-16,0 0-64 0,4-9-16 0,-1-3 0 15,-1-3 96-15,1-4 16 0,-2-2 0 0,0 1 0 16,-1-4 144-16,0-2 0 0,2-3 0 0,-1-1 0 15,0-1 0-15,-1-1 0 0,0-2 0 0,2 0 0 16,0 1 0-16,1 2 0 0,-2 1 0 0,-1 2 0 16,1 4 0-16,1 3 0 0,-1 3 0 0,0 6 0 15,-1 3 0-15,0 9 0 0,0 0 0 0,0 0 0 16,2 10 384-16,-1 6 96 0,0 5 32 0,0 3 0 16,2 4-304-16,-2 3-48 0,1 3-16 0,-1-3 0 0,0 2-144 0,1-3 0 15,-1-1 0-15,0-5 128 0,1-2-128 0,-1-5 0 16,0-2 144-16,0-5-144 0,1-2 0 0,-2-8 0 15,0 0 0-15,0 0 0 0,0 0-224 0,2-9 32 16,1-4 16-16,-2-1 0 0,1-5 176 0,-2-2 0 16,0-2 0-16,1-1 0 0,-2-2 0 0,1 0 0 15,0 0 0-15,0 1 0 0,0-3 0 0,0 0 0 16,-2 1 0-16,1 2 0 0,0 2 0 0,-1 2 0 16,0 3 0-16,0 1 0 0,1 2 0 0,0 2 0 15,0 6 0-15,1 7 128 0,0 0 192 0,0 0 32 16,-4 10 16-16,1 7 0 0,0 0-48 0,1 4-16 0,-1 2 0 15,1 2 0-15,-1 0-304 0,0 1 0 0,1 0 0 16,0 0 0-16,2-5 0 0,-1 1 0 0,0-4 0 0,0 0 0 16,-1-4 0-16,2-4 0 0,0-10-128 0,0 0 128 31,0 0-448-31,0 0 0 0,0 0 0 0,2-10 0 0,0-4 112 0,1-1 16 0,-2-3 16 0,0-3 0 16,2-1 304-16,0-1 0 0,-1 0-128 0,1-1 128 15,-1 0 0-15,1-1 0 0,0 1 0 0,-1 1 0 16,0 1 0-16,-2 1 0 0,2 1 0 0,-1 3 0 15,-1 4 0-15,0 3 0 0,0 1 0 0,0 9 0 16,0 0 400-16,0 0-16 0,0 0 0 0,-2 13 0 16,-1 1-64-16,1 8 0 0,-1 2-16 0,0 5 0 15,1 2-304-15,-1 3 0 0,2 1 0 0,0 1 0 16,-1 1 0-16,1-1 0 0,1 1 0 0,-1-6 0 16,-2 1 0-16,2-5 0 0,-1-1 0 0,2-6 0 0,-1-2 0 15,0-4 0-15,0-3 0 0,1-5 0 16,0-6-256-16,0 0-64 0,0 0-16 0,1-8 0 0,0-2 0 15,2-4 0-15,-1-3 0 0,1-7 0 0,0-2 336 0,-1-3-144 16,1-1 144-16,-1 0 0 0,1-1 0 0,0-2-128 16,-1 0 128-16,1-1 0 0,-1-2 0 0,1 3 0 15,-2-1 0-15,2 4 0 0,0 5 128 0,-1 3 48 16,-1 2 0-16,1 6 0 0,-2 5-176 0,-2 2 128 16,2 7-128-16,0 0 128 0,0 0 240 0,-2 12 32 15,-2 2 16-15,0 7 0 0,0 4-272 0,0 5-144 16,3 3 160-16,-3 2-160 0,0 1 0 0,0 2 0 15,0 0 0-15,0 0 0 0,0-1 0 0,2-1 0 16,2-5 0-16,-1-4 0 0,-1-2 0 0,1-4 0 0,2-5 0 0,-2-3 0 16,0-3 0-16,1-10 0 0,0 0-208 0,0 0 64 15,0 0-144-15,0-6-32 0,1-7 0 0,0-2 0 16,-1-3 320-16,0-3-160 0,2-4 160 0,-1 1-128 16,-1-5 128-16,0 0 0 0,0 0 0 0,0 2 0 15,-1 0 0-15,-1-1 0 0,2 1 0 0,-1-2 0 16,0 1 0-16,-1 5 0 0,0 3 0 0,-1 4 128 15,1 0-128-15,-1 6 0 0,0 3 0 0,3 7 0 16,0 0 128-16,0 0 16 0,-2 11 0 0,0 4 0 16,1 6 48-16,-2 5 0 0,0 7 0 0,-1 1 0 15,0 5-192-15,0 0 0 0,1 4 0 0,1 0 0 16,-1-1 0-16,2 0 0 0,-1-2 0 0,1-1 0 16,-2-2 0-16,1-1 0 0,-1-3 0 0,2-2 0 15,0-2-272-15,1 1 16 0,1-7 0 0,-1 1 0 16,-1-4-320-16,-1 0-48 15,1-3-16-15,1-1 0 0,-3-2 160 0,2-2 32 0,0-2 0 0,0-3 0 0,1-7 256 0,0 0 192 16,0 0-208-16,0 0 80 0,-3-10-64 0,2-3-16 16,1-2 0-16,0-3 0 0,-2-3 208 0,1-2 0 15,0-1 0-15,-1-2 0 0,0 0 320 0,0-3 16 16,1 2 0-16,1 3 0 0,-1 1 112 0,1 4 32 16,0 5 0-16,0 4 0 0,-1-1-32 0,-1 5-16 15,2 6 0-15,0 0 0 0,0 0 272 0,-1 7 64 16,1 5 16-16,0 4 0 0,-1 3-384 0,1 5-80 15,1 3 0-15,0 3-16 0,1 1-304 0,-1 2 0 16,0-3 0-16,0 0 0 0,1-1 0 0,-1-2 0 0,0-6 0 16,2-3 0-16,0-3-192 0,-1-5-32 0,-2-10-16 0,0 0-10976 15,7-5-2208-15</inkml:trace>
  <inkml:trace contextRef="#ctx0" brushRef="#br1" timeOffset="5402.04">17366 9352 11967 0,'0'0'528'0,"-8"1"112"0,-1-1-512 0,-1-1-128 0,1 0 0 0,0-2 0 0,0 1 2896 0,1-1 560 15,3-1 96-15,5 4 32 0,-5-5-1568 0,5 5-304 16,-4-5-64-16,4 5-16 0,-1-8-256 0,1 8-48 16,0 0-16-16,2-7 0 0,2 2-112 0,-4 5-32 15,7-2 0-15,0 0 0 0,1 1-288 0,3 2-64 16,-1 2-16-16,2-1 0 0,1 0-384 0,0-1-80 16,1 0-16-16,2 2 0 0,1-2-192 0,0 2-128 15,0-1 128-15,0 2-128 16,-2-4-448-16,2 2-176 0,0-1-16 0,-1 0-11984 15,-3 2-2400-15</inkml:trace>
  <inkml:trace contextRef="#ctx0" brushRef="#br1" timeOffset="5585.81">17307 9661 24879 0,'0'0'1088'0,"-7"5"256"0,2 2-1088 0,1-1-256 15,4-6 0-15,0 0 0 0,0 0 2304 0,5 7 416 16,-5-7 80-16,8 4 16 0,3-3-1472 0,2-1-304 16,2 0-48-16,2-1-16 0,0 0-656 0,2-5-144 0,-1 1-32 0,1 0 0 15,1 1-144-15,-1 0-176 0,2 0 48 0,-1 2 0 32,-2-1-2160-32,-2 2-416 0,-3-1-96 0</inkml:trace>
  <inkml:trace contextRef="#ctx0" brushRef="#br1" timeOffset="5773.2">17396 9853 23039 0,'0'0'1024'0,"0"0"192"0,0 0-960 0,0 0-256 0,0 0 0 0,0 0 0 16,6 6 2432-16,2 0 432 0,2-6 80 0,2 0 32 15,1 0-1712-15,3-3-352 0,1 0-64 0,1 1-16 0,-2-1-704 0,0 0-128 16,1 0 0-16,0 1 0 15,-1 2-2192-15,0 2-368 0,1-1-64 0</inkml:trace>
  <inkml:trace contextRef="#ctx0" brushRef="#br1" timeOffset="5960.68">17311 10168 25791 0,'0'0'1152'0,"0"0"224"0,-3 7-1104 0,3-7-272 0,0 0 0 0,0 0 0 16,5 8 2768-16,4-6 496 16,2 0 112-16,2-2 16 0,3-2-2128 0,1 0-432 0,1-2-64 0,0-2-32 15,2 1-512-15,0-3-96 0,1 1-128 0,1 0 176 32,1 1-1392-32,0-5-288 0,1 1-48 0</inkml:trace>
  <inkml:trace contextRef="#ctx0" brushRef="#br1" timeOffset="62517.83">2695 11625 19343 0,'0'0'1728'0,"0"0"-1392"16,0 0-336-16,0 0 0 0,0 0 1536 0,0 0 224 16,0 9 48-16,0-9 16 0,0 0-848 0,5-2-160 15,2-4-48-15,2-5 0 0,0-6-400 0,4-3-96 16,1-5-16-16,0-4 0 0,2-3-112 0,-3-1-16 15,2-2-128-15,-2 1 192 0,1 0-192 0,-1 0 128 16,-1 3-128-16,1-1 0 0,-2 4 128 0,0 2-128 16,-1 1 0-16,-2 5 0 0,0 0 0 0,1 4 128 15,-1-1-128-15,0 4 0 0,-3 1 0 0,0 4 176 16,0 2-176-16,2 2 160 0,-7 4 96 0,0 0 32 16,5 1 0-16,0 2 0 0,-5-3-160 0,6 10-128 0,0 2 192 15,1 1-192-15,-2 3 0 0,1-1 0 0,2 4 0 0,1 1 0 31,0 4-1104-31,0 1-288 0,1-1-48 0,-3 1-11312 0</inkml:trace>
  <inkml:trace contextRef="#ctx0" brushRef="#br1" timeOffset="62814.76">2979 11044 20271 0,'0'0'1792'0,"-7"-6"-1424"0,0 2-368 0,0 0 0 15,1 1 1936-15,-1 2 320 0,7 1 64 0,-5 1 16 16,5-1-704-16,-5 10-144 0,1 1-16 0,2 5-16 0,1 5-480 0,1 5-80 16,1 4-32-16,3 6 0 0,0 5-32 0,1 3-16 15,-1 3 0-15,2 4 0 0,-1 4 0 0,0 2 0 16,-1 2 0-16,0 2 0 0,-2 3-240 0,1 1-32 16,0 0-16-16,-2 3 0 0,-1 0-144 0,0 0-48 15,1-2 0-15,-1-2 0 0,0-3-160 0,0-3-48 16,0-6 0-16,2-3 0 0,-1-2-128 0,0-5 0 15,1-2 144-15,-1-6-144 0,1-1 0 0,2-4-192 16,0-3 32-16,0-2 0 16,0-5-1584-16,0-1-320 0,1-4-64 0,2-1-10240 15,1-2-2048-15</inkml:trace>
  <inkml:trace contextRef="#ctx0" brushRef="#br1" timeOffset="64145.72">1753 13692 23951 0,'0'0'1056'0,"2"-4"224"0,-2 4-1024 0,0 0-256 16,0 0 0-16,0 0 0 0,0 0 1088 0,0 0 144 16,-2 7 48-16,1 5 0 0,0 5-64 0,1 2-16 15,-1 3 0-15,-1 4 0 0,0 4-560 0,-1 0-128 16,3 0 0-16,-1 2-16 0,-2-4-112 0,2-2-32 16,0-2 0-16,-1-2 0 0,2-1-144 0,0-6-16 15,3 0-16-15,-2-7 0 16,-1-8 0-16,0 0 0 0,0 0 0 0,0 0 0 0,0 0 80 0,0 0 0 15,0-12 16-15,1-2 0 0,1-2-112 0,-1 0-32 0,0-1 0 0,2-4 0 16,-2-3-128-16,2-6 0 0,-2-7 0 0,0-3 128 16,-1-3-128-16,2 0 0 0,-2 0 0 0,0-9 0 15,0 7 256-15,0 14-16 0,0 2-16 0,1 6 0 16,0 3-400-16,1 5-80 0,-2 4 0 0,1 5-16 16,-1 6 64-16,5 7 16 0,0 12 0 0,2 7 0 15,-1 8-16-15,2 3 0 0,1 9 0 0,4 1 0 16,3 5 208-16,2-2-144 0,3-7 144 0,-1-3-128 15,-1-3 128-15,2-5 0 0,0-4 0 0,0-5 0 16,-3-1 128-16,2-9 64 0,-2-2 16 0,0-6 0 16,0-5 368-16,-1-5 64 0,0-6 0 0,-1-2 16 15,-3-2 64-15,-4 0 16 0,-1-3 0 0,0-3 0 16,-2-2-384-16,1-5-80 0,-2-3-16 0,-1 0 0 16,0-7-256-16,-1 3 0 0,-1 0 0 0,-2-8 0 15,0 3-2224-15,0 12-496 0,0 2-96 0,-1-3-32 0</inkml:trace>
  <inkml:trace contextRef="#ctx0" brushRef="#br1" timeOffset="64380.17">2656 13727 13823 0,'-16'3'608'0,"10"-3"128"0,-1 0-592 0,0-1-144 0,2 1 0 0,5 0 0 16,0 0 4144-16,0 0 784 0,-4-7 176 0,4 1 16 15,0 6-2960-15,4-7-608 0,0-1-112 0,3-1-32 16,2-1-704-16,3 1-128 0,1 1-48 0,1 1 0 16,-1 1-320-16,3-1-64 0,2 2-16 0,1 1 0 15,1 0 0-15,0 3 0 0,-2 1 0 0,0 1 0 31,-1-1-1552-31,1 4-320 0,2-1-64 0,-1 1-14240 0</inkml:trace>
  <inkml:trace contextRef="#ctx0" brushRef="#br1" timeOffset="64583.17">3319 13319 22111 0,'0'0'1968'0,"0"0"-1584"0,0 0-384 0,0 0 0 0,0 0 2944 0,0 0 496 15,0 0 96-15,-2 8 32 0,0 3-2096 0,2 3-400 16,2 4-96-16,2 2-16 0,2 1-416 0,1 2-96 16,0 1 0-16,1 2-16 0,-1 4-432 0,2 0 0 15,1 2 0-15,2 1 0 16,-2 1-352-16,2-3-160 0,0 0-16 0,0-1-16 16,-2 0-3232-16,-1-6-640 0</inkml:trace>
  <inkml:trace contextRef="#ctx0" brushRef="#br1" timeOffset="64755.13">3302 13739 29599 0,'-9'-15'1312'0,"5"8"272"0,-1-1-1264 0,1-1-320 0,2-1 0 0,-1-1 0 16,0 1 1440-16,3-1 224 0,2 2 64 0,3-1 0 16,3 1-768-16,2 0-160 0,4-2-32 0,2 2 0 15,0 1-592-15,2-2-176 0,2 1 0 0,0 2 0 31,3 3-576-31,-1 2-192 0,1-1-48 0,2 2-10144 0,1 2-2032 0</inkml:trace>
  <inkml:trace contextRef="#ctx0" brushRef="#br1" timeOffset="65114.37">3756 13656 13823 0,'0'0'1216'0,"0"0"-960"0,-3 8-256 0,3 1 0 0,2-2 3072 0,-2-7 576 16,4 8 128-16,-4-8 0 0,7 7-2368 0,1-3-496 15,-8-4-80-15,11 2-32 0,0-2-64 0,1 0-16 16,0-2 0-16,-2-2 0 0,1-1-304 0,-1-2-64 16,2-1-16-16,-2-1 0 0,1-3-80 0,-2 1-32 15,-1-5 0-15,-3 2 0 0,1 1-64 0,-3-2-16 16,-3 2 0-16,-3 2 0 0,0 0 16 0,-4-1 0 16,-2 3 0-16,-2 3 0 0,1 1 240 0,-2 2 48 15,1 3 16-15,-1 3 0 0,0-1 0 0,2 5 0 16,1 0 0-16,1 5 0 0,0 1-48 0,1 2-16 15,3-2 0-15,2 1 0 0,2 2-192 0,2 1-32 16,2 1-16-16,2-1 0 0,1 0-160 0,3-3 0 16,0 2 0-16,4-6 128 0,2 1-256 0,1-1-64 0,0-1-16 0,0 0 0 31,0-4-1232-31,1 1-240 0,-1-4-48 0,0 2-16 16,0-1-1072-16,-1-2-192 0,-2 2-64 0,-2-3-5312 0,-2 0-1056 0</inkml:trace>
  <inkml:trace contextRef="#ctx0" brushRef="#br1" timeOffset="65379.96">4088 13593 23087 0,'0'0'1024'0,"0"0"208"0,3 8-976 0,1 1-256 0,0 2 0 0,1 2 0 16,0 2 1728-16,1 0 288 0,0 0 64 0,1 2 16 16,-1 3-448-16,2-5-96 0,0 2-16 0,0-2 0 15,-2-4-544-15,1 1-112 0,-1-1-32 0,-1-2 0 16,1-2-272-16,0 0-64 0,-6-7-16 0,0 0 0 0,7 3 0 0,-7-3 0 15,0 0 0-15,5-6 0 0,-1 0 16 0,0-3 0 16,-2-3 0-16,1-1 0 0,1-3-224 0,-2 1-32 16,0-5-16-16,-1 1 0 0,0-2-240 0,2-1 128 15,-1 1-128-15,1-3 0 0,0 5 0 0,2-4 0 16,-1 3-176-16,0-1 176 16,1 5-1920-16,0-1-272 0,0 4-48 0,2 3-16 15,-1 1-1696-15,4 2-336 0</inkml:trace>
  <inkml:trace contextRef="#ctx0" brushRef="#br1" timeOffset="65848.74">4483 13604 24239 0,'0'0'1072'0,"2"9"224"0,0 0-1040 0,0 1-256 0,-2 2 0 0,0-2 0 16,1 2 1600-16,-1 1 272 0,0-4 48 0,1 2 16 15,1-1-304-15,-1-3-64 0,-1-7-16 0,1 8 0 16,-1-8-784-16,0 0-176 0,0 0-16 0,0 0-16 15,0 0-256-15,8 1-48 0,-8-1-16 0,8-3 0 16,0-3-240-16,-2-3-240 0,1-1 48 0,-2-1 16 16,0-2-16-16,0-2-16 0,-1 0 0 0,1-4 0 15,1 2-80-15,-1 3-16 0,-1-3 0 0,1 2 0 16,0-2-64-16,0 1-16 0,1 3 0 0,-1 1 0 16,0 3 240-16,0 5 144 0,-5 4-192 0,0 0 192 15,0 0 0-15,8 0 0 0,-8 0 0 0,7 9 0 16,-2 6 144-16,-1-2 144 0,0 2 32 0,-2 4 0 15,0 0 112-15,0 1 16 0,0-2 16 0,0-2 0 0,1-1-64 0,-1 0-16 16,0-4 0-16,0 0 0 0,2-2-192 0,0-3-64 16,-4-6 0-16,7 6 0 0,-7-6-128 0,7 2 128 15,1-2-128-15,-1-4 128 0,-1 2-128 0,1-4 128 16,1 1-128-16,-2-1 128 0,1-3-128 0,-1-2 0 16,1-1 144-16,1 1-144 0,-2-1 0 0,2-1 0 15,2 1 0-15,1-1 0 0,-1 0 0 0,1-1 0 16,-1-1 0-16,0 2 0 0,0 2 0 0,1 2 0 15,-3 2 0-15,-1 2 0 0,-1 1 0 0,-6 4 0 16,0 0 0-16,8 6 0 0,-1 2 0 0,-2 0 0 16,0 1 0-16,0 2 0 0,0 2 0 0,1 0 0 15,-1-2 0-15,1 2 0 16,2 2-1568-16,0-1-288 0,0-1-48 0,1-4-8976 0,1-1-1808 0</inkml:trace>
  <inkml:trace contextRef="#ctx0" brushRef="#br1" timeOffset="65973.74">5137 13563 8287 0,'0'0'736'0,"0"0"-592"0,0 0-144 0,0 0 0 16,0 0 4608-16,1 9 880 0,0-1 176 0,1 1 32 15,0 3-4544-15,1-2-928 0,-1 1-224 0,2-2 0 16,0-1-144-16,0 0-80 0,0 1-16 0,0-1-8160 16,-4-8-1648-16</inkml:trace>
  <inkml:trace contextRef="#ctx0" brushRef="#br1" timeOffset="66380.15">5186 13478 6447 0,'-6'-13'272'0,"3"6"80"0,-1-4-352 0,0-2 0 16,0-5 0-16,2 2 0 0,0 1 2208 0,4 0 368 15,-2 2 80-15,5 3 16 0,1 1-1936 0,2 2-384 16,0 1-80-16,4 0-16 0,-2 6 400 0,2 3 80 16,1 2 16-16,0 2 0 0,0 2-560 0,0 3-192 15,0 1 144-15,0 1-144 0,2-1 0 0,-2 3 0 16,0-1 128-16,-2 4-128 0,-2 0 768 0,1 2 128 15,-4 1 32-15,-1 2 0 0,-1-1 912 0,-1-2 176 16,-2-2 32-16,2 0 16 0,-1-1-224 0,0 0-48 16,-1-6-16-16,2 0 0 0,1-6-1008 0,-1 1-208 15,-3-7-48-15,0 0 0 0,0 0-256 0,7 0-64 16,-1-4-16-16,1-1 0 0,-2-5-176 0,3 0 192 16,-1 0-192-16,-1-3 192 0,1-3-192 0,-1-1 0 0,2-1 0 0,0-1 128 15,-2-1-272-15,2-1-64 0,0-3-16 0,0 2 0 16,1 1 16-16,-1 2 0 0,-1 0 0 0,0 5 0 15,0-2 208-15,-1 6 0 0,-1 4 0 0,0 2-144 16,-5 4 144-16,0 0 0 0,0 0 0 0,0 0-128 16,6 10 128-16,-4 2 128 0,4 5-128 0,-4 1 176 15,1 0-176-15,1 3 0 0,-2 1 144 0,2-1-144 16,0-1 0-16,1-2 0 0,2 1 0 0,2 8-128 16,-1-8-1520-1,1 1-288-15,-1-6-64 0,2-2-16 0,1-6-1600 0,-1-2-320 0</inkml:trace>
  <inkml:trace contextRef="#ctx0" brushRef="#br1" timeOffset="66708.42">5898 13347 1839 0,'0'0'160'0,"-4"9"-160"16,0 5 0-16,-2 1 0 0,-2 0 6080 0,0 3 1168 15,0 5 240-15,-1-3 64 0,0 4-4944 0,2-2-992 16,1-1-192-16,2-1-32 0,1-2-336 0,3-1-64 15,3 0-16-15,1-6 0 0,1 1-528 0,0-1-128 16,1-2 0-16,1-3-16 0,3-1-304 0,-1 1 128 16,0-5-128-16,1-1 0 0,2-1 160 0,0-3-160 15,-2-3 128-15,2 1-128 0,0-5 128 0,-2 0-128 0,0-4 128 16,1 0-128-16,-2-2 0 0,0 1 0 0,3 0 128 16,-3 1-128-16,-1-5 0 0,0 3 0 0,-2 0-160 0,1 2 160 15,-2 0 0-15,0 2 0 0,-1 1 0 0,0 5 0 16,-1 0 0-16,-3 7 0 0,0 0 176 0,0 0-48 15,0 0 256-15,-4 7 64 0,0 3 16 0,0 4 0 16,0 5-144-16,0 2-16 0,0 2-16 0,0-1 0 16,0 0-160-16,2 0-128 0,-1 1 144 0,2-3-144 15,2 0 0-15,2-2 0 0,1-2 0 0,3 5 0 32,1-6-1184-32,4-3-224 0,4-3-64 0,0-3-10176 0,0-5-2032 0</inkml:trace>
  <inkml:trace contextRef="#ctx0" brushRef="#br1" timeOffset="67005.37">6472 13381 20271 0,'-17'-4'896'0,"6"1"192"0,-2 1-880 0,0-2-208 15,-1-2 0-15,0 2 0 0,-3 2 1952 0,1 2 352 16,2 1 64-16,2 3 0 0,4-1-1328 0,2 2-272 16,6-5-48-16,0 0-16 0,-3 12-272 0,6-1-64 15,3 1-16-15,4-3 0 0,3 0-160 0,6 0-16 16,0 2-16-16,3 1 0 0,2 1-160 0,-1-2 0 15,0 1 0-15,-3-1 0 0,0 3 240 0,-2-1-48 16,-1-3 0-16,-2 3 0 0,-4 0 864 0,-2 2 160 16,-2 0 48-16,-2 2 0 0,-2 2 256 0,-2-2 48 15,-4-2 16-15,-2 2 0 0,-3 1-304 0,-2 1-48 16,-4-5-16-16,-1 2 0 0,0 1-464 0,-2-3-112 0,-2-1 0 0,1 0-16 16,1 1-624-16,3-3 0 0,0-3 0 0,1 1-15024 15,1 0-3008-15</inkml:trace>
  <inkml:trace contextRef="#ctx0" brushRef="#br1" timeOffset="69183.64">1516 15607 20271 0,'0'0'1792'0,"0"0"-1424"16,7 21-368-16,-7-21 0 0,0 0 1872 0,0 0 304 16,0 0 64-16,0 0 16 0,0 0-1472 0,0 0-288 15,0 0-64-15,8-8-16 0,-2 1 416 0,-2-4 64 16,-3-3 32-16,-1-2 0 0,-1-1 80 0,-3 4 16 15,0 0 0-15,-1 0 0 0,-3 0-320 0,-4 0-64 0,-1 1-16 0,-1 2 0 16,-2 2-304-16,-6 4-48 0,1 4-16 0,0 5 0 0,-1 6-256 0,3 3 0 16,1 4 0-16,1 6 0 0,1 1 0 15,4 3 0-15,2 2-192 0,3 3 48 0,2 1 144 0,2-2-208 16,2-2 80-16,4-1 128 0,2-3-144 0,3-2 144 16,2-4 0-16,3-1 0 0,2-4 0 0,0-3 0 15,2-3 0-15,3-2 0 0,1-3 0 0,1-3 176 16,-1-2-48-16,2-3-128 0,-1-3 144 0,0-2-144 15,-1-3 0-15,-1-1 144 0,-3 0-144 0,-2 0 0 16,-2-2 0-16,-1-2 128 0,0-3-128 0,-4 2 128 16,-2-2-128-16,-1 2 128 0,1 0 48 0,-2 0 0 15,-3 1 0-15,-1 2 0 0,0 2 352 0,0 4 80 16,-1 3 16-16,1 6 0 0,0 0-48 0,0 0 0 16,0 0 0-16,0 0 0 0,-3 11-416 0,3 2-160 15,-3 4 0-15,5 2 144 0,2 1-144 0,1 1 0 0,0 0-160 0,4-1 160 31,0-1-704-31,3-1-64 0,0-1 0 0,2 0 0 16,-1-4-2256-16,1 0-464 0,1-2-96 0</inkml:trace>
  <inkml:trace contextRef="#ctx0" brushRef="#br1" timeOffset="69683.59">1939 15450 17503 0,'0'0'768'0,"0"0"176"0,0 0-752 0,0 0-192 0,0 0 0 0,-2 9 0 15,2 4 3776-15,0 4 704 0,2-2 160 0,-1 6 32 16,2 0-3200-16,0 3-640 0,5 2-128 0,-1-2-32 16,1 0-368-16,-1-2-80 0,4 2-16 0,-2-5 0 0,0-2-208 0,-1-1 144 15,0-3-144-15,-2-2 128 0,1 0-128 0,1-3 0 16,-2-3 0-16,-1-1 0 0,-5-4 0 0,0 0 0 16,0 0-144-16,0 0 144 0,3-9 0 0,0 1 0 15,-3-1 128-15,0-2-128 0,0-2 144 0,-2-2-144 16,0 0 128-16,0-2-128 0,2 0 0 0,0 0 128 15,-1-2-128-15,0 1 0 0,-1 1 0 0,1 1 0 16,1 0 0-16,1 5 0 0,1 3 320 0,-2 8 0 16,0 0-16-16,0 0 0 0,0 0 48 0,6 4 16 15,2 0 0-15,0 3 0 0,-2 3-128 0,1 0-32 16,-1 2 0-16,2 0 0 0,-1-1-208 0,1-3 176 16,-1-1-176-16,1-1 160 0,-1 1-160 0,-1-2 0 15,1-3 0-15,-1 1 128 0,-6-3-128 0,8 1 0 0,0-1 0 0,0-1 128 16,0-2-128-16,-1 0 0 0,0-4 0 0,-1 2 128 15,2-4-128-15,0 1 0 0,-1-3 0 0,0 1 0 16,0-2 0-16,1 2 128 0,-2-2-128 0,1 2 128 16,-1-1-128-16,1 0 0 0,-1-1 0 0,0 1-176 15,-2 4 176-15,-1-1 0 0,1 1 0 0,-1 2 0 16,-3 5 0-16,0 0 0 0,0 0 0 0,0 0 128 16,9 3 0-16,0 2 0 0,0 1 0 0,0 2 0 15,1 1-128-15,-1-1 0 0,1 3 0 0,1 0 128 16,-1 2-320-16,0-1-64 0,1 0-16 0,1 1 0 15,-1-1-2224-15,1-1-432 0,0 0-80 0,1-2-7520 16,-1-4-1504-16</inkml:trace>
  <inkml:trace contextRef="#ctx0" brushRef="#br1" timeOffset="69808.58">2613 15536 25679 0,'0'0'1136'0,"0"0"240"0,0 0-1104 0,0 0-272 15,0 0 0-15,6 8 0 0,-2 3 1456 0,1 2 224 16,2 0 48-16,-1 4 16 0,1-4-1328 0,1 2-272 15,2 0-144-15,-1-3 160 0,0-2-160 0,0 1 0 16,2-1-160-16,-2-3-14112 16</inkml:trace>
  <inkml:trace contextRef="#ctx0" brushRef="#br1" timeOffset="70371.02">2662 15373 13823 0,'-13'-25'608'0,"8"15"128"0,0-2-592 0,0 0-144 0,-2 2 0 0,4 0 0 15,3 3 2400-15,2-2 448 0,0 2 96 0,2 2 0 16,-4 5-2464-16,9-3-480 0,3 2-128 0,0 2-16 16,1 3-176-16,0 3-16 0,0-1-16 0,1 7 0 15,1 0 64-15,0 4 16 0,1 3 0 0,-2 3 0 16,3 1 736-16,0 2 160 0,-3 1 16 0,1 0 16 16,-2 1 960-16,-1-1 192 0,-2-3 48 0,0 0 0 15,1 1-320-15,-3-1-64 0,-2-2-16 0,-2-3 0 16,4-2-880-16,-3-1-160 0,0-3-32 0,-1-1-16 15,0-4-144-15,0-2-32 0,-4-6 0 0,0 0 0 16,0 0-16-16,0 0-16 0,0 0 0 0,0 0 0 16,1-6 96-16,1-2 32 0,-1-5 0 0,0-3 0 15,-1-2-288-15,0-3 0 0,2 0-176 0,-1 0 176 0,0 2-272 16,2-1 48-16,-2 3 16 0,3-1 0 0,0 1 80 0,1 3 128 16,0 1-208-16,2 2 80 0,-1 5 128 0,1 3-208 15,-7 3 80-15,10 4 128 0,1 1-144 0,-1 4 144 16,2 3 0-16,1 4 0 0,1-3 208 0,2 4 160 15,-2-3 16-15,3 2 16 0,3-1-176 0,-1 0-32 16,2-2-16-16,-1-3 0 0,-1-1-176 0,1-2 0 16,-1-1 144-16,1 0-144 0,-2-3 144 0,1 1-144 15,-1 0 192-15,-1-4-192 0,-4 2 176 0,-1-2-176 16,-1 0 160-16,1-2-160 0,-2 0 128 0,1-4-128 16,-2 0 0-16,0-2 144 0,-1 0-16 0,0-2 0 15,-2-3 0-15,-1 1 0 0,-1 0-128 0,-1 1 0 16,-3-2-192-16,-1 0 192 0,-2 0-272 0,-1 1 64 0,-2 1 16 15,-2 2 0-15,-1-1 192 0,0 3 0 0,-1 2-160 0,1 4 160 16,-1-2 144-16,-1 6 112 0,4-1 0 0,0 6 16 16,1 5 352-16,3 0 64 0,0 3 16 0,5 1 0 15,0 1 240-15,4 0 48 0,0 1 16 0,3-2 0 16,2 1-400-16,3-5-80 0,4 0-16 0,4-3 0 16,2-2-512-16,6-3-192 0,4-5 0 0,3-1 0 31,7-5-1456-31,2-6-272 0</inkml:trace>
  <inkml:trace contextRef="#ctx0" brushRef="#br1" timeOffset="70950.74">4610 15602 23087 0,'0'0'1024'0,"0"0"208"0,8-6-976 0,-3-2-256 0,0 0 0 0,-1 0 0 16,0 0 0-16,0 1 0 0,-1 0 128 0,-2 1-128 16,-1-1 160-16,-3 0-16 0,3 7 0 0,-5-3 0 0,-1-1 768 0,-2 2 160 15,-3 1 16-15,1 1 16 0,-2 0 80 0,0 3 16 16,-1 1 0-16,0 2 0 0,0 2-48 0,0 2 0 16,0 2 0-16,1 1 0 0,2 0-304 0,2 3-64 15,3 2-16-15,1 2 0 0,0-2-320 0,3 0-80 16,2-1-16-16,2-1 0 0,2-2-352 0,3-1 0 15,2 0 0-15,3-1-192 0,3-6 192 0,2 1-208 16,2-2 80-16,1 0 128 16,2-5-1920-16,2 0-272 0,1-6-48 0,0-1-13072 15</inkml:trace>
  <inkml:trace contextRef="#ctx0" brushRef="#br1" timeOffset="71513.25">4898 15489 13823 0,'0'0'608'0,"0"0"128"0,-1 8-592 0,-1 2-144 0,1 4 0 0,1 1 0 16,-2 0 3872-16,-1 4 736 0,0 3 160 0,2-3 32 16,0 0-2944-16,-1-1-592 0,1-1-112 0,1 0-32 15,1-2-560-15,1-2-112 0,2-1-32 0,0-3 0 16,-1-2-224-16,-3-7-32 0,0 0-16 0,0 0 0 16,8-3-144-16,0-1 192 0,0-1-192 0,0 0 192 15,0-6-192-15,-1 2 160 0,1-1-160 0,0-2 160 16,0-1-160-16,-2-1 0 0,1-1 144 0,-1 2-144 15,0 0 0-15,-1 2 0 0,-1-2 0 0,1 2 128 16,0 3-128-16,0-1 0 0,1 3 0 0,-6 6 0 16,0 0 0-16,0 0 0 0,0 0-144 0,0 0 144 0,5 5 0 0,1 3-176 15,1 2 176-15,-1 2-128 0,1 1 128 0,-1 0 0 16,2 1-144-16,1-1 144 16,2-1-496-16,1 0-16 0,-1-3-16 0,2 1 0 15,2-3-832-15,2-2-176 0,1-4-16 0,1-1-16 16,1-2-544-16,1-3-128 0,0-1 0 0,-3-3-16 15,-2 0 528-15,-2-1 96 0,0-2 32 0,-2 3 0 0,-4-6 1248 0,-2 2 352 16,0 0 0-16,-1 0-144 0,-4 0 848 0,-1 0 160 16,-1 0 32-16,-2 3 16 0,-1 1 432 0,-2 1 96 15,-5 1 16-15,2 2 0 0,0 1-368 0,0 3-64 16,0 2 0-16,1 3-16 0,1 1-368 0,1 3-64 16,-1 1 0-16,2 3-16 0,3 1-560 0,0 1 0 15,2 2 0-15,3 0 0 0,2 1 0 0,3-2 0 0,2 1 0 16,3-3 0-16,3-1 128 0,0-2 64 0,2-1 0 0,0-1 16 15,-1-4 576-15,1-3 112 0,1-2 32 0,-1-3 0 16,0-1 224-16,0-4 64 0,-1-2 0 0,-2-3 0 16,-4 0 192-16,0-3 32 0,-2 0 16 0,-3-3 0 15,0-3-576-15,-2-2-112 0,-3-1-32 0,-2-3 0 16,1-1-352-16,-3-2-64 0,-2-2 0 0,-3-2-16 16,-4-1-304-16,-1-2 160 0,-2-1-160 0,-2 3 128 15,-2-4-1696 1,-1 3-352-16,-5 2-64 0</inkml:trace>
  <inkml:trace contextRef="#ctx0" brushRef="#br1" timeOffset="72075.91">2959 16756 11967 0,'0'0'1072'0,"0"0"-864"0,0 0-208 0,-5 0 0 15,5 0 2544-15,0 0 464 0,-2 4 80 0,-2 1 32 16,0 2-2336-16,1 2-464 0,2 1-80 0,0 5-32 16,-2 0 16-16,3-2 0 0,1 0 0 0,1 2 0 15,-1-1 96-15,1 2 32 0,1-2 0 0,2 2 0 16,1-1-64-16,0 0-16 0,2-2 0 0,1 0 0 15,1 0-48-15,2 0-16 0,0-4 0 0,1-1 0 16,3-2-208-16,2-1-160 0,0-2 32 0,0-3 0 16,1-3 400-16,-1-1 96 0,0-1 16 0,-1-1 0 15,-1-1-192-15,-2-3-48 0,-2-2 0 0,-2-2 0 0,-1-2 368 0,-1-1 80 16,-3 0 16-16,-1-2 0 0,-2-1-80 0,-2 0-16 16,-3 1 0-16,-1 1 0 0,-2 1-192 0,-4 1-64 15,-1 0 0-15,-4 3 0 0,-2 0-48 0,-1 2-16 16,-1-1 0-16,-2 1 0 0,-3 2-192 0,2 2 0 15,0-3 0-15,1 5 0 0,1 3-208 0,4 2-96 16,0 0-16-16,4 1 0 16,3 4-224-16,4 2-48 0,1 0-16 0,5 1 0 15,3 1-992-15,3 0-192 0,2 2-32 0,3-1-6400 16,2 2-1280-16</inkml:trace>
  <inkml:trace contextRef="#ctx0" brushRef="#br1" timeOffset="72341.42">3613 16570 8287 0,'2'-14'736'0,"1"-2"-592"0,-1-8-144 0,0-1 0 16,-2 1 3184-16,0-1 592 0,-2 1 128 0,-1 3 32 15,-5 1-2512-15,-1 1-496 0,-1 5-96 0,1 0-32 16,1 3 176-16,1 6 48 0,-2 0 0 0,2 5 0 16,1 2-144-16,0 6-32 0,0 5 0 0,1 6 0 15,2 5-704-15,3 6-144 0,4 5 0 0,1 5 0 16,3 0 0-16,2 4 0 0,2 2 192 0,2 1-192 15,1 1 0-15,2-1 0 0,1-1-192 0,-1-2 48 16,0-2-64-16,0-1-16 0,1-1 0 0,-1-4 0 16,-3-2-2784-16,-1-3-576 0,7 24-96 15,-7-20-32-15</inkml:trace>
  <inkml:trace contextRef="#ctx0" brushRef="#br1" timeOffset="72466.48">3587 16830 17503 0,'-3'-14'768'0,"4"6"176"0,2-2-752 0,2-2-192 16,2 0 0-16,0 0 0 0,3 3 2144 0,1 0 400 16,2 1 80-16,3 2 0 0,2 1-1952 0,2 1-400 15,1 1-80-15,1 2 0 16,1 2-512-16,3 2-80 0,3-1-32 0,0 4-11424 0</inkml:trace>
  <inkml:trace contextRef="#ctx0" brushRef="#br1" timeOffset="72747.7">4819 16725 19343 0,'0'0'848'0,"-8"-2"192"0,-5 0-832 0,1 0-208 0,-1 1 0 0,-1 2 0 15,-2 2 3264-15,-1 1 592 0,0 0 128 0,0 4 32 16,0 2-1952-16,3 3-384 0,1 2-80 0,0 1 0 15,4 4-400-15,2 1-80 0,2 1-16 0,4 0 0 16,2 2-768-16,1-1-144 0,5-1-48 0,3 0 0 16,3-1-144-16,3 0 0 0,1-5 0 0,4-1 128 15,2-3-128-15,2-1 0 0,3-2 0 0,-1-3-176 16,0-2-1936-16,2-4-400 0,-3 0-80 16,-1-5-8848-16,-2-3-1760 0</inkml:trace>
  <inkml:trace contextRef="#ctx0" brushRef="#br1" timeOffset="73075.72">5092 16490 32943 0,'-8'23'1456'0,"6"-9"304"0,-1 2-1408 0,2 4-352 16,1 2 0-16,0 3 0 0,0 2 736 0,1 1 80 15,1-1 16-15,0 0 0 0,1 1-48 0,1-2 0 16,1-1 0-16,0-2 0 0,0 1-336 0,1-5-64 15,0 2 0-15,1-4-16 0,-1-3-368 0,2-2 128 0,1-3-128 0,-2-1 0 16,-2-1 176-16,0-2-48 0,-5-5 0 0,0 0 0 16,0 0 128-16,0 0 0 0,5-7 16 0,0-2 0 15,-1-1 176-15,-1-3 16 0,-2-2 16 0,2 0 0 16,2-5-352-16,0-1-128 0,1-2 0 0,0-2 0 16,2 0 0-16,1 0 0 0,1 1-176 0,0 2 176 15,-1 5-176-15,-2 0 176 0,0 5-128 0,-2 4 128 16,-1 0 0-16,-4 8-128 0,0 0 128 0,7 8 0 15,-1-1-160-15,2 4 160 0,0 5-192 0,2 1 192 16,-1 2-144-16,2 1 144 0,1 0 0 0,-1-1-144 16,1-1-240-16,1 1-64 0,3-2 0 15,-1 0 0-15,1-2-2720 0,2 0-544 0,2-4-128 0,-2 0-10352 16</inkml:trace>
  <inkml:trace contextRef="#ctx0" brushRef="#br1" timeOffset="73435.16">5813 16676 7359 0,'0'0'320'0,"-5"-7"80"0,-3 0-400 0,-1 2 0 16,0 4 0-16,-1-3 0 0,-1 2 5248 0,-1 1 960 15,1 1 192-15,-4 0 32 0,2 7-4016 0,2-1-816 16,-1 1-144-16,1 2-48 0,1 1-576 0,1 1-112 16,0-1-16-16,1 2-16 0,1-1-448 0,3 3-96 15,1-4-16-15,1 2 0 0,2-1-128 0,2 0 0 16,0-2 0-16,3 0 0 0,2-2 0 0,1-3 0 15,0-1 0-15,1 0 0 0,1-2 0 0,1-1 0 16,-1-1 0-16,0-2 0 0,2 0 0 0,0-1-176 0,-2-3 176 0,1-1-192 16,-1 0 192-16,1 1 0 0,-2-4 0 0,1 5 0 15,-3-2 0-15,-1 0 0 0,1 0 0 0,-2 2 0 16,0-1 144-16,-5 7-144 0,4-6 192 0,-4 6-192 16,0 0 320-16,0 0-32 0,0 0-16 0,7 4 0 15,-1-1-48-15,1 4-16 0,-1 2 0 0,1 2 0 16,0-1-208-16,1 2 128 0,3 1-128 0,-1 1 0 15,1-1-192-15,0 0-128 0,2 0-16 0,0-1-16 16,0-2-2592 0,2 0-528-16,-1-4-112 0</inkml:trace>
  <inkml:trace contextRef="#ctx0" brushRef="#br1" timeOffset="73560.13">6152 16768 29375 0,'0'0'1296'0,"0"0"272"0,-2 10-1248 0,-1-1-320 15,2-1 0-15,2 0 0 0,2-2 160 0,1 0-32 16,-4-6 0-16,7 4 0 16,2-4-2192-16,1-2-448 0,7-4-96 0,-4-1-16 0</inkml:trace>
  <inkml:trace contextRef="#ctx0" brushRef="#br1" timeOffset="73950.63">6160 16481 13823 0,'0'0'1216'0,"0"0"-960"15,-8-1-256-15,8 1 0 0,-5-2 1440 0,5 2 240 16,0 0 48-16,0 0 16 0,0 0-1504 0,9 5-240 0,2 2-192 0,2 1 48 16,0 0 16-16,1 1 0 0,0 0 0 0,2 1 0 15,1 2 128-15,0 1 0 0,1 1 0 0,0 3-128 16,-2 0 416-16,0 2 96 0,-1-2 0 0,-2 3 16 16,-2-1 1584-16,-2-1 320 0,-3 0 64 0,1 0 16 15,1-2-256-15,-2-2-48 0,0-1-16 0,0-1 0 16,-1 0-1232-16,0-3-240 0,2 0-48 0,-2-5-16 15,2 1-240-15,-1-3-48 0,-6-2-16 0,5-4 0 16,1-2-16-16,-1 0 0 0,0-2 0 0,2-4 0 16,-3 2-208-16,-1-3 176 0,1-1-176 0,0-1 160 15,0 0-160-15,0-5 0 0,0 0 144 0,1 1-144 16,2 1 0-16,2-1 0 0,1 0 0 0,2-1 0 16,2 3 192-16,2 0 32 0,0 3 0 0,-3 1 0 15,0 4 496-15,0 5 112 0,-2 3 0 0,3 5 16 0,0 3-16 16,-1 6 0-16,0 3 0 0,1 1 0 0,1 1-512 0,-1 3-128 15,0 0 0-15,-1 2-16 0,0 1-176 0,-1-2 0 16,0 2 144-16,1-4-144 16,3 3-2624-16,-1-3-576 0</inkml:trace>
  <inkml:trace contextRef="#ctx0" brushRef="#br0" timeOffset="98809.51">18495 9838 24591 0,'0'0'1088'0,"0"0"224"0,0 0-1056 0,0 0-256 0,0 0 0 0,1-7 0 16,-2 1 352-16,1-1 16 0,0-5 0 0,2-1 0 15,2-2 112-15,1-1 32 0,2-7 0 0,1-1 0 16,1-2-240-16,-1-6-32 0,2 1-16 0,0-2 0 16,2-1 32-16,-1 1 16 0,-1-3 0 0,-1 2 0 15,-1 1 32-15,0 0 0 0,-2 2 0 0,0 2 0 16,-1 3-112-16,-1 6-32 0,-2 1 0 0,1 6 0 0,-2 2 96 0,0 4 0 0,1 0 16 0,-2 7 0 16,0 0-80-16,0 0 0 0,0 0-16 0,4 7 0 15,0 2-176-15,1 2 0 0,0 5 144 0,2 5-144 16,-1 0 0-16,4 2 0 0,1 1 0 0,-1 0-128 15,1 3-144-15,1-3-32 0,-1-3 0 0,2 0 0 32,2-1-400-32,2-2-96 0,-2 0-16 0,0-4 0 0,-2-1-2288 15,-2-3-464-15</inkml:trace>
  <inkml:trace contextRef="#ctx0" brushRef="#br0" timeOffset="99184.48">18710 9469 5519 0,'-12'-13'240'0,"7"7"64"0,-2-3-304 0,1 1 0 15,-2 0 0-15,1 2 0 0,1 0 3680 0,1 0 672 16,1 2 144-16,4 4 32 0,-4-3-2288 0,4 3-448 16,0 0-80-16,0 0-32 0,0 0-768 0,-3 8-144 15,2 4-48-15,1 2 0 0,1 6-368 0,0 6-80 16,2 0-16-16,0 5 0 0,1 4 48 0,0 3 0 16,-1 1 0-16,4 4 0 0,-2 4-32 0,0 6 0 15,1 0 0-15,-1 4 0 0,1 2-144 0,1 4-128 16,-1-2 144-16,2 4-144 0,-1 0 0 0,-1 0 128 15,-1 3-128-15,1-1 0 0,1 0 0 0,0 1 128 16,-1-1-128-16,1-1 0 0,1 1 400 0,-3-2-16 16,0 1 0-16,2 1 0 0,1-1-112 0,-2-2-16 15,-1-2-16-15,-1-1 0 0,1-3 48 0,-1 2 16 0,-1-3 0 16,1 2 0-16,-3-2 0 0,1 3 0 0,-1-3 0 0,0 2 0 16,0-6 16-16,1 2 16 0,-4-4 0 0,1-2 0 15,-1-2 80-15,-1-3 16 0,2 1 0 0,-2-4 0 16,2 0-112-16,-2-1-32 0,0 1 0 0,1-5 0 15,-2-1-96-15,1-2-32 0,2-2 0 0,0-3 0 16,1-1-160-16,0-2-144 0,0-2 144 0,1-3-208 31,0-1-2432-31,2 1-496 0</inkml:trace>
  <inkml:trace contextRef="#ctx0" brushRef="#br0" timeOffset="99778.25">17269 13336 19343 0,'0'-10'1728'0,"0"-3"-1392"0,0-4-336 0,0-1 0 0,0-3 1808 0,0 0 304 16,0 1 48-16,-1 2 16 0,-3 2-496 0,0 3-80 15,-1 4-32-15,-3 1 0 0,-3 2-320 0,0 3-64 16,-1 5-16-16,-4 3 0 0,-1 4-16 0,-1 1 0 16,0 6 0-16,0 5 0 0,-2 4-432 0,3 3-80 15,1 5-32-15,3 3 0 0,0 4-192 0,3 0-32 16,2 6-16-16,3 1 0 0,2 2-144 0,3-3-32 16,3 1 0-16,2-4 0 0,3-4 16 0,4-1 0 15,5-4 0-15,2-4 0 0,5-6-464 0,2-3-80 16,2-5-32-16,2-3 0 15,2-3-336-15,0-3-80 0,2-5-16 0,1 0 0 16,3-4-2352-16,0 0-480 0,0-5-80 0</inkml:trace>
  <inkml:trace contextRef="#ctx0" brushRef="#br0" timeOffset="99996.89">17791 13626 40607 0,'0'0'896'0,"0"0"176"0,0 0 32 0,7 10 48 0,-7-10-928 0,0 0-224 0,0 0 0 0,0 0 0 15,0 0 624-15,0 0 80 0,9-2 0 0,3-2 16 16,3 0-528-16,3 0-192 0,3-1 0 0,2-2 144 31,2-2-560-31,0 1-112 0,2 0-32 0,2 0 0 0,1 1-2704 0,0 0-528 0,0-2-112 0</inkml:trace>
  <inkml:trace contextRef="#ctx0" brushRef="#br0" timeOffset="100184.37">18363 13269 25791 0,'0'0'1152'0,"0"0"224"0,0 0-1104 0,0 0-272 16,0 0 0-16,0 0 0 0,0 0 1856 0,0 0 320 15,0 0 64-15,-3 7 16 0,2 2-832 0,1 6-160 16,1 3-48-16,3 4 0 0,1 6-704 0,2-2-160 15,1 1-32-15,0 2 0 0,-1 2-192 0,4 2-128 16,2 1 128-16,0 1-128 16,-1 0-720-16,-1 1-224 0,1 1-32 0,0-1-10192 15,0-2-2032-15</inkml:trace>
  <inkml:trace contextRef="#ctx0" brushRef="#br0" timeOffset="100371.95">18381 13541 21183 0,'0'0'1888'0,"-5"-3"-1504"0,-2 2-384 0,7 1 0 16,0 0 2880-16,0 0 496 0,0 0 96 0,-1-6 32 15,1 2-1968-15,3-3-384 0,1 1-64 0,3 0-32 16,3 4-640-16,3-2-128 0,4-3-32 0,-1 2 0 16,3 0-256-16,-2 1 128 0,2 1-128 0,2 2 0 15,0-1-1808-15,1 2-480 0,0 2-80 0,0-2-7664 16,-1 3-1520-16</inkml:trace>
  <inkml:trace contextRef="#ctx0" brushRef="#br0" timeOffset="100717.44">18753 13514 19343 0,'0'0'1728'0,"0"0"-1392"16,-6 4-336-16,6-4 0 0,0 0 2336 0,0 0 400 0,0 0 80 0,0 0 0 15,0 0-1424-15,0 0-304 0,0 0-48 0,0 0-16 16,8-4-496-16,1-3-96 0,2-2-32 0,-1 2 0 16,-2 1-272-16,0 1-128 0,0 0 0 0,1 1 128 15,-4-4-128-15,-1 1 0 0,-1 1 0 0,-3 6 128 16,0 0 64-16,1-7 0 0,-1 7 0 0,0 0 0 16,0 0 384-16,0 0 96 0,-7-2 16 0,1-1 0 15,-3 6-96-15,0-2-16 0,-1 4 0 0,3 3 0 16,-1 1 32-16,1 4 0 0,2 0 0 0,0 1 0 15,0 2-112-15,2-3-32 0,2 2 0 0,1 0 0 16,1 1-192-16,2-2-32 0,1-1-16 0,5 0 0 16,0-1-224-16,3 0 0 0,1-1 0 0,2 0 0 15,2-3 0-15,0-2-288 0,-1-5 32 0,1 2 16 16,-2 0-1296-16,1-3-272 0,-2-3-48 0,2 0-16 16,-2 0-1904-16,-2-1-368 0</inkml:trace>
  <inkml:trace contextRef="#ctx0" brushRef="#br0" timeOffset="101014.34">19075 13445 13823 0,'0'0'608'0,"1"9"128"0,-2-2-592 0,1 4-144 16,1 2 0-16,0 3 0 0,1 1 3968 0,-1 1 752 16,0-1 144-16,2 0 48 0,1 1-2640 0,0 0-528 15,-2-2-96-15,2-1-32 0,1-1-624 0,-1-3-128 16,-1 1-32-16,-1 0 0 0,0-6-304 0,-2-6-64 15,0 0-16-15,0 0 0 0,0 0 64 0,0 0 16 0,0 0 0 0,0 0 0 16,0 0-96-16,2-6-32 0,0-6 0 0,2-1 0 16,-2-3-272-16,1 1-128 0,-2-5 0 0,2 1 128 15,-1-2-128-15,1 1 0 0,1-1-192 0,0 3 192 32,0 0-480-32,1 0 32 0,1-1 0 0,1 4 0 15,1-1-1312-15,1 4-256 0,-1 3-48 0,1-1-16 16,0-1-1344-16,1 2-272 0</inkml:trace>
  <inkml:trace contextRef="#ctx0" brushRef="#br0" timeOffset="101436.21">19438 13420 5519 0,'0'0'496'16,"0"0"-496"-16,-2 9 0 0,-1 3 0 16,1-2 5872-16,-1 2 1072 0,2 2 224 0,1-1 32 0,-2 3-4688 0,1-2-928 15,0-1-192-15,1 0-48 0,0-1-480 0,1 0-96 16,0-3-32-16,2-1 0 0,-3-8-416 0,0 0-96 15,5 6-16-15,-5-6 0 16,0 0-512-16,0 0-96 0,0 0-32 0,7-2 0 0,-7 2 64 0,6-6 16 16,-1 0 0-16,-1-2 0 0,-1 0 160 0,0-2 16 15,-1-1 16-15,1 0 0 0,-2-2 160 0,2-1 0 16,-1 1-144-16,2 0 144 0,-2-2 0 0,1 2 0 16,3 1-144-16,-1 2 144 0,0-1 0 0,0 2-128 15,-2 2 128-15,1 4 0 0,-4 3 0 0,0 0 144 16,0 0 16-16,6 6 0 0,0 3 304 0,-1 4 64 15,-1 3 16-15,-2 1 0 0,1-1-160 0,-2 0-48 16,1 1 0-16,-1-1 0 0,0-2-112 0,2-1-32 0,-1-1 0 16,1-4 0-16,1 0-192 0,-4-8 0 0,0 0 128 0,0 0-128 15,0 0 0-15,0 0 0 0,0 0 128 0,8-2-128 16,-1-1 0-16,1-1 144 0,-1-2-144 0,-1-1 128 16,0-4-128-16,0-2 0 0,1 0 0 0,0-1 0 15,1 1 0-15,0 0 0 0,-1 0 0 0,0 1 0 16,1 0 0-16,0 3 0 0,-3-4 0 0,2 4 128 15,-2 1 320-15,2 3 64 0,-2 1 16 0,-5 4 0 16,8-3-304-16,-1 5-64 0,1 2-16 0,-1 2 0 16,-1-2-144-16,2 3 0 0,0 0-160 0,0 5 160 15,-2-3-1520-15,2 2-208 0,0-1-32 0,1 3-9920 16,3-2-1984-16</inkml:trace>
  <inkml:trace contextRef="#ctx0" brushRef="#br0" timeOffset="101576.73">19959 13488 9215 0,'0'0'816'0,"-3"6"-656"16,0 1-160-16,2 3 0 0,1 2 4624 0,-1-1 896 16,1 1 176-16,1 0 48 0,2 0-4336 0,-1-3-880 15,2 1-160-15,0-2-48 16,0-1-1104-16,-4-7-240 0,8 2-32 0</inkml:trace>
  <inkml:trace contextRef="#ctx0" brushRef="#br0" timeOffset="101936.17">20007 13257 4607 0,'0'0'400'0,"0"0"-400"0,0 0 0 16,-1-8 0-16,-1 1 5376 0,2 7 976 0,2-6 208 0,-2 6 32 15,0 0-4512-15,0 0-912 0,7 0-176 0,2 3-32 16,1 3-688-16,1 3-128 0,0 2-16 0,1 2-128 16,-1 4 272-16,-2-2-48 0,1 3-16 0,-3 3 0 15,1 2 240-15,-1-1 64 0,-2-1 0 0,0 1 0 16,-1 0 64-16,0-1 32 0,0-3 0 0,0-1 0 15,1-3-224-15,0 1-64 0,2-2 0 0,-2-4 0 16,0-3-320-16,0-1 144 0,-5-5-144 0,8 2 0 16,0-5 0-16,0-2 0 0,0 0 0 0,-1-4 0 15,1-7 0-15,0 2-192 0,1 1 192 0,-1-4-192 16,-1-2 192-16,0 1-144 0,1-1 144 0,0-2-128 16,1 1 128-16,0 1 0 0,3-1 0 0,-2 2 0 15,0 2 400-15,-3 4 112 0,0 3 32 0,-2 4 0 0,-1 0 160 16,-4 5 48-16,0 0 0 0,0 0 0 0,7 5-400 0,-1 4-80 15,-2 3-16-15,0 2 0 0,0 2-80 0,0 2-32 16,0 2 0-16,1 1 0 0,3-2-304 0,-2-1-64 16,1-1-16-16,1-1 0 15,1-2-1936-15,2 1-384 0,0-2-64 0,1-2-32 16,-2-1-960-16,3-4-192 0,-3-2-32 0</inkml:trace>
  <inkml:trace contextRef="#ctx0" brushRef="#br0" timeOffset="102279.84">20620 13261 22047 0,'0'0'976'0,"0"0"208"0,0 0-944 0,0 0-240 0,0 0 0 0,0 0 0 16,0 0 1744-16,0 0 304 0,-4 10 64 0,1 3 16 15,2 0-592-15,1 3-128 0,1 2-32 0,0 0 0 16,2-2-672-16,1 1-128 0,0 1-16 0,2-1-16 16,0 0-240-16,-1-4-48 0,0-2-16 0,1-1 0 15,2-1-48-15,1-1 0 0,1-3 0 0,0-1 0 16,0-1-192-16,2-6 0 0,0-1 128 0,-2-1-128 15,2 0 0-15,0-3 0 0,-2-3 0 0,1 1 0 16,0 0-224-16,0-5 64 0,-2 1 16 0,-1-3 0 16,0-1 144-16,-1 2 0 0,1-2 0 0,-1 2 0 15,-3 3 0-15,0 1 0 0,-1 5 0 0,0 0 128 16,-3 7-128-16,0 0 128 0,0 0-128 0,0 0 128 16,-6 3 16-16,-1 3 16 0,1 5 0 0,-1 0 0 15,0 5 96-15,2 0 0 0,0 1 16 0,4-3 0 16,1 2-272-16,2-1 0 0,2 0-208 0,4-1 80 15,4-1-1600-15,6-1-320 0,2-2-64 0,2-6-13184 16</inkml:trace>
  <inkml:trace contextRef="#ctx0" brushRef="#br0" timeOffset="102514.18">21338 13209 25567 0,'0'0'1136'0,"-10"-3"224"0,-2 2-1088 0,-1-1-272 16,0 1 0-16,0 2 0 0,-2-2 720 0,4 2 96 15,0 2 16-15,11-3 0 0,0 0-64 0,0 0 0 16,0 0 0-16,0 0 0 0,5 13-448 0,6-1-112 16,2-1-16-16,2 1 0 0,5 0-192 0,0 1 128 0,-1 0-128 0,1 4 0 15,-2 2 0-15,-1 0 0 0,-3-1 0 0,-1 0 0 16,-1 3 800-16,-3 0 112 0,-2 4 32 0,-3-3 0 16,-4-3 544-16,-3 1 112 0,-4 0 32 0,-2-1 0 15,-2 1-176-15,-4-2-48 0,-2 0 0 0,4-6 0 16,-2 1-752-16,-2 1-144 0,1 2-48 0,-2-2 0 31,-2-1-1872-31,2 0-368 0,0-1-80 0</inkml:trace>
  <inkml:trace contextRef="#ctx0" brushRef="#br0" timeOffset="103093.21">16721 15012 24591 0,'0'0'1088'0,"0"0"224"0,2-6-1056 0,-1 1-256 16,-1 5 0-16,0 0 0 0,0 0 1488 0,-1-4 240 15,-2 0 64-15,-1 3 0 0,-2 1-208 0,-3 1-48 16,-2 2 0-16,-1 2 0 0,-1 3-704 0,-1 4-128 16,0 1-48-16,1 2 0 0,0 4-464 0,1-1-192 15,0 0 176-15,4 2-176 0,2-1 0 0,3 2 0 16,3 0-176-16,4 1 176 16,0-2-960-16,5-1-80 0,4 0-16 0,3-3 0 15,3 0-1872-15,2-4-368 0,4-4-80 0</inkml:trace>
  <inkml:trace contextRef="#ctx0" brushRef="#br0" timeOffset="103450.45">17088 14997 15663 0,'-8'-2'1392'0,"-1"0"-1120"16,-3 2-272-16,0 2 0 0,-2 0 2768 0,0 2 496 0,-2 1 112 0,2 3 16 16,-1 0-1616-16,1 1-320 0,0 2-64 0,3 2-16 15,1 1-736-15,1 3-160 0,2 0-32 0,2 1 0 16,2 0-448-16,3 1 128 0,2-4-128 0,2 2 0 15,1-2 0-15,1-4 0 0,2 0 0 0,3-3 0 16,-1-3 0-16,3-1 0 0,0-2 128 0,0 0-128 16,0-2 0-16,0-3 0 0,2 2 0 0,-4-6 0 0,1-1 176 0,-2-1-176 0,1-1 192 0,-2-2-192 15,0 0 208-15,-1-1-64 0,-3 0-16 0,0 0 0 16,-1 0-128-16,-1 0 128 0,-2 0-128 0,-1 3 128 16,0 1 272-16,-1 2 48 0,1 7 16 0,0 0 0 15,0 0 256-15,0 0 48 0,0 0 16 0,-5 7 0 16,-1-1-528-16,4 3-128 0,1 3 0 0,1 1-128 15,1 0 0-15,3 3 0 0,1-2-160 0,2 2 160 16,0-3-800-16,4 0-32 0,0-4-16 16,4 0 0-16,0-1-2224 0,0-2-432 0,-1-1-80 15</inkml:trace>
  <inkml:trace contextRef="#ctx0" brushRef="#br0" timeOffset="103684.96">17333 15078 23327 0,'0'0'1024'0,"0"0"224"0,0 0-992 16,0 0-256-16,5 8 0 0,-1 4 0 0,1-2 1152 0,0 3 192 16,2 1 48-16,1 2 0 0,0 1 64 0,-1 1 16 15,0 1 0-15,-2-3 0 0,0 0-512 0,1-3-112 16,-2-2-16-16,-1-2 0 0,1-1-144 0,-1-2-48 16,-3-6 0-16,0 0 0 0,0 0 112 0,0 0 16 15,0 0 0-15,0 0 0 0,0 0-208 0,0 0-48 16,-5-6 0-16,2-2 0 0,-1 0-384 0,2-3-128 0,0 0 0 0,1-4 0 31,0-2-400-31,-1 1-192 0,1-4-48 0,0 0 0 16,1-2-1840-16,0-1-368 0,0-5-80 0,2 4-7552 0,1-4-1504 0</inkml:trace>
  <inkml:trace contextRef="#ctx0" brushRef="#br0" timeOffset="104075.65">17585 14717 24767 0,'9'21'1088'0,"-5"-7"240"0,-1 7-1072 0,3 2-256 0,0 5 0 0,1 2 0 16,-2 2 1408-16,1 1 208 0,2 1 48 0,-1 0 16 16,-1 0-464-16,1 1-80 0,-1-4-32 0,2-1 0 15,-1-1-576-15,-2-2-112 0,-1 1-32 0,2-5 0 0,0-2-128 0,-1 0-48 16,0-4 0-16,-1-2 0 0,-1-2-208 0,-1-1 176 16,-2-5-176-16,0-1 160 0,0-6-160 0,0 0 0 15,0 0 0-15,0 0 0 0,0 0 0 0,-1-6-176 16,0-5 176-16,-1-2-192 0,0-2-128 0,2-2-48 15,0-3 0-15,1-1 0 16,0-2-208-16,2-2-32 0,1-2-16 0,0 1 0 16,0-1-48-16,3 3-16 0,4-1 0 0,-1 5 0 0,1 3 448 0,0 3 96 15,2 2 16-15,0 5 0 0,2 3 304 0,-1 4 64 16,-1 0 16-16,2 5 0 0,-1 3-256 0,-1 2 0 16,-1-2 128-16,-2 5-128 0,-2 3 1024 0,-3-2 144 15,-2 4 48-15,-3 0 0 0,-3 1-432 0,-1-1-80 16,-2 1 0-16,-2 4-16 0,-1-5-368 0,-2 0-80 15,0-2-16-15,-1-1 0 0,-3 0-16 0,1-2 0 0,0-4 0 16,-1 0 0 0,1-2-816-16,1-2-160 0,3-3-48 0,1 0 0 15,-1-4-2112-15,4-2-416 0,6 4-96 0</inkml:trace>
  <inkml:trace contextRef="#ctx0" brushRef="#br0" timeOffset="104341.26">18140 15081 11967 0,'0'0'528'0,"0"0"112"0,-1 10-512 0,-3-3-128 0,-2 2 0 0,1 0 0 16,0 0 4592-16,0 3 880 0,-2 1 176 0,1 1 48 0,1 4-3648 0,1 2-704 15,0 1-160-15,4 0-32 0,1-2-608 0,3 2-128 16,3 0-32-16,0-2 0 0,2-2-96 0,4-1-32 16,4 0 0-16,2-5 0 0,-1 1-128 0,2-5-128 15,0-3 192-15,1-2-192 0,-1-2 240 0,-2-4-64 16,0-1-16-16,-2 1 0 0,-4-4 32 0,-2-1 16 15,-1-1 0-15,-2 1 0 0,-3-4 0 0,-2 2 0 16,-2 2 0-16,-1-1 0 0,-2-2-48 0,-1 1-16 16,-2 1 0-16,-2 0 0 0,-2-2-272 0,-1 1-64 15,-3 1-16-15,2 0 0 16,0-1-1328-16,1-1-256 0,-1 1-48 0,2-1-16 16,0-2-1344-16,4 2-288 0</inkml:trace>
  <inkml:trace contextRef="#ctx0" brushRef="#br0" timeOffset="104497.48">18411 15000 4607 0,'0'0'192'0,"9"5"64"0,0-1-256 0,2 1 0 0,1 2 0 0,-1-1 0 15,1 2 3808-15,-2 2 720 0,2 4 144 0,0 0 16 16,-2 2-2464-16,2-1-496 0,0 2-112 0,0 1-16 16,-1 1-896-16,1 0-176 0,0-1-32 0,-1 1-16 15,2-1-480-15,1 0 0 0,-3-3 0 0,2 0-8576 16,-1-1-1712-16</inkml:trace>
  <inkml:trace contextRef="#ctx0" brushRef="#br0" timeOffset="104684.86">18775 15121 21183 0,'0'0'944'0,"-8"0"192"0,-4 1-912 0,-1 5-224 15,-2-2 0-15,0 2 0 0,0 1 3424 0,-2 2 640 16,-2 1 128-16,0 3 32 0,1-1-2608 0,-1 1-512 15,1 1-96-15,1 1-32 0,0-1-848 0,4 0-128 16,3 1 0-16,1-1-160 16,-1 2-1760-16,4-3-368 0,1 0-64 0,3-2-12880 0</inkml:trace>
  <inkml:trace contextRef="#ctx0" brushRef="#br0" timeOffset="104872.38">18896 15087 2751 0,'0'0'256'0,"0"0"-256"0,-3 8 0 0,0 1 0 16,-1 2 6688-16,2-1 1296 0,1 2 256 0,1 1 48 15,-1 1-6368-15,1 3-1280 0,1-1-256 0,2 1-64 16,1 0-32-16,1 2-16 0,0-1 0 0,0 2 0 16,2 1-464-16,-1 0-112 0,-1-2-16 0,2 1 0 31,1-2-2288-31,0-2-464 0,-1-5-80 0</inkml:trace>
  <inkml:trace contextRef="#ctx0" brushRef="#br0" timeOffset="105044.28">19067 15224 4607 0,'0'0'192'0,"2"-8"64"0,0-1-256 0,-1 3 0 16,-1-2 0-16,0 8 0 0,0 0 6272 0,0 0 1200 16,0 0 240-16,0 0 48 0,0 0-5104 0,-3 8-1024 15,1 5-208-15,-2 1-32 0,0 4-640 0,-1 3-128 16,1 3-32-16,0 2 0 0,0 0-384 0,1 1-80 15,1 0 0-15,1 0-128 16,-1-4-272-16,2-1-176 0,2-1-16 0,0-3-16 16,1-3-2560-16,1-4-512 0,0-3-96 0</inkml:trace>
  <inkml:trace contextRef="#ctx0" brushRef="#br0" timeOffset="105231.74">19307 14722 32831 0,'-11'22'1456'0,"7"-7"288"0,0 6-1392 0,1 3-352 0,-1 4 0 0,1 3 0 15,2 2 704-15,-1 0 64 0,1 1 0 0,1 2 16 16,1 0-256-16,2 1-48 0,1-2-16 0,2 0 0 31,0 0-1408-31,-1-2-272 0,1-2-64 0,1-2-14016 0</inkml:trace>
  <inkml:trace contextRef="#ctx0" brushRef="#br0" timeOffset="105403.64">19497 15186 21183 0,'-3'15'1888'0,"2"-8"-1504"0,0 4-384 0,0 1 0 0,1 1 1344 0,0 0 192 15,1-2 32-15,0 1 16 0,0-1-1264 0,2-2-320 16,-2 0 0-16,2-1 0 15,-3-8-1152-15,5 6-304 0,-5-6-48 0,0 0-16 0</inkml:trace>
  <inkml:trace contextRef="#ctx0" brushRef="#br0" timeOffset="105637.89">19670 15012 23439 0,'14'-16'512'0,"-9"9"96"0,1 0 32 0,2-3 32 0,0 1-544 0,0 0-128 16,-2 0 0-16,1 3 0 0,-1-4 1152 0,1 4 192 15,-2-1 32-15,0 2 16 0,-5 5-544 0,0 0-96 0,0 0-32 0,0 0 0 16,0 0-112-16,0 0-32 0,0 0 0 0,-6 8 0 16,-2 2 240-16,1 3 32 0,-2 2 16 0,1 0 0 15,1 4 224-15,0-1 64 0,2-1 0 0,2 1 0 16,1 0-96-16,2 1-16 0,2-1 0 0,3-1 0 16,5-1-544-16,0-1-112 0,2 0-32 0,3 0 0 15,5-2-352-15,2-2-160 0,4-4 16 0,7-1-13232 16,1-2-2624-16</inkml:trace>
  <inkml:trace contextRef="#ctx0" brushRef="#br0" timeOffset="106280">20747 14989 23439 0,'-11'-3'1024'0,"4"1"240"0,-1 1-1008 0,-1 2-256 0,-3-1 0 0,1 3 0 16,-1 2 848-16,-1 3 128 0,-3 4 32 0,1 2 0 16,-2 4-288-16,1 3-48 0,2 1-16 0,1 2 0 15,1-1-336-15,4 1-64 0,2-2 0 0,2-4-16 16,1-2 272-16,3-2 64 0,1-1 16 0,5-3 0 0,0-2-592 16,3-2 0-16,3-3-192 0,1-3 64 0,1-2 128 0,2-2 0 15,1-1 0-15,0-6 0 0,2 0-176 0,1-4 0 16,0 2 0-16,-1-2 0 0,-1 0 176 0,1-4 0 15,-4 0 0-15,1 2-128 0,-3 0 128 0,-1 1 0 16,-3-1 0-16,-1 1 128 0,-2 2 192 0,-2 2 64 16,-3 3 0-16,-1 2 0 0,0 7 544 0,0 0 112 15,-6-2 32-15,-2 3 0 0,-1 4-224 0,0 0-32 16,-2 4-16-16,2 3 0 0,0 4-496 0,1 2-112 16,2-1 0-16,1 1-16 0,1 3-176 0,2-1-144 15,2 3 144-15,4-3-208 16,4-1-528-16,1 0-96 0,2-3-32 0,3 3 0 15,2-2-1984-15,3-2-400 0,2-3-80 0</inkml:trace>
  <inkml:trace contextRef="#ctx0" brushRef="#br0" timeOffset="106451.74">21125 15019 19343 0,'-7'-1'1728'0,"-3"1"-1392"0,0 0-336 0,-2 0 0 16,2 0 2960-16,-3 3 528 0,0 1 96 0,0 1 32 15,1 3-1952-15,4-1-400 0,0 3-80 0,3 1-16 16,1 2-240-16,4 3-48 0,4 1-16 0,4 0 0 16,0 1-672-16,2 2-192 0,2-2 0 0,4-2 0 15,1-2-384-15,2-1-128 0,3-1-48 0,0-2 0 16,-1-2-1488-16,-1-1-288 0,2-1-64 0,-2-2-7328 16,-1-1-1456-16</inkml:trace>
  <inkml:trace contextRef="#ctx0" brushRef="#br0" timeOffset="106592.36">21331 15160 20271 0,'0'0'448'0,"0"0"80"0,-2-6 32 0,-1 0 16 0,1 0-576 0,2 6 0 16,0 0 0-16,0 0 0 0,0 0 528 0,0 0 0 15,0 0 0-15,4 9 0 0,1 4 368 0,0 0 64 16,1-1 0-16,2 1 16 0,0 0-720 0,1 0-256 16,0-1 144-16,0-2-144 15,2-1-1824-15,-1-2-448 0</inkml:trace>
  <inkml:trace contextRef="#ctx0" brushRef="#br0" timeOffset="106936.06">21406 15057 2751 0,'-8'-21'256'0,"4"12"-256"0,-1-3 0 0,-2-1 0 15,-2-1 3456-15,3-2 656 0,2 0 128 0,1 0 32 16,0 2-2928-16,1-2-592 0,3 4-112 0,2 0-32 16,1 1-352-16,2 0-80 0,3 1-16 0,2 2 0 31,1 1-1024-31,-1 2-208 0,2 1-32 0,0 3-16 15,0 1-1184-15,0 3-224 0,2 2-48 0,-4 4-16 16,0-1 1376-16,-1 2 256 0,-1 2 64 0,1 2 16 0,-1 1 384 0,0 0 80 0,-4 4 16 0,0-2 0 16,-1 2 1936-16,0-1 400 0,1 4 80 0,-1 1 16 15,0-1 336-15,0 3 80 0,1-3 16 0,-1 1 0 16,1-1-800-16,1 3-176 0,1-8-16 0,1 3-16 16,1-5-272-16,0 1-48 0,1-3-16 0,1-3 0 15,2-3-144-15,0-2-16 0,-1-5-16 0,0-2 0 0,-3-2 160 0,-1-5 48 16,-2-3 0-16,0-1 0 0,-3-3 112 0,0-1 16 15,-3-2 16-15,-1-5 0 0,-2 1-128 0,-1-2-16 16,-1 0-16-16,-1-4 0 0,-4 2-432 0,1-3-64 16,0-4-32-16,-1-1 0 0,-1-3-608 0,1-1 0 15,-2-1 0-15,0 1-128 16,1-1-2032-16,-1 3-400 0,0 1-64 0</inkml:trace>
  <inkml:trace contextRef="#ctx0" brushRef="#br0" timeOffset="107515.58">17123 16584 26719 0,'0'0'1184'0,"0"0"240"0,0 0-1136 0,0 0-288 16,0 0 0-16,0 0 0 0,0-5 128 0,1-2-128 15,1-1 144-15,-2-2-144 0,1-3 640 0,0 0 16 16,-1 0 16-16,-1-3 0 0,0-2 128 0,-2 1 32 15,-1 0 0-15,-2 3 0 0,-1 1-256 0,-1 3-32 0,-2 1-16 0,-1 5 0 16,0 3-16-16,-1 2 0 0,-2 5 0 0,1 4 0 16,0 3 32-16,1 4 0 0,-1 3 0 0,4 2 0 15,1 4-368-15,3-1-176 0,1-1 160 0,2-1-160 16,4-1 0-16,2-1 0 0,2-2-208 0,2-1 64 31,0 1-624-31,3-2-112 0,1-3-16 0,4-2-16 16,5-2-1856-16,-2-2-368 0,2-4-80 0</inkml:trace>
  <inkml:trace contextRef="#ctx0" brushRef="#br0" timeOffset="108079.43">17317 16421 19343 0,'0'0'1728'16,"0"0"-1392"-16,0 0-336 0,-1 9 0 16,0-1 2032-16,1 4 336 0,0 2 64 0,0 4 0 0,0 4-1120 0,1 2-224 15,0 1-64-15,1-1 0 0,-1 1-416 0,0 0-96 16,0 0 0-16,2-2-16 0,0-2-336 0,-1-4-160 15,1-1 160-15,1-7-160 0,1 0 0 0,-5-9 0 16,8 1 0-16,0-2 0 0,0-4 128 0,-1-5-128 16,0-3 0-16,-1-1 144 0,1-4-144 0,1 0 128 15,0-2-128-15,-1-3 128 0,0-1-128 0,-1 1 0 16,1-2 0-16,-1 1 0 0,2 1 0 0,-1 1 0 16,-3 0 0-16,0 2 0 0,1 3 0 0,-1 4 0 15,-2 4 0-15,1 2 128 0,-3 7-128 0,0 0 0 16,5 6 0-16,2 4 0 0,-2 4 0 0,1 5 0 15,2 2 0-15,3 2 0 0,-1 0 0 0,2 1 0 0,0-2 0 16,1 2 0 0,4-5-624-16,-1 1-48 0,3-2-16 0,0-2 0 15,1-2-976-15,-1-2-192 0,1-2-32 0,1-3-16 16,-3-3-1360-16,-1-4-288 0,-1-4-48 0,-3-2-16 16,-2 1 2000-16,1-3 400 0,-1-1 64 0,-2-3 32 0,-1-1 752 0,-2-1 160 0,1-3 16 0,-2 0 16 15,-1 2 176-15,-3-5 128 0,0 0-128 0,-1 2 176 16,-1 3 1424-16,-2-2 272 0,-2 1 64 0,-1 3 16 15,-3 3 240-15,-1-1 48 0,0 3 16 0,0 4 0 16,-2 4-656-16,1 4-128 0,1 3-16 0,0 5-16 16,-1 1-528-16,3 5-96 0,3 4-32 0,2 1 0 15,2 2-496-15,2 0-96 0,3-2-32 0,3 0 0 16,2 0 16-16,1-2 0 0,3-3 0 0,2-1 0 16,-1-4 128-16,2-2 16 0,-1-4 16 0,2-1 0 0,2-5 368 0,-2-2 80 15,-3-5 16-15,0-1 0 16,-1-8-144-16,-1 1-16 0,-2-3-16 0,-2-1 0 0,-2-4 32 0,-4-2 16 15,-3-2 0-15,0-1 0 0,-3-2-224 0,-2-1-32 16,0 0-16-16,-2 0 0 0,-2 0-176 0,-3-3-32 16,-2 1-16-16,1-1 0 15,0-1-1440-15,-1-2-272 0,1-2-64 0</inkml:trace>
  <inkml:trace contextRef="#ctx0" brushRef="#br0" timeOffset="108438.65">18751 16448 1839 0,'-5'2'160'0,"-3"2"-160"0,-2-3 0 0,-1 4 0 15,1 3 6304-15,0 0 1232 0,-2-1 240 0,0 3 48 16,0 0-5536-16,2 0-1120 0,0 1-208 0,2 1-64 15,1 1-64-15,3 0-32 0,2 1 0 0,2-1 0 16,1-1-544-16,3 1-96 0,2-1-32 0,2-1 0 16,3 1-128-16,0-4 160 0,4 1-160 0,0-1 160 15,1-3-160-15,0-1 0 0,-2-1 0 0,0-2 0 0,2 0 0 16,-3-2 0-16,-1-3 0 0,-2 0 128 0,-1-1-128 0,-1 0 192 16,-1-1-192-16,-2 0 192 0,-2-1-192 0,-2-2 0 15,-1-1 0-15,-3-1 0 0,-3-2-192 0,-2 0-32 16,-4 2 0-16,-1-5 0 15,-1-1-352-15,-2 0-64 0,0 1 0 0,1 2-16 16,0-3-224-16,4 5-32 0,2 2-16 0,2 1 0 16,2 1-352-16,2 1-64 0,5 1 0 0,3-1-16 15,1 1-320-15,5-1-64 0,3 3-16 0</inkml:trace>
  <inkml:trace contextRef="#ctx0" brushRef="#br0" timeOffset="108641.87">19212 16137 25919 0,'5'-21'576'0,"-4"12"112"0,-1-3 16 0,-1-1 16 0,-2 0-576 0,-1-3-144 0,-1 3 0 0,0 3 0 16,0 1 1536-16,-2 1 256 0,-1 3 64 0,0 3 16 15,2 4-864-15,-1 3-176 0,1 3-48 0,1 3 0 16,-1 4-336-16,3 3-64 0,0 3 0 0,3 5-16 16,1 1-368-16,2 6 0 0,1 2 0 0,2 3 0 15,2 1 0-15,1 1-128 0,0 0 0 0,1 0 0 31,0 2-1696-31,0-1-336 0,1-3-64 0,1-1-7184 0,-2-2-1456 0</inkml:trace>
  <inkml:trace contextRef="#ctx0" brushRef="#br0" timeOffset="108813.61">19025 16529 26719 0,'0'0'2368'0,"0"0"-1888"15,4-6-480-15,3 0 0 0,0 1 1408 0,4-1 176 16,1-1 32-16,2 2 16 0,2 1-496 0,2 0-112 16,1 1 0-16,4 3-16 0,1 2-688 0,5-1-144 15,0-1-32-15,1 1 0 16,1 3-1504-16,-1 2-304 0,3 1-64 0</inkml:trace>
  <inkml:trace contextRef="#ctx0" brushRef="#br0" timeOffset="109141.81">18860 17287 24879 0,'-28'9'1088'0,"15"-5"256"0,-4 0-1088 0,0 1-256 0,0 1 0 0,2 2 0 16,0 3 2304-16,4 2 384 0,0 1 96 0,2 2 16 16,3 2-1248-16,0-1-240 0,2 2-48 0,3 1-16 15,1-1-464-15,1 2-80 0,1 0-32 0,3 0 0 16,3 0-400-16,1-4-80 0,1-2 0 0,3 2-16 0,-1-4-176 16,2 0 0-16,3-1 144 0,3-3-144 0,1-2 0 0,0-3 0 15,-2-2-192-15,2-2 64 16,-1-1-1664-16,0-3-336 0,0-1-64 0,-2-2-9008 15,-2-4-1808-15</inkml:trace>
  <inkml:trace contextRef="#ctx0" brushRef="#br0" timeOffset="109471.24">19161 17071 24879 0,'0'0'2208'0,"-2"8"-1760"15,2 4-448-15,0 2 0 0,2 2 2624 0,0 5 448 16,1 4 96-16,0 2 16 0,-2 3-2048 0,0 3-416 15,2 2-80-15,-1-1 0 0,1 1 128 0,0 1 48 0,1 2 0 0,-1-3 0 16,1-2-560-16,0-2-128 0,0-2 0 0,0-4-128 16,0-4 144-16,1-3-144 0,2-1 0 0,-3-4 144 15,0-4-144-15,-2-1 0 0,1-2-160 0,-3-6 160 16,0 0-144-16,0 0 144 0,4-6-128 0,0-3 128 16,-2-4 0-16,1-2 0 0,1-2 0 0,-2-2 0 15,0-2 0-15,0-4 0 0,1-1 0 0,1-1-128 16,0-1 128-16,-2 1-128 0,1 5 128 0,-1 2-128 15,2 2 128-15,-1 5 0 0,1 4 0 0,0 4-128 16,-4 5 128-16,0 0 0 0,0 0 0 0,8 7 0 16,-1 4 0-16,1 1 0 0,1 1 0 0,1 1 0 15,0 3 0-15,4 0 0 0,2 1 0 0,0 2 0 16,-2-2-1216-16,2 0-224 0,1 2-32 0,-1-2-16 16,3-2-1920-16,-1-3-384 0,2-4-80 0,-2 0-16 0</inkml:trace>
  <inkml:trace contextRef="#ctx0" brushRef="#br0" timeOffset="109814.86">19706 17545 8287 0,'4'-15'736'0,"-4"9"-592"16,-3-1-144-16,0 1 0 0,1-3 3664 0,-2 1 704 16,-3-1 144-16,1 1 32 0,-2 0-1680 0,0 2-336 15,-1 0-64-15,0 2-16 0,0 2-784 0,1-1-144 16,0 3-48-16,2 3 0 0,-1-2-752 0,2 3-144 16,0 1-48-16,1 3 0 0,1 0-224 0,3 2-48 15,0-1-16-15,1 2 0 0,2-1-240 0,1 1 128 16,0-2-128-16,1 1 0 0,2-1 0 0,-1 2 0 0,-1-6 0 0,3 0 0 15,0 1 0-15,1-4 0 0,0-2 0 0,0 0 0 16,2-1 0-16,-1-2 0 0,-1-1 0 0,3-1-160 16,-1-3-16-16,-1-1 0 0,0-1 0 0,0-1 0 15,-1 2 176-15,-2 1-208 0,0-2 80 0,-2 1 128 16,0 0 0-16,2 1 0 0,-3 3 0 0,0 1 0 16,-4 4-160-16,0 0 160 0,0 0 0 0,0 0-144 15,6 6-48-15,0 3 0 0,-1-2 0 0,0 5 0 16,0 2 192-16,0 3-192 0,2 0 192 0,1 0-192 15,-2-2-192-15,2 2-32 16,0-1-16-16,0 0 0 0,0-1-1472 0,1-2-288 0,0-4-64 16,0 2-7536-16,0-5-1488 0</inkml:trace>
  <inkml:trace contextRef="#ctx0" brushRef="#br0" timeOffset="109958.34">20003 17423 34847 0,'0'0'1536'0,"0"0"320"0,-4-2-1472 0,4 2-384 15,-5-4 0-15,1 0 0 0,0 0 1344 0,4 4 192 16,-4-5 32-16,4 5 16 0,0 0-928 0,0 0-176 16,-3-7-32-16,3 7-16 15,-1-6-736-15,1 6-144 0,1-7-16 0,2 1-16 16,0-1-2016-16,1 1-416 0,0-1-80 0,1 1-11936 0</inkml:trace>
  <inkml:trace contextRef="#ctx0" brushRef="#br0" timeOffset="110269.2">20150 17285 24239 0,'5'17'1072'0,"-2"-4"224"0,0 2-1040 0,1 3-256 0,0 1 0 0,-1 4 0 16,0-3 1504-16,1 1 240 0,0-1 48 0,1-2 16 16,0 2-432-16,2-2-96 0,-2-1 0 0,2-2-16 15,-1 0-688-15,1-2-128 0,-2-3-16 0,0-1-16 16,2-3-288-16,-2-1-128 0,0-1 0 0,-5-4 128 15,0 0-128-15,0 0 0 0,8-4 0 0,-3-3 0 16,-1-2 0-16,0-1 0 0,0-5 0 0,0 1 0 16,-2 1 0-16,2-1-176 0,0-2 176 0,1 0-192 0,0 1 192 0,2 0-208 15,1 1 80-15,0 1 128 0,-1 1 224 0,3 2 160 16,-1 1 48-16,-1 4 0 0,-2 2 624 0,2 3 128 16,1 3 32-16,1 3 0 0,-2 3-208 0,3 4-48 15,-1 4 0-15,2 1 0 0,1 3-336 0,0-1-80 16,0 3-16-16,1-2 0 0,-2 3-400 0,0-2-128 15,0-3 0-15,1 1 0 16,-2 1-1600-16,1-4-416 0,0-4-96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38:25.30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6391 6309 18431 0,'0'0'816'0,"0"0"160"0,0 0-784 0,0 0-192 15,0 0 0-15,0 0 0 0,19-6 1072 0,-19 6 160 16,10-2 48-16,0-1 0 0,2 0-320 0,2 2-64 16,2-1-16-16,1 0 0 0,1-1-464 0,3 1-96 15,2 0 0-15,1 1-16 0,-1 0-144 0,1 1-32 16,0-2 0-16,1 1 0 0,0-3-128 0,2 1 160 0,2 1-160 0,0-1 160 16,-1-1-160-16,-2 0 0 0,0 2 0 0,-1-2 128 15,-1 0-128-15,-3 0 160 0,-3-1-160 0,-3 1 160 16,-2 0-160-16,-2 1 128 0,-2 0-128 0,-2 0 128 15,-7 3 0-15,0 0 0 0,0 0 0 0,0 0 0 16,0 0 304-16,0 0 48 0,-8 0 16 0,-3 0 0 16,-3 1 352-16,-3 2 80 0,-4-1 16 0,-2 2 0 15,-3 2-208-15,-2-1-32 0,1-1-16 0,-2 0 0 16,1 0 32-16,0-1 16 0,1-1 0 0,1-1 0 16,0-1-176-16,1 0-48 0,-1 0 0 0,2-1 0 15,2-1-192-15,1 2-64 0,2-3 0 0,2 0 0 16,2 0-256-16,4 2 128 0,2 0-128 0,2-1 0 15,7 2 0-15,0 0 0 0,0 0-240 0,0 0 80 16,0 0-2000-16,5 8-400 16,4 5-64-16,-1 4-32 0</inkml:trace>
  <inkml:trace contextRef="#ctx0" brushRef="#br0" timeOffset="1768.1">1076 6449 10527 0,'0'0'464'0,"6"-9"112"0,-15 6-576 0,-5-3 0 16,-5 2 0-16,0-2 0 0,-2 0 160 0,-1-2-160 15,0 3 128-15,-1 0-128 0,0-2 528 0,1 1 32 16,-2-1 0-16,4 2 0 0,0 0 1152 0,2 1 224 16,1 0 48-16,1 3 16 0,3-3-176 0,1 2-32 15,2 2-16-15,2 2 0 0,3-1-688 0,5-1-128 31,0 0-16-31,0 0-16 0,8 5-672 0,3 0-128 0,5 1-128 0,4 0 192 0,4 1-192 0,6-1 160 16,4 1-160-16,3-2 160 0,2-1 64 0,1 0 16 16,1-2 0-16,0 1 0 0,1-1 16 0,0-2 0 15,0 0 0-15,-1 0 0 0,-2 0-128 0,2 0-128 0,-1-3 176 16,1 0-176-16,-4 0 192 0,-1-1-192 0,-4-1 192 0,-4 0-192 16,-5 0 208-16,-3 0-64 0,-5 2-16 0,-3-2 0 15,-3 2 96-15,-9 3 16 0,0 0 0 0,0 0 0 16,-5-5 576-16,-7 1 112 0,-5 0 32 0,-2 2 0 15,-6-4-304-15,-4 5-48 0,-3-4-16 0,-2 3 0 16,0 0-272-16,0 2-64 0,0 0-16 0,-1 0 0 16,0 2-240-16,1 0 0 0,3 3 0 0,2-1 0 31,3 1-256-31,2 3-160 0,5 0-32 0,3 1 0 16,4 1-2368-16,6 1-496 0,5 0-80 0</inkml:trace>
  <inkml:trace contextRef="#ctx0" brushRef="#br0" timeOffset="2487.06">3422 5118 18015 0,'-26'-4'800'15,"12"2"160"-15,-7 0-768 0,-2 2-192 0,-2 1 0 0,-7 0 0 0,-4 1 1248 0,-6-1 208 16,-5 2 32-16,-1 1 16 0,0-1 96 0,1 4 32 15,1 2 0-15,1 2 0 0,-1 2-720 0,3 1-144 16,0 0-16-16,4 2-16 0,0 3-512 0,1 4-96 16,3 1-128-16,1 4 176 0,3-1-176 0,3 4 0 15,6 2-160-15,4 4 160 0,3 0-176 0,5 2 176 16,3 2-192-16,7 1 192 0,6 1-208 0,4-2 64 16,3 2 16-16,5-1 0 0,7 0 128 0,3-3-160 15,3 1 160-15,3-1-160 0,1-2 160 0,3-2-160 16,1 0 160-16,4-5-160 0,1-1 160 0,3-2 0 15,4-3 0-15,2-5 0 0,2-2 0 0,-1-2 0 16,-4-4 0-16,1-1 0 0,0-5 0 0,-1-1-128 16,-2-3 128-16,-1-2 0 0,1-3-272 0,-1-1 16 0,-1-2 16 15,-2-5 0-15,-1-2 0 0,-4-3 0 0,-5-4 0 0,-4-1 0 16,-5 0 240-16,-4-2 0 0,-4-6 0 0,-3 0 0 16,-4-3 272-16,-2-3 0 0,-3 0 0 0,-2-5 0 15,-3-2 576-15,-3-1 112 0,-3-3 32 0,-3 3 0 16,-3-2-80-16,-5 2-16 0,-5-3 0 0,-4 0 0 15,-5 0-432-15,-3 0-80 0,-3 0-32 0,-2 2 0 16,-3-1-96-16,1 3 0 0,-2 5-16 0,-2 8 0 16,-2 7-240-16,0 6-128 0,-1 6 128 0,0 7-11520 15,0 4-2176-15</inkml:trace>
  <inkml:trace contextRef="#ctx0" brushRef="#br0" timeOffset="20300.71">32636 3856 20783 0,'0'0'912'0,"0"0"208"0,0 0-896 0,-21 6-224 15,20-14 0-15,-1-1 0 0,2 9 128 0,-5-10 0 16,-1-1-128-16,-2 2 192 0,-1 3 240 0,-2 1 32 16,0-2 16-16,-4 0 0 0,-2 2 144 0,0 0 16 15,-1 0 16-15,0 2 0 0,-2 1 528 0,-2 2 96 0,-3 0 32 0,-2 4 0 16,-4 2-800-16,-3 4-176 0,-4 2-16 0,-1 4-16 16,-3 2-304-16,2 4 0 0,3 2-128 0,2 2 128 15,0-3-128-15,5 3 128 0,3 4 0 0,0 0-144 16,5-1 144-16,3 0 0 0,2-1 0 0,4 2 0 15,2 0 0-15,3 0 0 0,3 2 0 0,1-2 0 16,2-3 0-16,3 0 0 0,2 3 0 0,3-4 128 31,2 2-128-31,4-2 192 0,1-5-64 0,2 1 0 0,2-1 0 0,3-2 0 0,3-3 0 0,5-3 0 16,0-1 64-16,4-1 0 0,-1-4 16 0,3 0 0 16,1-2 112-16,0 0 0 0,-1-5 16 0,0-3 0 15,0-2-16-15,-3-4 0 0,-2-1 0 0,-2-3 0 16,-1-1 64-16,-1-1 0 0,-3-2 0 0,2 0 0 0,1-3 0 15,-3 0 0-15,-1-1 0 0,-3 0 0 0,-1 0-144 0,-3 1-32 16,-2-3 0-16,0 1 0 0,-3-2-80 0,-3 2-128 16,-4 1 176-16,-2 0-176 0,0-3 240 0,-2 3-64 31,-2 0-16-31,-2 1 0 0,-2 1-336 0,-2-1-64 16,-2 5-16-16</inkml:trace>
  <inkml:trace contextRef="#ctx0" brushRef="#br0" timeOffset="20988.19">25515 4760 23727 0,'0'0'1040'0,"0"0"240"0,-6-2-1024 0,6 2-256 0,0 0 0 0,0 0 0 16,0 0 128-16,10-4-128 0,4 0 176 0,5-2-176 15,4 0 768-15,6 1 32 0,5 0 16 0,3 1 0 16,4 0-160-16,3 1-16 0,2 2-16 0,2-3 0 15,2-1-48-15,0 1 0 0,1 1 0 0,4-2 0 16,5 1-96-16,1 2-32 0,-1 0 0 0,-1 2 0 16,1 2-48-16,21-1-16 0,-10 0 0 0,-2 2 0 15,-2-3-64-15,-3 3-32 0,-4 0 0 0,-3 0 0 16,-1 1-80-16,-5-1-16 0,-5-1 0 0,-2 1 0 16,-1 1-32-16,-2-2-16 0,-2 1 0 0,-2 0 0 15,1-2-144-15,-3 1 192 0,-2 1-192 0,-3 1 192 16,-5 0-64-16,-4 1-128 0,-6 0 192 0,0 1-64 15,-4 0 0-15,0-1-128 0,1 0 192 0,-2 2-64 0,-1-3-128 0,-1 0 0 16,0 0 0-16,1 0 0 16,0 0-1616-16,-1-1-368 0,-8-3-64 0</inkml:trace>
  <inkml:trace contextRef="#ctx0" brushRef="#br0" timeOffset="27130.83">32021 4899 3679 0,'0'0'320'0,"0"0"-320"0,0 0 0 0,0 0 0 16,0 0 4128-16,-8 6 752 0,0 1 160 0,8-7 16 16,-8 4-2816-16,8-4-560 0,0 0-112 0,0 0-32 15,0 0-752-15,0 0-144 0,0 0-48 0,0 0 0 16,0 0-400-16,0 0-192 0,9-7 160 0,2 1-160 16,0-5 160-16,1 2-160 0,0 0 160 0,1 1-160 0,0-5 128 0,0 3-128 15,-1-1 0-15,-1 2 0 0,1 0 0 0,0 2 0 16,1 1 0-16,-1 1 0 0,-2-1 0 0,1 3 0 15,-11 3 0-15,13-3 0 0,-2 0 0 0,0 3-128 16,-11 0 128-16,0 0 0 0,0 0 0 0,10 7 0 16,-2-1-128-16,0 1 128 0,0-1 0 0,-8-6-192 15,0 0 192-15,6 10-160 16,-6-10-608-16,7 6-112 0,-7-6-16 0,5 8-7328 16,-5-8-1456-16</inkml:trace>
  <inkml:trace contextRef="#ctx0" brushRef="#br0" timeOffset="27365.2">32225 4814 16863 0,'0'0'752'0,"0"0"144"0,0 0-704 0,0 0-192 0,0 0 0 0,-2 10 0 16,2-10 1520-16,-8 12 272 0,-1-1 48 0,0 2 16 16,-1 1-352-16,1 2-64 0,3 3-16 0,-2 1 0 15,-1-1-272-15,1 2-48 0,0 0-16 0,0 1 0 16,2 7-400-16,-2-2-96 0,-2-1-16 0,1 3 0 15,1 2-416-15,1-2-160 0,2-2 0 0,0 2 144 32,0 0-2032-32,2-1-416 0,0 10-64 0,12 1-32 0</inkml:trace>
  <inkml:trace contextRef="#ctx0" brushRef="#br0" timeOffset="34226.62">29237 3505 6447 0,'0'0'576'0,"-4"-5"-576"16,-11 2 0-16,-4-1 0 0,0 3 2272 0,-2 0 352 15,-4-2 64-15,0 2 0 0,1-2-1392 0,-4 3-272 0,-3-4-64 0,1 2-16 16,0-4-240-16,1 2-32 0,3 1-16 0,0 1 0 15,-1 2-144-15,2 2-48 0,2-1 0 0,-2 1 0 16,-3 1-64-16,2 0-16 0,0 1 0 0,1 0 0 16,-1-1-176-16,-2 3-32 0,-4 0-16 0,0-2 0 15,-2 3-160-15,0-1 0 0,1 1 0 0,2-3 128 16,1-1-128-16,4 3 0 0,0-2 0 0,1 1 0 16,2 1 0-16,2 0 0 0,1 3 0 0,3-2 0 15,2 4 0-15,0 1 0 0,2-3 0 0,2 2 0 16,-1 0 0-16,2 1 0 0,2 1 0 0,1-2 0 15,1 2 0-15,-1 2 0 0,1-1 0 0,0 2 0 16,1-1 0-16,3 1 0 0,-1 0 0 0,0 1 0 16,1 2 0-16,0-1 0 0,2 5-144 0,0-1 144 15,-1 1 0-15,0 2 0 0,0 0 0 0,-1 1 0 16,0 3 0-16,-1-2 0 0,0 2 0 0,1-1 0 0,-1-3 0 0,1 4 0 16,-1 1 0-16,0 2 0 0,2-2 0 0,0 0 0 15,-2-2 0-15,1 2 0 0,0 2 0 0,0 0 0 16,-4 0 0-16,1-1 0 0,-1-1 0 0,0-2 0 15,1-1 0-15,-1 2 0 0,-2-3 0 0,0-4 0 16,0 0 0-16,2 0 0 0,-1 1 0 0,1-1 0 16,-2-1 128-16,3-1-128 0,-1 0 0 0,1-3 0 15,-3 0 128-15,3-1-128 0,0-3 0 0,0 1 0 16,-2-1 128-16,1 0-128 0,1 0 0 0,-2-3 0 16,0 4 0-16,0-4 0 0,1 2 128 0,1-3-128 15,5-9 0-15,-4 12 0 0,0 1 0 0,3 0 0 16,1-3 0-16,0-1 0 0,0-9 128 0,0 0-128 0,5 12 0 0,2-2 0 15,-2-1 128-15,4 1-128 0,2-4 0 0,-1-1 144 16,2-2-16-16,1 1-128 0,1 0 192 0,2 0-64 16,-1 1 48-16,1 0 0 0,0-8 0 0,-1 6 0 15,1 1-176-15,0 1 192 0,-1-1-192 0,1 1 192 16,1-1-192-16,2 0 192 0,1 0-192 0,1-1 192 16,0-3-192-16,1 1 0 0,0-1 144 0,4 3-144 15,2 1 176-15,-2-2-48 0,-3 1 0 0,2-2 0 16,1-1 16-16,-1 0 0 0,-2-1 0 0,-7 1 0 15,2 1-144-15,0 2 160 0,1-1-160 0,-1 0 160 16,-1-2-160-16,0-2 0 0,0 2 144 0,-2-1-144 16,0 1 0-16,-1 0 144 0,0 1-144 0,3-1 0 15,-2 0 208-15,0 0-64 0,0 0-16 0,-1 2 0 16,-1-1-128-16,0 0 128 0,1 2-128 0,5 1 128 0,-1 0-128 0,-1-3 0 16,0 1 0-16,0 1 0 0,-2-3 0 0,2 0 0 15,2 0 0-15,0 0 0 0,1 1 0 0,-1 2 128 16,-1-3-128-16,1-1 0 0,-1-2 0 0,0 3 0 15,-2-3 128-15,2 3-128 0,0-1 0 0,1 0 0 16,-2 0 0-16,-2 1 0 0,0-3 0 0,-2 0 0 16,0 1 0-16,0-1 0 0,0 1 0 0,0 0 0 15,-2 1 0-15,1 1 128 0,0-3-128 0,0 2 0 16,-12 1 0-16,14-3 0 0,-2 2 0 0,-1-3 0 16,0 2 0-16,-1-4 0 0,-1 5 0 0,2 1 0 15,-11 0 0-15,12-3 0 0,-2-2-176 0,-1 1 48 0,-9 4 0 16,9-5 0-16,-1-1 0 0,-8 6 0 0,8-6 0 0,-8 6 0 15,0 0 128-15,8-6 0 0,-8 6 0 0,0 0 0 16,8-7 0-16,-8 7 0 0,0 0 0 0,7-6 0 16,-7 6 0-16,7-7 0 0,-7 7 0 0,0 0 0 15,5-7 0-15,0-1-128 0,-1-1 128 0,0 1 0 16,-4 8-192-16,4-9 64 0,0-1 0 0,0 1 0 16,0-1 128-16,-3-1-128 0,0 1 128 0,2 0-128 15,1-1 128-15,-1-2 0 0,-2 0 0 0,1 1 0 16,1 2 0-16,1 0 0 0,0-1 0 0,-1-1 0 15,-3 1 0-15,1-2 0 0,0 0 0 0,0-3 0 16,1 0 0-16,-1-1 0 0,0 0 0 0,-1 0 0 16,2 0 0-16,0-2 0 0,1 2 0 0,-1-1 0 15,-2-1 0-15,0 0 0 0,0-2-144 0,2 2 144 16,-1-1-128-16,-1 0 128 0,-1 0-160 0,2-3 160 0,2 0-128 0,-1-2 128 16,-2-1 0-16,2 1-144 0,-2 1 144 0,1 1 0 15,-1-4 0-15,1 2 0 0,-1 0 0 0,2-1 0 16,-4-1 0-16,4 2 0 0,0 0 0 0,-1 1 0 15,-1 0 0-15,0-1 0 0,0 1 0 0,0-1 0 16,0 0 0-16,0 2 0 0,-1 3 0 0,1 1 0 16,1-2 0-16,1 1 0 0,-5 3 0 0,3 0 0 15,0 3 0-15,0 0 0 0,0-1 0 0,0 2 0 16,-1 0 0-16,0-1 0 0,-1 1 0 0,1 0 0 16,1-3 0-16,-1 2 0 0,-1 1 0 0,1-2 0 15,0 4 0-15,-1-4 0 0,2 0 0 0,-1 0 0 0,-3 2 0 0,2 3 0 16,0-2 0-16,1 3 0 0,-3 1 0 0,3-1 0 15,1 3 0-15,-2-1 0 0,-1-1 0 0,3 8 0 16,-4-6 0-16,1-1 0 0,3 7 0 0,-5-9 0 16,0 1 0-16,-2 2 144 0,-1-1-144 0,2 1 160 15,-3-1-16-15,-1 1 0 0,-1-1 0 0,-2 1 0 16,-4-1 80-16,-2 1 16 0,-3-2 0 0,-2 1 0 16,-3 2 64-16,-1 1 16 0,-3 1 0 0,-1 2 0 15,-4-3 80-15,-2 3 32 0,-4-4 0 0,-1-1 0 16,-5-1 208-16,2 0 32 0,2 2 16 0,13 4 0 15,-5-3-304-15,1 2-64 0,1 1-16 0,0 2 0 16,2 2-528-16,1 1-96 0,1 0-32 0,-9 4-10224 16,6 2-2048-16</inkml:trace>
  <inkml:trace contextRef="#ctx0" brushRef="#br0" timeOffset="37786.1">30125 4238 13071 0,'0'0'576'0,"0"0"128"0,0 0-576 0,-1 9-128 15,1-9 0-15,-3 10 0 0,-2-1 880 0,5-9 144 16,-4 11 16-16,-1-1 16 0,-3-2-32 0,0 0 0 15,2-2 0-15,0 2 0 0,6-8-176 0,-7 9-32 16,-3-2-16-16,1-1 0 0,3-2-160 0,6-4-48 0,-11 3 0 0,1-1 0 16,-2-2-128-16,3 0-16 0,1-1-16 0,0 0 0 15,-1-3-272-15,9 4-160 0,-8-3 192 0,1-2-192 16,-2 0 128-16,1 0-128 0,1-1 0 0,7 6 0 16,-5-6 0-16,5 6 0 0,-4-7 0 0,4 7 0 15,-4-6-256-15,4 6 0 0,0 0 0 0,0-9 0 16,0 9-64-16,4-9 0 0,3 1-16 0,-7 8 0 15,9-5 144-15,-9 5 48 0,10-4 0 0,-10 4 0 16,13-2 144-16,-1 2 0 0,-12 0 0 0,12 4 0 16,-2-1 192-16,-10-3 0 0,9 6 16 0,-1 1 0 15,0 0 256-15,-8-7 48 0,5 10 16 0,2 0 0 16,-7-10-208-16,7 12-32 0,-1-1-16 0,-1-1 0 16,-5-10-272-16,8 12 0 0,2-3 128 0,0-1-128 15,-2-2-1504-15,3 2-352 0</inkml:trace>
  <inkml:trace contextRef="#ctx0" brushRef="#br0" timeOffset="56889.6">24127 7940 22111 0,'0'0'1968'0,"-4"5"-1584"15,-7-8-384-15,2-1 0 0,1 0 1152 0,3 0 128 16,1 0 48-16,4 4 0 0,0 0 112 0,0 0 32 16,1-7 0-16,5 3 0 0,0-1-400 0,6 0-80 15,1 1-16-15,0 2 0 0,1 0-80 0,2 1-32 16,1 1 0-16,-1 0 0 0,3 1-352 0,3-1-80 15,2 0-16-15,2 0 0 0,3 0-256 0,2 0-160 16,0 0 192-16,19 0-192 0,-2-1 0 0,-2 0 0 16,-2-2 0-16,0 2 0 15,-1-2-992-15,-2 2-304 0,-4-1-64 0,-3 2-15344 0</inkml:trace>
  <inkml:trace contextRef="#ctx0" brushRef="#br0" timeOffset="57953.28">17826 7861 911 0,'0'0'0'0,"-12"1"0"0,-4-1 0 0,2 1 0 0,-2 2 2832 0,1-2 496 0,0 1 80 0,2-1 32 16,2 1-1072-16,1-2-192 0,3 2-64 0,7-2 0 16,0 0-176-16,0 0-32 0,0 0-16 0,0 0 0 15,11 0-480-15,5 1-112 0,2-1-16 0,4 0 0 0,2 0-304 0,3 0-64 16,3 0-16-16,0 0 0 0,0 1-432 0,3 2-80 16,1-3-32-16,2 1 0 0,3 2-352 0,3-1 128 15,1 1-128-15,3 0 0 0,1-2 0 0,2 0 0 16,2 1 0-16,25 0-10880 15,-12 1-2240-15</inkml:trace>
  <inkml:trace contextRef="#ctx0" brushRef="#br0" timeOffset="59204.96">20629 6447 20271 0,'0'0'1792'0,"0"0"-1424"0,0 0-368 0,0 0 0 0,0 0 1024 0,0 0 144 15,0 0 32-15,0 0 0 0,0 0 16 0,0 0 0 16,0 0 0-16,-2 11 0 0,-1 2-736 0,0 3-144 16,2 1-16-16,1 1-16 0,1 1-304 0,0 3 0 15,-1 1 0-15,0 0 0 0,2 2-176 0,-2 1-80 0,0 0-32 0,0 3 0 31,-2-1-1760-31,1 1-336 0,-2-4-80 0,1 0-7968 0</inkml:trace>
  <inkml:trace contextRef="#ctx0" brushRef="#br0" timeOffset="59418">20552 6730 3679 0,'0'0'320'0,"0"0"-320"16,-3-6 0-16,3 6 0 0,0 0 3392 0,0 0 624 15,0 0 112-15,0 0 32 0,0 0-2320 0,0 0-464 16,0 0-96-16,0 0 0 0,0 0-304 0,0 0-48 0,-1 8-16 0,0 2 0 16,-1-3-176-16,4-2-32 0,0 3-16 0,1-1 0 15,-1 3-224-15,2-4-32 0,2 2-16 0,0 0 0 16,1 0-208-16,0-2-32 0,1 1-16 0,1-1 0 16,2-3-160-16,-1 1 0 0,-1-2-160 0,2 0 160 31,-1-1-1584-31,2 0-208 0,0 0-64 0</inkml:trace>
  <inkml:trace contextRef="#ctx0" brushRef="#br0" timeOffset="75291.14">3365 7286 15663 0,'-3'-7'1392'0,"-2"3"-1120"0,-4 3-272 0,0 0 0 0,-3-1 896 0,-1 2 128 15,-1 2 32-15,-2 2 0 0,-1 0 352 0,-4 2 80 16,-1 1 16-16,-7 2 0 0,-3 0-1056 0,-3 5-224 16,-3 3-32-16,-1 3-16 0,-3 3-176 0,2 2 0 15,0 5 144-15,0 0-144 0,0 4 256 0,2 2 0 16,1 1-16-16,2 5 0 0,-1 2-48 0,2 3-16 15,0 2 0-15,1 3 0 0,3 2-176 0,4-1 0 16,5 2 0-16,2 0 128 0,2 0-128 0,2-2 0 16,5 2 0-16,4-2-176 0,2-1 176 0,6-2 0 15,2-2 0-15,5-1 0 0,4-1-144 0,7-2 144 0,6-1-160 0,5-2 160 16,6-5-192-16,-1-1 192 0,2-1-208 0,2-4 80 16,3-4 128-16,3-4-192 0,2-5 192 0,3-4-192 15,3-5 32-15,2-4 0 0,1-4 0 0,-1-5 0 16,-1-3 160-16,-2-6 0 0,1-6 0 0,-3-2 128 15,-3-3 32-15,-4-7 16 0,-2-5 0 0,-4-5 0 16,-3-3 48-16,-6-3 16 0,-7 1 0 0,-3-7 0 16,-3-1 624-16,-4-1 128 0,-3-1 32 0,-5 0 0 15,-4-2 256-15,-2 2 64 0,0 1 16 0,-3 2 0 16,-6 1-528-16,-1 2-96 0,-3 4-32 0,-2 1 0 16,-3 2-432-16,-2 0-80 0,-5 3-32 0,-1 2 0 15,0 0-304-15,-6-1-64 0,-5 2-16 0,-3-1-11120 16,-4-1-2224-16</inkml:trace>
  <inkml:trace contextRef="#ctx0" brushRef="#br0" timeOffset="77595.61">6941 8527 17503 0,'-8'5'768'0,"2"-2"176"0,0 1-752 0,6-4-192 16,-5 1 0-16,5-1 0 0,0 0 2848 0,0 0 544 16,0 0 96-16,8 0 32 0,2-1-2016 0,2 1-400 15,1-3-80-15,3 2 0 0,2-1-384 0,2 1-64 16,-1-3 0-16,5 0-16 0,2 0-144 0,1 0-32 15,1 1 0-15,2 0 0 0,2 2-240 0,2 1-144 16,0-4 160-16,1 2-160 16,2 2-1392-16,-1 0-368 0,2 0-80 0</inkml:trace>
  <inkml:trace contextRef="#ctx0" brushRef="#br0" timeOffset="78190.12">914 8608 33119 0,'0'0'1472'15,"0"0"288"-15,12-2-1408 0,5 4-352 0,5 2 0 0,4-2 0 0,3 2 0 16,3 0-240-16,6-1 48 0,2-1 0 0,3 2 192 0,4-4 0 16,4 0 0-16,5 0-144 0,4-4 144 0,0 2 0 15,0-5 0-15,1 2 0 16,1-2-368-16,2 1-32 0,1-1-16 0,4 3-8912 15,4 1-1776-15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0,'0'1'6699'0'0,"12"61"-484"0"0,2 12-4218 0 0,-6 7-785 0 0,-3 107 0 0 0,1-15-1020 0 0,-1-80-252 0 0,-5-79-292 0 0,0-9 24 0 0,0 0 1 0 0,0-1-1 0 0,0 1 1 0 0,1 0-1 0 0,-1-1 1 0 0,1 1-1 0 0,0-1 0 0 0,4 9 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8:5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8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8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8:5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1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4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0,'0'0'528'0'0,"5"9"2166"0"0,1 14 195 0 0,4 44 1 0 0,-5-29-1915 0 0,27 231 2092 0 0,-7-43-2386 0 0,-19-146-2141 0 0,-7-28-6478 0 0,0-39 3068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96 1375 0 0,'0'0'66'0'0,"-1"-2"-8"0"0,0 0-28 0 0,0-1 0 0 0,-1 1 0 0 0,1-1 0 0 0,-1 1 0 0 0,0 0 0 0 0,1 0 0 0 0,-5-4 0 0 0,4 4 646 0 0,0 1-1 0 0,0-1 1 0 0,0 1-1 0 0,-1-1 1 0 0,1 1-1 0 0,0 0 1 0 0,-1-1 0 0 0,1 1-1 0 0,-1 1 1 0 0,0-1-1 0 0,1 0 1 0 0,-4 0-1 0 0,4 1-165 0 0,0 0 1 0 0,0 0-1 0 0,-1 0 0 0 0,1 0 0 0 0,0 0 0 0 0,0 0 0 0 0,0 1 0 0 0,0-1 1 0 0,0 1-1 0 0,0 0 0 0 0,0-1 0 0 0,0 1 0 0 0,0 0 0 0 0,1 0 1 0 0,-5 3-1 0 0,5-3-596 0 0,-1 1-1 0 0,0 0 1 0 0,0 0 0 0 0,1-1 0 0 0,-1 1 0 0 0,1 1-1 0 0,-1-1 1 0 0,1 0 0 0 0,-2 4 0 0 0,-1 3 175 0 0,1 1-1 0 0,0-1 1 0 0,1 1 0 0 0,0 0-1 0 0,0 0 1 0 0,1 0 0 0 0,0 0-1 0 0,1 0 1 0 0,0 0 0 0 0,2 16 0 0 0,-1-18-72 0 0,1-1 0 0 0,0 1-1 0 0,0 0 1 0 0,1-1 0 0 0,0 1 0 0 0,0-1 0 0 0,1 0 0 0 0,0 0 0 0 0,0 0 0 0 0,1-1 0 0 0,0 1 0 0 0,0-1 0 0 0,10 9 0 0 0,-5-5 7 0 0,1 0 0 0 0,1-1-1 0 0,0-1 1 0 0,0 0-1 0 0,19 9 1 0 0,-26-15-16 0 0,0 0-1 0 0,0 0 0 0 0,0 0 1 0 0,0-1-1 0 0,1 0 1 0 0,-1 0-1 0 0,0 0 1 0 0,1-1-1 0 0,-1 0 1 0 0,1 0-1 0 0,-1 0 1 0 0,1-1-1 0 0,-1 0 0 0 0,0 0 1 0 0,1 0-1 0 0,-1 0 1 0 0,9-5-1 0 0,-7 2 39 0 0,1 0 1 0 0,-1 0-1 0 0,0-1 0 0 0,0 0 0 0 0,0 0 0 0 0,-1-1 0 0 0,0 0 1 0 0,0 0-1 0 0,0-1 0 0 0,-1 1 0 0 0,0-1 0 0 0,0 0 1 0 0,-1-1-1 0 0,0 1 0 0 0,0-1 0 0 0,-1 1 0 0 0,0-1 0 0 0,0 0 1 0 0,-1-1-1 0 0,0 1 0 0 0,0 0 0 0 0,-1-1 0 0 0,0 1 0 0 0,-1-1 1 0 0,1 1-1 0 0,-2-1 0 0 0,1 1 0 0 0,-1-1 0 0 0,-3-12 1 0 0,1 12 106 0 0,-1 0 1 0 0,0 0 0 0 0,0 0 0 0 0,-1 0 0 0 0,0 1 0 0 0,0-1 0 0 0,-1 1 0 0 0,0 1 0 0 0,0-1 0 0 0,-1 1-1 0 0,-12-10 1 0 0,12 11-97 0 0,0 1-1 0 0,0 0 0 0 0,-1 0 0 0 0,0 0 0 0 0,1 1 1 0 0,-2 0-1 0 0,1 1 0 0 0,0 0 0 0 0,-1 0 0 0 0,0 1 0 0 0,1 0 1 0 0,-17-2-1 0 0,20 4-138 0 0,1 0-1 0 0,0 1 1 0 0,0-1 0 0 0,0 1 0 0 0,0-1-1 0 0,0 1 1 0 0,1 0 0 0 0,-1 1 0 0 0,0-1-1 0 0,0 1 1 0 0,0-1 0 0 0,1 1 0 0 0,-1 0-1 0 0,1 1 1 0 0,0-1 0 0 0,0 1 0 0 0,-3 2-1 0 0,3-3-297 0 0,1 1-1 0 0,0-1 1 0 0,1 1 0 0 0,-1-1-1 0 0,0 1 1 0 0,1-1-1 0 0,0 1 1 0 0,-1 0 0 0 0,1 0-1 0 0,0 0 1 0 0,1 0-1 0 0,-1 0 1 0 0,0 0 0 0 0,0 5-1 0 0,1 7-5675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0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0:3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0 171 919 0 0,'1'2'67'0'0,"24"-122"7778"0"0,-24 115-7199 0 0,1 0 0 0 0,-1 0-1 0 0,1 0 1 0 0,0 1-1 0 0,0-1 1 0 0,0 0 0 0 0,1 1-1 0 0,0-1 1 0 0,4-5 1767 0 0,3 20-1334 0 0,-6-5-936 0 0,0 1 0 0 0,0-1 1 0 0,-1 1-1 0 0,0 0 0 0 0,0 0 1 0 0,0 0-1 0 0,-1 1 0 0 0,0-1 1 0 0,0 1-1 0 0,2 10 0 0 0,0 11 142 0 0,0 35 1 0 0,-3-29-146 0 0,5 205-802 0 0,-6-209-92 0 0,-2 69-6364 0 0,0-78 5262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0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2759 0 0,'-2'-7'49'0'0,"1"5"-32"0"0,1 1-1 0 0,0 0 1 0 0,-1-1-1 0 0,1 1 1 0 0,-1 0-1 0 0,0-1 1 0 0,1 1-1 0 0,-1 0 1 0 0,-14-22 19041 0 0,21 24-18299 0 0,1-1-3775 0 0,31 1 3735 0 0,-13 0-353 0 0,-1-1-1 0 0,34-5 1 0 0,173-26-1319 0 0,-190 27-373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0:5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8783 0 0,'0'0'3064'0'0,"3"2"-2352"0"0,1-1-563 0 0,-1 1-1 0 0,1-1 1 0 0,-1 0-1 0 0,1 0 1 0 0,0-1-1 0 0,0 1 0 0 0,-1-1 1 0 0,8 1-1 0 0,-3-1 172 0 0,0 0 0 0 0,0 1 1 0 0,15 3-1 0 0,7 1 282 0 0,18 0 208 0 0,-21-1-109 0 0,46 0 1 0 0,47 0 617 0 0,-48-1-598 0 0,-39-1-431 0 0,63-2 378 0 0,-57-1-409 0 0,53 5 0 0 0,-2 0 9 0 0,140 12 196 0 0,-177-11-224 0 0,-1-3 0 0 0,1-2 0 0 0,60-8 0 0 0,46 6 491 0 0,-86-1-496 0 0,-13 1-84 0 0,95 9 113 0 0,-64-4-197 0 0,-73-2-57 0 0,1 0 1 0 0,19-3-1 0 0,-20 1 1 0 0,0 1 0 0 0,25 2 0 0 0,4 0-11 0 0,-33-2 0 0 0,25 4 0 0 0,-30-3 6 0 0,0 0 0 0 0,-1-1 0 0 0,1 0 0 0 0,11-2 0 0 0,-12 1 0 0 0,0 1 0 0 0,0-1-1 0 0,0 1 1 0 0,0 1-1 0 0,10 1 1 0 0,-13-1-6 0 0,-1 1 0 0 0,0-1 0 0 0,1 0 0 0 0,-1-1 0 0 0,1 1 0 0 0,-1-1 0 0 0,1 0 0 0 0,-1 0 0 0 0,1 0 0 0 0,-1-1 0 0 0,1 1 0 0 0,-1-1 0 0 0,1 0 0 0 0,7-3 0 0 0,-7 2-1 0 0,1 0 1 0 0,-1 0-1 0 0,1 1 0 0 0,0 0 0 0 0,6 0 0 0 0,22-6 59 0 0,-26 5-49 0 0,-1 1 0 0 0,0-1 0 0 0,1 2 0 0 0,8-2 0 0 0,22-2 96 0 0,-33 0-49 0 0,-1-1 21 0 0,-4 3-67 0 0,1 1 0 0 0,-1-1 1 0 0,0 0-1 0 0,1 1 0 0 0,-1-1 0 0 0,0 1 0 0 0,0-1 0 0 0,0 0 0 0 0,0 1 1 0 0,0-1-1 0 0,0 0 0 0 0,-1 1 0 0 0,1-1 0 0 0,0 1 0 0 0,-1-1 1 0 0,1 1-1 0 0,-1-1 0 0 0,-1-1 0 0 0,-15-25 82 0 0,0 9-50 0 0,0 1 0 0 0,-1 1-1 0 0,-1 0 1 0 0,-34-23-1 0 0,-19-16 34 0 0,-6-9-75 0 0,77 63-22 0 0,6 3-37 0 0,16 10-123 0 0,28 19-96 0 0,-24-12 224 0 0,75 54-132 0 0,-62-50 156 0 0,-23-14 4 0 0,25 19-1 0 0,-36-24 27 0 0,1 1 0 0 0,-1 0 0 0 0,0 0 0 0 0,0 1 0 0 0,-1-1 0 0 0,1 1 0 0 0,-1 0 0 0 0,0 0 0 0 0,3 7 0 0 0,-4-8 24 0 0,0 0-1 0 0,0 0 1 0 0,-1 0 0 0 0,0 0-1 0 0,0 1 1 0 0,0-1-1 0 0,0 1 1 0 0,-1-1 0 0 0,1 0-1 0 0,-1 1 1 0 0,0-1-1 0 0,-1 1 1 0 0,1-1 0 0 0,-1 1-1 0 0,0-1 1 0 0,0 0 0 0 0,0 1-1 0 0,-1-1 1 0 0,1 0-1 0 0,-1 0 1 0 0,0 0 0 0 0,0 0-1 0 0,-3 4 1 0 0,-18 26 253 0 0,-1 0 0 0 0,-33 35 0 0 0,7-8-51 0 0,42-51-674 0 0,1 1-1 0 0,0-1 0 0 0,1 1 1 0 0,0 1-1 0 0,1-1 1 0 0,0 1-1 0 0,0 0 0 0 0,-3 17 1 0 0,5-7-1267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2303 0 0,'0'0'102'0'0,"5"-27"17738"0"0,4 69-15863 0 0,-5 85-1140 0 0,1 13-838 0 0,-3-116-50 0 0,-2-6-764 0 0,2-1 0 0 0,1 1 0 0 0,0-1-1 0 0,9 30 1 0 0,-5-31-4010 0 0,-2-2-1274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0,'0'1'6088'0'0,"9"24"41"0"0,0 17-4388 0 0,-2-4-1175 0 0,33 131 62 0 0,9 31-690 0 0,-25-107-1362 0 0,-17-58-1912 0 0,-4-21-2250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11:08.2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2837 12469 18767 0,'0'0'832'0,"0"0"176"0,1 13-816 0,0 2-192 16,-1 2 0-16,2 2 0 0,-2 3 128 0,1 3-128 16,-1 0 176-16,0 0-176 0,1-1 240 0,-1 1-64 0,0 4-16 0,3-3 0 0,-2 1 400 0,-1 3 80 15,0 3 0-15,2 0 16 0,2-2-16 0,-2 3 0 16,1 2 0-16,-1 3 0 0,4 2-336 0,-3 0-80 16,0 3-16-16,0-1 0 0,-1 1-208 0,1 3 0 15,0 1 0-15,0 2 0 0,-1-1 0 0,-1 3 0 16,0 0 0-16,1 3 0 0,-1 1 0 0,0-1 0 15,-1-2 0-15,0 2 0 0,0 1 0 0,2-4 0 16,-2 2 0-16,-2 1 0 0,1-1 144 0,0 2-144 16,-1 0 128-16,1 2-128 0,0-3 288 0,-1 1-32 15,2 1 0-15,0 0 0 0,0-3 0 0,0-1-16 0,0 2 0 0,2 0 0 16,-1 0-112-16,2 1 0 0,-2 2-128 0,3-2 192 16,-2-2 0-16,1-1 0 0,0-1 0 0,-1-1 0 15,1 0-192-15,0-1 176 0,-1-6-176 0,2 0 160 16,0-1-32-16,0 3 0 0,-2-2 0 0,0-1 0 15,-2-2 128-15,1 2 0 0,0 0 16 0,2 0 0 16,-2 0-112-16,-1 0-32 0,0 0 0 0,3-1 0 16,-1-1 48-16,1 4 0 0,1 0 0 0,0 1 0 15,0-3 48-15,0 0 16 0,0 1 0 0,0 2 0 16,-1-1-48-16,3 1 0 0,-2-2 0 0,0-1 0 16,1-3-16-16,0 0-16 0,-1 0 0 0,0 1 0 15,-2-3 64-15,1-1 16 0,0 0 0 0,-1-1 0 16,1 4-112-16,-1-4 0 0,1 2-128 0,0 0 192 15,1-2-192-15,-1 3 176 0,0-1-176 0,1 0 160 0,-1 1-32 0,0 0-128 16,0-1 192-16,1 1-64 0,0 1-128 0,0 0 192 16,0-1-192-16,0 2 192 0,0 2-192 0,-1 2 0 15,1-7 0-15,0-1 128 0,-1 0-128 0,1-2 0 16,0 0 0-16,0-2 0 0,-3-3 192 0,2-4-64 16,-2 1 0-16,0 1 0 0,-1 0 48 0,0-2 0 15,0-1 0-15,0 1 0 0,0 2-16 0,0-1 0 16,0 0 0-16,1 0 0 0,2-1 0 0,0 2 0 15,-2 4 0-15,2 1 0 0,-1 3-32 0,1-4-128 16,-2 0 192-16,2-5-64 0,-1 2-128 0,0-2 0 16,-1-1 0-16,0-1 0 0,-1 0 0 0,0-2 128 0,-1-2-128 0,0 4 0 15,1-1 0-15,0 0 0 0,-2-1 0 0,1-2 0 16,-2 0 0-16,2 0 0 0,0 1 0 0,-1 2 0 16,1-4-128-16,-1 1-128 0,0-2 0 0,1-4-16 31,1-2-656-31,3-1-128 0,-1-4-32 0,-2-8-9376 0,0 0-1888 0</inkml:trace>
  <inkml:trace contextRef="#ctx0" brushRef="#br0" timeOffset="2509.75">2950 12897 911 0,'0'0'0'0,"-2"-12"0"0,-4-2 0 0,4 0 0 16,-2-1 1504-16,1-2 224 0,-1-1 32 0,2-2 16 15,1 1-144-15,-1-3-32 0,2-2 0 0,-1-1 0 16,1-2-912-16,0-2-192 0,0-2-48 0,0 0 0 15,1-3 160-15,1-3 32 0,0 1 0 0,1-2 0 16,1 0 144-16,0 1 48 0,-1-3 0 0,3 4 0 16,-1-1-192-16,1 2-16 0,1 1-16 0,-1 2 0 15,1-3-352-15,0 1-64 0,-1 2 0 0,-1 5-16 16,-1 2 320-16,0 2 64 0,-1-1 16 0,-1 5 0 0,1 3 160 0,-2 2 32 16,-1 1 16-16,0 0 0 0,0 1-272 0,0 12-48 15,-1-9-16-15,1 9 0 0,0-8-128 0,0 8-48 16,0-8 0-16,0 8 0 0,0 0-96 0,0 0-32 15,5-6 0-15,-5 6 0 0,8-7-144 0,2 2 0 16,2-3 0-16,0 2 0 0,0-1 0 0,1 3 0 16,1-2 0-16,0 0 0 0,1 2 0 0,0 1 0 15,5 0 0-15,-1 2 0 0,1-2 0 0,1 2 128 16,0-1-128-16,0 1 128 0,-1 1-128 0,4 0 0 16,5 0 0-16,-2 0 0 0,-1-2 0 0,1 0 0 15,3 1 0-15,3 1 0 0,1 0 0 0,1-1 128 16,2-3-128-16,0 1 0 0,1-1 0 0,0 2 128 0,0 0-128 15,-3 1 0-15,1-2 0 0,0 2 0 0,-1 0 128 0,0-2-128 16,-1 3 0-16,0 0 0 0,0 0 0 0,0 1 0 16,0 1 0-16,1 0 0 0,-1 1 0 0,1-2 0 15,1-1 0-15,1 0 0 0,-3 2 0 0,0-2 128 16,-3 0-128-16,2 0 0 0,0-2 0 0,1 1 0 16,0-2 0-16,1 1 128 0,2-1-128 0,1 1 0 15,0-2 192-15,1 1-32 0,1 2-16 0,-1-2 0 16,-1-1-16-16,1 2 0 0,-4 2 0 0,2-3 0 15,-1 0-128-15,0 1 0 0,-5 0 0 0,3 1 128 16,-3-1-128-16,4 0 192 0,3 2-192 0,0 0 192 16,0-2-192-16,-1-1 0 0,1 0 0 0,1 2 0 15,-2-4 0-15,-1 0 0 0,0-1 0 0,-1 0 0 16,0-1 0-16,0 1 0 0,-1-2 0 0,1 3 128 16,-1 1-128-16,0 0 0 0,0 0 144 0,-1 2-144 15,-1 0 160-15,1 1-32 0,-1 0-128 0,0 1 192 0,-2 0-48 0,-2 0-16 16,1 1 0-16,1 2 0 0,0-1-128 0,-1 2 0 15,-2-3 0-15,2 2 0 0,2 2 0 0,2 0 0 16,-1 1 0-16,3-1 0 0,4 0 0 0,-1-1 0 16,0-1 0-16,1 0 0 0,0 1 0 0,0-1 0 15,-1 0 0-15,0-2 0 0,-1 2 0 0,-2 0 0 16,0 1 128-16,0 2-128 0,2-1 0 0,0 0 128 16,0 0-128-16,1 0 128 0,1 1-128 0,3-1 0 15,-2 0 144-15,2 0-144 0,-1 0 0 0,0-1 0 16,-2 2 0-16,0-4 128 0,0 2-128 0,3-1 0 15,0 1 0-15,1 0 128 0,1-2-128 0,2 1 0 0,1-1 128 16,-2 2-128-16,-1-1 192 0,1-2-16 0,2-2-16 0,-2 1 0 16,2 0-160-16,2-1 192 0,0 2-192 0,1 0 192 15,-3-1-192-15,1 1 0 0,1-1 0 0,-2 0 128 16,0-1-128-16,0 0 0 0,0-2 144 0,3 2-144 16,2 1 0-16,1 0 128 0,1-1-128 0,0-1 0 15,1 0 0-15,1-1 128 0,-1 1-128 0,0-1 0 16,-1-1 128-16,1 1-128 0,1 2 128 0,3-1-128 15,0 0 192-15,1 1-16 0,0 0-16 0,0-2 0 16,0 2-160-16,0-1 192 0,-1 1-192 0,3 1 192 16,2 3-192-16,0-2 0 0,-1-1 144 0,1 3-144 15,1-1 0-15,-1 2 128 0,-2-4-128 0,2 3 0 16,3 1 0-16,1 0 144 0,0-1-144 0,-2 1 0 16,0-1 160-16,-1 1-160 0,0 1 128 0,1 2-128 15,2-1 128-15,3 1-128 0,-2-2 128 0,0 0-128 0,-1 2 0 16,-1-5 128-16,0 2-128 0,2 0 0 0,3 1 0 0,-1 0 0 15,1-1 128-15,1 0-128 0,-4 0 0 0,0-1 0 16,-1-1 0-16,1 4 0 0,3 0 0 0,-2 1 0 16,-1-5 144-16,0 2-144 0,2 0 0 0,-2 0 0 15,0 0 0-15,3 1 128 0,1 2-128 0,0-5 0 16,-3 2 0-16,1-3 128 0,-1 5-128 0,3-2 0 16,-1-2 0-16,1 2 0 0,0 0 0 0,0-1 144 15,-2-1-144-15,1 2 0 0,0-4 176 0,0 3-176 16,-1 1 160-16,4 2-160 0,3-3 128 0,-3 1-128 15,0-2 0-15,-2 2 144 0,-3 0-144 0,3 3 0 0,1-3 0 16,2 1 0-16,0-1 0 0,-2 0 0 0,-1 0 128 0,0-1-128 16,-1 1 0-16,1 0 0 0,1 3 0 0,0-2 128 15,2 0-128-15,-4-1 0 0,-3 0 0 0,1-1 0 16,2-1 0-16,0 2 0 0,-1 0 0 0,-2 1 0 16,-1 2 128-16,-1 1-128 0,-1-2 0 0,2-1 128 15,0 1-128-15,0-3 0 0,-2 0 0 0,2 2 0 16,0 2 0-16,-3-2 0 0,-4 0 128 0,2 0-128 15,-1-1 0-15,2 2 0 0,1-1 0 0,2 0 0 16,-2 0 0-16,0-1 0 0,-1 1 0 0,0 1 128 16,0 0-128-16,0 3 0 0,2-2 0 0,-1-1 128 15,1-2-128-15,-3 1 0 0,0 1 0 0,0-1 128 16,-1 0-128-16,1 3 0 0,2-3 144 0,0 0-144 16,0-1 0-16,0 0 0 0,2 0 0 0,-3-1 0 15,-2-2 0-15,4 2 0 0,1 2 0 0,0-3 128 16,-2 2-128-16,-1-2 0 0,-1 0 0 0,-1 1 128 0,1-3-128 15,1 0 0-15,1 4 0 0,0-3 0 0,1-1 0 0,0-1 128 16,-2 2-128-16,-1 0 0 0,1-2 0 0,1 1 0 16,-2 1 0-16,1 1 0 0,0-2 0 0,1 0 0 15,0-2 0-15,-1 1 128 0,0 0-128 0,-3-1 0 16,-1 1 0-16,0 1 0 0,1 0 0 0,1-1 0 16,-1-2 128-16,-2 1-128 0,-2-2 0 0,-1 1 144 15,0-1-144-15,-1 2 0 0,0-1 208 0,-2 0-64 16,1 1-16-16,-2-1 0 0,0-1-128 0,0 0 0 15,-2-1 0-15,-2 0 0 0,-4 0 0 0,-1 1 0 16,-1 1 0-16,0 1 128 0,-1-1-128 0,-2 0 0 16,1-1 144-16,-5 2-144 0,0-2 0 0,-1 3 0 0,-2-1 0 0,-2 2 128 15,-2-2-128-15,-2 2 144 0,-1 0-144 0,-2 2 160 16,-1 2-160-16,0 0 192 0,-3 1-192 0,-2 3 192 16,-2 1-64-16,1 4-128 0,-2-1 192 0,-1 4-64 15,-1 1-128-15,1 5 0 0,-1-3 0 0,-2 2 0 16,-1 3 0-16,0 0 0 0,-1 4 0 0,0-1 0 15,0 2-128-15,1 1 128 0,1 1 0 0,0 0 0 16,-3 3 0-16,3 2 0 0,-1 1 0 0,0 1 0 16,-3 1 0-16,1 0 0 0,-1 3 0 0,1 1 0 15,1 0 0-15,0 1 0 0,-2-1-144 0,2 0 144 16,-2 3 0-16,4 2 0 0,-1 3 0 0,0 1 0 16,0 2 0-16,0 1 0 0,-1 1 0 0,1 1 0 15,-1 2 0-15,-3 2 0 0,0 7 0 0,-1 0 0 0,0-1 0 0,0 0 0 16,0-2 0-16,0 3 0 0,0-4 0 0,0 2 0 15,-2 2 0-15,1 0 0 0,-1-2 0 0,0 1 0 16,-2-5 0-16,0 2 0 0,0 1 0 0,0 2 0 16,-2-1 0-16,1 2 0 0,0 3 0 0,-2-5 0 15,1 1 0-15,-2 2 0 0,-3 1 0 0,1 6 0 16,-1-1 0-16,-1 3 0 0,0 3 0 0,-1 0 0 16,0-3 0-16,0 1 0 0,0 0 0 0,1-1 128 15,0-5-128-15,1-1 0 0,-3-2 0 0,1 1 0 16,1-5 0-16,1 2 0 0,-1 3 144 0,0-2-144 0,-1-4 128 15,1 1-128-15,0-1 0 0,0-1 0 0,1-2 0 0,-1 4 0 16,1 1 0-16,1-4 0 0,-1 3 128 0,1 0-128 16,-1-2 0-16,-1 8 0 0,-1 1 0 0,1 1 0 15,-1 4 0-15,1 3 128 0,-1 1-128 0,0 0 0 16,0 1 0-16,0-4 0 0,1-2 0 0,3-4 0 16,0-3 0-16,1-4 128 0,-1-6-128 0,1-10 192 15,-2 0-192-15,2-4 0 0,1-2 0 0,0 0 0 16,0-3 0-16,1-5 0 0,-1 1 0 0,1-5 0 15,-1 0-256-15,0-5-48 0,1-2 0 0,-1-3 0 16,1-1-2176 0,-2-4-432-16,-4-2-96 0</inkml:trace>
  <inkml:trace contextRef="#ctx0" brushRef="#br0" timeOffset="3703.19">1477 14126 18431 0,'-8'0'1632'0,"-2"0"-1312"0,-2-1-320 0,2-2 0 0,2-2 2816 0,0-1 480 0,0-2 96 0,3-4 32 16,2-2-2496-16,1-10-496 0,-1-4-112 0,2-9 0 15,1-8 48-15,2-5 16 0,1-2 0 0,2-4 0 16,2-5-384-16,-1-5 0 0,1-1 0 0,-1-4 128 16,1-6-128-16,1 3 0 0,0 0 0 0,1 3 0 15,1 6 0-15,2 2 0 0,0 6 0 0,2 5-128 16,2 5-304-16,-1 4-48 0,0 4-16 0,-1 9 0 15,-1 6 0-15,1 7 0 0,-1 8 0 0,4 8 0 16,3 8-224-16,2 8-48 0,1 10-16 0,5 8 0 0,0 7 448 0,4 6 80 16,0 10 32-16,5 5 0 0,2 3 224 0,1 2 0 15,0 1 0-15,-3-3-144 0,0-4 144 0,-5-6 192 16,-2-5-32-16,-2-5-16 0,-3-2 352 0,-3-6 64 16,-1-5 16-16,-3-2 0 0,-3-4-32 0,0-3 0 15,-5-2 0-15,-2-5 0 0,-3-2-32 0,-2-1 0 16,-2-3 0-16,-1 0 0 0,-4-1 256 0,-4-1 64 15,-2-2 0-15,-4 0 0 0,-5-1-400 0,-3-1-80 16,-5-1-16-16,-6 0 0 0,-4-4-144 0,-5-2-48 16,-5-4 0-16,-4-1 0 0,0-2-144 0,0-2 160 15,0-2-160-15,2-3 160 0,1-2-160 0,1 0 0 0,0-1 144 0,2-1-144 16,4-2 0-16,2 2 0 0,1 1 0 0,5 1 0 16,5 2 0-16,2 0 0 0,2 0 0 0,4-1-128 15,6 1 128-15,2-1-208 0,2-1 80 0,6-2 128 16,5-2-272-16,5-2 64 0,3-2 16 0,2-1 0 31,5 0-272-31,4-1-48 0,3 0-16 0,4 0 0 16,2 0-400-16,2 2-80 0,2-1-16 0,1 3 0 15,-1 3 320-15,0 3 48 0,1 3 16 0,2 4 0 0,-3 1 352 0,1 4 80 0,-1 3 16 0,0 4 0 16,0 2 192-16,1 2-176 0,0 2 176 0,-1 2-160 16,-5 0 160-16,-1 4 0 0,-5-1 0 0,-3 2-128 15,0 1 448-15,-5 3 112 0,-2 2 16 0,-7 4 0 16,-4 4 848-16,-5 3 176 15,-5 6 48-15,-4 8 0 0,-5 3-80 0,-6 5-16 0,-6 1 0 0,-6 4 0 0,-3 4-336 0,-6 2-64 16,-3 3 0-16,-4 1-16 0,-4-2-240 0,-3-3-64 16,-2-5 0-16,1-3 0 0,-1-3-320 0,2-3-80 15,6-4-16-15,1-5 0 0,2-3-480 0,6-5-80 16,3-4-32-16</inkml:trace>
  <inkml:trace contextRef="#ctx0" brushRef="#br0" timeOffset="4830.25">19539 14507 29535 0,'0'0'640'0,"0"0"144"0,0 0 32 0,0 4 16 0,-8-4-656 0,3 0-176 16,5 0 0-16,-4-7 0 0,0-6 144 0,3-4 0 15,2-6 0-15,3-7 0 0,1-7-144 0,2-2 128 16,-1-6-128-16,3-3 128 0,2-5 80 0,0-1 16 15,1-5 0-15,1-4 0 0,2-2 112 0,-1-1 32 16,0-1 0-16,2 1 0 0,1 3-368 0,0 3-128 16,0-2 0-16,-2 4 0 15,4 3-240-15,-2 7-32 0,-3 7-16 0,2 7 0 0,-1 6 224 0,1 7 64 16,-2 10 0-16,2 8 0 16,1 7-288-16,-2 12-48 0,1 10-16 0,0 9 0 0,-1 8 176 0,4 9 48 15,-1 11 0-15,3 4 0 0,1 8 256 0,0 2 0 16,0 0 0-16,2-2 0 0,0-3 0 0,1-4 0 15,-3-4 128-15,1-3-128 0,-3-8 304 0,0-3-48 0,-2-7 0 0,-2-5 0 16,-2-7 304-16,-1-4 48 0,0-3 16 0,-2-5 0 16,-2-3-176-16,-3-4-16 0,0-3-16 0,-4-3 0 15,-2-6 272-15,0 0 48 0,-8 2 16 0,-2-4 0 16,-4-2-400-16,-6-2-80 0,-5-7-16 0,-5-3 0 16,-6-3 448-16,-6-5 64 0,-5-4 32 0,-4-4 0 15,-5-2-464-15,-4-6-80 0,-4-3-32 0,0-5 0 16,1-3-224-16,-1 1 0 0,1-3 0 0,3 3 0 15,3 5 0-15,5 4-256 0,5 7 48 0,5 7 16 16,7 6 320-16,7 4 80 0,6 3 16 0,7 5 0 16,3 4-224-16,12 5 0 0,0 0 0 0,12 0 0 15,6 5-256-15,8 1-32 0,5 1-16 0,8 1 0 16,4-2 48-16,4 3 16 0,4-2 0 0,4-2 0 0,4 0 16 16,2-1 0-16,4-3 0 0,-2-2 0 15,-3-3-160-15,-2-1-48 0,-2 0 0 0,-1-4 0 16,-3-1-80-16,-2 1 0 0,-7 0-16 0,-3-2 0 0,-3-3 144 0,-6 3 16 15,-4-1 16-15,-6 2 0 0,-5-1 352 0,-4 2 0 16,-9 1 128-16,-3 3-128 0,0 5 672 0,-11-1 48 16,-8 1 16-16,-4 6 0 0,-6 2 512 0,-5 5 96 15,-5 4 32-15,-5 5 0 0,-6 6-448 0,-2 3-96 16,-2 3 0-16,-3 4-16 0,0-1-480 0,0 5-80 16,1 1-32-16,4 3 0 0,2 1-224 0,4 0-160 15,2-3 32-15,5 0 0 16,5 2-2048-16,7-3-384 0,4 1-96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16095 0 0,'-4'-3'395'0'0,"-1"-1"0"0"0,0 1 0 0 0,-10-5 0 0 0,-10-6 2281 0 0,21 9-252 0 0,10 7-601 0 0,2 1-1754 0 0,2-1 119 0 0,14 4 39 0 0,0-1-1 0 0,43 3 1 0 0,-46-6-507 0 0,25 4 0 0 0,-1 3-7817 0 0,-26-5 818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 3223 0 0,'-17'-2'2710'0'0,"7"0"4284"0"0,19 0 450 0 0,3-1-8648 0 0,1 0 1070 0 0,-1-2 0 0 0,15-7 0 0 0,2 0-3372 0 0,-21 9-2146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0 171 919 0 0,'1'2'67'0'0,"24"-122"7778"0"0,-24 115-7199 0 0,1 0 0 0 0,-1 0-1 0 0,1 0 1 0 0,0 1-1 0 0,0-1 1 0 0,0 0 0 0 0,1 1-1 0 0,0-1 1 0 0,4-5 1767 0 0,3 20-1334 0 0,-6-5-936 0 0,0 1 0 0 0,0-1 1 0 0,-1 1-1 0 0,0 0 0 0 0,0 0 1 0 0,0 0-1 0 0,-1 1 0 0 0,0-1 1 0 0,0 1-1 0 0,2 10 0 0 0,0 11 142 0 0,0 35 1 0 0,-3-29-146 0 0,5 205-802 0 0,-6-209-92 0 0,-2 69-6364 0 0,0-78 5262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2759 0 0,'-2'-7'49'0'0,"1"5"-32"0"0,1 1-1 0 0,0 0 1 0 0,-1-1-1 0 0,1 1 1 0 0,-1 0-1 0 0,0-1 1 0 0,1 1-1 0 0,-1 0 1 0 0,-14-22 19041 0 0,21 24-18299 0 0,1-1-3775 0 0,31 1 3735 0 0,-13 0-353 0 0,-1-1-1 0 0,34-5 1 0 0,173-26-1319 0 0,-190 27-373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8783 0 0,'0'0'3064'0'0,"3"2"-2352"0"0,1-1-563 0 0,-1 1-1 0 0,1-1 1 0 0,-1 0-1 0 0,1 0 1 0 0,0-1-1 0 0,0 1 0 0 0,-1-1 1 0 0,8 1-1 0 0,-3-1 172 0 0,0 0 0 0 0,0 1 1 0 0,15 3-1 0 0,7 1 282 0 0,18 0 208 0 0,-21-1-109 0 0,46 0 1 0 0,47 0 617 0 0,-48-1-598 0 0,-39-1-431 0 0,63-2 378 0 0,-57-1-409 0 0,53 5 0 0 0,-2 0 9 0 0,140 12 196 0 0,-177-11-224 0 0,-1-3 0 0 0,1-2 0 0 0,60-8 0 0 0,46 6 491 0 0,-86-1-496 0 0,-13 1-84 0 0,95 9 113 0 0,-64-4-197 0 0,-73-2-57 0 0,1 0 1 0 0,19-3-1 0 0,-20 1 1 0 0,0 1 0 0 0,25 2 0 0 0,4 0-11 0 0,-33-2 0 0 0,25 4 0 0 0,-30-3 6 0 0,0 0 0 0 0,-1-1 0 0 0,1 0 0 0 0,11-2 0 0 0,-12 1 0 0 0,0 1 0 0 0,0-1-1 0 0,0 1 1 0 0,0 1-1 0 0,10 1 1 0 0,-13-1-6 0 0,-1 1 0 0 0,0-1 0 0 0,1 0 0 0 0,-1-1 0 0 0,1 1 0 0 0,-1-1 0 0 0,1 0 0 0 0,-1 0 0 0 0,1 0 0 0 0,-1-1 0 0 0,1 1 0 0 0,-1-1 0 0 0,1 0 0 0 0,7-3 0 0 0,-7 2-1 0 0,1 0 1 0 0,-1 0-1 0 0,1 1 0 0 0,0 0 0 0 0,6 0 0 0 0,22-6 59 0 0,-26 5-49 0 0,-1 1 0 0 0,0-1 0 0 0,1 2 0 0 0,8-2 0 0 0,22-2 96 0 0,-33 0-49 0 0,-1-1 21 0 0,-4 3-67 0 0,1 1 0 0 0,-1-1 1 0 0,0 0-1 0 0,1 1 0 0 0,-1-1 0 0 0,0 1 0 0 0,0-1 0 0 0,0 0 0 0 0,0 1 1 0 0,0-1-1 0 0,0 0 0 0 0,-1 1 0 0 0,1-1 0 0 0,0 1 0 0 0,-1-1 1 0 0,1 1-1 0 0,-1-1 0 0 0,-1-1 0 0 0,-15-25 82 0 0,0 9-50 0 0,0 1 0 0 0,-1 1-1 0 0,-1 0 1 0 0,-34-23-1 0 0,-19-16 34 0 0,-6-9-75 0 0,77 63-22 0 0,6 3-37 0 0,16 10-123 0 0,28 19-96 0 0,-24-12 224 0 0,75 54-132 0 0,-62-50 156 0 0,-23-14 4 0 0,25 19-1 0 0,-36-24 27 0 0,1 1 0 0 0,-1 0 0 0 0,0 0 0 0 0,0 1 0 0 0,-1-1 0 0 0,1 1 0 0 0,-1 0 0 0 0,0 0 0 0 0,3 7 0 0 0,-4-8 24 0 0,0 0-1 0 0,0 0 1 0 0,-1 0 0 0 0,0 0-1 0 0,0 1 1 0 0,0-1-1 0 0,0 1 1 0 0,-1-1 0 0 0,1 0-1 0 0,-1 1 1 0 0,0-1-1 0 0,-1 1 1 0 0,1-1 0 0 0,-1 1-1 0 0,0-1 1 0 0,0 0 0 0 0,0 1-1 0 0,-1-1 1 0 0,1 0-1 0 0,-1 0 1 0 0,0 0 0 0 0,0 0-1 0 0,-3 4 1 0 0,-18 26 253 0 0,-1 0 0 0 0,-33 35 0 0 0,7-8-51 0 0,42-51-674 0 0,1 1-1 0 0,0-1 0 0 0,1 1 1 0 0,0 1-1 0 0,1-1 1 0 0,0 1-1 0 0,0 0 0 0 0,-3 17 1 0 0,5-7-1267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45:06.1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17216 4356 28559 0,'0'0'2544'0,"0"0"-2032"0,0 0-512 0,0 0 0 0,6 6 656 0,2-1 48 16,-8-5 0-16,12 6 0 0,3-1 704 0,4 3 128 16,1 3 48-16,4 2 0 0,1 2-624 0,1 1-128 15,1 5-32-15,3 0 0 0,0 7-656 0,3-1-144 16,2 1 0-16,0 2 0 0,0 1 0 0,2-1 128 0,-1 0-128 0,-1 0 144 15,2-1-144-15,-3-2 0 0,-2 0-160 0,1-3 160 32,-2 1-1680-32,-1-3-240 0,-1-3-64 0,-3-3-8560 0,-1-1-1712 0</inkml:trace>
  <inkml:trace contextRef="#ctx0" brushRef="#br0" timeOffset="203.05">17920 4270 37375 0,'-16'13'1664'0,"7"-4"320"0,-4 3-1584 0,-4 8-400 0,-3 4 0 0,-2 6 0 0,-4 6 1648 0,-4 5 240 16,-4 6 48-16,-2 5 16 0,-2 5-304 0,-1 3-64 16,-2 1-16-16,2 0 0 0,1-1-992 0,2-1-208 15,1 2-48-15,3 0 0 0,4-2-320 0,3-4-192 16,4-4 32-16,5-6 0 15,3-2-1984-15,4-6-400 0,4-5-80 0</inkml:trace>
  <inkml:trace contextRef="#ctx0" brushRef="#br1" timeOffset="2803.2">20046 3884 33743 0,'0'0'1488'0,"0"0"320"0,0 0-1440 0,-3 11-368 16,1-2 0-16,-1 1 0 0,1 1 704 0,-1 2 80 16,0 4 16-16,1 1 0 0,-1 7-80 0,2 1-16 15,-2 4 0-15,1 2 0 0,-1 4-704 0,2 1 0 16,1 1 0-16,1-3-160 16,0-3-1488-16,2-2-288 0,-1-2-64 0,2 2-8304 15,2-2-1648-15</inkml:trace>
  <inkml:trace contextRef="#ctx0" brushRef="#br1" timeOffset="2990.71">20251 3840 17503 0,'-6'-13'1552'0,"5"8"-1232"0,0 0-320 0,1 5 0 16,0 0 3200-16,0 0 592 0,0 0 112 0,0 0 32 15,0 0-2192-15,-4 9-432 0,0 4-96 0,3 1 0 16,-1 6-704-16,2 4-144 0,-2 1-32 0,2 8 0 15,0-1-336-15,1 5 0 0,-1 1 0 0,0-1 0 32,-1 1-896-32,2-1-256 0,0-2-64 0,1 0-9072 0,-2-2-1808 0</inkml:trace>
  <inkml:trace contextRef="#ctx0" brushRef="#br1" timeOffset="3162.47">20096 4244 32655 0,'0'0'1440'0,"0"0"304"0,-6-8-1392 0,2-1-352 16,0 1 0-16,3-1 0 0,0-1 896 0,2 3 128 16,3-3 0-16,1 2 16 0,3 0-432 0,0 0-96 15,1 2 0-15,3-1-16 16,2 2-816-16,3 0-144 0,0 1-48 0,3 1 0 16,2 2-2832-16,-1 1-576 0</inkml:trace>
  <inkml:trace contextRef="#ctx0" brushRef="#br1" timeOffset="3475.01">20487 4273 14735 0,'0'0'1312'0,"0"0"-1056"0,0 0-256 0,0 0 0 16,-2-3 3136-16,2 3 576 0,0 0 128 0,0 0 0 16,7-2-1888-16,1 0-384 0,1 2-80 0,0-2-16 15,1 2-1120-15,1 0-224 0,0 0-128 0,0 0 128 16,-2 0-128-16,3 0 0 0,0 2 0 0,-2 0 0 15,-10-2 128-15,0 0 0 0,8 6 0 0,-3 2 0 16,-2-1 272-16,-2 0 64 0,-2 2 16 0,-1 2 0 16,0 2 32-16,-2 1 0 0,-1 2 0 0,1-3 0 15,0 0 128-15,0 1 16 0,1 1 16 0,2-2 0 16,0 2 112-16,1 0 32 0,1-2 0 0,2-2 0 16,-1 1-272-16,3 0-48 0,2-6-16 0,2 1 0 0,1-3-320 0,1-2-160 15,-2 2 160-15,1-2-160 0,1-2-144 0,2-2-128 16,3 0-32-16,0-2 0 15,3 0-2576-15,-1 0-528 0,0-1-112 0</inkml:trace>
  <inkml:trace contextRef="#ctx0" brushRef="#br1" timeOffset="4037.57">21320 4017 19343 0,'0'0'848'0,"0"0"192"0,0 0-832 0,0 0-208 0,0 0 0 0,0 0 0 15,0 0 3392-15,-3 8 640 0,0 1 128 0,2 3 32 16,-1 2-2144-16,-1 5-448 0,0 1-64 0,1 5-32 15,-1 3-928-15,1 0-176 0,-2 1-32 0,1 0-16 16,0-1-176-16,1-2-48 0,-1-2 0 0,2-1 0 16,1-3-128-16,1-2 160 0,-1-3-160 0,0-4 160 15,0-2-160-15,0-9 0 0,0 0 0 0,0 0 128 16,0 0-128-16,0 0 128 0,0 0-128 0,5-9 128 16,1-2-128-16,-1-4 0 0,0-2 0 0,-1-2 0 15,2-4-176-15,0-3 48 0,-2-2 0 0,1-2 0 0,-1-2 0 0,0 1 0 16,0-3 0-16,-2-1 0 0,-1-1-80 0,-1-1-16 15,2 1 0-15,-1 4 0 0,2 1-64 0,1 5-16 16,-2 1 0-16,1 8 0 0,1 4 128 0,0 5 32 16,-4 8 0-16,0 0 0 0,6 9-208 0,1 10-32 15,-1 3-16-15,-1 7 0 0,1 6 192 0,0 1 32 16,2 5 16-16,1 2 0 0,0 2 160 0,4 0 0 16,3-5 0-16,0-2-128 0,0-2 128 0,3-6 0 15,0-5 0-15,0-4 0 0,-3-4 0 0,1-4 0 16,2-3 160-16,-4-3-160 0,0-3 768 0,-1-4 48 15,0-4 16-15,1-3 0 0,-2-3 336 0,-2-3 80 16,0 0 16-16,-2-5 0 0,-1-2-496 0,0-3-80 16,-2-2-32-16,-1-3 0 0,1-3-352 0,-2 0-80 0,-1-2-16 15,0-2 0-15,-2-3-208 0,-1 2-288 0,-1-1 64 0,-2 2-13744 16,0-1-2752-16</inkml:trace>
  <inkml:trace contextRef="#ctx0" brushRef="#br1" timeOffset="4914.31">22115 4309 1839 0,'0'0'0'0,"0"0"160"0,0 0-160 0,0 0 0 16,0 0 0-16,0 0 0 0,0 0 4864 0,1 7 928 16,3 1 192-16,1 0 32 0,2 1-3568 0,1 0-720 15,2 0-128-15,3 0-48 0,2 5-720 0,1 2-160 16,4 2-32-16,1 2 0 0,0-1 96 0,4 2 16 15,1 3 0-15,1-1 0 0,0-1 160 0,2 2 48 16,0-1 0-16,-1 2 0 0,1 2-64 0,0 0-16 0,-2-3 0 16,2 1 0-16,0 0-384 0,-1 1-80 0,0-1-16 0,-1-2 0 15,3-2-48-15,-3 0-16 0,-1 0 0 0,0 0 0 16,1-3 368-16,-1 0 64 0,0-2 0 0,-2-1 16 16,0 1-656-16,-2-2-128 0,0 1 0 0,-1-1 0 15,1 2 128-15,-2-2 112 0,-3-2 16 0,-2 2 16 16,0-1-112-16,-1-1-32 0,0 0 0 0,-2 1 0 15,0-6-128-15,-2 1 0 0,-1 0 0 0,-1 0 128 16,0-3-128-16,0-1 0 0,0 0 144 0,-2 0-144 31,-6-4-896-31,7 1-256 0,-7-1-64 0,6 1 0 16,-6-1-2192-16,8-2-448 0</inkml:trace>
  <inkml:trace contextRef="#ctx0" brushRef="#br1" timeOffset="5508">23141 5161 23951 0,'0'0'1056'0,"0"0"224"0,0 0-1024 0,0 0-256 0,0 0 0 0,0 0 0 15,0 0 1984-15,0 0 352 0,-5-3 64 0,5 3 16 16,0 0-528-16,0 0-96 0,0 0-32 0,0 0 0 16,10 1-640-16,2-2-128 0,1-2-32 0,1 0 0 0,1-4-352 0,0 3-80 15,2-2-16-15,3 0 0 0,1 1-64 0,0 0 0 16,-1-2-16-16,4-2 0 0,-1-2-112 0,1 0 0 15,2 1-16-15,1 1 0 0,2-1-176 0,1 1-128 16,1-1 192-16,0 0-192 0,2-1 128 0,0-5-128 16,-2-1 0-16,0 2 0 0,-1-1 0 0,0 1 0 15,-1-4 128-15,0 1-128 0,-2-4 0 0,3 1 128 16,0-2-128-16,0 3 0 0,-3-1 144 0,3 2-144 16,-1-1 0-16,0 2 144 0,-2 1-144 0,-1 2 0 15,-2 1 0-15,-1 4 0 0,-1 1 0 0,-1 1 0 16,3-3 0-16,-5 2 0 0,-2 1 0 0,0 1 128 15,0-1-128-15,-3 0 0 0,1-1 0 0,-1 1 0 0,2 1 128 16,-3 1-128-16,0-2 0 0,-2 2 0 0,1-1 0 0,0 1-176 31,-3-1-1024-31,-2 4-208 0,-7 3-32 0,5-2-11856 0,-5 2-2368 0</inkml:trace>
  <inkml:trace contextRef="#ctx0" brushRef="#br1" timeOffset="6039.18">24400 4552 10127 0,'0'0'896'0,"-4"-4"-704"15,1 0-192-15,3 4 0 0,-3-5 4528 0,0 1 864 16,2-1 176-16,1 5 48 0,-1-7-2800 0,1 7-544 15,0 0-112-15,0 0-32 0,0 0-1056 0,0 0-224 16,0 0-32-16,9 5-16 0,3 2-144 0,-1 2-16 0,1 1-16 0,1 5 0 16,1 0 352-16,2 2 80 0,0 3 16 0,2-3 0 15,0 2-448-15,2 0-96 0,-1 2-16 0,2 1 0 16,1 0-192-16,2 1-64 0,1 0 0 0,-1-3 0 16,4 3-256-16,-2-3 0 0,0 4 0 0,0-2 0 15,0-1 0-15,-1 1 0 0,1-4 0 0,-1 1 0 16,-1-1 0-16,1 0 0 0,0-1 0 0,1-1 0 15,-1-3 0-15,0 1 0 0,-2 2 0 0,1-3 0 16,-4-2 0-16,3 0-192 0,-3 1 192 0,0-5-192 16,-2 1-160-16,-1-1-32 0,-1-2 0 0,-1 2 0 15,2-4-560-15,-2 3-112 0,-2-2-32 16,2-2 0-16,0-2-1680 0,-2 0-352 0,-4-1-64 0,0 0-13168 16</inkml:trace>
  <inkml:trace contextRef="#ctx0" brushRef="#br1" timeOffset="6414.15">24213 3944 30927 0,'0'0'1360'0,"0"0"304"0,0 0-1344 0,0 0-320 0,0 0 0 0,0 0 0 16,0 0 1632-16,0 0 256 0,0 0 48 0,-2 11 16 15,0 3-1056-15,-1 6-224 0,1 4-32 0,-1 5-16 16,0 2-400-16,1 5-80 0,-1 3-16 0,2 0 0 15,1-1-128-15,0-1 0 0,0 1 144 0,0 1-144 16,1-5 0-16,0 0-208 0,1-3 16 0,-1-1 16 31,0-4-480-31,2-1-112 0,-2-3 0 0,2-2-16 0,-2-3-384 0,2-4-80 16,-1 1-16-16,1-2 0 0,-2-5-480 0,-1-7-112 0,5 5 0 0,-5-5-6752 16,7 2-1344-16</inkml:trace>
  <inkml:trace contextRef="#ctx0" brushRef="#br1" timeOffset="6601.63">24406 4081 26207 0,'9'-23'1152'0,"-5"14"256"0,0-2-1136 0,-1 2-272 15,0 1 0-15,-3 8 0 0,0 0 1440 0,0 0 224 16,3 8 64-16,-1 4 0 0,0 2-496 0,-2 4-80 16,0 5-32-16,0 3 0 0,0 4-336 0,0 0-64 15,-3 1-16-15,3 0 0 0,0-1-400 0,-1-1-96 16,-1-2-16-16,2 2 0 15,2-2-1376-15,-1-1-288 0,0 0-48 0,1 1-9312 16,-1-3-1872-16</inkml:trace>
  <inkml:trace contextRef="#ctx0" brushRef="#br1" timeOffset="7007.93">24398 3157 32831 0,'-21'-14'1456'0,"10"8"288"0,0 1-1392 0,-2 3-352 0,-2-4 0 0,0 5 0 16,-1 2 960-16,0 6 112 0,2 2 16 0,1 7 16 15,1 7-672-15,3 1-144 0,3 3-32 0,2 4 0 16,1 3-256-16,4 3 0 0,3-1 0 0,4 1 0 0,3-1-128 0,2-5 128 15,1-1 0-15,3-2-144 0,1-3 144 0,3-2 0 16,3-1 0-16,-1-6 0 0,-1-3 0 0,3-3 128 16,0-2-128-16,1-4 176 0,-1-3-16 0,-1-3 0 15,1-4 0-15,0-1 0 0,-2-4 544 0,-2-2 96 16,-1 0 32-16,-3-5 0 0,-2 0 32 0,0-3 16 16,-4 0 0-16,-1-1 0 0,-4 0-192 0,-2-2-48 15,-4-2 0-15,-1 0 0 0,-5-1-208 0,-1 1-48 16,-5 2-16-16,-4-3 0 0,-2-1-176 0,-3 1-16 15,-4 1-16-15,1 2 0 0,-2 4-160 0,-1 1-176 16,1 8 48-16,-1 1 0 16,-2 8-1216-16,2 2-224 0,0 2-48 0,0 4-18176 0</inkml:trace>
  <inkml:trace contextRef="#ctx0" brushRef="#br1" timeOffset="7837.01">25777 5125 26079 0,'0'0'1152'0,"0"0"256"0,-5 7-1136 0,1 0-272 0,-1 0 0 0,0 1 0 16,-1-1 1344-16,1 3 192 0,0-1 64 0,0 3 0 15,-1 0-256-15,-1 5-64 0,-2 1 0 0,2 3 0 16,2 1-768-16,0 0-144 0,-1 0-48 0,1-1 0 16,1-1-96-16,2-5-32 0,0 0 0 0,0-2 0 15,2-2-192-15,0-1 144 0,0-10-144 0,0 0 128 0,0 0-128 0,0 0 0 16,0 0 0-16,0 0 128 0,0 0-128 0,5-11 192 15,0-2-192-15,2-4 192 0,2-5-192 0,0-3-256 16,-1-2 64-16,1-2 16 0,0-1 176 0,-2 7-192 16,-1-2 192-16,2 0-192 0,0 0 192 0,-1 1 0 15,1 0 0-15,0 2-128 0,0 2 128 0,0 3 0 16,-2 3 0-16,2-1-128 0,-1 5 128 0,-1 5-208 16,-6 5 80-16,0 0 128 0,5 11-208 0,-1 2 80 15,0 5 128-15,0 4-208 0,-1 5 208 0,-1 5-144 16,2 2 144-16,0 2-128 0,3-1 128 0,-1-7 0 15,2-1 0-15,1 2-128 0,0-3 128 0,0-1 0 16,2-3 0-16,1-3 0 0,-1-3 128 0,5 2 48 16,0-6 16-16,-1-4 0 0,1-2 480 0,-3-2 96 0,-3-4 32 15,2-5 0-15,1-5 256 0,-1-1 48 0,-2 1 16 0,-1-6 0 16,1-5-352-16,-3-4-80 0,1-2-16 0,-1 0 0 16,-2-6-320-16,-1 2-64 0,-2-1-16 0,0 5 0 15,-4-2-272-15,1 7-224 0,0-3 32 0,-2-2 16 31,-1-4-2160-31,0 0-432 0,0-3-96 0,2 4-15136 0</inkml:trace>
  <inkml:trace contextRef="#ctx0" brushRef="#br1" timeOffset="8711.81">26432 5264 15663 0,'-11'5'1392'0,"11"-5"-1120"0,0 0-272 0,0 0 0 16,-4-4 2128-16,2 1 368 0,2 3 80 0,0 0 16 15,2-9-608-15,3 0-128 0,1 0-32 0,1 1 0 16,0-1-256-16,2 0-48 0,2-1-16 0,0-1 0 15,2 1-416-15,2-3-64 0,0 0-32 0,2 0 0 16,2-2-112-16,1 0-32 0,4 0 0 0,1 1 0 16,2-2-384-16,4 1-80 0,4-1 0 0,-1 2-16 15,0-5-96-15,4 1-16 0,2-1 0 0,-3-1 0 16,-3 3-64-16,0-3 0 0,0 4-16 0,-3-3 0 16,-2 2-176-16,-2 2 0 0,-1 0 0 0,9-4 128 15,-3 2-1152-15,-5 2-224 0,-2 2-48 16,-8 6-11728-16,1-2-2336 0</inkml:trace>
  <inkml:trace contextRef="#ctx0" brushRef="#br1" timeOffset="13459.3">25840 5844 23951 0,'0'0'1056'15,"-4"2"224"-15,0 5-1024 0,0 3-256 0,-1 3 0 0,1 3 0 0,0 2 2576 0,0 2 464 16,-1 3 96-16,0 3 0 0,-1 2-1792 0,2-1-352 16,1-2-80-16,-1 1-16 0,2 1-896 0,1-2 0 15,-2 0 0-15,3-2 0 16,0 3-2048-16,2-2-272 0,0-7-64 0,1 0-12192 15</inkml:trace>
  <inkml:trace contextRef="#ctx0" brushRef="#br1" timeOffset="13648.5">25983 5780 27759 0,'4'9'1216'0,"-1"-2"272"0,-3-1-1184 0,0 3-304 0,2 2 0 0,0 4 0 15,-1-2 720-15,0 6 96 0,0 4 16 0,3 6 0 16,-1-3-288-16,0 1-48 0,-2 5-16 0,1-3 0 31,1-9-480-31,0 2 0 0,-1 4 0 0,1-1 0 32,0-1-1536-32,-1-1-336 0,1 0-80 0,-2-2-10496 0</inkml:trace>
  <inkml:trace contextRef="#ctx0" brushRef="#br1" timeOffset="13867.32">25874 6131 25791 0,'0'0'1152'0,"0"0"224"0,-7-2-1104 0,2 2-272 15,5 0 0-15,0 0 0 0,-5 0 3952 0,5 0 720 16,0 0 160-16,0 0 32 0,0 0-3056 0,0 0-592 15,0 0-128-15,9 0-32 0,2-1-832 0,3 0-224 16,0-1 0-16,3 1 0 16,1-1-1328-16,3 0-336 0,1 4-80 0,4 0-16 0</inkml:trace>
  <inkml:trace contextRef="#ctx0" brushRef="#br1" timeOffset="19142.45">27175 4684 19119 0,'0'0'832'0,"0"0"192"0,0 0-816 0,0 0-208 16,0 0 0-16,0 0 0 0,0 0 1120 0,1 10 176 16,-1-10 48-16,4 13 0 0,-4-13 128 0,10 8 16 0,1 0 16 0,0-1 0 15,3 0-336-15,0 0-64 0,0-1-16 0,2-1 0 16,0 3 64-16,2 2 16 0,1 0 0 0,1 1 0 15,-1 2-240-15,1 0-48 0,0-1-16 0,2 1 0 16,0 2-96-16,0 0-32 0,-1 2 0 0,-5-4 0 16,2 2-176-16,1-1-48 0,3 0 0 0,1 1 0 15,-1-1-128-15,1 0-48 0,2 3 0 0,1 0 0 0,0-1-128 0,0-1-16 16,2 2-16-16,-1-2 0 0,-1-2-176 0,-1 0 192 0,0-2-192 0,-1 0 192 16,-3-2-192-16,0 0 128 0,0-1-128 0,-3 1 128 15,-1-2-128-15,0 0 0 0,-3 0 0 0,0 2 0 16,-3 0 0-16,0 2 0 0,-2-4 128 0,1 3-128 15,-1-3 0-15,-1 0 0 0,-1-1 0 0,3 5 0 16,1-2-256-16,-2 0-16 0,-9-9-16 0,8 7 0 31,-1-1-1488-31,1-1-288 0,1-2-64 0,0 1-10368 0,1 0-2080 0</inkml:trace>
  <inkml:trace contextRef="#ctx0" brushRef="#br1" timeOffset="19876.75">28176 5330 6447 0,'0'0'272'0,"0"0"80"0,0 0-352 0,0 0 0 0,0 0 0 0,0 0 0 16,0 0 3712-16,0 0 656 0,0 0 144 0,0 0 32 0,0 0-2336 0,0 0-464 15,0 0-80-15,0 0-32 0,0 0-560 0,0 0-112 16,0 0-32-16,10 1 0 0,2-2 32 0,-1-1 0 16,-2-2 0-16,2 0 0 0,2 0-128 0,3-1 0 15,1-2-16-15,3-2 0 0,2-1 16 0,3-2 0 16,-1 1 0-16,-4 1 0 0,3-4-240 0,11-9-32 15,-3 4-16-15,1 1 0 0,0-2-48 0,-4 1-16 16,-5-1 0-16,1 2 0 0,-2 2-224 0,0-1-32 16,-2 1-16-16,0 3 0 0,1 2-80 0,-1 2-128 15,-1-1 176-15,-2 3-176 0,-1-1 208 0,0 1-64 16,-2 2-16-16,0-4 0 0,1-1-128 0,-2 2 0 16,-2 1 0-16,1 2 0 0,-1 1 0 0,-2-2 0 15,-1-1 0-15,-8 7 0 0,11-4 0 0,0-1 0 0,-3 0-224 0,-8 5 80 31,0 0-496-31,0 0-112 0,7-7-16 0,-7 7 0 16,0 0-2608-16,0 0-528 0</inkml:trace>
  <inkml:trace contextRef="#ctx0" brushRef="#br1" timeOffset="20267.3">29579 4568 12895 0,'10'-12'576'0,"-3"5"112"0,-1-1-560 0,-1-1-128 16,1-1 0-16,-1-1 0 0,0 2 2752 0,-2 0 528 16,-3 0 112-16,0 9 0 0,-4-9-944 0,-1 2-192 15,-3 1-32-15,-1 6-16 0,-2 0-1344 0,1 1-272 16,-2 4-48-16,-1 3-16 0,-1 4-528 0,-1 2 0 15,-2-1 0-15,2 3 0 0,0 1 0 0,4 3 0 16,-1-2 0-16,3 3 0 0,2-1 0 0,2 3 0 16,2-1 0-16,5 1 0 0,2-1 144 0,3 1 80 15,4-3 16-15,1 0 0 0,2-3 144 0,4-3 16 16,3-2 16-16,0-4 0 0,0-2 96 0,1 0 0 16,0-4 16-16,0-2 0 0,0-2-80 0,-2-2 0 15,-3-3-16-15,-3-1 0 0,-1-2-64 0,-2-2-16 0,-3-1 0 0,-2 0 0 16,-3-1-96-16,-3-2 0 0,-3-2-16 0,-1 0 0 15,-2-1-32-15,-3 0 0 0,-3-1 0 0,-3 2 0 16,-1 1-208-16,-1-1 128 0,1-2-128 0,0 2 0 31,-1 1-640-31,3 0-240 0,2 1-32 0,2-1-16 16,1 3-3024-16,-2 0-592 0</inkml:trace>
  <inkml:trace contextRef="#ctx0" brushRef="#br1" timeOffset="20471.43">29988 4320 26719 0,'0'0'1184'0,"0"0"240"0,0 0-1136 0,-1 14-288 16,1-1 0-16,-3 2 0 0,-1 0 1376 0,0 5 224 16,-1 2 32-16,1-1 16 0,2 2-656 0,-1 3-128 15,-1 4-32-15,2-1 0 0,2 1-624 0,0-4-208 16,1 1 128-16,1-1-128 15,4-1-128-15,-1 0-96 0,0-7-16 0,3 1-10224 16,4-6-2048-16</inkml:trace>
  <inkml:trace contextRef="#ctx0" brushRef="#br1" timeOffset="20690.16">30361 4183 30463 0,'0'0'1344'0,"0"0"288"0,0 0-1312 0,0 0-320 0,0 0 0 0,4 13 0 16,-3-1 688-16,-1 3 64 0,-1 5 16 0,1 3 0 16,1 0-192-16,-1 4-48 0,0-1 0 0,1 3 0 15,2-1-384-15,1 1-144 0,1 1 0 0,0 0 144 16,1-1-144-16,0-1 0 0,-1 1 0 0,1 0 0 31,-1-5-304-31,0 0-80 0,-1-2-32 0,0-1 0 0,-2-1-2528 0,-2-4-496 0,-1 0-96 16,1-16-32-16</inkml:trace>
  <inkml:trace contextRef="#ctx0" brushRef="#br1" timeOffset="20877.74">30156 4514 17503 0,'0'0'1552'0,"3"-9"-1232"16,-3 9-320-16,5-7 0 0,-1 0 3824 0,5 0 704 15,4 1 144-15,2 0 16 0,-1 2-2544 0,2-2-512 16,2 2-96-16,1 1-32 0,2 3-1024 0,3-2-208 15,0 0-32-15,1 1-16 0,-1 1-224 0,-1 3 0 16,-1 1 0-16,-1 1 0 16,-3-2-1040-16,-1 3-160 0,-2 3-16 0,-4 3-10064 15,-1 1-2016-15</inkml:trace>
  <inkml:trace contextRef="#ctx0" brushRef="#br1" timeOffset="21330.79">28146 5421 16575 0,'0'0'1472'0,"0"0"-1168"16,0 0-304-16,0 0 0 0,0 0 2496 0,0 0 432 16,0 0 80-16,0 0 32 0,0 0-896 0,-7 8-176 15,1-1-48-15,1 3 0 0,2 3-960 0,0 0-192 16,0 4-32-16,-1 3-16 0,1 1-288 0,-1 2-64 16,0 3-16-16,2 0 0 0,-2 0-352 0,0 2 128 15,-1-2-128-15,1-3 0 0,1 2 0 0,3 0-288 0,1-4 48 0,2-2 16 31,0-1-2672-31,1-2-544 0,-1-3-96 0</inkml:trace>
  <inkml:trace contextRef="#ctx0" brushRef="#br1" timeOffset="21533.92">28312 5295 27647 0,'0'0'2448'0,"0"0"-1952"0,0 0-496 0,0 0 0 15,0 0 928-15,0 0 96 0,0 17 0 0,-2 1 16 16,4 3 528-16,-5 5 96 0,-1 3 32 0,1-6 0 16,1 5-800-16,0 0-176 0,0 2-16 0,-1 3-16 15,2 1-688-15,-2 0 0 0,1 0 0 0,2 1 0 16,-2 4-1056-16,2 1-240 0,-1-3-48 0,1-1-9664 16,0 1-1920-16</inkml:trace>
  <inkml:trace contextRef="#ctx0" brushRef="#br1" timeOffset="21879.39">28235 6150 30639 0,'0'0'1344'0,"-10"5"304"0,-1 2-1328 0,-1 1-320 15,2 2 0-15,-2 2 0 0,0 0 1600 0,2 2 240 0,-1 3 48 16,3 0 16-16,2 4-688 0,2 1-128 0,0 0-16 0,3 0-16 15,2-1-800-15,3 0-256 0,3-3 160 0,2 0-160 16,2 2 0-16,4-4 0 0,0-1 128 0,2-2-128 16,3-4 128-16,-1-1-128 0,1-2 192 0,1-4-64 15,0-2 112-15,-2-2 16 0,0-4 0 0,-1-2 0 16,-1-2 208-16,-3 0 48 0,-4-2 16 0,0 0 0 16,-1 0-16-16,-3-2-16 0,-2-2 0 0,-3-1 0 15,-2 2-144-15,-3 1-32 16,-2-6 0-16,-3 3 0 0,-2 0-80 0,-2-1-32 0,-3 0 0 0,0 1 0 15,-3 1-208-15,1-2 0 0,0 3 0 0,1 1 0 16,1 0-784-16,2 2-160 0,1 2-16 0,0 2-16 16,1 1-1984-16,2 2-400 0</inkml:trace>
  <inkml:trace contextRef="#ctx0" brushRef="#br1" timeOffset="22441.8">27128 3955 14735 0,'0'0'1312'0,"0"0"-1056"16,0 0-256-16,0 0 0 0,-3 8 3600 0,1 2 672 15,0 3 128-15,1 5 16 0,-2 6-1920 0,1 1-384 16,-1 2-64-16,1 7-32 0,-1 2-784 0,2 3-144 16,1 2-48-16,-2-3 0 0,-2 3-640 0,0-2-128 15,1 2-16-15,0 3-16 0,0-1-240 0,3-4 144 16,-2 0-144-16,0-1 128 0,1-3-320 0,2-5-64 16,2 0 0-16,0-5-16 15,-2-5-1792-15,2-2-368 0,0-6-64 0,4 1-13568 0</inkml:trace>
  <inkml:trace contextRef="#ctx0" brushRef="#br1" timeOffset="23005.57">27240 3420 15663 0,'-4'21'1392'0,"0"-7"-1120"0,-1 9-272 0,0 0 0 0,-1 4 1392 0,1 3 208 16,0 2 64-16,0-1 0 0,1-1-160 0,0-1-32 16,3-1 0-16,-1-3 0 0,1-5-1040 0,0-3-224 15,1-3-32-15,0-2-16 0,0-12 0 0,0 0 0 16,0 0 0-16,0 0 0 0,0 0 224 0,0 0 64 15,0 0 0-15,1-12 0 0,0-1-32 0,1-4 0 16,-2-4 0-16,2-4 0 0,2-6-272 0,1-2-144 16,1 2 160-16,1-5-160 0,3-2 0 0,0 0 0 15,2-1 0-15,1 2 0 0,2 4 0 0,1 3 0 16,0-3 0-16,-1 7-160 0,1 5 160 0,2 0 0 0,0 6 0 0,-1-4 0 16,-2 5 512-16,-1 4 128 0,-1-1 16 0,-1 6 16 15,-2 2-16-15,-10 3 0 0,13 2 0 0,-4 1 0 16,-9-3-176-16,7 11-32 0,-2-1-16 0,-2 2 0 15,-3 1-176-15,0 1-16 0,-3 3-16 0,-2 0 0 16,-4 2-80-16,0 0-16 0,-2 2 0 0,1 0 0 16,-4 0-128-16,-1 0 128 0,1-2-128 0,-1 1 128 15,0-1-128-15,-1 2 0 0,2-4 0 0,2-1 0 16,0-2 0-16,2-1 0 0,1 0 144 0,1 0-144 16,0-4 320-16,3 0 0 0,5-9 0 0,-4 10 0 15,4-10 80-15,0 0 16 0,0 0 0 0,0 0 0 16,7 10-176-16,0-2-48 0,-7-8 0 0,15 5 0 15,0 2-192-15,4-5 176 0,-1-1-176 0,1-2 160 16,2 2-160-16,0-2 0 0,0-1 0 0,0-2 0 16,0 0-1232-16,0-2-240 0,-3 0-32 0,0-1-10272 15,0 0-2048-15</inkml:trace>
  <inkml:trace contextRef="#ctx0" brushRef="#br1" timeOffset="23177.32">27840 3027 32831 0,'0'0'1456'0,"-4"10"288"0,0 0-1392 0,0 3-352 16,-1 0 0-16,1 3 0 0,0 4 1664 0,0 2 256 15,-1 1 48-15,2 2 16 0,2 1-960 0,1 0-176 16,0 2-32-16,2-1-16 0,1 0-800 0,0 1-144 0,-1-1-48 0,2 3-12384 16,1-1-2480-1</inkml:trace>
  <inkml:trace contextRef="#ctx0" brushRef="#br1" timeOffset="23864.75">23179 5089 17503 0,'0'0'1552'0,"0"0"-1232"0,-4 9-320 0,30 2 0 0,-34-1 2304 0,0 3 384 16,0 3 96-16,1 3 16 0,-1 3-560 0,-1 7-96 15,2 4-32-15,2-1 0 0,0 5-1152 0,1 3-224 16,1-1-48-16,-1 2-16 0,0 2-464 0,2-5-80 15,1-3-128-15,-1 1 176 0,2-3-176 0,-1-2 0 16,1-2 0-16,1 1 0 16,3-3-1952-16,0 1-272 0,0-2-48 0</inkml:trace>
  <inkml:trace contextRef="#ctx0" brushRef="#br1" timeOffset="24411.57">23142 6230 26495 0,'-6'28'1168'0,"3"-12"240"0,1 5-1120 0,-1 4-288 0,0 1 0 0,1 1 0 16,-1 1 1168-16,1-4 176 0,0 1 48 0,2 0 0 16,2 1-496-16,-2-4-112 0,0-4-16 0,0-1 0 15,-2-1-512-15,1-4-128 0,0-5 0 0,1-7-128 16,0 0 192-16,0 0-192 0,0 0 192 0,0 0-192 15,0 0 0-15,0 0 0 0,-2-10 0 0,1-2 0 16,0-2 0-16,-2-3-144 0,3-4-16 0,-1-1 0 16,-1-1-48-16,1-5-16 0,0-1 0 0,1-3 0 15,1 1-48-15,2-1-16 0,-1 1 0 0,4 1 0 16,0 1 96-16,3 2 0 0,0 1 16 0,3 2 0 0,1 2 176 0,0 4 0 16,-1 1 0-16,1 3-128 0,1 2 128 0,1 4 0 15,0 3 0-15,1 2-128 0,-2 2 128 0,1 2-192 16,-1 2 192-16,-2 3-192 0,-3 2 960 0,0 1 192 15,-1 1 48-15,-2 1 0 0,-2 0-400 0,-1 2-80 16,-2 2-16-16,0 0 0 0,-1 2-64 0,-2 1-32 16,-5-1 0-16,1 2 0 0,-3 4-144 0,-2-3-16 15,-1-3-16-15,-1 3 0 0,-1-4 16 0,0 1 16 16,1 0 0-16,0-4 0 0,-2 0 352 0,1-3 64 16,1-1 16-16,1-1 0 0,3-2 0 0,1 1 0 15,2 0 0-15,2-4 0 0,4-3-176 0,0 0-16 16,5 7-16-16,3-1 0 0,4 1-240 0,2 0-32 15,2-4-16-15,3 3 0 0,3-1-80 0,3 1-128 0,0-2 176 0,2 0-176 16,2-1 0-16,1 2 0 0,0-1 0 0,0 1 0 31,-1-1-2320-31,1-3-368 0</inkml:trace>
  <inkml:trace contextRef="#ctx0" brushRef="#br0" timeOffset="35145.82">23792 7398 23951 0,'-3'-7'1056'0,"0"2"224"0,3 5-1024 0,4-8-256 15,-10 4 0-15,-1 3 0 0,-1 1 352 0,-1 3 16 16,-2 1 0-16,-1 3 0 0,-1 5 144 0,-2 4 48 15,0 1 0-15,2 4 0 0,1 1-352 0,0 1-64 16,1 3-16-16,0-1 0 0,5 2 144 0,2 1 32 16,2-6 0-16,4-1 0 0,2-3 208 0,1-2 64 15,0-3 0-15,2-3 0 0,0-1 128 0,2-2 16 16,2-7 16-16,-1-3 0 0,1-1 288 0,-1-6 48 16,1-3 16-16,-1-3 0 0,2-2-176 0,-3-3-16 15,-1-2-16-15,-3-2 0 0,1-1-304 0,1-4-64 16,0 0-16-16,2-14 0 0,-3 2-320 0,1 4-176 0,-2 2 192 0,1 0-192 31,0 2-1056-31,-1 1-320 0,0-3-64 0,-1 6-16 16,0 7-1712-16,-2 3-352 0</inkml:trace>
  <inkml:trace contextRef="#ctx0" brushRef="#br0" timeOffset="35411.65">23961 7404 13823 0,'1'11'1216'0,"1"-1"-960"0,0 3-256 0,1 0 0 15,-1 0 2320-15,2-1 432 0,-1 0 64 0,0 1 32 16,0-4-672-16,3 0-128 0,-1-2-16 0,3 0-16 16,-2-1-688-16,2-4-144 0,1 0-32 0,2-2 0 15,-1-2-496-15,0-2-96 0,2 0-32 0,0-2 0 0,1-1-192 16,-3 1-32-16,0-2-16 0,-1-1 0 0,0 0-144 0,-1-2-16 16,-2 0-128-16,-1 0 192 0,-1 1-192 0,-1-3 144 15,-2 2-144-15,-1 2 128 0,-2 1-128 0,-2 2 192 16,-2 3-192-16,0 1 192 0,-1 2 48 0,-2 4 16 15,-1 2 0-15,-1 3 0 0,2 3-256 0,0 2 0 16,0-1 128-16,1 3-128 0,3 1 0 0,1 1 0 16,3 0 0-16,3 1 0 0,4-4 0 0,3 1-128 15,1 0 128-15,5-2-208 16,3 2-1376-16,1-3-272 0,2 0-48 0,3-4-8800 16,3-3-1776-16</inkml:trace>
  <inkml:trace contextRef="#ctx0" brushRef="#br0" timeOffset="35677.3">24526 7397 27007 0,'-10'-10'1200'0,"6"7"240"0,-2-3-1152 0,-3-3-288 0,0 1 0 0,1 2 0 15,1-1 1024-15,7 7 160 0,0 0 32 0,0 0 0 16,0 0-240-16,0 0-32 0,0 0-16 0,0 0 0 16,0 0-656-16,0 11-128 0,2-2-16 0,2 1-128 15,1 2 304-15,1 0-48 0,2 1-16 0,0 0 0 16,0 1 16-16,0 1 16 0,-2-4 0 0,1 2 0 15,-3-4-96-15,-3 2-32 0,-2-1 0 0,-2 1 0 16,-1 0-16-16,-2 1-128 0,-2 1 192 0,-1 0-64 16,-1-4-352-16,1 1-80 0,0-3-16 0,3 1 0 15,-2-3-1536-15,1 1-304 0,2-2-64 0,5-4-7312 16,0 0-1472-16</inkml:trace>
  <inkml:trace contextRef="#ctx0" brushRef="#br0" timeOffset="35786.68">24668 7442 27583 0,'0'0'1216'0,"0"0"256"0,-3 11-1168 0,-1-1-304 16,0-1 0-16,0 2 0 0,0 0 496 0,2 1 32 15,-1 1 16-15,3 0 0 0,1 2-272 0,2-1-48 16,1-1-16-16,1 0 0 16,-1 1-2320-16,1-2-480 0</inkml:trace>
  <inkml:trace contextRef="#ctx0" brushRef="#br0" timeOffset="36333.39">24718 7361 6447 0,'2'-11'576'0,"-4"-4"-576"0,0 2 0 0,1-1 0 15,2 2 4528-15,1 2 784 0,2-1 176 0,2 1 16 16,-1 1-4096-16,1 2-816 0,3 2-160 0,3 1-48 16,1 3-608-16,-1 2-128 0,-2 2-32 0,2 3 0 31,0 1-2112-31,0-1-448 0,-2 3-64 0,2 3-5648 0,1 5 6928 15,0 18-3728-15,-3 10 4688 0,-5-21 624 0,-1 1 144 0,-1 1 0 16,-3 0 3056-16,0-1 640 0,1 0 128 0,-1-2 16 16,0-3-1232-16,2-3-256 0,0-4-48 0,1-1-16 15,-1-3-624-15,-2-9-128 0,0 0-32 0,6 6 0 16,-6-6-96-16,0 0 0 0,0 0-16 0,7-2 0 0,4-6-304 16,-3-3-48-16,-3-2-16 0,0-4 0 0,0 2-432 0,1-2-80 15,-1 0-32-15,0-3 0 0,-1 1-272 0,0-2-48 16,0-1-16-16,0 0 0 0,-2-1-368 0,2 3-80 15,0-1-16-15,1 1 0 16,-1 1-1152-16,0 4-256 0,0 5-32 0,1 1-16 16,-5 9 208-16,0 0 32 0,0 0 16 0,11 6 0 15,-4 2-192-15,1 4-32 0,-1 5-16 0,1-2 0 0,-1 0 1184 0,4 0 256 16,-1 2 32-16,2 0 16 0,0-1 464 0,2-2 112 16,3-1 16-16,0 0 0 0,1-2 112 0,2-2 16 15,1-1 16-15,-2-1 0 0,0 1 192 0,-3-1 48 16,0-3 0-16,1-2 0 0,0-2-96 0,-3 0-16 15,-3-4 0-15,-2 2 0 0,-9 2 192 0,10-7 48 0,-3 1 0 0,-7 6 0 16,6-11 0-16,-2 1 0 0,0 1 0 0,-2 0 0 16,-2-2 48-16,-3 1 16 0,-1-1 0 0,-3 1 0 15,0 1-224-15,-4-2-32 0,-3 2-16 0,0 1 0 16,-1 1-368-16,1 1-64 0,-2 4 0 0,2 3-16 16,0 3-176-16,3 4-224 0,2 4 48 0,2 2 16 31,2 2-352-31,3 2-80 0,3 0-16 0,4 0 0 15,2-5-672-15,6 2-128 0,4-2-16 0,4 1-9168 0,3 0-1824 0</inkml:trace>
  <inkml:trace contextRef="#ctx0" brushRef="#br0" timeOffset="36600.72">25627 7432 25279 0,'-14'-8'1120'0,"3"5"224"0,-2 1-1072 0,0 2-272 16,-1 4 0-16,0 1 0 0,1 1 1088 0,0 1 144 15,0 1 48-15,2 2 0 0,3 3 0 0,3 3 0 16,2-1 0-16,5 1 0 0,3 1-800 0,4-3-160 16,4 1-16-16,1-2-16 0,3 0-288 0,2-4 128 15,0-1-128-15,2-6 0 0,-1-2 128 0,-1-2-128 16,1-2 0-16,-1-3 0 0,1-2 144 0,-2-1-144 16,-2-5 0-16,-3-1 144 0,-3-3 96 0,-1-2 16 15,-2-2 0-15,-2-3 0 0,-2-3 656 0,-3-1 144 0,-2-1 32 16,-2 0 0-16,-2-2 192 0,-4-1 64 0,-5 2 0 0,0 0 0 15,-2-2-752-15,0 6-144 0,-2 3-16 0,2 4-16 32,1 4-1184-32,-1 4-224 0,0 3-48 0,1 3-18864 0</inkml:trace>
  <inkml:trace contextRef="#ctx0" brushRef="#br0" timeOffset="37273.72">26602 7453 25679 0,'0'0'1136'0,"2"-8"240"0,-2 1-1104 0,0 7-272 0,0 0 0 0,0 0 0 16,0 0 960-16,13 7 128 0,-2 2 16 0,2 5 16 15,-2 6-288-15,-3-6-64 0,0 6-16 0,5 12 0 16,-3-4-160-16,-5-9-16 0,-1 2-16 0,3 10 0 16,-2-1-320-16,-3-15-64 0,0 0-16 0,-2 6 0 15,1-5 32-15,0-3 0 0,-1-1 0 0,0-12 0 16,-4 6 0-16,4-6 16 0,-3 3 0 0,-3-2 0 15,1-2-16-15,-4-4 0 0,0-2 0 0,2-2 0 16,1-2-192-16,3 2-192 0,-1-4 48 0,2-10 0 16,0-1-672-16,4-2-128 0,-1-1-16 0,3-3-16 15,2-3-480-15,1 1-80 0,-1 0-32 0,1 10 0 16,1-4 416-16,4-5 96 0,-1 6 16 0,0 7 0 0,-5 2 1376 0,1 7 288 16,-7 9 48-16,0 0 16 0,10-1 624 0,-10 1 128 15,0 0 32-15,8 10 0 0,-1 2-480 0,-4 2-96 16,-4 1 0-16,0 0-16 0,0 0-448 0,-5 0-96 15,-3-2-16-15,0 2 0 0,0 0-128 0,2-7-16 16,0 3-16-16,-6 3 0 0,0-1-160 0,2-3-272 16,2 1 64-16,2-3 16 15,7-8-1872-15,-5 7-368 0,5-7-80 0,0 0-16 0</inkml:trace>
  <inkml:trace contextRef="#ctx0" brushRef="#br0" timeOffset="37539.33">26947 7620 14735 0,'19'1'640'0,"-11"-1"160"0,0 0-640 0,3-1-160 0,1-2 0 0,0-4 0 16,0-2 2352-16,-2 0 432 0,1 0 96 0,-5 2 0 16,1 0-1056-16,-1-1-224 0,-1-3-32 0,3-3-16 15,-1 0-640-15,-2 1-128 0,-1 0-16 0,-2 1-16 16,-2 0-144-16,-1 0-32 0,-2-1 0 0,0 2 0 16,-1 0 160-16,-3 3 32 0,1 2 0 0,-6-1 0 15,0 2 64-15,2 4 0 0,-1 2 16 0,3 2 0 16,-1 3-144-16,-1-2-48 0,1 5 0 0,1 2 0 15,3 2-336-15,-3 1-64 0,1 2 0 0,6-2-16 16,6 0-240-16,-1-2 176 0,1 0-176 0,6 8 160 16,2-2-160-16,3-1-272 0,2-2 64 0,1-2 16 15,4-3-1232-15,-1 0-240 0,1-2-64 0,2 1 0 16,0-1-1664-16,-2-2-320 0</inkml:trace>
  <inkml:trace contextRef="#ctx0" brushRef="#br0" timeOffset="37915.61">27381 7533 2751 0,'0'0'256'0,"0"0"-256"16,7-9 0-16,1 3 0 0,-8 6 4288 0,9-4 800 16,-9 4 160-16,0 0 48 0,12 5-2768 0,-1 4-544 15,-4 3-128-15,1 6 0 0,-1 4-592 0,1 2-112 16,-1-2-32-16,0 1 0 0,-3 2-272 0,1-1-48 16,3-2-16-16,-3-4 0 0,-1-2 16 0,-1-3 0 15,-1-1 0-15,-2-2 0 0,0-10-144 0,-2 12-16 0,-1-3-16 0,3-9 0 16,0 0-240-16,-10 2-64 0,-1-2 0 0,11 0 0 15,-10-2-112-15,2-2-16 0,-1-3-16 0,1 1 0 16,1-6-176-16,2 0 0 0,0-5 0 0,1 1 0 16,1-3-320-16,3 0-32 0,0-5-16 0,2-2 0 31,-1-2-352-31,3-2-80 0,1-2-16 0,2 5 0 16,-2-1-112-16,3 6-32 0,2-1 0 0,1 3 0 0,-1 1 704 0,0 3 128 0,2 4 128 0,-1 3-192 15,-4 4 672-15,-7 5 128 0,11-3 32 0,-11 3 0 16,0 0 144-16,10 4 48 0,-10-4 0 0,8 11 0 15,-4 2-288-15,-3 0-48 0,-2 0-16 0,0 1 0 16,-2 1-160-16,-1-1-16 0,0 0-16 0,0-1 0 0,2 0-288 16,-1 0 0-16,-1-4 0 0,2 2 0 15,-1-1-1184-15,2 1-352 0,-2-2-64 0,3-9 0 16,0 0-1344-16,0 0-272 0,0 0-48 0</inkml:trace>
  <inkml:trace contextRef="#ctx0" brushRef="#br0" timeOffset="38087.58">27810 7106 26495 0,'0'0'1168'0,"0"0"240"0,11-1-1120 0,-11 1-288 15,11 0 0-15,-11 0 0 0,8 9 1408 0,-2 4 240 16,-2 2 32-16,-1 6 16 0,-3 4-432 0,0 2-96 0,-2 2-16 0,1 4 0 16,-2 3-704-16,3 1-128 0,2-2-48 0,0-1 0 15,2-2-272-15,0-2 0 0,-1-2-176 0,-1 2 176 31,1-4-960-31,-3-1-64 0,-1-3-32 0,-1-3 0 16,0 1-2368-16,-1-5-480 0</inkml:trace>
  <inkml:trace contextRef="#ctx0" brushRef="#br0" timeOffset="38243.81">27820 7567 7359 0,'0'0'656'0,"-1"-13"-528"0,1 0-128 0,1 0 0 15,0 3 4064-15,3-3 784 0,1 2 144 0,2 0 48 16,1 3-2864-16,0 0-576 0,-1 1-128 0,4 2 0 15,1 1-1040-15,1-2-208 0,1-1-32 0,2 2-16 16,-1 0-448-16,2 0-96 0,0-1-16 0,3 1 0 16,1-1-960-16,-2-1-208 0,-3 1-48 0,-2 0-10128 15</inkml:trace>
  <inkml:trace contextRef="#ctx0" brushRef="#br0" timeOffset="38353.14">28120 7433 2751 0,'0'0'128'0,"1"12"16"0,-2-2-144 0,1 1 0 15,0-1 0-15,0 2 0 0,-1-2 3840 0,-1 3 752 16,2 0 144-16,2-2 16 0,-4-1-2816 0,2 2-560 15,0 0-112-15,0 1-32 0,-1-3-752 0,2 2-160 16,4-6-16-16,-5-6-16 16,0 0-1952-16,0 0-384 0,11 6-64 0</inkml:trace>
  <inkml:trace contextRef="#ctx0" brushRef="#br0" timeOffset="38509.4">28193 7467 8287 0,'-1'-12'736'0,"-1"-3"-592"0,-2-2-144 0,2 0 0 15,-2 0 3648-15,1 1 704 0,-1-1 144 0,0 4 32 16,1 5-2288-16,3 8-448 0,0 0-80 0,0 0-32 15,0-9-1104-15,0 9-240 0,0 0-32 0,9-4-16 32,1 4-1952-32,2-2-384 0,2 2-64 0,2 0-9824 0</inkml:trace>
  <inkml:trace contextRef="#ctx0" brushRef="#br0" timeOffset="38743.72">28403 7311 22975 0,'0'0'1024'0,"0"0"192"0,-11 11-960 0,1-2-256 0,1 4 0 0,0 2 0 16,-2-1 1264-16,2 3 208 0,0 4 32 0,2 0 16 15,4-2-176-15,0 2-48 0,2-1 0 0,3-1 0 16,3 2-272-16,2 1-48 0,0-2-16 0,4-2 0 16,2-5-416-16,0-2-96 0,-1-2 0 0,1-3-16 0,3 1-16 0,-2-5 0 15,2-2 0-15,-2-5 0 0,2-5 160 0,-3-5 16 16,-3-3 16-16,1 0 0 0,-1-4-32 0,-3 1-16 16,-4-3 0-16,0-2 0 0,-2-2-48 0,-1-2-16 15,0-2 0-15,-1 0 0 0,-2 2-208 0,1 0-32 16,-1-5-16-16,-1 2 0 15,0 3-544-15,2 3-96 0,-1 2-32 0,2 3 0 16,-2 1-1680-16,2 5-320 0,1 2-80 0,0 6-9280 16,0 8-1856-16</inkml:trace>
  <inkml:trace contextRef="#ctx0" brushRef="#br0" timeOffset="39009.3">28695 7415 14735 0,'5'13'1312'0,"0"-3"-1056"0,2-1-256 0,1 2 0 16,2-1 2400-16,2-2 416 0,-1 0 96 0,1-3 16 15,-1-2-1008-15,-1-1-192 0,1-2-32 0,0 0-16 16,2 0-128-16,2-5-16 0,-2 0-16 0,1-3 0 16,0-1-816-16,1-1-144 0,-4-2-48 0,2-3 0 15,0 2-272-15,-2 0-64 0,-2 0-16 0,-2 2 0 16,-4-2-160-16,-1 1 128 0,-5 0-128 0,-1 2 128 16,-2-1 208-16,-3 6 48 0,-4 2 0 0,-2 5 0 15,0 4 336-15,-2 1 80 0,-2 3 16 0,2 2 0 16,3 2-48-16,1-1-16 0,0 2 0 0,5 0 0 15,6-2-64-15,0 4-16 0,2-2 0 0,6 3 0 16,3-1-352-16,4-3-64 0,4 2 0 0,5-1-16 16,3 0-240-16,5-2 0 0,3 0 0 0,4-1 0 15,1-1-1136-15,5 0-320 0,0-3-64 0,-12-3-19088 16</inkml:trace>
  <inkml:trace contextRef="#ctx0" brushRef="#br0" timeOffset="40949.98">1987 8309 29023 0,'0'0'1280'0,"0"0"272"0,0 0-1232 0,0 0-320 0,0 0 0 0,8-13 0 15,-7 4 0-15,2-1 0 0,-1-6 0 0,1 2 0 0,-1-2 448 0,2-1 16 16,0 0 16-16,0 0 0 0,-1-1 208 0,-1 1 32 16,0 0 16-16,-4 1 0 0,-2 3-16 0,1 2 0 15,-1 0 0-15,0 3 0 0,-3 3-80 0,1 4-32 16,-5 2 0-16,1 6 0 0,-1 3-352 0,0 4-64 15,-1 9 0-15,0 0-16 0,0 4-176 0,2 2 0 16,1 2 0-16,2 5 0 0,3-3-368 0,3 1 48 16,1-1 16-16,4 0 0 15,1-1-560-15,6-6-112 0,2-2-32 0,5-1 0 16,5-5-576-16,4-3-112 0,3-5-32 0,1-3 0 16,0-5 48-16,2-2 0 0,-2-2 0 0,0-5 0 15,-1-3 144-15,-1-1 48 0,-3-2 0 0,-2-2 0 16,-5-2 720-16,-2 0 160 0,-3-2 32 0,-1 1 0 0,-2-1 1376 0,-3 0 288 15,-4 2 48-15,-3 3 16 0,-1-3 944 0,-3 3 192 0,-1 2 32 0,-1 0 16 16,-1 2-384-16,-1 2-80 0,-2 3-16 0,0 1 0 16,0 1-816-16,1 3-160 0,0 3-48 0,2 2 0 15,-1 3-544-15,1 1-112 0,0 2-32 0,4-1 0 16,2 0-144-16,1 1 0 0,3-2 0 0,1 0-176 16,2-1 176-16,0-2 0 0,4 0-144 0,1-2 144 15,2-4 0-15,2 0-176 0,1-3 176 0,-1 0-128 16,1-2 128-16,0-1 0 0,-1-1 0 0,0 1-128 15,-2-1 128-15,-1-3 0 0,1 1 0 0,-2-1 0 16,-1 3 128-16,-2-4-128 0,-1 2 128 0,-3 1-128 16,-1 3 384-16,-4 5 0 0,0 0 0 0,0 0 0 15,0-8 272-15,0 8 64 0,0 0 16 0,0 0 0 16,0 0-352-16,0 0-80 0,-6 4-16 0,6-4 0 16,0 7-288-16,2-1-304 0,-1 3 64 0,3 0 16 15,0-1-624-15,2 1-128 0,2-1-32 0,1 3 0 16,0-4-2864-16,1 1-576 0</inkml:trace>
  <inkml:trace contextRef="#ctx0" brushRef="#br0" timeOffset="41168.78">2733 8234 2751 0,'0'0'128'0,"0"0"16"0,0 0-144 0,0 0 0 16,0 0 0-16,0 0 0 0,0 0 5456 0,0 0 1072 15,0 0 192-15,6 7 64 0,1 1-4320 0,-2 0-864 16,-1 1-160-16,0 2-32 0,1-5-576 0,-1 2-128 0,0 1 0 0,-4-9-16 15,1 7 0-15,-1-7 0 0,7 6 0 0,-7-6 0 16,0 0-32-16,0 0 0 0,0 0 0 0,0 0 0 16,0 0-224-16,0 0-48 0,0 0-16 0,0 0 0 15,0 0-128-15,0 0-32 0,0 0 0 0,5-6 0 16,-4-1-208-16,3-5-288 0,2 1 64 0,0-1 16 31,-2 0-1456-31,0 0-272 0,-1-1-64 0,3 2-8880 0,-1-2-1792 0</inkml:trace>
  <inkml:trace contextRef="#ctx0" brushRef="#br0" timeOffset="41543.78">3006 7892 15663 0,'0'0'1392'0,"4"10"-1120"0,-1 3-272 0,-1 4 0 0,1 3 2256 0,0 0 400 16,1 3 80-16,-2-1 16 0,1 0-912 0,-1 0-176 15,1 1-48-15,1 0 0 0,-1-2-672 0,-1 0-144 16,1 0-32-16,-2 0 0 0,0-2-512 0,2-2-96 15,-2 0-32-15,1-4 0 0,-2 0-128 0,0-4 128 16,-2-1-128-16,2-1 128 0,0-7-128 0,0 0 0 16,-1 6 0-16,1-6 128 0,0 0-128 0,0 0-192 15,0 0 32-15,0 0 16 16,0-9-224-16,0-2-32 0,0-3-16 0,1-1 0 16,1-2-160-16,2-2-16 0,1 4-16 0,1-1 0 15,2 0 96-15,3 3 32 0,0 3 0 0,2 2 0 0,3 0 352 0,2 3 128 16,2 1 0-16,1 2-144 0,-2 2 384 0,-1 0 80 0,-1 3 0 15,0 4 16-15,0-1 464 0,-1 4 96 0,-2 1 0 0,-1 1 16 16,-2-1 96-16,-3-1 16 0,-3 0 0 0,-4 2 0 16,-2 2 32-16,-3-1 16 0,-1-1 0 0,-1-1 0 15,-3-1-464-15,0 0-96 0,-3 2 0 0,-1 0-16 16,0-3-496-16,-1-1 0 0,-2-2 0 0,2 0-160 31,0-2-1632-31,1-2-320 0,1-1-64 0</inkml:trace>
  <inkml:trace contextRef="#ctx0" brushRef="#br0" timeOffset="42211.22">3808 8178 10127 0,'0'0'896'0,"-6"1"-704"0,-2 0-192 0,-5 10 0 0,0-2 2400 0,-2 1 448 0,0 1 96 0,-2 2 0 16,-1 1-1504-16,1 2-304 0,1 0-64 0,3 1-16 0,2 0 96 0,4-1 32 15,1-2 0-15,6-1 0 0,2 0-752 0,3-1-160 16,4-1-16-16,5-5-16 0,6-2 0 0,2-3 0 16,2-3 0-16,0-3 0 0,1-3-32 0,0-1 0 15,2-3 0-15,-2 0 0 0,-3-5-80 0,-2 2 0 16,-3-2-128-16,18-33 336 16,-29 34-336-16,-2 2 128 15,-2-2-256-15,-4 3-64 0,-3 2-16 0,-1 2 0 16,-3 1-1216-16,-1 2-240 0,0 3-64 0</inkml:trace>
  <inkml:trace contextRef="#ctx0" brushRef="#br0" timeOffset="42367.37">4015 8095 21711 0,'0'0'960'0,"6"11"192"0,-2 3-912 0,2 3-240 0,2 4 0 0,0 0 0 16,1 0 1152-16,1 0 192 15,1-5 48-15,0 3 0 0,4-1-736 0,2 0-144 0,0-2-16 0,0-2-16 16,0 1-480-16,2-5 0 0,-1 0 0 0,1-2-8464 16,-2-3-1600-16</inkml:trace>
  <inkml:trace contextRef="#ctx0" brushRef="#br0" timeOffset="42539.23">4289 8121 26719 0,'-10'8'2368'0,"-5"4"-1888"0,-1 1-480 0,-1 1 0 16,-2 3 1408-16,0-1 192 0,-1 0 48 0,1 1 0 15,2 2-608-15,1 1-112 0,2-1-32 0,2-1 0 0,3 1-768 0,2-2-128 16,2-2 0-16,3 0 0 16,2-2-3008-16,2-3-464 0</inkml:trace>
  <inkml:trace contextRef="#ctx0" brushRef="#br0" timeOffset="42695.46">4380 8191 15663 0,'0'0'688'0,"0"0"144"0,0 0-656 0,0 0-176 16,11-3 0-16,-2 6 0 0,0-2 2368 0,2 4 448 16,-1 2 96-16,0-1 16 0,1-1-2080 0,1 2-400 15,-1 1-96-15,2 2-16 0,-2-3-592 0,2 0-112 16,0-1-16-16,0-2-7504 0,0-3-1504 0</inkml:trace>
  <inkml:trace contextRef="#ctx0" brushRef="#br0" timeOffset="42867.32">4697 8125 3679 0,'0'0'320'0,"0"0"-320"0,0 0 0 0,-6 3 0 16,-2 2 5600-16,1 4 1056 0,1 3 192 0,-1 0 64 15,1 6-4272-15,-1 0-848 0,0 4-160 0,0 3-32 16,2 3-704-16,1-4-128 0,-1 4-16 0,1-1-16 15,1 0-480-15,2-2-112 0,1-1-16 0,1-3 0 16,3-2-512 0,0-5-96-16,1 0-32 0,2-5-10240 0,-1-2-2064 0</inkml:trace>
  <inkml:trace contextRef="#ctx0" brushRef="#br0" timeOffset="43086.13">4907 7621 17503 0,'0'0'1552'0,"0"0"-1232"16,0 0-320-16,0 0 0 0,-2 9 3040 0,0 1 544 15,1 2 128-15,0 2 0 0,1 3-2128 0,0 3-432 16,1 3-96-16,2 5-16 0,-1 2-512 0,2 2-96 16,-1 1-32-16,-1 1 0 0,1 1-400 0,1 2 0 15,0-1 0-15,-2 1 0 16,1-2-624-16,2 0-48 0,-1-1-16 0,0-3 0 15,-1-1-2320-15,1-2-448 0,2 21-112 0,1-19-16 0</inkml:trace>
  <inkml:trace contextRef="#ctx0" brushRef="#br0" timeOffset="43226.76">5130 8167 17503 0,'0'0'768'0,"0"9"176"0,3 6-752 0,-2-1-192 0,2 2 0 0,-1-1 0 15,2 0 1472-15,0-1 256 0,0-1 48 0,1 0 16 32,0 0-2624-32,1-3-512 0</inkml:trace>
  <inkml:trace contextRef="#ctx0" brushRef="#br0" timeOffset="43539.13">5178 7909 11055 0,'0'0'480'0,"9"-3"112"0,2 1-464 0,2-2-128 16,1-3 0-16,2 2 0 0,0 0 1888 0,2 1 352 15,1 0 80-15,2 3 16 0,-1-1-1680 0,-2 2-336 16,-1 0-64-16,0 0 0 0,-1-3-256 0,-1 0-240 16,-2 0 48-16,-2 2 16 0,-3 1 48 0,-8 0 0 15,5 5 0-15,-1 2 0 0,-3 1 656 0,-2 2 144 16,-2 2 32-16,-1 2 0 0,-1 2 720 0,-2 2 160 15,2-4 16-15,-1 5 16 0,0-1 128 0,3 4 32 16,0-1 0-16,2 1 0 0,-1 0-496 0,5-1-80 16,0-1-32-16,2-2 0 0,1-3-464 0,2 1-80 0,1-4-32 0,3 0 0 15,2-2-400-15,2-1-64 0,-2-1-128 0,3-3 176 32,1-1-512-32,2-1-112 0,1-2 0 0,1 2-11328 0,3-2-2240 0</inkml:trace>
  <inkml:trace contextRef="#ctx0" brushRef="#br0" timeOffset="43914.12">6376 8048 34783 0,'0'0'768'0,"-7"-2"144"0,-2-1 48 0,-2 3 16 0,1 2-784 0,-2-2-192 16,-2 0 0-16,-1 2 0 0,2-1 1216 0,0 5 208 15,1 1 48-15,1 4 0 0,0 2-1056 0,2 1-208 16,1 2-32-16,2 0-16 0,2-2-160 0,1 2 0 16,2-5 0-16,1 2 0 0,3 0 0 0,1-1 0 15,-1-1 0-15,3-2 0 0,0-3-208 0,1-1 16 16,1-1 16-16,-1 0 0 0,1-2 48 0,1-2 0 16,0-2 0-16,1 0 0 0,-1-1 128 0,0-1-128 15,1-5 128-15,1 1-128 0,-2-1 128 0,0 1 0 16,0 0-144-16,-1 1 144 0,-3 0 0 0,-1-2 0 15,0 1 0-15,-2 2 0 0,-2 6 0 0,0 0 0 0,0 0 0 16,0 0 128-16,0 0-128 0,0 0 128 0,3 6-128 0,1 5 128 16,-4 2-128-16,1 0 0 0,1 4-160 0,-1-2 160 31,0 2-432-31,3 0 16 0,3 0 0 0,0 0 0 16,3-1-2864-16,1-3-576 0,4 0-112 0</inkml:trace>
  <inkml:trace contextRef="#ctx0" brushRef="#br0" timeOffset="44101.77">6765 8141 32767 0,'-7'-14'1456'0,"7"14"288"0,-5-6-1392 0,-1 3-352 0,-2 0 0 0,0-1 0 16,0 0 1152-16,0 1 144 0,-1 3 48 0,1 2 0 16,2 3-448-16,1-1-96 0,1 4-16 0,1 1 0 0,5 1-640 0,0 2-144 15,2 0 0-15,3 0 0 0,-1 1-176 0,3 0-16 16,3-2-16-16,2 1 0 15,2-4-720-15,2 0-144 0,3-3-16 0,0 0-16 16,1 0-1648-16,-1-2-336 0,0 0-64 0,0-3-5504 16,0 1-1104-16</inkml:trace>
  <inkml:trace contextRef="#ctx0" brushRef="#br0" timeOffset="44242.38">7051 8161 21071 0,'0'0'928'0,"-2"-7"208"0,2 7-912 0,-1-6-224 15,-3-1 0-15,1-1 0 0,1 2 1040 0,-1-1 176 16,-1 2 16-16,4 5 16 0,0 0-544 0,0 0-128 15,0 0 0-15,0 0-16 0,0 0-416 0,0 0-144 0,0 0 0 0,0 8 144 16,3 1-144-16,-1 0 0 0,2 0 0 0,2-1-8224 16,0-3-1632-16</inkml:trace>
  <inkml:trace contextRef="#ctx0" brushRef="#br0" timeOffset="44680.14">7283 8039 11967 0,'0'0'1072'0,"0"0"-864"0,-3-6-208 0,-1 1 0 16,0-1 1664-16,0 1 272 0,0 0 64 0,0 1 16 16,0 0-1312-16,1 1-272 0,0-3-48 0,3 6-16 15,-4-5-176-15,4 5-48 0,0 0 0 0,0 0 0 16,-4-4-320-16,4 4-64 0,0 0-16 0,0 0 0 16,0 0-848-16,0 0-176 0,0 0-48 0,-2 9 0 0,2-1 960 0,1 2 192 15,1 2 48-15,2-2 0 0,2 3 960 0,0 0 208 16,1 1 48-16,2-1 0 0,0-2-160 0,1 1-32 15,1 0 0-15,-1-2 0 0,1-1-320 0,-1 0-64 16,-1 1 0-16,2-4-16 0,-1 3 320 0,2-4 64 16,-2-1 16-16,1-1 0 0,-2-3 32 0,0-1 16 15,0-2 0-15,0 0 0 0,-1-3-240 0,-2-1-32 16,0 0-16-16,-1-3 0 0,-1 0-112 0,-3-2-32 16,-1 1 0-16,0-3 0 0,-1 1-176 0,-1-1-32 15,0-2-16-15,-2 1 0 0,-1-2-64 0,-2-1-16 16,1-3 0-16,-1-3 0 0,1 0 64 0,-2-3 16 15,1 1 0-15,-2 0 0 0,-1 2-288 0,-1-1-256 0,1 1 64 0,-3-3 0 32,2 6-304-32,5 7-48 0,-1 2-16 0,7 12 0 0,0 0 352 0,0 0 64 0,-4 7 16 0,3 3 0 15,1 4 128-15,1 5 0 0,2 1-144 0,1 5 144 16,1 3 128-16,2 0 80 0,2 1 32 0,3-3 0 16,-1 0-48-16,4 0-16 0,2-1 0 0,2 1-10672 15,5-1-2112-15</inkml:trace>
  <inkml:trace contextRef="#ctx0" brushRef="#br0" timeOffset="45181.13">8430 7845 11967 0,'0'0'1072'0,"0"0"-864"0,9 9-208 0,-6 9 0 16,0-2 3840-16,4 5 704 0,1 0 160 0,0 1 32 15,1 0-2944-15,0 5-592 0,1 3-112 0,2 0-32 16,1 2-672-16,-1-1-144 0,-2 0-32 0,2 1 0 16,-3-4-416-16,2-2-96 0,-1-2-16 0,0-2 0 15,0-2-1968-15,-3-6-400 16,1-2-64-16</inkml:trace>
  <inkml:trace contextRef="#ctx0" brushRef="#br0" timeOffset="45321.73">8422 8210 17503 0,'-5'-13'1552'0,"2"7"-1232"15,-1-1-320-15,2-1 0 0,-1 3 3456 0,3 0 640 16,1 0 128-16,2-2 32 0,2-2-2160 0,2 2-432 16,1 2-96-16,2 1-16 0,3 2-784 0,3 0-176 15,1 4-16-15,2-2-16 0,2 0-400 0,2 0-160 16,4 0 128-16,1-2-12128 15,2 0-2432-15</inkml:trace>
  <inkml:trace contextRef="#ctx0" brushRef="#br0" timeOffset="46212.34">9707 8148 13823 0,'0'0'1216'0,"0"0"-960"0,0 0-256 0,-6 3 0 15,-3 1 1792-15,0 2 320 0,-2-5 64 0,1 1 16 16,-1 0-688-16,2 0-144 0,0 2-16 0,1 0-16 16,1-1-448-16,-1-2-96 0,-1-1-16 0,2 1 0 15,1 2 80-15,6-3 16 0,-7 0 0 0,0 1 0 16,7-1-288-16,-6 2-64 0,-1-1-16 0,7-1 0 15,0 0-336-15,-5 6-160 0,1 2 160 0,2-3-160 16,2-5 0-16,-5 4 128 0,-1-1-128 0,6-3 0 16,-5 7 0-16,0-5 0 0,5-2 128 0,-7 4-128 15,1-4 176-15,1 3-16 0,-2 1 0 0,7-4 0 16,-5 3 160-16,1 3 16 0,0-1 16 0,-1 0 0 16,1 0-160-16,-1 2-16 0,0-1-16 0,-1 1 0 15,1-1-160-15,1 2 0 0,2 0 144 0,-1 0-144 16,2 0 0-16,-1 0 0 0,2-8 0 0,0 7 0 0,2 1 0 15,-1 0 0-15,-1-8 0 0,3 9 0 0,-1-2 0 0,-2-7 128 16,0 0-128-16,4 9 0 0,1 0 0 0,1-1 0 16,-3 0 0-16,3-2 128 0,-6-6 16 0,6 5 16 15,1-1 0-15,-1 0 0 0,-6-4-32 0,8 0 0 16,0 0 0-16,0 0 0 0,-1-4 32 0,0-1 0 16,-3-2 0-16,1 1 0 0,2-1 32 0,-2 0 16 15,-1-3 0-15,0 0 0 0,0-3-208 0,-1 0 0 16,0-1 0-16,0 1 0 0,-2-3 0 0,0 2 0 15,1-2 0-15,-1 2 0 0,-1 1-256 0,0 1 16 16,1 3 0-16,-1 1 0 0,0 1 240 0,0 7 0 16,0 0 0-16,0 0 0 0,0 0-144 0,0 0-48 0,4 7 0 0,0 2 0 15,0 0 192-15,1 3 0 0,0 1 0 0,2 3 0 16,1-2 0-16,2 2 0 0,-1-1 0 0,2 1 0 31,-1-2-384-31,1-1-32 0,0 0-16 0,1 2 0 16,0-5-2304-16,0 0-464 0,-1-2-80 0,1-3-32 0</inkml:trace>
  <inkml:trace contextRef="#ctx0" brushRef="#br0" timeOffset="46682.59">9911 8163 29599 0,'0'0'640'0,"0"0"144"0,0 0 32 0,0 0 16 0,0 0-656 0,0 7-176 0,1 4 0 0,2 5 0 0,1-2 960 0,-2 2 144 15,1 0 48-15,1 1 0 0,1 0-608 0,0 0-112 16,0-2-32-16,1 0 0 16,-1-2-256-16,3 0-144 0,-2-4 160 0,1 0-160 0,-1-3 0 0,-1 1 0 15,-5-7 0-15,6 5 0 0,-6-5 0 0,0 0 0 16,0 0 0-16,6-3-160 0,-6 3 160 0,0 0 0 16,0 0 0-16,5-6 0 0,-1-3 128 0,0-2-128 15,-1 0 128-15,-1-1-128 0,0 0 0 0,-1 0 144 16,0-1-144-16,2-1 0 0,0-2 224 0,-1 2-64 15,-1 1-16-15,2 0 0 0,0 0 96 0,1 4 16 16,0 2 0-16,-1 2 0 0,-3 5 112 0,0 0 16 0,7-1 16 0,1 3 0 16,0 1-160-16,-1 4-48 0,3 2 0 0,-3 1 0 15,0 3 0-15,-1 2-16 0,1-1 0 0,-1 0 0 16,1 1-176-16,1-2 128 0,-2-3-128 0,1 0 128 16,-1 0-128-16,2-4 0 0,0-3 144 0,0 1-144 15,1-4 0-15,-1 0 0 0,0-4 0 0,-1 1-128 16,0-1 128-16,-1-1 0 0,0 0 0 0,-1-2 0 15,0-1 0-15,0 1 0 0,-1-3 128 0,0 1-128 16,0 0 0-16,0 0 128 0,0-1-128 0,1 1 0 16,0-2 0-16,1 5 0 0,-3-4 0 0,3 4 0 15,-1 1 0-15,-5 5 0 0,6-3 0 0,-6 3 0 16,8 0 0-16,-1 4-128 0,-1 3 128 0,1 0-128 16,-1 1-640-16,1 1-112 15,1 0-16-15,1 2-16 0,0 1-2064 0,1-1-416 0,1 1-64 16</inkml:trace>
  <inkml:trace contextRef="#ctx0" brushRef="#br0" timeOffset="46838.86">10576 8307 27647 0,'0'0'608'0,"-8"6"128"0,9 5 32 0,-1-2 0 0,-1 1-624 0,2-3-144 15,2 4 0-15,1 0 0 0,1-1 0 0,0 1-176 16,0-2 48-16,3-1 0 15,-1-2-2144-15,1-2-416 0,7 0-96 0,-15-4-16 0</inkml:trace>
  <inkml:trace contextRef="#ctx0" brushRef="#br0" timeOffset="47408.2">10603 8145 12319 0,'-6'-21'544'0,"4"11"112"0,0-3-528 0,2-3-128 0,1 2 0 0,3 1 0 15,1 1 304-15,2 1 16 0,0 2 16 0,3 0 0 16,-1 1-80-16,0 2-32 0,-1-1 0 0,-1 6 0 15,1-3 512-15,0 4 96 16,0 4 32-16,1-1 0 0,0 0-192 0,3 4-32 0,1 2-16 0,-1 5 0 0,-2 2 592 0,1 5 112 16,-2 4 16-16,1 2 16 0,-2 2 320 0,-2 1 64 15,2 1 16-15,-2-1 0 0,-1-3-304 0,1 1-64 16,-1-2-16-16,1-3 0 0,-1-2-512 0,0-3-96 16,2-3-32-16,-1-2 0 15,1-1-448-15,-2-5-96 0,-5-7 0 0,6 6-16 0,2-5-176 0,-8-1 0 16,7-4 0-16,1-2 0 0,-1-2 192 0,0-1-64 15,-2-3 0-15,-1 0 0 0,1-2-128 0,-2-1 0 0,-2 1 0 0,0-4 0 16,1 1 0-16,-1 0 0 0,0-1 0 0,2 1 0 16,0 2 0-16,-1 4-256 0,1 2 48 0,-1 2 0 15,0 0 208-15,-2 7-192 0,0 0 192 0,0 0-192 16,0 0 192-16,9 10-176 0,0 3 176 0,0 0-160 16,0 1 160-16,2 2 0 0,0-1 0 0,2 4 0 15,2-4 0-15,0 2 0 0,2-2 0 0,3-4 0 16,-2 1 0-16,3-3 0 0,1-2 0 0,0-3 0 15,1-2 0-15,-3-1 0 0,0-2 0 0,-1-1 0 16,0-2 0-16,-1-2 0 0,-4 0 0 0,-1-3 0 16,-1-2-336-16,0 1-48 0,-3-1 0 0,-3 1 0 15,0 0-352-15,-2-2-80 0,0-1-16 0,-2 0 0 16,1-2 192-16,-3 2 48 0,-2 0 0 16,-1 0 0-16,-3 2 400 0,0 0 192 0,-1 3-160 0,-1 2 160 0,2 2 384 0,-2 4 192 15,-1 4 16-15,1 2 16 0,2 2 272 0,2 4 48 16,0 4 16-16,2-1 0 0,4 6-96 0,2-1-16 15,1 3 0-15,3-2 0 0,2 1 48 0,3-2 0 16,3 2 0-16,3-3 0 0,5 0-496 0,3-5-112 16,3-1-16-16,7-4 0 0,7-1-512 0,11-8-96 15,10-4-32-15</inkml:trace>
  <inkml:trace contextRef="#ctx0" brushRef="#br0" timeOffset="48033.18">12710 8197 11055 0,'0'0'480'0,"0"-10"112"0,-4 7-464 0,4-7-128 16,0-1 0-16,0-1 0 0,-1 2 3008 0,-1-3 576 15,1 3 112-15,-1-1 16 0,-1 1-2048 0,2 2-432 0,1 8-80 0,-4-7 0 16,1 2-192-16,3 5-48 0,0 0 0 0,0 0 0 15,-5 7-544-15,1 3-112 0,0 4-32 0,1 5 0 16,2 2-96-16,1 3-128 0,3 5 176 0,1 0-176 16,3-1 0-16,1 0 0 0,1 0 0 0,3-3 0 15,1-1 128-15,2-5-128 0,-1-4 0 0,3-5 0 16,-2-1 336-16,0-6-32 0,-2 1-16 0,1-8 0 16,-2-3 672-16,0-3 128 0,-2-5 16 0,-1 0 16 15,-4-3-192-15,-1-2-32 0,-1 0-16 0,-2-2 0 16,-1-3-400-16,-4-1-80 0,-1 0-16 0,-1-1 0 15,-4 0-160-15,0-1-32 0,-3-1-16 0,0 1 0 16,-1-1-176-16,-1 0-192 0,1-1 32 0,1 2 16 31,0-1-1312-31,2 3-256 0,4 1-48 0,1 6-16 0,4 3-1552 0,0 3-320 16</inkml:trace>
  <inkml:trace contextRef="#ctx0" brushRef="#br0" timeOffset="48268.81">13038 8013 12895 0,'0'0'576'0,"3"9"112"0,-3 0-560 0,0 3-128 16,0 0 0-16,-1 2 0 0,-2 2 3264 0,1 3 608 16,-1 1 128-16,-1 4 32 0,0-2-1936 0,2 1-384 15,0 2-80-15,2 0-16 0,0-2-752 0,4-1-160 16,-1-1-16-16,1 0-16 0,2-5 16 0,2-2 0 16,1-2 0-16,2-3 0 0,-1-4-96 0,0-2-16 15,0-3 0-15,-1-3 0 0,-2-3-96 0,1-6-32 16,0 0 0-16,-1-1 0 15,-2-5-16-15,-1 1-16 0,-3-1 0 0,-2-2 0 0,-1 1-160 0,0-1-48 0,-2 0 0 0,-1 1 0 16,-2-1-208-16,-1-1 0 0,1-1 128 0,-3-3-128 31,-1 2-656-31,-1 0-176 0,-2-2-48 0,2 3 0 16,0 1-2272-16,2 3-464 0,2 1-96 0</inkml:trace>
  <inkml:trace contextRef="#ctx0" brushRef="#br0" timeOffset="48581.16">13247 8184 20207 0,'16'21'896'0,"-7"-12"192"0,3 1-880 0,1 1-208 0,1-2 0 0,2 0 0 15,2 2 1264-15,0-5 208 0,2-3 32 0,-2-2 16 0,-1-1-304 0,1-3-48 16,-2-2-16-16,-2-3 0 0,-1-2-256 0,-1 2-64 16,0-5-16-16,-2 1 0 0,0-2-288 0,-2 0-48 15,-4-1-16-15,0 1 0 0,-1-2-96 0,-2 1-32 16,-1-1 0-16,-1 2 0 0,-3 2 80 0,-1 2 16 15,-2-2 0-15,-1 3 0 0,-1 1 208 0,-1 1 32 16,-2 3 16-16,-1 4 0 0,-1 3-64 0,-1 1-16 16,2 2 0-16,0 5 0 0,0 5-368 0,0-2-80 15,1 3-16-15,3 0 0 0,3 1-144 0,2-2 0 16,2-1 0-16,4 4 0 0,2-4-160 0,5 2-64 16,0 0-16-16,4-1 0 15,1-2-1360-15,3-2-288 0,3 0-48 0,1-2-9200 16,1-1-1824-16</inkml:trace>
  <inkml:trace contextRef="#ctx0" brushRef="#br0" timeOffset="48878.01">14006 8104 17503 0,'-11'-6'768'0,"6"3"176"0,-4 2-752 0,-1-2-192 0,-2 0 0 0,-2 0 0 15,-1 0 3280-15,-2 2 624 0,-1-2 128 0,-2 2 32 16,4 0-2096-16,0 0-432 0,2 1-64 0,-1 0-32 15,1 1-928-15,3 0-176 0,2 0-32 0,3 2-16 16,1 1-288-16,5-4 0 0,-2 8-176 0,2 0 176 16,5 2-224-16,3-2 64 0,3 2 16 0,3 2 0 15,2-3 0-15,3 2 0 0,5-1 0 0,-1 0 0 0,-1 0 144 0,1-1 0 16,0 1 0-16,-2 1 0 0,-4-4 144 16,-2 2 64-16,-3 1 16 0,-3 0 0 0,-2-3 176 0,-2 0 48 15,-2 1 0-15,-5 1 0 0,-2 3 0 0,-1-3 0 16,-3 2 0-16,1-2 0 0,-5 0-448 0,-1 0 0 15,0 0-144-15,1-2 144 16,2 2-2064-16,-2-1-304 0,0-5-64 0,2 0-13200 0</inkml:trace>
  <inkml:trace contextRef="#ctx0" brushRef="#br0" timeOffset="49170.05">14233 8097 24879 0,'0'0'2208'0,"-4"7"-1760"0,1 0-448 0,-1 3 0 16,0 2 2064-16,0 0 336 0,1 1 64 0,-1 1 16 16,0 2-1328-16,1 1-272 0,3-1-48 0,0-3-16 15,0 1-496-15,1-1-80 0,1-1-32 0,0-2 0 16,1-2-208-16,-3-8-160 0,5 5 32 0,3-4 0 31,0-1-320-31,2-2-64 0,-1-3-16 0,0-3 0 16,2-4-288-16,-1-1-48 0,-1-3-16 0,1 2 0 0,0-3 544 0,-1 1 96 15,0 1 32-15,0-1 0 0,-1 1 336 0,3 0 64 0,-2 2 0 16,2 4 16-16,3 0 912 0,-1 2 176 0,0 2 48 0,0 1 0 16,-2 2-16-16,1 3 0 0,-1 3 0 0,-1 4 0 15,0 3-240-15,0 5-32 0,-1 4-16 0,-2-1 0 16,4 2-416-16,-2 1-96 0,1 0-16 0,1 2 0 31,-1 2-1424-31,2-1-304 0,1-3-48 0,0 0-18416 0</inkml:trace>
  <inkml:trace contextRef="#ctx0" brushRef="#br0" timeOffset="50358.96">14643 7934 27071 0,'0'0'1200'0,"0"0"240"0,0 0-1152 0,0 0-288 0,0 0 0 0,0 0 0 16,3-4 1056-16,-3 4 160 0,0 0 16 0,0 0 16 15,0 0-608-15,0 0-128 0,0 0-32 0,0 0 0 16,5 8-736 0,0-1-128-16,1 0-48 0,0-1-9168 0,2-2-1856 0</inkml:trace>
  <inkml:trace contextRef="#ctx0" brushRef="#br0" timeOffset="50546.44">14938 7713 19343 0,'0'0'1728'0,"0"0"-1392"15,3 11-336-15,-3 1 0 0,0 2 2096 0,0 3 336 16,0 4 80-16,0 3 16 0,0 6-992 0,0 0-192 16,0 4-32-16,2 3-16 0,1-1-960 0,1 3-192 15,0 2-144-15,1-1 192 0,1-1-192 0,0-1-256 16,0-1 64-16,1-5-9616 16,-1 0-1936-16</inkml:trace>
  <inkml:trace contextRef="#ctx0" brushRef="#br0" timeOffset="50687.16">14909 8166 35935 0,'0'0'3200'0,"0"0"-2560"0,2-5-512 0,-2 5-128 16,4-6 384-16,1 1 64 0,3-1 16 0,2-1 0 16,2-1 464-16,3 2 96 0,4 1 0 0,4-2 16 15,2 0-832-15,1 0-208 0,1 0 0 0,5 1-18336 16</inkml:trace>
  <inkml:trace contextRef="#ctx0" brushRef="#br0" timeOffset="52579.53">15977 8078 16575 0,'0'0'736'0,"0"0"160"0,0 0-720 0,0 0-176 15,16-2 0-15,-16 2 0 0,-2-5 2144 0,1-2 400 16,-2-1 80-16,3 8 0 0,-2-4-1280 0,2 4-272 16,-5-4-48-16,5 4-16 0,-8 0-704 0,0 3-144 15,0 1-32-15,0 2 0 0,1 1-128 0,0 2 0 16,1 3 0-16,-1 3 0 0,2 0-208 0,1 2 80 16,1 1 128-16,3 2-208 0,2 0 208 0,1 3-176 15,4-3 176-15,2 1-160 0,2-1 160 0,0-3 0 16,2-2 0-16,2-1 0 0,-1-1 0 0,2-4 0 0,-1-3 0 0,0-1 176 15,-1-3 304-15,-1-2 64 16,1-2 16-16,-2-3 0 0,-3-4 0 0,-1-1 0 0,-1-2 0 0,-4-2 0 16,-1-3-64-16,-2-2-16 0,0-1 0 0,-4-3 0 15,-3 0 64-15,0-2 16 0,-4-1 0 0,1-1 0 16,-1 1-112-16,-1 0-32 0,-1-3 0 0,2 0 0 16,-1-2-288-16,-1 3-128 0,3-3 128 0,0 4-128 15,3 2-240-15,0 2-128 0,2 2-16 0,2 2-16 31,2 4-2480-31,1 2-512 0</inkml:trace>
  <inkml:trace contextRef="#ctx0" brushRef="#br0" timeOffset="52782.76">16333 8064 8287 0,'0'25'368'0,"0"-12"80"0,-1 3-448 0,1 2 0 15,1 1 0-15,0 1 0 0,1-1 2592 0,-1 0 432 16,0-4 96-16,-1-3 16 0,1-4-2128 0,1-2-432 15,-2-6-64-15,0 0-32 0,0 0 96 0,0 0 0 16,0 0 16-16,0-6 0 0,-2-2-144 0,1-4-48 16,-1-1 0-16,-1 0 0 0,-1-1-400 0,-1-2 0 15,0-1 0-15,-1 0 0 0,0-1-320 0,-1-1 48 16,1-1 16-16,1 2 0 16,-2 0-2064-16,2 1-416 0,1 0-80 0</inkml:trace>
  <inkml:trace contextRef="#ctx0" brushRef="#br0" timeOffset="53079.68">16493 8021 13823 0,'8'24'1216'0,"-5"-11"-960"0,-1 4-256 0,2-1 0 16,0 5 1904-16,1 0 336 0,2 0 64 0,-1-3 0 16,-2 1 256-16,0-5 32 0,-1-1 16 0,1 3 0 15,1-5-816-15,-2 0-144 0,-1-3-48 0,0-1 0 16,-2-7-656-16,0 0-144 0,0 0-32 0,0 0 0 15,0 0 80-15,0 0 16 0,0 0 0 0,-2-10 0 16,1-4-320-16,0 1-64 0,-1-4-16 0,0 0 0 16,0 1-272-16,1-4-64 0,0 1-128 0,-1-3 192 15,1-2-192-15,1 1-128 0,0 1 128 0,1-1-208 16,2 1-304-16,-2 3-64 16,3 1-16-16,2 1 0 0,-1 2-1712 0,1 3-320 0,1 2-80 0,1 4-8320 15,1 3-1664-15</inkml:trace>
  <inkml:trace contextRef="#ctx0" brushRef="#br0" timeOffset="53346.36">16802 8141 11967 0,'8'9'1072'0,"-3"-5"-864"16,1 3-208-16,0-4 0 0,1 4 2032 0,0-3 352 16,4-1 80-16,-2-1 16 0,-1-1-1104 0,0-1-224 15,-1-2-32-15,1-1-16 16,0 1-192-16,0-4-32 0,-2 0-16 0,2-2 0 0,0-2-368 0,-1-1-80 0,-3-1-16 0,1 2 0 15,-1-3 144-15,0 0 32 0,-2 0 0 0,1-1 0 16,-2 2 336-16,-1 0 80 0,-1 3 16 0,-2-1 0 16,-2 0-32-16,0 3 0 0,-3 0 0 0,1 4 0 15,-2 0-224-15,1 0-48 0,1 3-16 0,-3 3 0 16,0 2-368-16,0 3-80 0,0 2-16 0,3 2 0 16,-1 1-224-16,3 1 0 0,2 0 0 0,3 2 0 15,1 1-192-15,5 1-16 0,3 1-16 0,-2-2 0 31,1-1-1888-31,3-1-384 0,2-2-80 0,1-1-8048 0,3-3-1600 0</inkml:trace>
  <inkml:trace contextRef="#ctx0" brushRef="#br0" timeOffset="53580.67">17256 8031 29999 0,'-13'-3'1328'0,"8"1"272"0,-3 1-1280 0,0-3-320 15,-1 1 0-15,0 2 0 0,0 1 1440 0,0 1 224 16,-2-1 32-16,2 2 16 0,0 3-448 0,0-1-96 15,1 5-16-15,0 0 0 0,2 3-640 0,0 1-128 16,3 1-16-16,1 2-16 0,2 0-352 0,3-1 128 16,1 1-128-16,1-1 0 0,3 1 0 0,1 1 0 15,0-4 0-15,3 1 0 0,1-2-208 0,1 0-64 16,2 0-16-16,2-2 0 16,-1-3-2160-16,1-2-432 0,0-3-96 0,1-2-12080 0</inkml:trace>
  <inkml:trace contextRef="#ctx0" brushRef="#br0" timeOffset="53736.91">17574 7752 13823 0,'-2'-10'1216'0,"0"0"-960"0,1-1-256 0,1 3 0 16,0 8 4368-16,0 0 832 0,0 0 176 0,0 0 16 16,-7 7-3024-16,2 1-592 0,1 6-128 0,3 3-32 15,1 3-1264-15,1 3-352 0,2 2 128 0,1 2-128 16,1 4 0-16,0-1 0 0,3 0 0 0,0 0 0 15,1 3 0-15,1 1-208 0,1-1 32 0,-1-1 16 32,1-1-2416-32,-2 2-496 0,0-3-80 0,-1-3-10848 0</inkml:trace>
  <inkml:trace contextRef="#ctx0" brushRef="#br0" timeOffset="53924.38">17595 8280 19807 0,'-9'-20'880'0,"5"8"176"0,-1-5-848 0,0-3-208 16,-2 0 0-16,2-3 0 0,0 3 1408 0,1-3 256 15,0 4 32-15,1 3 16 0,3 3-112 0,1 4 0 16,1 0-16-16,0 2 0 0,1 2-688 0,2 0-144 16,2 1-32-16,1 0 0 0,2 1-496 0,2 1-96 15,1-1-128-15,2 2 176 16,2-4-512-16,0 1-112 0,1 0 0 0,1 0-16 16,-1-1-1904-16,-1 0-384 0,0-3-80 0,0-1-8960 0</inkml:trace>
  <inkml:trace contextRef="#ctx0" brushRef="#br0" timeOffset="54080.69">17880 7769 15663 0,'0'0'688'0,"0"0"144"0,0 0-656 0,0 0-176 0,0 0 0 0,0 0 0 16,0 0 3344-16,-3 7 640 0,1 2 128 0,0 5 32 15,0 2-2416-15,2 5-496 0,0 1-80 0,2 3-32 16,0 2-480-16,1-1-112 0,-1-1-16 0,4 0 0 16,-1 0-288-16,1-1-64 0,0 2-16 0,0-3 0 15,2-3-336-15,1 0-64 0,0 0 0 0,-1-3-16 31,0-2-2464-31,0 0-480 0,0-6-112 0,2-2-9328 0</inkml:trace>
  <inkml:trace contextRef="#ctx0" brushRef="#br0" timeOffset="54252.5">18081 8025 13823 0,'0'0'1216'0,"0"0"-960"0,2-8-256 0,-2 8 0 0,0 0 3776 0,0 0 704 16,0 0 128-16,0 0 48 0,0 0-2544 0,6 8-512 15,-2-2-112-15,1 4-16 0,0-1-880 0,1 2-176 16,-1 3-32-16,3-1-16 0,-2 1-368 0,1-1 0 15,1-1 0-15,1-2 0 16,0 1-800-16,0-4-80 0,-1 0-16 0,1-2 0 16,1-1-1088-16,2-1-208 0,-4-2-48 0,1-4-10544 0</inkml:trace>
  <inkml:trace contextRef="#ctx0" brushRef="#br0" timeOffset="54408.95">18356 7977 2751 0,'0'0'256'0,"0"0"-256"16,0 0 0-16,-1 8 0 0,0 2 6272 0,-2 4 1200 15,-2 3 240-15,0 4 48 0,-1 4-4592 0,1 4-928 16,-3 3-176-16,2 5-32 0,1 3-624 0,-1 3-128 0,-1 1-32 0,1 2 0 16,4 0-624-16,-1-2-128 0,2-2-32 0,1-2 0 31,3-1-1744-31,-1-2-368 0</inkml:trace>
  <inkml:trace contextRef="#ctx0" brushRef="#br0" timeOffset="55537.15">2236 8904 27759 0,'0'0'1216'0,"-9"13"272"0,4-13-1184 0,-3 0-304 0,-3 0 0 0,1-2 0 15,-2 0 976-15,0 0 144 0,-2 1 32 0,-3 1 0 16,3 1-16-16,1 3 0 0,1 3 0 0,2 3 0 16,2 5-736-16,1 4-144 0,2 3-16 0,2 6-16 15,1 2-224-15,3 1 0 0,3 3 0 0,-1 1 0 16,1 2 0-16,1-1-128 0,0 1 128 0,3-2 0 31,0-4-672-31,1 0-80 0,0-2-16 0,-1-3 0 16,-3-4-1040-16,-1-1-224 0,-2-1-32 0,0-3-16 15,-1-2-128-15,-1-2-32 0,-1-3 0 0,-2-3 0 0,3-7 128 0,0 0 32 16,-9 0 0-16,1-2 0 0,0-5 1056 0,2 1 224 0,-2-2 32 0,-1-1 16 16,-2 1 2640-16,1-4 528 0,0 0 96 0,-1 1 32 0,-1 0-448 0,2 1-96 15,1 1-16-15,2 1 0 0,2 1-416 0,4-2-96 16,3 1 0-16,4 1-16 0,1 0-880 0,5 2-160 16,3-2-32-16,3 1-16 0,4 1-368 0,1-1 0 15,1 0 0-15,1-1 0 0,-1-2 0 0,4 3-128 16,-1-1 128-16,2 1 0 0,0-2-352 0,-2 1 16 15,-4 1 0-15,0 1 0 16,-4-1-512-16,-2 4-112 0,-4-2 0 0,-2 1-16 16,-11 3 400-16,0 0 96 0,0 0 16 0,0 0 0 0,0 0 592 0,-6 7 128 15,-2 1 32-15,1 1 0 0,-2 1 288 0,-2 2 48 16,1 0 16-16,1 1 0 0,-1 0-368 0,3 2-64 16,0 0-16-16,3 0 0 0,2 1-192 0,2-2 0 0,2-1 0 0,3-1 0 15,5-1-128-15,0-4 128 0,0 0 0 0,2-4 0 16,1 0 0-16,0-1 224 0,2-2-16 0,-2-2 0 15,-2-4-48-15,0-1-16 0,-2 0 0 0,0-3 0 16,-1 0 96-16,-3 1 16 0,-1-3 0 0,0 0 0 16,-3-1 96-16,-2 0 32 0,-2 0 0 0,-1 0 0 15,0 2-208-15,0-1-48 0,-2 1 0 0,-1-2 0 32,1 0-464-32,-1 0-112 0,-2 0 0 0</inkml:trace>
  <inkml:trace contextRef="#ctx0" brushRef="#br0" timeOffset="55802.69">2723 9297 8287 0,'4'19'736'0,"-2"-10"-592"0,-2 3-144 0,0 2 0 0,1 3 3456 0,0 1 672 16,-2-1 128-16,0 0 32 0,-1 0-2240 0,1-3-432 16,0-2-80-16,-1-2-32 0,1-3-576 0,1-7-112 15,0 0-32-15,0 0 0 0,0 0-64 0,0 0-16 16,0 0 0-16,0 0 0 0,-1-7 48 0,-2 0 0 15,1-3 0-15,-1-1 0 0,0-2-160 0,2-2-16 16,0 0-16-16,0-2 0 0,-1 0-128 0,2 0-32 16,0 0 0-16,2-3 0 0,0 1-400 0,2 2 0 15,0-3 0-15,2 3 0 0,2-1 0 0,1 2-192 16,1 2 32-16,0 1 16 16,3-1-1904-16,-1 3-368 0,-1 3-80 0,3 3-12800 0</inkml:trace>
  <inkml:trace contextRef="#ctx0" brushRef="#br0" timeOffset="56333.99">3039 9234 23439 0,'0'0'1024'0,"-1"7"240"0,1 2-1008 0,-2 2-256 0,1 1 0 0,0-1 0 15,-1 2 1056-15,2-2 160 0,0-1 48 0,2 1 0 16,-1-1-176-16,2-1-48 0,-2 0 0 0,2-2 0 15,0-1-640-15,-3-6-128 0,0 0-16 0,0 0-16 16,6 4-48-16,-6-4 0 0,0 0 0 0,0 0 0 0,0 0 48 0,8-4 0 16,-2-1 0-16,1-1 0 0,-2-2-240 15,0 1 0-15,-1 0 128 0,0-3-128 0,0 0 0 0,0 0 0 16,0 0-192-16,1 1 192 0,-1-1-176 0,1-1 176 16,1 1-160-16,2 1 160 0,0 2-128 0,0-2 128 15,1 3 0-15,-1 2-144 0,-8 4 144 0,0 0 0 16,8 0 0-16,-8 0 0 0,6 6 0 0,1 2 256 15,-1 4-48-15,-2-2 0 0,-1 3 128 0,-1 0 32 16,2 2 0-16,0-2 0 0,-1-2-176 0,-1 0-48 16,2-3 0-16,-1 0 0 0,-1-1-144 0,0 1 0 15,-2-8 144-15,0 0-144 0,0 0 128 0,0 0-128 16,0 0 160-16,0 0-160 0,0 0 256 0,0 0-64 16,4-5 0-16,0-2 0 0,-2-2-64 0,1 0 0 15,1-1-128-15,0-1 192 0,-2 0-192 0,2-1 0 0,0-1 0 16,0 0 0-16,0-3 0 0,2 3-160 0,1 0 160 0,-1 1-192 15,0-1 192-15,0 4 0 0,2 1-144 0,-1 2 144 16,-1 1 0-16,2 3 208 0,2 0-16 0,1 4-16 16,0 2 400-16,0 4 96 0,-2 1 16 0,0 3 0 15,0 0 80-15,2-1 0 0,-3 2 16 0,2 0 0 16,-1 0-176-16,0 2-32 0,0-2-16 0,0-1 0 16,2-1-400-16,-2 2-160 0,-1-2 128 0,0 2-128 31,-1 0-2128-31,0-3-512 0</inkml:trace>
  <inkml:trace contextRef="#ctx0" brushRef="#br0" timeOffset="57005.79">4615 9077 18431 0,'0'0'1632'0,"0"0"-1312"0,5 18-320 0,-12-11 0 0,-3 1 1440 0,1 2 224 16,-1 3 32-16,1 3 16 0,0 3-928 0,-1 1-176 16,4 3-32-16,-1 2-16 0,2 1-560 0,1 0 0 15,2-1 0-15,2-3 0 0,0 0 128 0,2-5-128 16,1 0 0-16,1-4 0 0,1-2 432 0,2-3-32 15,-1-2 0-15,2-2 0 0,0 0 128 0,1-4 32 16,0 0 0-16,3-5 0 0,-2-2-304 0,1-2-64 16,-2 0-16-16,0-3 0 0,0-1-48 0,0 1-128 15,2-3 192-15,-2 0-64 0,-2 2-128 0,1-2 0 16,-1 0 144-16,-2 2-144 0,-1-2 208 0,0 2-16 16,-2 1-16-16,1 3 0 0,-2 1 464 0,1 3 112 15,-2 5 16-15,0 0 0 0,0 0-144 0,0 0-32 16,0 0 0-16,0 0 0 0,0 0-384 0,0 8-80 15,1 1 0-15,2 1-128 0,-1 2 0 0,3 1 0 0,1 0 0 0,0 0-192 32,2 0-1552-32,1 1-304 0,2-4-64 0,0-1-12208 0</inkml:trace>
  <inkml:trace contextRef="#ctx0" brushRef="#br0" timeOffset="57302.53">4966 9175 6447 0,'0'0'272'0,"0"8"80"0,-1 2-352 0,1 3 0 0,0 3 0 0,1 1 0 16,0 1 3392-16,2 0 624 0,-2 4 112 0,2-3 32 15,-2 0-2736-15,0-1-528 0,1 1-128 0,0-4 0 16,1-2-400-16,-1-2-80 0,2-3-16 0,-4-8 0 0,0 0 112 0,0 0 32 16,0 0 0-16,0 0 0 0,0 0 64 0,4-8 16 15,0-1 0-15,0-4 0 0,-1-2-240 0,-1 0-32 16,1-2-16-16,1-2 0 0,-2 1-16 0,1 0 0 15,1 0 0-15,0-2 0 0,0 1 192 0,1 0 16 16,0 2 16-16,0 2 0 0,2-2 480 0,-2 5 80 16,3 3 32-16,0 2 0 0,0 5-48 0,1 2 0 15,0 6 0-15,1 2 0 0,1 4-192 0,0 5-32 16,1-2-16-16,3 6 0 0,-2-4-304 0,2 3-64 16,1-1-16-16,2 1 0 15,-2 0-976-15,1-2-192 0,4 0-32 0</inkml:trace>
  <inkml:trace contextRef="#ctx0" brushRef="#br0" timeOffset="58005.67">6619 9249 10127 0,'0'0'896'0,"3"-6"-704"0,-2-1-192 0,0 1 0 16,0-1 464-16,-1-2 64 15,0 0 16-15,0-3 0 0,-1 3 1216 0,0 1 240 0,-2 0 48 0,1 2 16 16,-1-2-192-16,-1 1-32 0,-1 2-16 0,0 1 0 16,-2 0-512-16,-1 3-96 0,1 2-32 0,-1 3 0 15,0 0-448-15,0 4-96 0,-1 4 0 0,1 1-16 16,2 1-368-16,-1 6-64 0,1 2 0 0,0 1-16 16,1 1-176-16,1-2 0 0,4-1 0 0,0-2 0 15,0-2 0-15,3-1 0 0,1-2 0 0,1-1 0 16,1-6 0-16,0-1 0 0,0 0 0 0,2-5 0 15,1-1 0-15,2-3 0 0,-1-1 0 0,-1-2 0 16,0-1 0-16,-1-4 0 0,0-4 0 0,0 2 0 16,-2 0 144-16,1-1-144 0,-2-2 160 0,0 1-160 15,-1-1 144-15,-1 2-144 0,-1 2 128 0,1 1-128 16,-2 2 512-16,1 3 0 0,-2 6 16 0,0 0 0 16,0 0 96-16,0 0 16 0,0 0 0 0,0 0 0 0,0 0-336 0,0 0-64 15,1 10-16-15,3 1 0 0,-3-2-224 0,2 1 0 16,1 1 128-16,1 0-128 0,0-3 0 0,2 3 0 15,-1 0-144-15,1-3 144 16,-1 0-1680-16,-1 0-240 0,4 0-64 0,-1-3-8272 16,1-1-1664-16</inkml:trace>
  <inkml:trace contextRef="#ctx0" brushRef="#br0" timeOffset="58506.87">6961 9072 25967 0,'0'0'1152'0,"0"0"240"0,-2 10-1120 0,1 1-272 16,1 0 0-16,0 1 0 0,0 0 672 0,1 1 80 16,-1 3 16-16,0 2 0 0,0-5 0 0,2 1 16 0,-1-1 0 0,0 0 0 15,-1-2-528-15,1-2-96 0,2-1-32 0,-3-8 0 16,4 6 128-16,-4-6 0 0,0 0 16 0,0 0 0 16,0 0 0-16,0 0 0 0,0 0 0 0,0 0 0 15,6 0 16-15,-6 0 0 0,8-1 0 0,-1-3 0 16,-2-3-160-16,0 0-128 0,0-1 144 0,1-1-144 15,-2-2 0-15,1 2 128 0,-1 1-128 0,1-1 0 16,0 3 0-16,0-2 0 0,1 1 0 0,-1 1 0 31,1-2 0-31,0 4 0 0,-6 4 0 0,0 0 0 16,9-1 0-16,0 1 0 0,0 2 0 0,0 2 0 16,-1 3 0-16,1-1 128 0,0 2 0 0,-1 3 16 0,0 0 48 0,1-2 0 15,-1 2 0-15,1-3 0 0,0 1-192 0,-1 0 0 16,0 1 144-16,-2-2-144 0,1 0 0 0,-1-3 0 15,-6-5 0-15,8 3 128 0,-8-3-128 0,8-3 192 16,-2 1-64-16,1-2 0 0,-1-2 64 0,0 0 0 16,-4-1 16-16,2 0 0 0,0-2-80 0,0-2 0 15,0 1-128-15,-2 2 192 0,1-3-192 0,0 2 144 16,-1 0-144-16,1 1 128 0,-2-1 80 0,0 1 16 16,1 1 0-16,-1 1 0 0,-1 6 32 0,0 0 0 15,0-6 0-15,0 6 0 0,0 0-256 0,0 0 144 16,0 0-144-16,8 4 128 0,-2 0-128 0,1 3 0 0,-1 4 0 15,1 2 0-15,1 0-160 0,1 1-16 16,0-1 0-16,3-1 0 16,-2 0-1488-16,2 1-320 0,1-5-48 0,1-1-8496 0,2-1-1696 0</inkml:trace>
  <inkml:trace contextRef="#ctx0" brushRef="#br0" timeOffset="58647.8">7622 9157 11967 0,'0'0'1072'0,"0"0"-864"0,0 0-208 0,-3 7 0 15,0 4 2944-15,2-2 528 0,1 5 112 0,1-1 32 16,-1 2-2624-16,2 2-528 0,0-2-96 0,2 1-32 16,1 1-336-16,1-4 0 0,-1-1 0 0,0-1-11600 15</inkml:trace>
  <inkml:trace contextRef="#ctx0" brushRef="#br0" timeOffset="58774.12">7648 9147 2751 0,'-3'-6'256'0,"-1"-3"-256"15,-2-2 0-15,-1 1 0 0,-1 1 4896 0,2 0 928 16,0 2 192-16,1 1 48 0,0 0-4016 0,5 6-784 16,0 0-176-16,0 0-16 0,0 0-912 0,0 0-160 15,0 0 0-15,8-1-8432 16,2 1-1616-16</inkml:trace>
  <inkml:trace contextRef="#ctx0" brushRef="#br0" timeOffset="59039.73">7910 9107 27871 0,'0'0'608'0,"-7"3"128"0,2 1 32 0,-2 2 16 0,-2 2-624 0,1 2-160 0,2-1 0 0,-1 3 0 15,2 1 704-15,3-1 128 0,0 2 0 0,2-1 16 16,2-1-464-16,0 1-112 0,2 0-16 0,3-1 0 16,2-2 48-16,0-1 0 0,1 2 0 0,2-5 0 15,1-2 240-15,0-1 48 0,-1 0 16 0,0-3 0 16,-2-2 0-16,2-2 0 0,-1-2 0 0,1-3 0 15,-3-2 208-15,0-2 32 0,-1-1 16 0,-1-4 0 16,-1-1-96-16,0 0 0 0,-4-3-16 0,1 1 0 16,-2-3-288-16,-1 1-48 0,-1-1-16 0,-1 0 0 15,1-1-160-15,-1-1-48 0,-2-2 0 0,1 2 0 16,-1 0-1120-16,0 0-224 0,-1 0-64 0,0 3 0 16,-2-1-2432-16,1 3-480 0</inkml:trace>
  <inkml:trace contextRef="#ctx0" brushRef="#br0" timeOffset="59336.48">8186 9175 16575 0,'8'14'736'0,"-3"-5"160"0,3-1-720 0,1 1-176 16,1 0 0-16,2-1 0 0,-1-1 2368 0,-1-2 432 16,-1-1 80-16,3-4 32 0,0 0-1312 0,-1 0-256 15,0-4-48-15,-1-1-16 0,-1-2-512 0,0 1-128 16,-1-2 0-16,-1-1-16 0,-1-2-192 0,0 1-48 15,-3-1 0-15,-1 2 0 0,-2-4-192 0,-3 3-32 0,-1-2-16 0,-2 2 0 16,-1 1 160-16,-1 2 16 0,-1 2 16 0,-1 1 0 16,-1 1 224-16,1 3 32 0,0 3 16 0,0 2 0 15,1 3-112-15,0 2-32 0,0 5 0 0,1 0 0 16,0 2-336-16,3-1-128 0,1 5 0 0,3-3 144 16,2 3 0-16,2 0 0 0,1 0 0 0,2-2 0 15,2-1-144-15,3-1 0 0,0-2 0 0,4-4 0 16,2 0 0-16,1-3-144 0,1-3 0 0,4-2 0 31,-4-3-1440-31,1-2-272 0,-1-2-64 0,1-1-9104 0,-1 0-1824 0</inkml:trace>
  <inkml:trace contextRef="#ctx0" brushRef="#br0" timeOffset="59539.57">8659 8832 32479 0,'0'0'1440'0,"0"0"288"0,0 0-1376 0,0 0-352 15,0 0 0-15,0 0 0 0,-2 9 896 0,0 3 96 16,1 2 32-16,0 3 0 0,1 5-96 0,0-1-16 16,1 3 0-16,2-1 0 0,-1 1-672 0,2 0-240 15,0-3 144-15,1 1-144 0,1 2 0 0,0-2 0 16,2 1 0-16,0 1-176 16,0-1-1808-16,1 1-384 0,-2-1-64 0,1 3-12624 0</inkml:trace>
  <inkml:trace contextRef="#ctx0" brushRef="#br0" timeOffset="59867.66">8906 9596 16575 0,'0'0'1472'0,"-4"9"-1168"0,0 3-304 0,0 0 0 15,1 1 3008-15,-1-2 528 0,1 0 112 0,0-2 32 16,0 0-1760-16,1-2-336 0,2-7-80 0,0 0-16 15,0 0-736-15,0 0-160 0,-6 2-16 0,6-2-16 16,0 0 0-16,-6 0 0 0,-1-2 0 0,1-2 0 16,1-3-192-16,0-1-48 0,-1-1 0 0,2-1 0 15,0 1-192-15,2-1-128 0,1 1 160 0,-1 2-160 16,2-3 128-16,2 6-128 0,-2 4 0 0,3-6 144 0,3 1 16 0,-6 5 0 16,6-4 0-16,-6 4 0 0,8-1 304 0,0 1 64 15,-8 0 16-15,9 1 0 0,-1 1-416 0,-8-2-128 16,8 7 0-16,-8-7 0 0,0 0 320 0,0 0 16 15,6 6 0-15,-6-6 0 0,4 7-144 0,-1 1-48 16,-3-8 0-16,0 9 0 16,-2-3-656-16,0 1-144 0,-1-1-32 0,3-6-18704 0</inkml:trace>
  <inkml:trace contextRef="#ctx0" brushRef="#br2" timeOffset="71413.49">1824 12250 24879 0,'0'-5'2208'0,"1"-1"-1760"0,-1-2-448 0,2-1 0 16,-2-2 1296-16,0 2 176 0,0 1 48 0,-2-3 0 16,0 3-368-16,-1 1-80 0,-2 2-16 0,-2 2 0 15,7 3-224-15,-10 0-32 0,1 2-16 0,-3 0 0 16,2 2-448-16,-5 1-80 0,0 1-32 0,-1 0 0 15,3 3-224-15,0-4 0 0,0 3 128 0,2 3-128 16,4-3 0-16,0-1 0 0,3 1 0 0,3 1 0 16,3 2-240-16,2-1 64 0,4 1 16 0,4 0 0 15,2 4 160-15,4-1-208 0,2 0 80 0,3 1 128 16,2-2-192-16,3 0 192 0,-1 0-192 0,0 1 192 16,-1 2 0-16,2-3 0 0,-3 0 0 0,-3 0 0 15,-1-1 368-15,-6-1-16 0,-3 2 0 0,-2-1 0 0,-3 1 176 0,-4 3 48 16,-5-2 0-16,0 3 0 0,-5 1 80 0,-3-2 32 15,-3 2 0-15,-3 1 0 0,-1-1-400 0,-1 0-80 16,-2-1-16-16,1 0 0 0,-1-5-192 0,1-1 0 16,0 0 0-16,2-2 0 15,3-3-1280-15,2 0-208 0,5-1-48 0,0-4 0 16,2 2-1712-16,5-3-336 0,0 0-80 0</inkml:trace>
  <inkml:trace contextRef="#ctx0" brushRef="#br2" timeOffset="71679.31">2218 12480 21183 0,'0'0'944'0,"0"0"192"0,0 0-912 0,-6 5-224 0,-1 0 0 0,-1 4 0 15,-3-1 2304-15,0 5 432 0,-2 3 80 0,2-2 0 16,3 3-1712-16,0 1-336 0,2 3-80 0,3 3-16 16,3-1-464-16,4-1-80 0,4-1-128 0,3-3 176 15,-1-1-176-15,2-1 160 0,2-2-160 0,2-3 160 16,2-2 32-16,0-3 16 0,0-2 0 0,-2-2 0 15,0-5 32-15,-2-2 0 0,-2-2 0 0,-2-1 0 16,-2-1 336-16,-1-2 64 0,-5-1 0 0,1-4 16 16,-1 2 64-16,0-4 16 0,-2-1 0 0,-2 1 0 15,0-1-448-15,-1 0-96 0,2-3 0 0,0 1-16 16,-1-1-480-16,1-1-80 0,1-1-32 16,0 1-11680-16,0-1-2352 0</inkml:trace>
  <inkml:trace contextRef="#ctx0" brushRef="#br2" timeOffset="71835.61">2498 12116 23951 0,'0'0'2128'0,"3"12"-1696"16,-2 1-432-16,1 4 0 0,1 1 2240 0,1 3 352 16,-1 1 80-16,0 3 16 0,1 2-1232 0,0 2-240 15,2 2-64-15,0 4 0 0,1 2-800 0,-1-1-160 16,1 1-48-16,0-1 0 15,3 1-1040-15,3-1-192 0,-2-4-64 0,4-5 0 16,2-3-2016-16,-2-4-416 0,1-3-64 0</inkml:trace>
  <inkml:trace contextRef="#ctx0" brushRef="#br2" timeOffset="72179.33">2879 12411 7359 0,'0'0'656'0,"-2"11"-528"0,0 1-128 0,0 4 0 15,1 1 3920-15,0 1 752 0,1 0 160 0,1 0 32 16,0 1-2752-16,2-1-560 0,1 3-96 0,1-4-32 16,3 0-544-16,1 0-112 0,2 0-32 0,-1 1 0 15,2-4-384-15,1 2-80 0,1-6-16 0,2-1 0 16,-1-2 0-16,2-3 0 0,0-2 0 0,1-2 0 16,2-3-48-16,-2-4-16 0,-2-2 0 0,0-2 0 15,2 2-32-15,-3-5-16 0,0 1 0 0,-1-1 0 0,-3-1-144 0,-2 1-272 16,0 0 64-16,0-1 16 0,-3 1 448 0,1-2 80 15,-2-1 32-15,0 0 0 0,-1-1 144 0,0 1 16 16,-2 2 16-16,-1 0 0 0,1 2 32 0,-2 3 16 16,-1 1 0-16,0 2 0 0,1 7-64 0,0 0-16 15,0 0 0-15,0 0 0 0,0 0-256 0,0 0-64 16,-3 9-16-16,2 3 0 0,0 2-448 0,1 2-96 16,1 1-16-16,2 1 0 15,-1 0-1456-15,2-1-288 0,1 0-64 0,2-1-14064 16</inkml:trace>
  <inkml:trace contextRef="#ctx0" brushRef="#br2" timeOffset="72413.6">3652 11958 1839 0,'0'0'0'0,"0"0"160"0,0 0-160 0,0 0 0 0,0 0 0 0,0 11 0 16,0 2 6912-16,1 4 1344 0,2 6 256 0,-1 2 64 15,2 6-6288-15,1 2-1264 0,2 5-256 0,1 2-64 16,2 3-368-16,1 3-80 0,0 2 0 0,2 0-16 16,0-1-240-16,0 1 0 0,-2 1 0 0,-1 0 0 15,1-1-976-15,-2-5-240 0,-1 0-64 0,-2-6-8656 16,1-5-1744-16</inkml:trace>
  <inkml:trace contextRef="#ctx0" brushRef="#br2" timeOffset="72569.86">3645 12585 21183 0,'-15'-22'1888'0,"8"13"-1504"0,-2-1-384 0,2-2 0 0,1 0 3008 0,2 0 512 15,1 3 128-15,3 3 0 0,0-1-2384 0,0 7-496 16,6-6-80-16,3 1-32 0,2-1-480 0,4 0-176 16,-1-1 0-16,2 2 144 15,2 0-464-15,0 1-80 0,1 0-32 0,-1 0 0 16,0-1-1360-16,0 2-256 0,-1 1-64 0,0 0-16 15,0 0-960-15,0 2-192 0</inkml:trace>
  <inkml:trace contextRef="#ctx0" brushRef="#br2" timeOffset="72679.27">4021 12469 11967 0,'7'11'1072'0,"-4"-3"-864"0,-2 1-208 0,1 1 0 15,-2 3 3152-15,1 0 592 0,0 3 112 0,-1-3 32 16,-1 4-2576-16,0-3-512 0,1 2-96 0,0-3-32 16,1-4-672-16,2-1 0 0,-3-8 0 0,2 8 0 31,-2-8-2656-31,0 0-464 0,0 0-80 0</inkml:trace>
  <inkml:trace contextRef="#ctx0" brushRef="#br2" timeOffset="73047.27">4126 12228 14735 0,'0'0'1312'0,"5"-6"-1056"0,-1-1-256 0,2 2 0 16,-1-2 2816-16,0 2 512 0,-5 5 112 0,0 0 16 15,0 0-2752-15,0 0-528 0,0 0-176 0,5 11 0 16,-1 2 192-16,-3 5-64 0,-2 3 0 0,-1 4 0 0,-1 3 112 15,0 5 16-15,3-1 0 0,0 0 0 0,2-1 160 0,0-1 32 16,3-1 16-16,5-2 0 0,0-2 144 0,3-2 32 16,0-1 0-16,1-2 0 0,2-3 128 0,1 0 16 15,3-4 16-15,-2-4 0 0,-3-1 0 0,1-2 0 16,0-3 0-16,2-3 0 0,-2-3-96 0,-1-2-32 16,2-1 0-16,0-3 0 0,-4-3-160 0,-1-1-16 15,-2-2-16-15,0-3 0 0,-4 1-128 0,-1-1-32 16,-2-2 0-16,-2 1 0 0,-1-1-64 0,-2 1 0 15,-5-2-16-15,-1 3 0 0,-2 1-80 0,1 0-16 16,-3-2 0-16,-1 4 0 16,-1-5-464-16,1 1-80 0,-1 2-32 0,-2-5 0 15,3 3-1552-15,3 6-304 0,4 7-64 0,6 6-16 16,0 0-384-16,0 0-64 0,0 0-32 0,0 0-9872 0</inkml:trace>
  <inkml:trace contextRef="#ctx0" brushRef="#br2" timeOffset="73346.67">4562 12319 23087 0,'18'16'1024'0,"-9"-9"208"0,3 4-976 0,1 2-256 0,0 2 0 0,0 2 0 31,0 1 2176-31,-1 1 384 0,-1 2 64 0,0 1 32 0,-3 1-528 0,0 0-96 0,-2-1-32 0,-1 0 0 16,-1-1-800-16,-1 1-176 0,-2 1-16 0,0-3-16 15,1-1-624-15,0-2-128 0,0-3-32 0,-1-2 0 16,0-3-208-16,-1-9 144 0,0 0-144 0,0 0 128 16,0 0-128-16,0 0 0 0,0 0 0 0,0 0-176 15,3-9 176-15,-1-2-208 0,0-3 80 0,0-3 128 16,2-4-192-16,0-1 192 0,0 0-192 0,4-17 192 31,1 2-576-31,1 1 16 0,1-1 0 0,2 1 0 0,3-1-176 16,0 5-32-16,3 2-16 0,-8 13 0 0,3 2 784 0,0 5 0 0,0 2 224 0,2 4-48 15,1 4 736-15,0 4 160 0,0 5 16 0,6 11 16 16,-5-1 16-16,-1 5 0 0,0 2 0 0,0-1 0 16,-2-1-592-16,2 2-112 0,-1 1-32 0,3-1 0 15,-1 0-384-15,2 0-144 0,2 1 0 0,-7-6-21296 16</inkml:trace>
  <inkml:trace contextRef="#ctx0" brushRef="#br2" timeOffset="73942.46">1497 13224 25791 0,'-12'0'2304'0,"2"-1"-1856"16,-1 2-448-16,3 0 0 0,8-1 1952 0,0 0 288 16,0 6 64-16,5-1 16 0,6 1-1744 0,7 1-368 15,6 1-64-15,4-2-16 0,5 0 640 0,9 0 128 16,5 1 32-16,6-1 0 0,8-2-32 0,10 3 0 16,8-4 0-16,6 1 0 0,5-1-48 0,6-2-16 15,7 1 0-15,2-1 0 0,0-4-96 0,5-1-32 16,1-1 0-16,3-1 0 0,5-6-80 0,5-2-32 15,1-2 0-15,4 2 0 0,0-6-208 0,0 0-32 0,0 1-16 0,-2-2 0 16,-2 0-160-16,-4 6-48 0,-2-4 0 0,-5 5 0 16,-3 1-128-16,-1 2 128 0,-7 1-128 0,-3 3 128 15,-5 1-128-15,-3 1 0 0,-4 2 0 0,-4 2 128 16,-2 0-128-16,-5 2-256 0,-7-1 64 0,-5 1 16 31,-3 2-1840-31,-8 2-368 0,-5-1-80 0,-2 2-17376 0</inkml:trace>
  <inkml:trace contextRef="#ctx0" brushRef="#br2" timeOffset="76001.61">6688 12181 24415 0,'0'0'1088'0,"0"0"208"0,0 0-1040 0,0 0-256 16,0 0 0-16,0 0 0 0,0 0 1024 0,-1 7 160 15,-1 1 32-15,2 2 0 0,2 3-96 0,0 3-16 16,2 2 0-16,-1 3 0 0,-1-3-624 0,1 4-128 16,1-1-32-16,1 0 0 0,0 0-320 0,2-4 144 15,-1 0-144-15,4 0 0 0,-1-2 128 0,1 1-128 16,-1-3 0-16,0-3 0 0,1 1 128 0,-1-5-128 15,-2 1 144-15,3-3-144 0,0-2 0 0,2-2 128 16,-2 0-128-16,1-5 0 0,0-1 0 0,1-5 128 16,-1-2-128-16,-1-1 0 0,2-1 128 0,-2 0-128 0,-1-5 0 15,-1 2 144-15,-3 0-144 0,1 1 0 0,-1 1 144 0,-1 1-144 16,-2-2 144-16,0 2-144 0,-4 4 192 0,1-1-192 16,0 0 544-16,-1 3 0 0,1 1 0 0,1 8 0 15,0 0-48-15,0 0-16 0,0 0 0 0,0 0 0 16,0 9-256-16,1 6-48 0,1 2-16 0,-1 2 0 15,2 2-32-15,3 1 0 0,1 2 0 0,2-4 0 32,0 1-448-32,3-4-80 0,1-1-32 0,1-2 0 15,3-1-1584-15,2-2-320 0,2-2-64 0,0-1-7568 0,-1-3-1504 0</inkml:trace>
  <inkml:trace contextRef="#ctx0" brushRef="#br2" timeOffset="76532.8">7435 12199 27983 0,'-14'-5'1232'0,"6"3"272"0,-4-1-1200 0,0 2-304 16,1-4 0-16,-2 1 0 0,-2 0 768 0,2-2 112 16,0 1 16-16,3 1 0 0,1 2-480 0,-2 2-96 15,3-3 0-15,2 3-16 0,6 0-144 0,0 0-32 16,0 0 0-16,1 11 0 0,2-1-320 0,2 2-64 16,3-1 0-16,2 3-16 0,2 0 272 0,1 1 0 15,1 4 0-15,2-5 144 0,0 3-144 0,-1 1 160 16,0-2-160-16,-1 1 160 0,-1 1 208 0,0-1 32 15,-1-4 16-15,-3-1 0 0,-2 0 112 0,-2-1 32 16,-1-2 0-16,-2 2 0 0,-2-1-208 0,-1-1-32 16,-3-1-16-16,-1-1 0 0,-2-1-112 0,-1 1-32 0,-1-5 0 15,0 2 0-15,0-4-160 0,0 0-176 0,-1 0 48 0,0-4 0 16,1 2 128-16,3-3-160 0,-1 1 160 0,3 1-160 16,2-2-32-16,2 5 0 0,1-7 0 0,-1 7 0 15,8-5 0-15,2 1 0 0,3 0 0 0,4-1 0 16,3 1 192-16,1 0-192 0,1-1 192 0,1 0-192 15,-1-2 192-15,2 1 0 0,-2-3 0 0,-1 1 0 16,2-1 0-16,-2 0 0 0,-2-2 0 0,-2-1 0 16,-2-2-192-16,1 1 0 0,-3-1 0 0,-1-1 0 31,-2 1-528-31,-2 0-112 0,-3 1-32 0,-2 0 0 16,-2 1 208-16,-1 3 32 0,-1-3 16 0,-3 2 0 0,-3 2 384 0,1 1 80 0,-1 2 16 0,1 4 0 15,-2 2 1472-15,-1 4 288 0,0 0 64 0,-1 5 16 0,1 1-1264 0,2 4-240 16,0 2-48-16,4 1-16 0,2 0 912 0,2 0 176 15,5 2 48-15,-1-2 0 0,1 0-368 0,3-2-64 16,3 0-16-16,4-3 0 0,3 0-288 0,5-3-64 16,2 1-16-16,4-2 0 0,4-1-464 0,2-2 0 15,2-1 0-15,3 1-13232 16,0-5-2544-16</inkml:trace>
  <inkml:trace contextRef="#ctx0" brushRef="#br2" timeOffset="77313.38">9352 11763 10127 0,'1'22'448'0,"0"-10"96"0,0 5-544 0,2 6 0 15,0 10 0-15,2 1 0 0,0 5 3536 0,3 0 608 16,0 2 112-16,1 1 32 0,0-3-2512 0,1 2-496 16,2-5-112-16,0 1-16 0,-3-5-320 0,0-2-64 15,0-2 0-15,0-5-16 0,1-1-240 0,-4-5-32 0,-1-1-16 0,-1-4 0 32,-1-3-208-32,-1-1-64 0,-2-8 0 0,0 0 0 0,0 0 192 0,0 0 48 0,0 0 0 0,-2-7 0 15,-3-2-160-15,-2-3-16 0,-2-3-16 0,1-6 0 16,-1-3-240-16,0-2 0 0,-2-5 0 0,4-4 0 31,-1-4-400-31,0-6-128 0,1-3-32 0,2-3 0 16,0-2-656-16,1 1-144 0,1-3-32 0,2 5 0 15,1 5 256-15,1 4 48 0,2 5 16 0,2 6 0 0,3 4 640 0,1 6 128 0,2 4 32 0,2 6 0 16,2 5 272-16,2 5 0 0,4 5 0 0,3 5 144 16,-1 6 304-16,3 0 48 0,2 2 16 0,-1 4 0 15,-1 3 256-15,0 1 64 0,-4 3 16 0,0-1 0 16,-3 4 128-16,-2-1 32 0,-2 0 0 0,-2 2 0 15,-4-2 80-15,-2 2 32 0,-3-1 0 0,-3 2 0 0,-3-4-208 0,-2 0-32 16,-2 0-16-16,-1-1 0 0,-4-2-384 16,-1 1-80-16,-1-4-16 0,-2 0 0 0,-5-3-128 0,-2-3-48 15,-4-1 0-15,0 0 0 0,0 0-208 0,0-4 176 16,0-4-176-16,1 0 160 16,-1-1-640-16,4-3-128 0,2 0-32 0,3-1 0 15,3-1-2368-15,3-3-464 0,5-3-112 0</inkml:trace>
  <inkml:trace contextRef="#ctx0" brushRef="#br2" timeOffset="77642.78">10405 11806 21183 0,'-14'-9'1888'0,"6"3"-1504"0,-3 1-384 0,1 0 0 16,0 0 3664-16,-4-2 672 0,0 1 128 0,0 1 16 15,-3 1-2704-15,-1-3-560 0,-3 3-96 0,-1 2-32 16,-2 2-320-16,1 2-64 16,-1 2 0-16,1 4-16 0,1 4-432 0,1 5-96 0,2 2-16 0,4 5 0 15,0 3-144-15,4 3 128 0,2 1-128 0,3 3 128 16,4 0-128-16,2 1 0 0,2 2 144 0,5-1-144 16,1-1 128-16,2-1-128 0,3-2 128 0,4-2-128 15,3-3 0-15,3-2 128 0,3-2-128 0,2-3 0 16,0-5 0-16,4 0 0 0,-1-2-160 0,1-3 160 15,1-3-576-15,0-3 0 0,1-4 0 0,-1 0 0 16,1-2-1536-16,0 0-320 0,0-6-64 0,-1-4-8640 16,-3-2-1712-16</inkml:trace>
  <inkml:trace contextRef="#ctx0" brushRef="#br2" timeOffset="77878.07">10963 11734 22111 0,'-8'-10'1968'0,"4"3"-1584"15,-1 2-384-15,-2 0 0 16,-3 2 2896-16,-2 2 496 0,-1 1 112 0,-1 2 16 0,-2 4-1392 0,-1 3-272 16,0 2-48-16,0 6-16 0,1 4-608 0,-1 4-128 0,0 1-32 0,2 4 0 15,4 3-336-15,0 1-80 0,3-1-16 0,4 4 0 16,3 1-80-16,2-2-32 0,3 1 0 0,4-3 0 16,4-4-112-16,2-2-32 0,2 0 0 0,3-6 0 15,4-1-80-15,3-4-32 0,2 0 0 0,4-6 0 16,1 0-224-16,3-6 0 0,2-1 0 0,1-1 0 15,1-3-208-15,0-2 16 0,1 0 0 0,-1-2 0 32,1 1-2688-32,-4 2-544 0</inkml:trace>
  <inkml:trace contextRef="#ctx0" brushRef="#br2" timeOffset="79002.86">12325 11913 25679 0,'-7'-11'1136'0,"0"-6"240"0,-3 8-1104 0,0-1-272 0,4-3 0 0,1 0 0 15,-1 0 1456-15,3 1 224 0,1 0 48 0,2 3 16 16,2 1-272-16,-1 3-48 0,-1 5-16 0,0 0 0 16,0 0-480-16,0 0-96 0,8 3-32 0,0 4 0 15,3 6-304-15,0 7-64 0,-1 6-16 0,1 7 0 16,-1 3-160-16,2 5-16 0,1 2-16 0,-2 1 0 15,0 2-384-15,-1-1-80 0,-1-4-16 0,1-2 0 32,-1-5-1472-32,0-3-288 0,-3-4-64 0,0-6-16 15,-1-1-896-15,-1-6-176 0,-2-2-32 0,-2-6-8592 0</inkml:trace>
  <inkml:trace contextRef="#ctx0" brushRef="#br2" timeOffset="79372.69">12344 12321 20895 0,'-13'-17'928'0,"6"10"192"15,-2-2-896-15,0 0-224 0,-2-3 0 0,2 2 0 0,1-1 1600 0,3 2 256 16,1-2 64-16,3-1 16 0,2 0-624 0,3-1-128 15,3-1-32-15,2-1 0 0,5 1-496 0,2-2-96 16,1 1-32-16,2-1 0 0,2 2-336 0,1 1-64 16,1-3 0-16,-1 2-128 15,0 1 0-15,0 0 0 0,-1 1 0 0,0 0 0 16,-2 2 0-16,-2-2 0 0,-1 2 0 0,-3 2 0 16,-4 3 288-16,-1 1-48 0,-8 4-16 0,0 0 0 15,0 0 224-15,1 7 64 0,-2 3 0 0,-2 4 0 16,-2 4-96-16,0 2-16 0,-2 5 0 0,2 3 0 0,0-2-272 0,1 3-128 15,1-2 128-15,3 1-128 0,2-2 144 0,2-1-144 16,2-2 160-16,5-3-160 0,2-3 320 0,2-3-48 16,3-1 0-16,5-3 0 0,1-3 64 0,2-5 16 15,2-2 0-15,-2-3 0 0,-1-4-32 0,-1-1 0 16,0-1 0-16,-3-1 0 0,-2-6-32 0,-3 0-16 16,-4 1 0-16,-4-2 0 0,-5-1 224 0,-1-1 32 15,-6-2 16-15,-3 2 0 0,-2 1 16 0,-3-2 0 16,-2 2 0-16,-3 1 0 0,-2 1-352 0,-2-1-64 15,-1 0-16-15,-2 2 0 16,-2-1-2352-16,0 2-464 0,-1 1-112 0,-1 2-16 0</inkml:trace>
  <inkml:trace contextRef="#ctx0" brushRef="#br2" timeOffset="80075.81">13709 12167 8287 0,'0'0'736'0,"0"0"-592"16,0 0-144-16,0 0 0 0,0 0 2112 0,6 8 400 16,-1 2 80-16,1 3 16 0,-1 3-864 0,1 5-160 15,1 5-48-15,1 0 0 0,1 4-160 0,1 2-32 16,2 5-16-16,-2 1 0 0,1-3-416 0,-1-1-80 0,1-2 0 0,-2 0-16 16,-1-2-208-16,1-2-32 0,1-4-16 0,-2-3 0 15,-3-3-64-15,0-1-16 0,1-4 0 0,-1-3 0 16,-4-2-160-16,-1-8-16 0,0 0-16 0,0 0 0 15,0 0 32-15,0 0 16 0,-6 1 0 0,0-2 0 16,2-4-112-16,-1-4-32 0,-3-4 0 0,1-4 0 16,-1-3-192-16,1-3-208 0,1-3 32 0,-1-6 16 31,1-3-432-31,-1-4-96 0,1-1-16 0,-1-3 0 0,3-3-432 16,3 0-80-16,1 2-32 0,1 4 0 0,2 2 224 0,2 4 32 15,0 3 16-15,3 5 0 0,3 3 592 0,0 5 128 0,1 0 32 0,2 5 0 16,2 4 224-16,-2 2 0 0,-2 5 0 0,0 2 160 15,1 1 416-15,-1 6 96 0,-3 3 16 0,0 4 0 0,-1 5 384 16,-1 3 80-16,0 0 0 0,-3 3 16 0,-3-1-288 0,0 2-64 16,2-1-16-16,-3-1 0 0,-1-3-448 0,-1-1-96 15,1 1 0-15,-1-2-16 0,-1-1-416 0,-1-3-80 16,0-3 0-16,2-3-16 16,-1-2-1696-16,3-7-336 0,0 0-64 0,0 0-6672 15,0 0-1344-15</inkml:trace>
  <inkml:trace contextRef="#ctx0" brushRef="#br2" timeOffset="80546.28">14128 12080 2751 0,'7'7'256'0,"-1"2"-256"16,2 3 0-16,0 0 0 0,-1 2 4816 0,0 3 928 16,1 0 176-16,0 3 32 0,0-5-3440 0,-2 4-688 15,1 0-144-15,-1 1-16 0,-2-2-496 0,0 0-80 0,-1-2-32 0,-1-2 0 16,0-1-352-16,-1 0-64 0,-1-4 0 0,0-1-16 15,0-8-32-15,0 0 0 0,0 0 0 0,0 0 0 16,0 0 80-16,0 0 16 0,-4-8 0 0,2-1 0 16,-1-4-448-16,2-4-96 0,-1-2-16 0,2-3 0 15,0-2-128-15,2 1 0 0,-1-2 0 0,2 0 0 16,0 0-144-16,3 1 144 0,-1 0-192 0,1 2 192 16,1 1-176-16,1 2 176 0,-2 0-160 0,2 5 160 15,0 2-144-15,-2 3 144 0,0 0-128 0,0 2 128 16,1 4-128-16,-7 3 128 0,8 1-128 0,-2 3 128 0,1 1-192 15,-1 4 64-15,-1 3 0 0,2 2 0 0,-2 3 128 0,0 4-192 16,-1 1 192-16,1 2-192 0,1-1 192 0,-3 1 0 16,1-4 0-16,2 1 0 0,0 0 0 0,3-3 144 15,0-1 0-15,3 0 0 0,0-5-144 0,2 0-176 16,2-2 48-16,1-1 0 0,0-2 128 0,2-2 0 16,-2-1 0-16,-1-1 0 0,-2-3 240 0,-1 0-32 15,-1-6 0-15,-2 2 0 0,-2-2 176 0,0-1 16 16,-3-2 16-16,-1 1 0 0,-3-2 240 0,-1 0 48 15,-1-1 16-15,-1 2 0 0,-4-1-256 0,0 2-48 16,-2-3-16-16,-1 2 0 0,-3 1-208 0,-1 1-64 16,-1-1 0-16,-1 1 0 0,0-3-272 0,-1 1-64 15,2 0-16-15,1 1 0 16,2-3-1696-16,2 3-320 0,0 1-80 0,4-1-15488 0</inkml:trace>
  <inkml:trace contextRef="#ctx0" brushRef="#br2" timeOffset="82234.33">14843 12059 27295 0,'0'0'592'0,"0"0"128"0,-3 7 32 0,1 3 16 0,-1-1-608 0,2 1-160 16,-1 1 0-16,2 0 0 0,-1 0 816 0,1 0 128 15,0 3 16-15,0-1 16 0,0 0-304 0,-1-2-64 16,2 0-16-16,0-2 0 0,1 1-432 0,-1 1-160 16,0-5 0-16,-1-6 144 0,2 8-144 0,-2-8 0 15,0 0 0-15,0 0 128 0,0 0-272 0,0 0-64 0,0 0-16 0,6-4 0 16,1 0 16-16,-2-5 0 0,-1-1 0 0,-2-2 0 15,1-2 208-15,1-1 0 0,0 0-160 0,0-1 160 16,-2-2 0-16,1 2 0 0,1 2 0 0,0-1 0 16,0 4 0-16,2-2 288 0,-3 2-48 0,2 5-16 15,0-1 224-15,3 5 32 0,-1 0 16 0,0 4 0 16,1 2-240-16,-1 5-32 0,-2 2-16 0,1 4 0 16,-2 0 48-16,0 4 16 0,1-1 0 0,-1 0 0 15,0-1-272-15,2-1 160 0,-1-3-160 0,0-3 128 16,-1-1-128-16,1-1 160 0,0-3-160 0,-5-5 160 15,8 0-160-15,-8 0 0 0,8-2 0 0,-2-5 128 0,1 1-128 16,0-3 0-16,0-3 0 0,2-1 0 0,-1 1 0 16,0-2 0-16,-1-5-144 0,-1 1 144 0,1 0 0 0,0 0 0 15,0-2 0-15,0 3 0 0,-1-2 0 0,-1 3 0 16,0 2 0-16,-1 2 0 0,0 3 0 0,1 2 0 16,-5 7 0-16,0 0 0 0,0 0-224 0,6 5 64 15,-2 5 16-15,-2 3 0 0,1 0 16 0,-1 4 0 16,1 2 0-16,1-1 0 0,1 3 128 0,0-1 0 15,2-2-144-15,2-1 144 0,3-1 0 0,1-3 0 16,-1-2 0-16,2-1 0 0,0-4-256 0,2-1 64 16,0-1 0-16,0-4 16 0,1-4 176 0,0-2-192 15,-1-2 192-15,-2-1-192 0,-1 0 192 0,-2-4 0 16,-2 1 0-16,-1 0 0 0,-2-1 0 0,-2 1 0 16,-1 2 160-16,-1 0-160 0,-3 0 192 0,-2 3-64 15,-3-1-128-15,-1 0 192 0,0 3-32 0,-1 2-16 0,-1-1 0 0,1 3 0 16,-1 2 32-16,0 3 0 0,-2-2 0 0,3 3 0 15,3 1-176-15,1 3 0 0,0 2 0 0,3 1 0 16,1-1 0-16,1 2 0 0,2 0-192 0,3-1 192 16,2 1-192-16,3 0 192 0,0 0-160 0,2 0 160 15,2-5 0-15,0 0 0 0,2-2 0 0,0 0 0 16,-1-2 288-16,-2-2 48 0,-1 1 16 0,-2-3 0 16,-1 0 304-16,-2-3 64 0,-8 3 16 0,0 0 0 15,5-4-128-15,-5 4-32 0,3-6 0 0,-3-1 0 16,-1 1-336-16,-2-2-80 0,0-1-16 0,-1 0 0 15,-1-2-704-15,0-2-144 16,0-1-16-16,0-2-16 0,1-2-2352 0,1-2-480 16,-1-2-80-16</inkml:trace>
  <inkml:trace contextRef="#ctx0" brushRef="#br2" timeOffset="82390.66">15595 11623 4607 0,'0'0'400'0,"0"0"-400"15,0 0 0-15,8 0 0 0,1 2 5280 0,0 1 976 16,0 3 192-16,0 1 32 0,1 3-3552 0,-1 3-720 15,-2 1-144-15,3 3-16 0,1 2-832 0,-2 5-144 16,1 1-48-16,-1 2 0 0,-1-1-672 0,1 4-144 16,0 0-16-16,-1 1-16 0,-1 1-176 0,1-1 128 15,0 2-128-15,0-3 128 16,-3-2-3776-16,-1 0-752 0</inkml:trace>
  <inkml:trace contextRef="#ctx0" brushRef="#br2" timeOffset="82781.14">15675 11967 22111 0,'0'0'1968'0,"0"0"-1584"0,0 0-384 0,0-5 0 15,0 5 2944-15,4-6 512 0,-1-1 112 0,4 2 16 16,1 1-2384-16,1 0-480 0,0 2-80 0,4 2-32 16,4 1-416-16,1 0-64 0,0 2-128 0,2 1 176 15,2 0-176-15,3-2 0 0,1 1 0 0,-1 1 0 16,2-2 0-16,-1 2 0 0,0-3-128 0,0-1 128 15,-1-1-320-15,-3 1 0 0,-1-2 0 0,-1-2 0 16,-3-2-64-16,-3 0 0 0,-2-1 0 0,-2 1 0 0,-3-1 160 0,-3 2 32 16,-4 5 0-16,0-6 0 0,-3-5 192 0,-2 5 0 15,-4-2 0-15,-2 3 0 0,0-2 320 0,-2 2 48 16,-3-3 16-16,0 4 0 0,1 2 320 0,-1 0 80 16,0 2 16-16,3 3 0 0,0 2 112 0,3 3 32 15,1 1 0-15,2 7 0 0,3 2-176 0,3 4-16 16,1 4-16-16,3-1 0 0,2 2-80 0,4 2-16 15,3 0 0-15,3-3 0 0,4 0-272 0,3-1-64 16,2-5-16-16,5-1 0 0,1-6-288 0,4-3 0 16,1-3 0-16,4-5-144 15,4-3-2848-15,6-4-560 0</inkml:trace>
  <inkml:trace contextRef="#ctx0" brushRef="#br2" timeOffset="83407.46">17195 11917 14735 0,'0'0'1312'0,"-2"10"-1056"0,0 0-256 0,1 3 0 0,1 3 1904 0,1 4 320 0,-1-2 64 0,1 4 16 15,2 3-1168-15,-1 0-240 0,2-2-32 0,0 1-16 16,1-1-128-16,1-1-16 0,-1-2-16 0,-1-3 0 16,0-4-96-16,-2-3-16 0,1-1 0 0,-3-9 0 15,2 5 192-15,-2-5 48 0,0 0 0 0,0 0 0 16,0 0 80-16,0 0 32 0,0 0 0 0,-1-7 0 16,-1-2-144-16,-1-3-16 0,0-1-16 0,1 0 0 15,-1-6-144-15,2 1-32 0,0-3 0 0,1 1 0 16,0-1-320-16,1 0-80 0,1 0-16 0,1 3 0 15,1-3-160-15,1 5 0 0,2 2-160 0,0 2 160 16,1 2-448-16,0 3 0 16,1 2 0-16,2 4 0 0,-1-2-1664 0,3 6-320 0,1-2-64 15,2 4-12928-15</inkml:trace>
  <inkml:trace contextRef="#ctx0" brushRef="#br2" timeOffset="83563.62">17647 11977 21183 0,'0'0'944'0,"0"0"192"0,0 0-912 0,0 0-224 16,0 0 0-16,5 10 0 0,1 2 3008 0,0-2 544 16,2 4 112-16,0 0 32 0,1-1-2144 0,3 2-416 15,2 0-96-15,3 0-16 0,1 1-576 0,2-1-128 16,-1 1-32-16,2 0 0 0,1-2-288 0,-1-1 0 16,1 0 0-16,-1-1 0 15,0-2-896-15,-3 1-96 0,-1-3-16 0,-1-1-9952 0,-2 0-2000 16</inkml:trace>
  <inkml:trace contextRef="#ctx0" brushRef="#br2" timeOffset="83735.48">17986 11986 33455 0,'-17'2'1472'0,"8"2"320"0,-5 3-1424 0,-3 2-368 0,-4 3 0 0,-1 3 0 15,-2 5 1072-15,-2 1 144 0,-4 1 16 0,0 1 16 16,2 2-224-16,1-2-64 0,3 2 0 0,1-4 0 15,4 1-768-15,3-1-192 0,5-4 0 0,1 0 0 16,4-1-1936-16,6-2-432 0,5-1-96 0,4-1-13472 16</inkml:trace>
  <inkml:trace contextRef="#ctx0" brushRef="#br2" timeOffset="84110.43">18232 11934 34607 0,'0'0'1536'0,"-6"6"320"0,-1 3-1488 0,0 2-368 16,-1 3 0-16,1 4 0 0,1-1 592 0,-1 5 48 15,-1 2 16-15,3 1 0 0,3-1-80 0,0 0-32 16,2-1 0-16,2-3 0 0,2-2-416 0,-1-2-128 16,3-3 0-16,-1 0 0 0,1-5 0 0,1-1 0 15,-2 0 0-15,-5-7 0 0,8 0 0 0,-8 0 0 0,6-5 0 16,1-3 0-16,-1 0 0 0,1-2 0 0,0-3-192 0,-1-2 192 15,1-4-160-15,0-1 160 0,3-2-160 0,0 0 160 16,-1 1-128-16,1-1 128 0,2 0 0 0,1-1-144 16,-1 0 144-16,1 1 0 0,0 1 0 0,0 3 128 15,0 2 512-15,0 6 96 0,0-1 32 0,0 7 0 16,-1 3-128-16,0 4-32 0,-2 3 0 0,1 3 0 16,-2 6 32-16,0 4 0 0,-1 2 0 0,-1 4 0 15,1 2-80-15,-1-1-16 0,-1 2 0 0,2 0 0 16,0 0-352-16,0-2-64 0,0-3 0 0,1-3-128 15,1-1 0-15,1 0 0 0,-1-2-160 0,2-2 160 16,0-2-2832-16,-1 0-448 0,1-4-96 16</inkml:trace>
  <inkml:trace contextRef="#ctx0" brushRef="#br2" timeOffset="84235.48">19032 12194 39743 0,'-12'8'1760'0,"12"-8"352"0,-5 7-1680 0,1-1-432 16,4-6 0-16,-1 9 0 16,1-2-656-16,0-7-224 0,6 8-32 0</inkml:trace>
  <inkml:trace contextRef="#ctx0" brushRef="#br2" timeOffset="94810.04">20780 11443 11967 0,'0'0'1072'0,"-4"13"-864"0,-5-10-208 0,1 0 0 16,3 0 3232-16,0 1 608 0,-1-1 112 0,6-3 16 15,0 0-2048-15,0 0-432 0,0 0-80 0,0 0 0 16,0 0-208-16,0 0-48 0,0 0 0 0,10-3 0 16,0 2-448-16,3-2-80 0,0-2-32 0,4-1 0 15,3-2-112-15,2-1-32 0,4-3 0 0,0-1 0 16,0 0-112-16,1-1-16 0,2-2-16 0,0-1 0 16,-1 0-176-16,1 1-128 0,0 0 144 0,-2 0-144 15,-2-1 0-15,1 0 128 0,0 0-128 0,-2 1 0 16,-1-1 0-16,-1 2 0 0,0-2 128 0,-2 0-128 0,-2 0 0 15,-1 1 0-15,-1 2 128 0,-1 1-128 0,0-4 0 0,-2 1 144 16,-2 2-144-16,1 0 128 0,0 2-128 0,-3-1 0 16,0 2 144-16,-1 1-144 0,0 1 0 0,0 0 128 15,-2 1-128-15,1 1 0 0,-2 2 176 0,1 3-48 16,-6 2 0-16,7-3 0 0,-1 0-128 0,2 1 192 16,0 0-192-16,0 2 192 0,1 2-64 0,0 0 0 15,2 1 0-15,0 1 0 0,1 1 64 0,1 2 0 16,1-1 0-16,3 2 0 0,2 2 80 0,0 0 32 15,-1 1 0-15,2 2 0 0,1 0-304 0,1 0 160 16,2 0-160-16,0-1 128 0,1 1 80 0,1-1 16 16,0 1 0-16,2-1 0 0,-1-1-80 0,0-3-16 15,1 0 0-15,-1-1 0 0,2 0-128 0,-3-4 0 16,-3 1 0-16,1-4 128 0,-1 1-128 0,-2 1 0 0,0-2-192 0,-1 0 192 31,-4-2-2304-31,-1 2-320 0,-2 0-80 0</inkml:trace>
  <inkml:trace contextRef="#ctx0" brushRef="#br2" timeOffset="95404.86">20754 11498 12543 0,'0'0'560'0,"0"0"112"0,0 0-544 0,-1-6-128 0,1 6 0 0,0-10 0 15,0 4 1600-15,0 6 272 0,2-7 64 0,2 1 16 16,-4 6-288-16,4-5-64 0,-4 5-16 0,5-4 0 15,-5 4-48-15,7 0 0 0,-1 1 0 0,1 3 0 16,-7-4 16-16,5 10 0 16,0 1 0-16,3 2 0 0,-1 2-624 0,-1 5-128 0,-1 0-32 0,2 4 0 15,1 5-176-15,-1 1-32 0,1 3-16 0,1 1 0 16,-1 1-144-16,0 0-16 0,-1 0-16 0,0-2 0 16,1 1-80-16,-1-4-16 0,-1 0 0 0,1 0 0 15,-2-3-80-15,0-1 0 0,0 0-16 0,-1 1 0 0,2-3-176 0,-3 1 0 16,1-4 0-16,0-2 128 0,0-1-128 0,-1-1 128 15,-1-2-128-15,1-1 128 0,-2-2-128 0,1-2 0 16,-1-2 0-16,-1-8 0 16,0 0-1088-16,0 0-240 0,1 7-48 0,-1-7-16 15,0 0-1440-15,0 0-304 0,0 0-48 0</inkml:trace>
  <inkml:trace contextRef="#ctx0" brushRef="#br2" timeOffset="96375.27">21009 12209 24351 0,'0'0'1088'0,"0"0"208"15,0 0-1040-15,0 0-256 0,0 0 0 0,0 0 0 0,0 0 1648 0,0 0 272 16,0 0 48-16,11 1 16 0,-2-1-368 0,1 1-64 16,1 1-16-16,-1-1 0 0,1 0-256 0,2 2-48 15,0-2-16-15,1 4 0 0,3-3-128 0,1 3-48 16,-1-3 0-16,3 2 0 0,1 1-832 0,0 1-208 15,2 0 0-15,2 1 0 0,1-1 304 0,3 1 16 16,0 1 0-16,1-2 0 0,3 1-192 0,-2-2-128 16,1 1 144-16,-2 0-144 0,-3-1 0 0,-1-1 128 15,-1 1-128-15,-2 0 0 0,-1 0 0 0,-1 2 144 16,-2 1-144-16,-1-2 128 0,-1-3 0 0,-2 1-128 16,0 1 192-16,-2 0-64 0,-1 0 0 0,-1-1 0 15,0-1 0-15,-1 1 0 0,-2-2-128 0,1 1 0 16,-2-2 144-16,-7-1-144 0,0 0 0 0,0 0 0 0,7 2 0 0,-7-2 128 15,0 0-272-15,7 1-48 0,-7-1-16 0,0 0 0 32,0 0-560-32,0 0-96 0,0 0-32 0,0 0 0 15,0 0-320-15,0 0-80 0,0 0-16 0,0 0 0 16,0 0-16-16,6 3 0 0,-6-3 0 0,0 0 0 16,0 0-208-16,0 0-64 0,0 0 0 0,0 0 0 15,0 0 576-15,8 1 96 0,-8-1 32 0,0 0 0 0,0 0 640 0,0 0 128 0,7 2 128 0,-7-2-192 16,0 0 656-16,0 0 128 0,0 0 32 0,0 0 0 15,0 0 464-15,0 0 80 0,0 0 32 0,0 0 0 16,0 0-112-16,0 0-32 0,0 0 0 0,8 2 0 16,-8-2-32-16,7 0-16 0,1 0 0 0,0 0 0 15,-1-2 16-15,0 0 16 0,3-2 0 0,0 0 0 0,2-1-144 16,-1 0-16-16,3-3-16 0,-1-3 0 0,-2 1-208 0,4-3-32 16,0 0-16-16,1 0 0 0,1-3-160 0,2 2-16 15,0-3-16-15,-1 1 0 0,-1 2-224 0,0 0-32 16,-2-1-16-16,2 2 0 0,0 3-144 0,0-3 0 15,-1 2 0-15,-2 2 128 0,-2 0-128 0,0 1 0 16,-2 0 0-16,1 1 0 0,-1-1 0 0,0-1 0 16,0 2 0-16,-1 2 0 0,0 0 0 0,-1-1 0 15,-1 3 0-15,1-1 0 0,-1 0 0 0,-2 1 0 16,-5 3 0-16,7-3 0 0,-7 3 0 0,0 0 0 16,6-1 0-16,-6 1 0 0,0 0 0 0,0 0 0 15,0 0 0-15,8 0 0 0,-8 0 0 0,6 1 0 16,-6-1 0-16,0 0 0 0,0 0-128 0,8 3 128 0,-8-3 0 0,0 0 0 15,0 0 0-15,0 0 0 0,0 0 0 0,0 0 0 16,0 0 0-16,0 0 0 0,0 0 0 0,0 0 0 16,3-8 0-16,-1-1 192 0,0-1-192 0,-2-3 192 15,0-2 64-15,0 0 32 0,0-5 0 0,0-1 0 16,-2-1 80-16,0-1 16 0,-1-6 0 0,-1-1 0 16,-1-3-48-16,0-2 0 0,1-3 0 0,-1 1 0 15,0-6-80-15,-1 1-32 0,1-1 0 0,0 1 0 16,0 0-224-16,-1 6 0 0,1 2 0 0,-1 4 0 15,1 0 0-15,-1 3 0 0,1 2 0 0,1 4-160 16,0 1-176-16,0 2-48 0,0 4 0 0,3 2 0 16,0 2-1568-16,1 2-320 15,0-1-64-15,0 4-12064 0,1-1-2432 0</inkml:trace>
  <inkml:trace contextRef="#ctx0" brushRef="#br2" timeOffset="98234.52">22245 11276 11967 0,'0'-2'1072'0,"0"2"-864"0,0 0-208 0,0 0 0 0,0 0 2112 0,0 0 368 15,0 0 80-15,0 0 0 0,0 0-1136 0,0 0-224 16,0 0-48-16,21-24-16 0,-21 24 0 0,0 0 0 15,0 0 0-15,0 0 0 0,0 0 272 0,1-6 64 16,-1 6 16-16,4-4 0 0,-4 4-256 0,3-7-48 16,-3 7-16-16,4-5 0 0,0 0-48 0,1 1-16 0,0 1 0 15,2-2 0-15,-1 1-272 0,5 0-64 0,0-2-16 0,2 1 0 16,2-1-80-16,0 0-16 0,4-1 0 0,0-3 0 16,2-2-176-16,1 1-32 0,2-5-16 0,-1 0 0 15,2-1-240-15,1-1-32 0,1 0-16 0,1 0 0 16,-2-1-144-16,-7 6 0 0,1-1 0 0,1 1 128 15,1 1-128-15,-1 2-256 0,-3-1 64 0,-1 2 16 32,0-1-1568-32,3-3-320 0,-2 0-64 0,-2 2-11280 0,-2 3-2256 0</inkml:trace>
  <inkml:trace contextRef="#ctx0" brushRef="#br2" timeOffset="98814.44">23280 10707 20271 0,'0'0'1792'0,"2"9"-1424"16,0 4-368-16,0 0 0 0,-1 0 1568 0,0 1 240 16,1 1 48-16,-1 0 16 0,-1 2-624 0,1 3-128 15,2 2-32-15,-2-1 0 0,0-2-624 0,-1 1-128 16,-1-1-16-16,1 0-16 0,-2-1 144 0,-1-2 16 15,0-3 16-15,1-2 0 0,0-1 224 0,0-3 32 16,-1 0 16-16,3-7 0 0,0 0-176 0,0 0-16 16,0 0-16-16,0 0 0 0,-5-12-96 0,4-2-32 15,-2-3 0-15,2 0 0 0,-1-4-416 0,2 0 0 0,0-5 0 0,0 1 0 16,2-2 0-16,0 0 0 0,1-2 0 0,1-1 0 16,1-1 0-16,0 1 0 0,1 0 0 0,-1 2 0 15,-1 5 0-15,2-1 128 0,1 5-128 0,1 2 128 16,-5 1-128-16,3 3 0 0,-2 3 0 0,-2 2 0 15,1 1 0-15,-3 7 0 0,0 0 0 0,0 0 0 16,0 0 0-16,6 11 0 0,1 2 0 0,-2 2 128 16,-1 4-128-16,1 2-192 0,0 2 32 0,1 3 16 15,0 2 144-15,2 0 0 0,0 0 0 0,1-2 0 16,1-2 0-16,1 1-128 0,-1 0 128 0,2-2 0 16,1-3 0-16,-1-3 0 0,-2-3 0 0,2-1 0 15,2-4 176-15,-1-1 112 16,-1 1 32-16,1-5 0 0,0-1 416 0,0-2 96 0,-3-3 0 0,1-2 16 0,-1-2-80 0,1-1-32 15,-1-4 0-15,1 1 0 0,-1-5-64 0,2-1-16 16,-4-3 0-16,-1 0 0 0,0-2-176 0,-2-3-32 16,-2 0-16-16,-1-1 0 0,0 0-192 0,-2 0-48 15,-2-3 0-15,0 2 0 0,-2 1-192 0,0 0 0 16,-1 4 0-16,-2 2 0 16,-1-1-848-16,2 3-224 0,-1 3-32 0,1-1-13328 15,-2 5-2656-15</inkml:trace>
  <inkml:trace contextRef="#ctx0" brushRef="#br2" timeOffset="99752.2">23717 11194 24879 0,'12'11'2208'0,"-9"0"-1760"0,-1 1-448 0,2 4 0 16,0 3 2560-16,3 2 416 0,0 0 96 0,2 1 0 15,1 2-1488-15,1 1-304 0,4-2-64 0,-1 3-16 16,0-1-784-16,-1 0-160 0,0-1-16 0,2 0-16 15,-2-3-224-15,0 0 0 0,0-4 0 0,1-1 0 32,1-3-832-32,-2-1-272 0,-2-1-48 0,1-4-16 0,0-3-1984 0,-2-1-400 0,-1-3-80 15</inkml:trace>
  <inkml:trace contextRef="#ctx0" brushRef="#br2" timeOffset="99986.55">23934 11067 24879 0,'0'0'2208'16,"0"0"-1760"-16,1 9-448 0,0 2 0 0,1 2 2816 0,1-1 496 16,3 3 80-16,2 1 32 0,1 4-1920 0,2 2-384 15,1 4-80-15,2-1-16 0,2-2-640 0,0 1-128 16,1-1-16-16,1 1-16 0,1-2-224 0,0-1 0 15,-2-3 0-15,2 0 0 16,-1-1-1248-16,2-1-240 0,-2-2-48 0,-1-1-9872 16,-2 0-1968-16</inkml:trace>
  <inkml:trace contextRef="#ctx0" brushRef="#br2" timeOffset="100441.13">24406 12068 31551 0,'0'0'1408'0,"0"0"272"0,0 0-1344 0,0 0-336 16,-2-8 0-16,0-1 0 15,-2 0 1728-15,0 0 256 0,-1-1 64 0,-2 1 16 0,1 2-944 0,-1 0-192 16,1 2-32-16,-1 0-16 0,-2 1-368 0,0 0-80 16,0 2-16-16,2 2 0 0,-2 0 112 0,1 3 32 15,3 2 0-15,0 3 0 0,0 0-96 0,1 2-16 16,0 5 0-16,1-2 0 0,3 2-112 0,1 2-16 15,2 2-16-15,2-1 0 0,2 0-112 0,2 0 0 0,1 1-16 16,3-1 0-16,3-1-176 0,0 0 0 0,-1-4 0 0,2-4 128 16,0-1-128-16,1-3 0 0,1-2 144 0,-2-3-144 15,-2-3 0-15,1-1 0 0,-2-3 0 0,1 0-128 32,-1-1-400-32,-1-1-80 0,-1-2-16 0,-2 2 0 15,1 1-1296-15,-1-1-256 0,0 0-48 0,0 0-16 16,-1-1-1520-16,0 2-304 0</inkml:trace>
  <inkml:trace contextRef="#ctx0" brushRef="#br2" timeOffset="100784.77">24664 12490 24879 0,'0'0'2208'0,"0"0"-1760"0,0 0-448 0,0 9 0 0,-2-2 2784 0,4-1 480 0,0 0 80 0,2 0 32 15,1 1-1648-15,2 0-320 0,2 4-64 0,0-2 0 16,2 1-640-16,0 2-128 0,2 2-32 0,0 1 0 16,1-1-352-16,-1 2-64 0,1 1 0 0,-1 0-128 15,0 0 0-15,0 1 0 0,-1-1 0 0,-1 2 0 32,1-2-1776-32,0 0-304 0,-2-1-64 0,1-3-9600 0,-1-3-1920 0</inkml:trace>
  <inkml:trace contextRef="#ctx0" brushRef="#br2" timeOffset="101003.61">24878 12396 27647 0,'0'0'2448'0,"0"0"-1952"16,-3 7-496-16,3-7 0 0,0 8 3328 0,1 1 560 15,2-3 112-15,1 1 32 0,1 1-2384 0,1 1-480 16,2 1-80-16,1 2-32 0,2 1-720 0,1 1-144 15,1 1-16-15,0 0-16 0,0 2-160 0,1 0 0 16,0 1 0-16,1 1 0 16,-1-1-896-16,0 0-192 0,1 0-64 0,-1 2 0 15,-1 1-1408-15,0-2-304 0,-1 5-48 0</inkml:trace>
  <inkml:trace contextRef="#ctx0" brushRef="#br2" timeOffset="101612.89">25353 13310 20271 0,'0'0'896'0,"0"0"192"0,-2-6-880 0,-2 1-208 0,0 1 0 0,4 4 0 16,0 0 4016-16,0 0 752 0,0 0 160 0,0 0 16 15,0 0-3296-15,0 0-672 0,0 0-128 0,0 0-16 16,0 0-336-16,1 7-64 0,3 4-16 0,-1 1 0 16,-1 2-112-16,1 2-32 0,0-1 0 0,-2 3 0 15,0 2-96-15,1 0-32 0,-1-1 0 0,0-2 0 16,-1 0-144-16,0 0 0 0,0-1 0 0,0-3 128 16,0-3-128-16,0-1-176 0,1-1 48 0,-1-8 0 15,0 0-432-15,0 0-80 0,0 0 0 0,0 0-16 16,0-10-16-16,0-3 0 0,-1-4 0 0,0-3 0 0,0 1 448 0,-2-2 96 15,0-2 128-15,1 0-208 0,-1-2 208 0,0 0 256 16,0 1-48-16,-1 0-16 0,1 2 496 0,2 1 80 16,-1 2 32-16,2 2 0 0,0 1-208 0,2 3-32 15,0 3-16-15,1 3 0 0,-3 7-144 0,0 0-16 16,0 0-16-16,0 0 0 0,6 4-32 0,2 4 0 16,0 4 0-16,0 3 0 0,1 6-208 0,0 1-128 15,2 6 160-15,-1-2-160 0,0 0 0 0,1 1-192 16,-1-2 16-16,2 0 0 0,-1-2 16 0,-1-3 0 15,0-1 0-15,-1-2 0 0,-1-2 160 0,1-4 0 16,1-3 0-16,0-1-128 0,-1-1 128 0,0-5 0 0,0-1 0 16,1-1 0-16,-3-4 0 0,1-3 0 0,0-2-144 0,0-3 144 15,-2-2 496-15,0 0 160 0,-4-8 48 0,2 3 0 16,0-6-160-16,-3-1-32 0,-2 0 0 0,1-2 0 16,-1 1-64-16,1-1 0 0,-4 0-16 0,1 1 0 15,1-2-304-15,-2 1-128 0,-2-1 0 0,1 1 128 31,0 2-832-31,1 1-192 0,0 0-16 0,-1 0-13792 0,1 1-2752 0</inkml:trace>
  <inkml:trace contextRef="#ctx0" brushRef="#br2" timeOffset="114504.02">26259 13494 13823 0,'0'0'1216'0,"0"0"-960"0,0 0-256 0,0 0 0 16,0 0 2272-16,0 0 416 0,0 0 64 0,0 0 32 0,0 0-608 0,0 0-128 15,14 12-32-15,-7-11 0 0,2-1-624 0,3 3-128 16,0 1-32-16,1-2 0 0,1 2-64 0,3 3-16 16,4-2 0-16,-1 3 0 0,-1-3-192 0,2 1-64 15,1 1 0-15,2-1 0 0,0 1-224 0,0-2-48 16,-2-4-16-16,2 5 0 0,2 0-96 0,1 2 0 16,-1 1-16-16,3-2 0 0,2-1-304 0,2 2-48 15,-1-1-16-15,-2 2 0 0,-2-3-128 0,-1-1 0 16,2 2 144-16,-1-1-144 0,0 1 0 0,-2-2 0 15,-1-1 0-15,-2 0 128 0,-1-3-128 0,-2-1 0 16,-3-1 0-16,5 0 0 16,-3 1-1616-16,-2-3-240 0,-1-1-64 0,-6-1-10992 15,2-3-2192-15</inkml:trace>
  <inkml:trace contextRef="#ctx0" brushRef="#br2" timeOffset="114974.04">27253 13651 4607 0,'0'0'400'0,"-9"3"-400"16,0 4 0-16,1-3 0 0,8-4 3712 0,0 0 640 16,0 0 144-16,-9 2 32 0,9-2-2272 0,0 0-448 15,0 0-80-15,0 0-32 0,0 0-96 0,0 0-32 16,0 0 0-16,0 0 0 0,0 0-128 0,0 0-32 15,0 0 0-15,6-7 0 0,2-1-128 0,1 0-48 16,2 3 0-16,0-4 0 0,2-3-208 0,2 0-32 0,2-1-16 0,1-4 0 16,3-1-224-16,0-2-48 0,-1-2-16 0,4 0 0 15,-1 1-256-15,1 3-48 0,-3 0-16 0,1-2 0 16,-4 1-368-16,0-2 0 0,1 1 0 0,-1 2 0 31,-1 4-352-31,-1-3-144 0,-1 4-16 0,1 0-16 16,-2 0-1904-16,-2 3-368 0,-12 10-80 0,8-6-9472 0,-8 6-1888 0</inkml:trace>
  <inkml:trace contextRef="#ctx0" brushRef="#br2" timeOffset="115366.08">27192 13692 22399 0,'0'0'992'0,"0"0"208"0,0 0-960 0,0 0-240 0,0 0 0 0,-2 9 0 16,1 0 1568-16,0 3 272 0,-1-1 48 0,1 3 16 16,-1 2-256-16,0 2-48 0,0 3-16 0,-1-2 0 15,0 5-416-15,2-6-80 0,-2 3 0 0,1 1-16 16,-1 2-256-16,1 0-48 0,-1 6-16 0,0-5 0 16,1 0-272-16,-1-2-48 0,2 2-16 0,0 0 0 31,-1-4-208-31,0 1-32 0,-1-3-16 0,3 0 0 0,0-2-336 0,0-3-64 0,0 0-16 0,1-2 0 15,1-3-2752-15,-1 0-576 16,0-2-96-16</inkml:trace>
  <inkml:trace contextRef="#ctx0" brushRef="#br2" timeOffset="115740.92">27189 14236 11967 0,'0'0'1072'0,"0"0"-864"16,0 0-208-16,0 0 0 0,0 0 2496 0,0 0 448 15,-5 4 80-15,5-4 32 0,0 0-1008 0,0 0-208 16,0 0-48-16,-3 6 0 0,3 1-320 0,2-1-80 0,-2-6-16 0,5 7 0 15,1 1-160-15,2 0-48 0,1 1 0 0,0-2 0 16,2 1-80-16,2 1-32 0,1-1 0 0,2 1 0 16,1 0-272-16,1 2-48 0,2-3-16 0,0 0 0 15,4-1-96-15,-1 1-32 0,1-1 0 0,-1-1 0 16,1-1-256-16,-1 1-48 0,1-1-16 0,-1 1 0 16,2-2-272-16,0 0 0 0,2 1 128 0,8 1-128 15,-3-1 0-15,-4-1 0 0,-2 0 0 0,0 1 0 16,-3-2 0-16,-3-2 0 0,0-1 0 0,-1 2 0 31,1 1-384-31,0 1-48 0,-3-4 0 0,-1 0 0 0,1 0-2064 16,2 0-400-16,-1-4-96 0</inkml:trace>
  <inkml:trace contextRef="#ctx0" brushRef="#br2" timeOffset="116272.11">28082 14501 20207 0,'0'0'896'0,"0"0"192"0,0 0-880 0,0 0-208 0,0 0 0 0,0 0 0 16,0 0 1472-16,0 0 256 0,0 0 64 0,0 0 0 16,0 0-496-16,0 0-80 0,0 0-32 0,0 0 0 15,0 0-240-15,0 0-48 0,4-10-16 0,1 1 0 16,2 0-112-16,-1 1 0 0,1-1-16 0,2 0 0 16,0-1-32-16,3-2 0 0,1-4 0 0,1 1 0 15,2-1 176-15,-1 0 48 0,1-1 0 0,0-1 0 16,-1 0-384-16,1 1-80 0,-3 0-16 0,1-1 0 0,-1 2-128 15,2 0-16-15,-2 1-16 0,0 2 0 0,-3 2-304 0,1 1 0 16,-1-1 0-16,2 2 0 16,0-1-1440-16,-1 3-352 0,-2 1-64 0,-1-1-10512 15,1-2-2112-15</inkml:trace>
  <inkml:trace contextRef="#ctx0" brushRef="#br2" timeOffset="116834.56">27707 13295 16575 0,'0'0'1472'0,"0"0"-1168"16,0 0-304-16,0 0 0 0,2 11 2784 0,2 1 496 16,0 1 112-16,1-2 0 0,2 2-1024 0,2-3-192 0,3 0-64 0,2 2 0 15,2 0-768-15,2 0-176 0,3-5-16 0,1 3-16 16,3 0-496-16,-1 0-80 0,1 0-32 0,3 0 0 16,2-3-320-16,-2 2-64 0,0-3-16 0,-2 3 0 15,0-2-384-15,0 1-96 0,-4-2-16 0,3 1 0 31,1-1-2192-31,-4 3-448 0,-4-1-96 0,1 0-16 0</inkml:trace>
  <inkml:trace contextRef="#ctx0" brushRef="#br2" timeOffset="117272.01">28249 13523 23199 0,'0'0'1024'0,"0"0"224"0,0 11-992 0,0 1-256 0,0-12 0 0,3 17 0 16,-1-1 1360-16,3 2 240 0,-1 0 32 0,2 3 16 15,-1 1-112-15,4 0 0 0,1 2-16 0,1 1 0 16,-1 0-432-16,1-1-96 0,-2-3-16 0,1 3 0 15,1-1-160-15,-4-5-48 0,0 3 0 0,1 1 0 16,2-1-448-16,-1 1-112 0,0-1-16 0,1 0 0 16,-1-3-192-16,1 1 0 0,1-2-144 0,3 5 144 31,-2-3-2432-31,-1-4-384 0,4-2-64 0</inkml:trace>
  <inkml:trace contextRef="#ctx0" brushRef="#br2" timeOffset="117943.87">27913 14425 18367 0,'0'0'816'0,"0"0"160"0,0 0-784 0,0 0-192 15,0 0 0-15,0 0 0 0,0 0 1728 0,0 0 320 16,0 0 48-16,0 0 16 0,0 0-288 0,0 0-48 16,0 0-16-16,0 0 0 0,0 0-656 0,9 3-128 15,1 0-16-15,-1 0-16 0,-2 1-480 0,2 1-80 16,1 0-32-16,1 2 0 0,-2-1-224 0,1-2-128 0,3 2 128 0,2-3-128 16,-4 1-192-16,2-1-96 0,1 0-32 0,2-1-15888 15</inkml:trace>
  <inkml:trace contextRef="#ctx0" brushRef="#br2" timeOffset="122279.84">17321 15188 19343 0,'0'-4'1728'0,"0"4"-1392"0,0 0-336 0,0 0 0 0,20-11 1040 0,-20 11 144 15,0 0 32-15,6 9 0 0,-1 3-368 0,2 2-64 16,2 3-16-16,0 4 0 0,0 4 384 0,-1 4 64 0,-1 2 0 0,-1 4 16 15,1-1-400-15,1 3-64 0,-2-2-32 0,-1 0 0 16,1 0-192-16,-3-1-32 0,3-1-16 0,-4-1 0 16,0 0 0-16,-2-2 0 0,-2-2 0 0,1-2 0 15,0-4-80-15,-2-1-16 0,0-6 0 0,1-2 0 16,-1-2-176-16,-1-1-32 0,2-4-16 0,2-6 0 16,0 0 0-16,0 0 0 0,0 0 0 0,-7-5 0 15,-1-4-48-15,2-2 0 0,1-6 0 0,-1-1 0 16,0-5-384-16,1-5-64 0,1-2-32 0,1-5 0 15,1-3-176-15,0-2-48 16,2-4 0-16,2-1 0 0,0 1-240 0,1 0-48 16,1 2-16-16,1 3 0 0,0 4 544 0,0 1 96 0,2 1 32 0,1 6 0 15,2 3 208-15,2 5-144 0,1 0 144 0,0 5-128 16,3 4 336-16,0 3 80 0,1 3 16 0,0 4 0 0,2 4 32 0,-1 0 16 16,0 5 0-16,-2 2 0 0,-2 2-16 0,-1 1 0 15,-2 4 0-15,-4 2 0 0,0 1 304 0,-3 5 48 16,-3 1 16-16,-3 2 0 0,-5 1-80 0,-2 1-16 15,-2 2 0-15,0-1 0 0,-2-3-128 0,0 0-32 16,-2-3 0-16,1 0 0 0,-2-3-256 0,1-1-48 16,0-1-16-16,1-1 0 0,1-6-128 0,1 0-272 15,2 1 64-15,1-6 16 16,0 0-2160-16,2-1-416 0,2-3-96 0,5-5-13136 0</inkml:trace>
  <inkml:trace contextRef="#ctx0" brushRef="#br2" timeOffset="122576.76">18056 15317 33631 0,'0'0'1488'0,"-2"-8"304"0,-1 3-1424 0,3 5-368 0,-2-7 0 0,2 7 0 16,-7-4 1136-16,-1 0 144 0,-2 3 48 0,-2 1 0 15,-1 3 144-15,0 2 48 0,0 3 0 0,-3 2 0 16,-2 2-512-16,3 2-112 0,-2 2 0 0,1 3-16 15,2 3-336-15,1 2-64 0,1 1-16 0,4-1 0 16,0 1-208-16,3-1-32 0,1-1-16 0,4 3 0 16,0-2-208-16,3-1 0 0,2 1 128 0,4-2-128 15,0-1 0-15,4 0 0 0,4-1 0 0,1-1 0 16,1-4-256-16,0-2 64 0,1-2 16 0,2-2 0 16,1-3-1280-16,1 0-256 0,2-4-48 0,-1-2-16 15,-1-1-1616-15,2-2-320 0,-1-3-64 0</inkml:trace>
  <inkml:trace contextRef="#ctx0" brushRef="#br2" timeOffset="122811.19">18510 15257 12895 0,'-13'2'576'0,"7"1"112"0,-5 0-560 0,1 0-128 15,-2 3 0-15,-1 0 0 0,-1 1 5936 0,-1 2 1152 16,1 1 224-16,0 2 48 0,-1 1-4352 0,2 4-896 15,0 3-160-15,1 2-32 0,2 4-944 0,1 4-176 0,0 0-32 0,4 1-16 16,3-1-240-16,4 1-64 0,3-3 0 0,4 0 0 16,3-3-224-16,2-3-48 0,3-1-16 0,4-1 0 15,5-3-160-15,4-2 0 0,1-2 0 0,4-2 0 16,3-3 0-16,1-3-256 0,2-1 48 0,0-2-14864 16,4 0-2976-16</inkml:trace>
  <inkml:trace contextRef="#ctx0" brushRef="#br1" timeOffset="144677.51">20445 15399 22111 0,'0'0'1968'0,"0"0"-1584"0,0 0-384 0,12-11 0 16,-14 32 3216-16,1-1 560 0,0 3 128 0,-1 3 0 16,1 3-2720-16,1 1-544 0,1 1-128 0,1 3 0 0,2 1-384 0,-2 1-128 15,2-1 0-15,0-1 144 16,0 0-464-16,1-2-112 0,0-3-16 0,2-4 0 16,-1-5-2944-16,1-1-608 0</inkml:trace>
  <inkml:trace contextRef="#ctx0" brushRef="#br1" timeOffset="144866.17">20653 15330 23951 0,'0'0'1056'0,"0"0"224"0,3-6-1024 0,-3 6-256 16,0 0 0-16,0 0 0 0,0 0 2864 0,8 3 512 0,0 1 96 0,0 4 32 16,-1 2-2016-16,1 5-400 0,0 2-64 0,0 5-32 31,0 4-624-31,-1 2-128 0,0 4-32 0,0 0 0 0,-2 5-208 0,0 1 0 0,0 1 0 0,-1 1 0 31,-1 2-1232-31,-1 1-304 0,1 0-48 0,0-1-16 31,-3-2-1824-31,0-2-368 0,-6 28-80 0,0-23-16 0</inkml:trace>
  <inkml:trace contextRef="#ctx0" brushRef="#br1" timeOffset="145038.04">20590 15903 16575 0,'-10'-17'736'0,"7"11"160"0,-1-5-720 0,0 1-176 0,1 0 0 0,2 0 0 0,0 1 4112 0,2 0 800 15,0 0 144-15,2 1 48 0,1 0-3952 0,1 3-800 16,1-3-160-16,2 3-16 0,1 1-416 0,0 0-80 16,1 2 0-16,0 0-16 15,0 1-2544-15,1 1-496 0,10 0-96 0,-4 3-32 0</inkml:trace>
  <inkml:trace contextRef="#ctx0" brushRef="#br1" timeOffset="145303.51">20853 15834 7359 0,'0'0'656'0,"0"0"-528"32,0 0-128-32,6 5 0 0,1 1 5184 0,1-1 1024 0,0-1 192 0,1-2 32 0,1 1-3808 0,2-3-752 15,1-1-144-15,0-1-48 0,1 1-752 0,3 0-160 0,-1-1-16 16,-2 2-16-16,-2-1-432 0,-2 1-96 0,0 1-16 0,-3 1 0 31,0 0-64-31,-7-2-128 0,6 6 176 0,-3 1-176 0,-2 4 320 0,-2 1-32 0,-2 2-16 0,1 3 0 16,-1-1 32-16,-2 4 0 0,-2 0 0 0,2 1 0 15,0 0 368-15,1 0 80 0,2-1 16 0,2-1 0 16,0 0-192-16,1 1-48 0,3-5 0 0,1-2 0 31,0-1-320-31,3-3-64 0,1 0-16 0,0-2 0 0,2-3-128 0,0 0-144 0,2-2 144 0,2-2-208 16,-1-2-1168 0,2-2-224-16,-2-3-64 0,0-2 0 0,1-1-704 0,-1-2-160 15,0-2-32-15,0-2-8080 0,-3 0-1632 0</inkml:trace>
  <inkml:trace contextRef="#ctx0" brushRef="#br1" timeOffset="145774.21">21351 15721 5519 0,'6'-16'496'0,"-6"16"-496"0,2-6 0 0,-1 0 0 0,-1 6 5536 0,0 0 1008 15,0 0 208-15,0 0 32 0,0 0-4080 0,0 0-816 16,0 0-160-16,1 12-48 0,-1 4-288 0,0 3-64 16,-2 5-16-16,-1 2 0 0,1 4-384 0,-2 0-80 15,-2 0-16-15,1 0 0 0,1-1-256 0,0-1-48 16,2-2-16-16,-1-2 0 0,1-5-256 0,0-2-48 31,4-4-16-31,-2-4 0 0,0-1-64 0,0-8-128 16,0 0 176-16,0 0-176 0,0 0 128 0,7-6-128 0,1-5 0 0,1-3 0 15,2-4 160-15,-2-3-160 0,0-3 128 0,0-3-128 16,0-2 0-16,-1-1-192 0,0-5 0 0,0-1 16 16,-2-2 176-16,1 1-208 0,-3-3 80 0,0 1 128 15,0 0-224-15,-2 2 80 0,1 5 16 0,-1 3 0 16,0 7-64-16,0 1 0 0,0 7 0 0,0 6 0 15,-2 8-48-15,0 0-16 0,0 0 0 0,1 13 0 32,1 8-144-32,-1 5-48 0,-1 6 0 0,3 2 0 0,-1 3 448 0,4 2-128 0,-1 1 128 0,1 1 0 15,2 0 0-15,3-2 0 0,0 2 0 0,4-7 0 16,-2-2 0-16,1-3 192 0,0-5 0 0,-1-4-16 16,2-3 160-16,-2-1 48 0,0-6 0 0,-2-2 0 15,1-5 320-15,3-3 64 0,-1-3 0 0,-1-2 16 16,-3-5 192-16,1-5 48 0,-1-3 0 0,1-3 0 0,-2-4-560 0,0-1-96 15,-1-1-32-15,-2-6 0 0,-1-2 48 0,-1 0 0 16,-1 0 0-16,-2-2 0 0,-2 1-64 0,-2-1-16 16,-1 1 0-16,1-2 0 15,-3 0-896-15,1 2-176 0,0-1-48 0,-2-1 0 16,0 3-2320-16,-4 1-480 0</inkml:trace>
  <inkml:trace contextRef="#ctx0" brushRef="#br1" timeOffset="146539.81">22231 15890 20271 0,'0'0'1792'0,"0"0"-1424"0,0 0-368 0,0 0 0 0,0 0 2208 0,0 0 368 0,4 11 80 0,1-2 16 16,2-3-1136-16,-1 2-240 0,2 0-32 0,2 2-16 16,3 2 80-16,3 1 16 0,5 4 0 0,2 0 0 15,2-1-304-15,3 1-48 0,-1 0-16 0,2 1 0 16,-1-2-128-16,0 0-16 0,-1 3-16 0,2 0 0 15,-3 0-144-15,0-1-32 0,0 0 0 0,0 3 0 0,1-2-208 0,-1 0-48 16,1 0-16-16,0 0 0 0,0-3-176 0,1 1-16 16,-2 3-16-16,0-6 0 0,-1 2-160 0,-2 0 0 15,-1-2 0-15,0 0 128 0,1 1-128 0,-3-1-144 16,1-1 144-16,-2 0-208 16,-1 1-1360-16,0-1-272 0,2-1-48 0,-3 1-16 15,0-2-1936-15,-1-1-384 0</inkml:trace>
  <inkml:trace contextRef="#ctx0" brushRef="#br1" timeOffset="147149.07">23198 16586 6447 0,'-2'12'272'0,"2"-12"80"0,0 0-352 0,0 0 0 16,-3 7 0-16,2-2 0 0,1-5 3872 0,0 0 704 15,0 0 144-15,0 0 16 0,0 0-2608 0,0 0-528 16,0 0-96-16,0 0-32 0,0 0-288 0,0 0-64 15,0 0-16-15,0 0 0 0,0 0 112 0,0 0 32 16,4-1 0-16,2-3 0 0,1-1-32 0,-1 1 0 16,1 0 0-16,2 1 0 0,0-2-160 0,1 0-32 15,2-1-16-15,3 0 0 0,0-1-288 0,1-2-48 16,0-1-16-16,2-1 0 0,3 0-208 0,2-2-32 0,3-2-16 16,2 1 0-16,0-2-208 0,4 1-32 0,-4-1-16 0,2-1 0 15,0 1-144-15,0 1 0 0,0-2 0 0,-1 3 128 16,-3-2-128-16,0 3 0 0,0-2 0 0,-1 2 0 15,-2-2 0-15,1 0 0 0,-3 1 0 0,-2 1 0 16,-1 1-336-16,1 2 48 0,-2-2 16 0,0 2 0 31,-2 2-624-31,-2 1-112 0,-1-4-16 0,-2 4-16 16,0 2-1936-16,-1 0-384 0,0 0-80 0</inkml:trace>
  <inkml:trace contextRef="#ctx0" brushRef="#br1" timeOffset="147711.45">24085 16108 23551 0,'0'0'1040'0,"0"0"224"0,0 0-1008 0,0 0-256 0,0 0 0 0,0 0 0 16,0 0 1776-16,0 0 304 0,6-1 64 0,4 1 16 15,3 0-32-15,-2 2 0 0,1 2 0 0,0 3 0 16,3 1-912-16,1 2-176 0,1 3-32 0,1 0-16 15,0 1-192-15,2 2-32 0,0 1-16 0,-1 1 0 16,2-1-176-16,1 1-16 0,3 2-16 0,-2 3 0 16,0-4-144-16,0 2-16 0,2-1-16 0,1 1 0 0,-1 1-128 0,1-2-32 15,0 1 0-15,-1 0 0 0,-2-2-48 0,-1 0-16 16,-1-2 0-16,0-2 0 0,0 1-144 0,-3-2 0 16,-1-1 0-16,0-2 0 0,0-1 0 0,-3 0-224 15,-1-3 32-15,0 0 0 16,-2 0-1024-16,-1-1-208 0,-2-4-48 0,-1 2 0 15,-7-4-1856-15,0 0-384 0</inkml:trace>
  <inkml:trace contextRef="#ctx0" brushRef="#br1" timeOffset="148133.39">23892 15833 31967 0,'0'0'1408'0,"0"0"304"0,0 0-1376 0,0 0-336 16,0 0 0-16,0 0 0 0,1 10 1200 0,-1-2 160 15,2 3 48-15,-1 2 0 0,0 1-256 0,0 4-32 16,1 2-16-16,-1 1 0 0,-1 0-576 0,1 2-112 15,1 2-32-15,-1 0 0 0,0-1-384 0,1 1 0 16,0 2 128-16,1-2-128 0,-1 0-272 0,2-2-96 16,0-3-16-16,0-2 0 15,0-2-2016-15,-1-3-416 0,1 0-64 0,1-7-7552 16,-5-6-1488-16</inkml:trace>
  <inkml:trace contextRef="#ctx0" brushRef="#br1" timeOffset="148320.79">24142 15684 28559 0,'0'0'2544'0,"0"0"-2032"0,0 0-512 0,-1 9 0 15,0 2 1568-15,-2 2 224 0,0 3 32 0,1 2 16 16,-1 3-896-16,1 2-176 0,-1 2-48 0,2 1 0 16,1 1-384-16,1 1-80 0,0-1 0 0,2 2-16 15,-2-2-432-15,2 1-64 0,-1-1-32 0,2-4 0 16,0-3-1968-1,0-2-400-15,0 0-80 0,1-5-11216 0</inkml:trace>
  <inkml:trace contextRef="#ctx0" brushRef="#br1" timeOffset="148666.72">24067 15036 18431 0,'-13'-27'1632'0,"6"15"-1312"15,-2-1-320-15,0 1 0 0,0 2 3984 0,-2 2 736 16,0 2 144-16,-1 2 16 0,0 2-3840 0,0 4-768 16,1 2-144-16,0 5-128 0,1 5 576 0,2 4 48 15,3 6 0-15,-1 5 0 0,3 1-624 0,0 5 0 16,2 1 0-16,2 2 0 0,3-3 0 0,4-1 0 16,2-1 0-16,3-5 0 0,2-1 0 0,0-4 0 15,2-2 0-15,1-3-128 0,1-4 352 0,1-1 80 16,0-5 16-16,0-4 0 0,-1-4 368 0,-1-2 80 0,-2-5 0 0,0-2 16 15,-2-3 208-15,0-1 32 0,-1-8 16 0,-2-1 0 16,-2-1-384-16,-3-2-80 0,0 0 0 0,-4 2-16 16,-2-3-144-16,-2 2-32 0,-2-1 0 0,-4 1 0 15,-2 0-384-15,-4-1 128 0,-2 2-128 0,-3-1 0 16,-3 1-1216-16,-1 2-320 16,-2 0-64-16,-1 6-12096 0,-2 3-2432 0</inkml:trace>
  <inkml:trace contextRef="#ctx0" brushRef="#br1" timeOffset="149057.21">23247 16607 3679 0,'0'0'160'0,"0"0"32"0,-2-5-192 0,2-1 0 0,0-1 0 0,0 1 0 15,0-1 5440-15,0 2 1056 0,0 0 208 0,0 5 32 16,0 0-3744-16,0 0-752 0,0 0-160 0,0 0-32 16,0 0-672-16,0 10-144 0,0 3-16 0,0 0-16 15,0 5-384-15,0 3-80 0,0 1-16 0,0 3 0 16,0 3-448-16,0 0-80 0,2 1-32 0,-1 2 0 16,0 2-320-16,2-1-64 0,-1 0-16 0,1 0 0 15,0 3-2832-15,-2-3-560 16</inkml:trace>
  <inkml:trace contextRef="#ctx0" brushRef="#br1" timeOffset="149604.04">23131 17495 15663 0,'1'9'1392'0,"-2"4"-1120"15,-1 2-272-15,2 2 0 0,2 1 3696 0,0 1 672 16,1 2 144-16,-1 0 32 0,1-1-2576 0,1-2-512 16,0 0-112-16,-2-1 0 0,1 1-768 0,0-2-160 15,-1 0-32-15,0-2 0 0,-1-1-224 0,-1-1-160 16,-1-2 192-16,-1-1-192 0,0-1 208 0,2-8-64 0,0 0-16 16,0 0 0-16,-7 3 48 0,7-3 0 0,-6-3 0 0,-1-2 0 15,1-3-176-15,0-2-256 0,1-3 64 0,1-2 16 16,0 1-128-16,2-4-16 0,0-3-16 0,2-3 0 15,2 2 160-15,0-1 48 0,2-3 0 0,0 1 0 16,1 3 128-16,2 1-160 0,-1 0 160 0,2 3-160 16,1-2 160-16,2 3 0 0,0 3 0 0,3 1 0 15,-1 0 176-15,0 1-48 0,1 0 0 0,0 3 0 16,-1 3 64-16,0 1 16 0,-1-1 0 0,0 4 0 16,-2 2 112-16,1 1 32 0,-3 0 0 0,-8-1 0 15,5 7 112-15,-1 1 32 0,-3 1 0 0,-2 0 0 16,-2 3-208-16,-1 1-32 0,-2 1-16 0,-1 0 0 15,-1 3-240-15,-1-1 128 0,0 1-128 0,0-1 0 16,-2-2 192-16,2 3-48 0,0-3-16 0,1-1 0 0,1-2 384 16,0-1 64-16,2 2 0 0,2-2 16 0,-1 1 96 0,3-2 16 15,1 0 0-15,3-1 0 0,-3-8-192 0,5 9-16 16,1-4-16-16,3 2 0 0,2-3-48 0,1 1-16 16,-1 0 0-16,5 0 0 0,1 0-144 0,1-1-16 15,-1 2-16-15,3-1 0 0,2-1-240 0,0 0 0 16,-1-2 0-16,4 1 0 15,2-1-960-15,-5-2-256 0,3 2-32 0,1-2-20448 0</inkml:trace>
  <inkml:trace contextRef="#ctx0" brushRef="#br1" timeOffset="151074.17">25054 16765 18255 0,'0'0'800'0,"0"0"176"0,2-6-784 0,1 2-192 16,-3 4 0-16,0 0 0 0,0 0 1744 0,5-3 304 15,0 0 64-15,-5 3 16 0,7-2-336 0,-7 2-80 16,6 2-16-16,-2 2 0 0,-4-4-480 0,3 9-80 15,-1 5-32-15,0 1 0 0,-2 3-448 0,0 3-80 16,0 3-32-16,0 3 0 0,-2-2-256 0,1 1-48 16,0 0-16-16,-2-2 0 0,1-2-96 0,-1-5 0 15,2 0-128-15,-1-2 192 0,1-6-192 0,1 0 144 16,0-9-144-16,0 0 128 0,0 0-128 0,0 0 0 16,0 0 0-16,0 0 0 0,4-5 0 0,1-1 0 0,-1-5 128 0,1 0-128 15,0-5 0-15,-1-2 0 0,-1-3 0 0,0-1 0 16,1-4 0-16,-2-1 0 0,-1 0 144 0,1-2-144 15,0 2 0-15,1 0 0 0,-2 1 0 0,2 1 128 16,-1 7-128-16,1-2 0 0,0 3 0 0,1 4 128 16,-2 4-128-16,1 1 0 0,-2-2 0 0,-1 10 0 15,0 0 0-15,0 0 0 0,0 0 0 0,5 5-128 16,1 4 128-16,-3 4 0 0,1 3 0 0,2 5 0 16,1 5 0-16,0 1 0 0,-1 3 0 0,2 1 0 15,3 2 0-15,-1-2 0 0,1-3 0 0,-1-2 0 16,3-3 0-16,0-3 0 0,-1-6 128 0,-2-2-128 15,2-4 640-15,-2-2 64 0,1-1 16 0,-2-1 0 16,-1-4 256-16,0-2 48 0,-1-1 16 0,0-4 0 16,-1-2-288-16,1 0-64 0,-2-5-16 0,0-2 0 0,1-3-352 0,0-4-80 15,1 0-16-15,-1-2 0 0,-1-2-224 0,2-1 0 16,-2 1 0-16,2-3-160 16,-2-2-976-16,-1 3-192 0,0 1-32 0,0 1-16 15,1-7-2336-15,0 3-448 0</inkml:trace>
  <inkml:trace contextRef="#ctx0" brushRef="#br1" timeOffset="151715.69">25722 16713 20271 0,'-13'1'1792'0,"13"-1"-1424"0,-8 3-368 0,2 1 0 15,1 1 2720-15,5-5 480 0,0 0 80 0,0 0 32 16,0 0-1456-16,0 0-304 0,0 0-48 0,0 0-16 0,6-5-352 0,5 0-80 16,0-2-16-16,4 3 0 0,-1-1-368 0,2-2-80 15,1 0-16-15,1-3 0 0,2 4-272 0,-2-2-64 16,0-5-16-16,0 0 0 0,1 0 96 0,-1 0 32 16,0 0 0-16,0 1 0 0,1-1-96 0,-1 1-32 15,0 1 0-15,-1-1 0 0,-1 0-224 0,-2-2 0 16,3 1 128-16,0 0-128 0,1 0 0 0,-1 1 144 15,-1-2-144-15,2-1 128 0,-1 2-128 0,-1 2 0 16,-2-2 0-16,0 1 0 0,-2 0 0 0,0 3-144 16,-2 1 144-16,-1 0-160 0,-1 0 160 0,-1 2 0 15,-2 1 0-15,0 1 0 0,-5 4 0 0,5-4 128 16,-5 4-128-16,7-4 128 0,-1 1 128 0,-6 3 16 0,7-2 16 16,-2 0 0-16,-5 2-160 0,8-2-128 0,0 1 192 0,-1 1-192 15,4 1 352-15,-1 1-32 0,1 1-16 0,2 2 0 16,0 2 0-16,1 2 0 0,2-1 0 0,1 1 0 15,2 1-48-15,1 3-16 0,1 0 0 0,1 0 0 16,1 0-32-16,1 1 0 0,1 0 0 0,1 2 0 16,0-3-64-16,0-2-16 0,3 1 0 0,-2 1 0 15,-1-3-128-15,1 0 128 0,2-4-128 0,-3 1 128 16,-4 3-128-16,-1-5 0 0,0-1 144 0,-3 0-144 16,-2 0 0-16,1-1-128 0,-2-2 0 0,-1 2 0 15,-3-3-1200-15,1 0-224 0,-2-3-48 0,0 2-16 16,-3 1-1920-16,0 1-384 0</inkml:trace>
  <inkml:trace contextRef="#ctx0" brushRef="#br1" timeOffset="152778.29">27094 16550 15263 0,'0'0'672'0,"0"0"144"0,0 0-656 0,-5 0-160 16,-1 0 0-16,6 0 0 0,0 0 1280 0,0 0 240 15,0 0 32-15,0 0 16 0,0 0-160 0,0 0-48 16,0 0 0-16,0 0 0 0,0 0 112 0,0 0 32 16,0 0 0-16,0 0 0 0,0 0-96 0,0 0-32 15,0 0 0-15,0 0 0 0,0 0-176 0,0 0-48 16,3-7 0-16,4 1 0 0,2-2-176 0,1-1-32 16,-1-1-16-16,3-3 0 0,2-2-96 0,3 0-32 0,3-2 0 0,1 0 0 15,1-2-288-15,1 0-64 0,1-2-16 0,1-5 0 16,1 5-304-16,0-1-128 0,-2 1 128 0,1 1-128 15,-1-2 0-15,-2 3-176 0,-3 2 16 0,0 2 0 32,-2 2-1168-32,-3 0-224 0,-1 3-48 0,-4 3-16 15,-1 1-1232-15,-2 1-240 0,-6 5-48 0</inkml:trace>
  <inkml:trace contextRef="#ctx0" brushRef="#br1" timeOffset="153075.13">27055 16614 8287 0,'0'0'736'0,"0"0"-592"16,0 0-144-16,0 0 0 0,0 0 5344 0,-3 5 1040 16,3-5 208-16,-2 8 32 0,-1 1-4224 0,2 1-848 15,-2 2-160-15,2 1-48 0,-2 4-288 0,0 1-64 16,2 1-16-16,0 2 0 0,-2 2-656 0,1 2-128 16,-1 0-16-16,0-2-16 0,2-1-160 0,0 2 0 15,1-5-160-15,0 1 160 16,-1-2-1872-16,2-1-288 0,1-3-48 0,1-2-8544 0,-2-3-1728 0</inkml:trace>
  <inkml:trace contextRef="#ctx0" brushRef="#br1" timeOffset="153262.71">27162 16541 23951 0,'0'0'1056'0,"0"0"224"0,0 0-1024 0,0 0-256 0,0 0 0 0,0 0 0 16,0 0 2320-16,0 0 416 0,-3 9 80 0,0 3 0 15,1 2-1440-15,-1 0-288 0,2 3-64 0,0 6-16 16,-1 3-640-16,1-2-128 0,0 4-32 0,-1 0 0 16,1 2-416-16,0 2-96 0,2-1-16 0,-2 3 0 15,-2 0-2368-15,1 0-496 0</inkml:trace>
  <inkml:trace contextRef="#ctx0" brushRef="#br1" timeOffset="153575.29">27089 17238 6447 0,'-6'4'576'0,"-3"3"-576"15,-1 2 0-15,-1 1 0 0,2 2 5952 0,0 2 1088 16,0 3 224-16,3 2 32 0,-1-1-5136 0,3 1-1040 16,3 1-208-16,1-3-32 0,0 2-288 0,1 2-48 15,3-2-16-15,1-1 0 0,2-1-336 0,1 0-192 0,1-3 192 0,5 4-192 16,0-5 192-16,1-5-64 0,-1-1 0 0,0-5-128 15,3-2 320-15,-1-4-64 0,0-2 0 0,-1-5 0 16,1-2 192-16,-2-1 16 0,-1-3 16 0,-2-1 0 16,-2-2 0-16,-1-2 0 0,-2 1 0 0,-2-2 0 15,-1 1-288-15,-2 5-48 0,0 0-16 0,-3 0 0 16,-2 0-320-16,-1-1-64 0,-2-2 0 0,-1-1-16 31,-2-1-1776-31,-2-5-336 0,-1-1-80 0,0 0-13904 0</inkml:trace>
  <inkml:trace contextRef="#ctx0" brushRef="#br1" timeOffset="153981.46">28006 16069 6447 0,'0'0'272'0,"-5"-7"80"0,-3 0-352 0,-1 3 0 16,0 0 0-16,-1 1 0 0,-3 1 5792 0,0 0 1088 15,1 2 224-15,0 3 32 0,0 1-4080 0,1 0-816 0,-1 2-176 0,2 3-16 16,-1 3-1456-16,5 2-272 0,-1 1-64 0,3-4-16 15,2 2-240-15,0 2 0 0,4 0 0 0,1 0 0 16,3 0 144-16,2-2-144 0,2 1 128 0,2-3-128 16,-1 0 192-16,4-2-64 0,-1-3 0 0,-1 0 0 15,0-1 32-15,0-3 0 0,0-2 0 0,-1-1 0 16,0-2 32-16,-2-3 0 0,-1-1 0 0,0 0 0 16,-1-3-192-16,-1 1 160 0,-3-1-160 0,-2-1 160 15,0 1-384-15,-5-6-80 0,-1-1-16 0,-1 4 0 16,-2-1-384-1,-2 1-96-15,-3-1-16 0,1-2 0 0,-2 0-2320 0,0-1-480 0</inkml:trace>
  <inkml:trace contextRef="#ctx0" brushRef="#br1" timeOffset="154153.32">28152 15911 29711 0,'0'0'1312'0,"0"0"288"0,0 0-1280 0,0 0-320 15,4 12 0-15,0-3 0 0,2 0 1152 0,-3 3 160 16,-1 0 32-16,0 3 16 0,2 1-144 0,-1 2-48 16,-2 0 0-16,2 1 0 0,2 0-832 0,-2-4-160 15,-2-1-48-15,1 8 0 16,1-1-1088-16,1-3-208 0,0 0-48 0,0-5-16 16,0-1-2112-16,-4-12-432 0</inkml:trace>
  <inkml:trace contextRef="#ctx0" brushRef="#br1" timeOffset="154340.74">28338 15834 1839 0,'0'0'0'0,"9"-2"160"0,-9 2-160 0,0 0 0 0,10-2 0 0,-10 2 0 16,11 8 6416-16,-2 3 1264 0,-1 2 240 0,-2 2 48 16,1 4-5920-16,-1 1-1168 0,1 0-240 0,2 5-64 15,1 3-384-15,1-2-192 0,-2 2 160 0,-3-9-160 16,1 1 0-16,1 3 0 0,2 1 0 0,2 7 0 31,-3-3-1584-31,0-5-256 0,-1-5-48 0,-2-1-10784 0</inkml:trace>
  <inkml:trace contextRef="#ctx0" brushRef="#br1" timeOffset="154530.29">28289 16101 13823 0,'-11'-6'1216'0,"11"6"-960"15,-9-1-256-15,9 1 0 0,-10-2 5120 0,10 2 960 16,0 0 208-16,0 0 48 0,0 0-3728 0,0 0-752 16,0 0-128-16,0 0-48 0,0 0-624 0,16 3-128 15,1-2-32-15,3 2 0 16,-1-3-560-16,3 0-112 0,2-3-32 0,2 2 0 16,1 0-1488-16,2-2-304 0,-2-2-64 0</inkml:trace>
  <inkml:trace contextRef="#ctx0" brushRef="#br1" timeOffset="155342.69">26229 15933 16863 0,'0'0'752'0,"-1"-6"144"0,0-3-704 0,0 1-192 16,1-1 0-16,0-2 0 0,0 1 2048 0,1 1 384 15,0 2 80-15,2 2 16 0,-3 5-400 0,0 0-80 16,0 0 0-16,0 0-16 0,0 0-592 0,4 8-112 16,1 0-32-16,-2 5 0 0,-1 4-240 0,-1 1-48 15,-1 1-16-15,2 1 0 0,-2-2-496 0,0 4-112 16,0 4 0-16,2-1-16 0,-2-3-368 0,2-2 144 16,-1 3-144-16,0 1 0 0,2-10 0 0,-2 3-144 15,0 1-16-15,2-2 0 16,0-4-1600-16,-1 0-320 0,1 1-64 0,1 1-9136 0,-3-4-1840 0</inkml:trace>
  <inkml:trace contextRef="#ctx0" brushRef="#br1" timeOffset="155906.29">26124 15309 20271 0,'0'0'1792'0,"-3"5"-1424"0,-1 4-368 0,2 0 0 0,0 3 1904 0,1 4 304 16,1-1 64-16,0 4 16 0,1 1-928 0,1 5-176 15,-1-1-32-15,2 2-16 0,1-1-384 0,-1-2-80 16,1 2-16-16,0-4 0 0,-1 1-288 0,1-5-64 15,-2-3-16-15,1-1 0 0,-2-1-96 0,1-4-32 16,-1-2 0-16,-1-6 0 0,0 0 16 0,0 0 0 16,0 0 0-16,0 0 0 0,0 0 64 0,0-9 16 15,-3-4 0-15,1-1 0 0,-1-2-256 0,2-1 176 16,0-4-176-16,-1-1 160 0,1-3-160 0,0-1 0 16,1-2 0-16,1-1-176 0,-1-1-80 0,3 1-32 0,0-3 0 0,1 0 0 15,2 2 80-15,0 3 16 0,2 2 0 0,0 4 0 16,-2 6 192-16,1-1 0 0,1 4 0 0,-1 3 0 15,1 0 352-15,0 5-32 0,1 0-16 0,0 4 0 16,-1-1-48-16,0 1 0 0,0 0 0 0,-2 5 0 16,0-1-64-16,-4 5 0 0,1-1-16 0,-2 2 0 15,-2 2-16-15,-3 2 0 0,-1-2 0 0,-2 3 0 16,-1-1-160-16,0 2 128 0,-1-1-128 0,0 2 128 16,-1 3-128-16,1-5 0 0,-2 0 0 0,3-2 128 15,2 2 112-15,-1 0 16 0,2-1 0 0,1 2 0 16,2-1 64-16,0 1 32 0,1-2 0 0,1-1 0 15,1 0-96-15,2-1-32 0,0-1 0 0,0-2 0 16,1-1-64-16,0-1-16 0,1-1 0 0,2-1 0 16,1-4-144-16,0-1 0 0,-1-1 0 0,3-4 0 15,1-1-384-15,2 0-128 0,0-3 0 0,0-2-12128 16,0-2-2416-16</inkml:trace>
  <inkml:trace contextRef="#ctx0" brushRef="#br1" timeOffset="156062.45">26567 15022 15663 0,'0'0'688'0,"0"0"144"0,0 0-656 0,0 0-176 15,-4 7 0-15,2 0 0 0,-1 2 5248 0,2 2 1024 16,-1-1 208-16,2 2 48 0,2 2-4368 0,0 1-880 16,2 0-160-16,0 1-32 0,1 1-1088 0,1 5 0 15,0-4 0-15,-1 2-19072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 6447 0 0,'-2'1'499'0'0,"-16"14"-473"0"0,10-10 530 0 0,0 1 0 0 0,1 0 0 0 0,0 1 0 0 0,0 0 0 0 0,0 0 1 0 0,-8 12-1 0 0,8-7 12 0 0,1 0-1 0 0,-1 0 1 0 0,-3 14 0 0 0,8-20-498 0 0,0 0 0 0 0,1 0 0 0 0,0 0-1 0 0,0 0 1 0 0,0 0 0 0 0,1 0 0 0 0,0 0-1 0 0,0 0 1 0 0,2 8 0 0 0,0-1-33 0 0,1-1-1 0 0,1 0 1 0 0,0-1-1 0 0,0 1 1 0 0,1 0-1 0 0,1-1 1 0 0,0 0-1 0 0,0-1 1 0 0,1 1 0 0 0,13 14-1 0 0,-15-19 13 0 0,0 0-1 0 0,1-1 1 0 0,0 1 0 0 0,0-1 0 0 0,0 0-1 0 0,1-1 1 0 0,0 0 0 0 0,-1 0-1 0 0,2 0 1 0 0,-1-1 0 0 0,0 0-1 0 0,1 0 1 0 0,-1-1 0 0 0,1 1 0 0 0,0-2-1 0 0,0 1 1 0 0,12-1 0 0 0,-15-1 73 0 0,0 0 0 0 0,0-1 1 0 0,0 1-1 0 0,0-1 0 0 0,0 0 0 0 0,0-1 1 0 0,-1 1-1 0 0,1-1 0 0 0,0 0 1 0 0,-1-1-1 0 0,1 1 0 0 0,-1-1 1 0 0,5-2-1 0 0,-6 2 34 0 0,-1 1 0 0 0,1-1 0 0 0,0 0-1 0 0,-1 0 1 0 0,1 0 0 0 0,-1 0 0 0 0,0 0 0 0 0,0 0 0 0 0,0-1 0 0 0,0 1 0 0 0,-1-1 0 0 0,1 1 0 0 0,-1-1 0 0 0,0 1-1 0 0,0-1 1 0 0,0 0 0 0 0,0-7 0 0 0,0-6 154 0 0,-2 0-1 0 0,0 0 1 0 0,-1 1 0 0 0,-8-32-1 0 0,-26-62 237 0 0,29 89-552 0 0,4 12-30 0 0,-1 1 0 0 0,0 0 0 0 0,0 0 0 0 0,0 1 0 0 0,-1-1 0 0 0,0 1 0 0 0,-1 0 0 0 0,-5-6 0 0 0,6 8-703 0 0,0 1 0 0 0,0 0 0 0 0,-10-7 0 0 0,4 6-853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17 262 6911 0 0,'0'0'528'0'0,"0"1"-341"0"0,-4 11 590 0 0,0 0-1 0 0,2 0 1 0 0,-1 0-1 0 0,1 0 1 0 0,1 0-1 0 0,0 19 1 0 0,9 79 1035 0 0,-6-82-1225 0 0,4 21-123 0 0,-2-18-101 0 0,-1-1-1 0 0,-2 1 1 0 0,-4 52-1 0 0,3-81 174 0 0,-7-14-432 0 0,3-12-67 0 0,2-1 0 0 0,0 1 0 0 0,2 0 0 0 0,3-32 0 0 0,-1 33-38 0 0,32-211-553 0 0,-26 187 436 0 0,-3 23 55 0 0,0-1-1 0 0,2 1 1 0 0,0 0-1 0 0,2 1 0 0 0,22-44 1 0 0,-26 60 56 0 0,1 0 0 0 0,-1 0 0 0 0,1 1 1 0 0,1 0-1 0 0,-1 0 0 0 0,1 1 0 0 0,0 0 0 0 0,8-5 1 0 0,-8 5-8 0 0,-6 4 19 0 0,0 0-1 0 0,1 0 1 0 0,-1 0 0 0 0,0 0-1 0 0,1 1 1 0 0,-1-1 0 0 0,0 0-1 0 0,1 1 1 0 0,-1-1 0 0 0,1 1-1 0 0,-1-1 1 0 0,1 1-1 0 0,-1 0 1 0 0,1 0 0 0 0,-1-1-1 0 0,1 1 1 0 0,-1 0 0 0 0,1 0-1 0 0,-1 1 1 0 0,1-1-1 0 0,-1 0 1 0 0,1 0 0 0 0,-1 1-1 0 0,1-1 1 0 0,-1 1 0 0 0,0-1-1 0 0,1 1 1 0 0,-1 0-1 0 0,1 0 1 0 0,-1-1 0 0 0,0 1-1 0 0,0 0 1 0 0,0 0 0 0 0,1 0-1 0 0,-1 0 1 0 0,0 1-1 0 0,0-1 1 0 0,0 0 0 0 0,-1 0-1 0 0,1 0 1 0 0,0 1 0 0 0,0-1-1 0 0,0 2 1 0 0,2 4 73 0 0,0 0 0 0 0,0 0 0 0 0,-1 1 0 0 0,0-1 0 0 0,0 0 0 0 0,-1 1 0 0 0,1 11 0 0 0,-2 4 28 0 0,-1 0 0 0 0,-1 0 0 0 0,-1-1 0 0 0,-1 1 0 0 0,-1-1 0 0 0,-9 25 0 0 0,2-11 2 0 0,-3 0 0 0 0,-35 61 0 0 0,-40 46 926 0 0,89-141-763 0 0,1-1-265 0 0,0 0 1 0 0,0 1-1 0 0,0-1 1 0 0,1 1-1 0 0,-1-1 1 0 0,0 1-1 0 0,0-1 0 0 0,1 1 1 0 0,-1-1-1 0 0,1 1 1 0 0,-1-1-1 0 0,1 0 1 0 0,0 1-1 0 0,0-1 1 0 0,-1 0-1 0 0,1 0 1 0 0,0 0-1 0 0,0 1 0 0 0,0-1 1 0 0,0 0-1 0 0,0 0 1 0 0,0 0-1 0 0,1-1 1 0 0,-1 1-1 0 0,0 0 1 0 0,0 0-1 0 0,1-1 1 0 0,-1 1-1 0 0,1 0 0 0 0,2 0 1 0 0,3 0 31 0 0,0 0 0 0 0,0 0 1 0 0,0-1-1 0 0,0 0 0 0 0,10-1 1 0 0,1 1-12 0 0,8-2-25 0 0,34-5 1 0 0,-30 3-142 0 0,31-11-3469 0 0,-36 10-2650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5 493 9615 0 0,'0'0'868'0'0,"-4"-7"4014"0"0,5 4-4718 0 0,1 0 0 0 0,0 0 1 0 0,1 0-1 0 0,-1 1 1 0 0,0-1-1 0 0,1 1 1 0 0,-1 0-1 0 0,1-1 0 0 0,3-1 1 0 0,33-18 656 0 0,-14 8-334 0 0,150-85 641 0 0,42-25-303 0 0,-149 83-784 0 0,-6 8-41 0 0,-36 21 0 0 0,35-25 0 0 0,-40 20 0 0 0,-16 12 0 0 0,1 1 0 0 0,-1 0 0 0 0,9-6 0 0 0,5-5 0 0 0,-17 13 0 0 0,-1 0 0 0 0,1 0 0 0 0,-1 1 0 0 0,1-1 0 0 0,0 1 0 0 0,0-1 0 0 0,0 1 0 0 0,0 0 0 0 0,0 0 0 0 0,0 0 0 0 0,0 0 0 0 0,0 0 0 0 0,0 0 0 0 0,4-1 0 0 0,0 4 0 0 0,3 2 0 0 0,41 21 107 0 0,-28-13 62 0 0,0-1 1 0 0,35 12 0 0 0,49 20 446 0 0,-29-16-217 0 0,109 31 266 0 0,-139-50-507 0 0,64 3 0 0 0,-32-4-61 0 0,-69-6-210 0 0,13 1 241 0 0,29 0-1 0 0,-46-2-372 0 0,-1 0 0 0 0,1 0-1 0 0,-1-1 1 0 0,1 0 0 0 0,-1 0 0 0 0,1-1-1 0 0,-1 0 1 0 0,0 1 0 0 0,0-2 0 0 0,10-4 0 0 0,-8 1-2079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4143 0 0,'-1'1'4643'0'0,"-2"3"-4144"0"0,0 1 1 0 0,0-1-1 0 0,1 1 0 0 0,0 0 0 0 0,0 0 1 0 0,0 0-1 0 0,1 0 0 0 0,-1 0 0 0 0,1 0 1 0 0,0 8-1 0 0,5 109 2080 0 0,-2-100-2648 0 0,1-1-1 0 0,1 1 1 0 0,11 32-1 0 0,-12-45-571 0 0,1-1 0 0 0,9 17 1 0 0,-6-14-946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10479 0 0,'0'0'950'0'0,"1"2"-782"0"0,3 14 861 0 0,2 28 0 0 0,-4-27-206 0 0,6 28 0 0 0,13 53 328 0 0,3 8-1088 0 0,-11-49-2064 0 0,-8-47 918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10047 0 0,'0'0'13'0'0,"1"1"-1"0"0,-1-1 1 0 0,0 0-1 0 0,0 0 1 0 0,0 1-1 0 0,0-1 1 0 0,1 0-1 0 0,-1 0 1 0 0,0 0-1 0 0,0 1 1 0 0,1-1-1 0 0,-1 0 1 0 0,0 0-1 0 0,0 0 1 0 0,1 0-1 0 0,-1 1 1 0 0,0-1-1 0 0,0 0 1 0 0,1 0-1 0 0,-1 0 1 0 0,0 0-1 0 0,0 0 1 0 0,1 0-1 0 0,-1 0 1 0 0,0 0-1 0 0,1 0 1 0 0,-1 0-1 0 0,0 0 1 0 0,1 0-1 0 0,-1 0 1 0 0,0 0-1 0 0,0 0 1 0 0,1 0 0 0 0,-1 0-1 0 0,0 0 1 0 0,1-1-1 0 0,30-2 437 0 0,-30 3-444 0 0,-1 0 0 0 0,1 0 0 0 0,-1 1 0 0 0,0-1 0 0 0,1 0 0 0 0,-1 0 0 0 0,0 1 0 0 0,1-1 0 0 0,-1 0 0 0 0,0 0 0 0 0,1 1 0 0 0,-1-1 0 0 0,0 0 0 0 0,0 1 0 0 0,1-1 0 0 0,-1 1 0 0 0,0-1 0 0 0,0 0 0 0 0,0 1 0 0 0,0-1 0 0 0,1 1 0 0 0,-1-1 0 0 0,0 0 0 0 0,0 1 0 0 0,0-1 0 0 0,0 1 0 0 0,0-1 0 0 0,0 1 0 0 0,0-1 0 0 0,0 0 0 0 0,0 1 0 0 0,0-1 0 0 0,0 1 0 0 0,0-1 0 0 0,-1 1-1 0 0,-3 21 6 0 0,3-17 64 0 0,0 6 474 0 0,0 0 0 0 0,1 0 0 0 0,0 1 1 0 0,2 16-1 0 0,12 46 857 0 0,-6-32-943 0 0,0 3-146 0 0,17 107 1192 0 0,-20-77-515 0 0,-5-75-986 0 0,0 0-1 0 0,0 0 1 0 0,0 0-1 0 0,1 1 1 0 0,-1-1-1 0 0,0 0 1 0 0,0 0-1 0 0,0 1 1 0 0,0-1-1 0 0,-1 0 1 0 0,1 0-1 0 0,0 0 1 0 0,0 1-1 0 0,0-1 1 0 0,0 0-1 0 0,0 0 1 0 0,0 1-1 0 0,0-1 1 0 0,0 0-1 0 0,0 0 1 0 0,0 0-1 0 0,-1 0 1 0 0,1 1-1 0 0,0-1 1 0 0,0 0-1 0 0,0 0 1 0 0,0 0-1 0 0,-1 0 1 0 0,1 1-1 0 0,0-1 1 0 0,0 0-1 0 0,0 0 1 0 0,-1 0-1 0 0,1 0 1 0 0,-8-3 228 0 0,-4-10-58 0 0,9 5-155 0 0,1 0 0 0 0,0 0-1 0 0,0 0 1 0 0,0 0 0 0 0,0-11 0 0 0,0 2-9 0 0,-19-192-737 0 0,20 174 557 0 0,2 0 0 0 0,1 0 0 0 0,2 1-1 0 0,8-36 1 0 0,-7 55 89 0 0,0 0 0 0 0,1 0 0 0 0,0 0 0 0 0,2 1-1 0 0,0 0 1 0 0,0 0 0 0 0,20-24 0 0 0,-24 34 59 0 0,0 0 1 0 0,0 0-1 0 0,0 0 0 0 0,1 1 0 0 0,-1-1 1 0 0,1 1-1 0 0,0 0 0 0 0,5-2 1 0 0,-6 3 14 0 0,-1 1 1 0 0,0 0 0 0 0,1 0-1 0 0,-1 0 1 0 0,0 0 0 0 0,1 0-1 0 0,-1 1 1 0 0,1 0 0 0 0,-1-1-1 0 0,1 1 1 0 0,-1 1 0 0 0,1-1 0 0 0,6 2-1 0 0,-2 0 19 0 0,-1 0 1 0 0,0 0-1 0 0,0 1 0 0 0,0 1 0 0 0,0-1 0 0 0,0 1 0 0 0,11 8 0 0 0,-15-9 20 0 0,-1-1 0 0 0,1 0-1 0 0,-1 1 1 0 0,0 0 0 0 0,0-1-1 0 0,0 1 1 0 0,0 0-1 0 0,0 0 1 0 0,-1 0 0 0 0,1 0-1 0 0,-1 1 1 0 0,0-1-1 0 0,0 0 1 0 0,0 0 0 0 0,-1 1-1 0 0,1-1 1 0 0,-1 0-1 0 0,1 1 1 0 0,-1-1 0 0 0,-1 5-1 0 0,0 3 7 0 0,-1 1-1 0 0,0-1 1 0 0,0 1-1 0 0,-2-1 1 0 0,1 0-1 0 0,-1 0 1 0 0,-7 11-1 0 0,-45 71 385 0 0,23-40-326 0 0,25-39-87 0 0,-35 54 279 0 0,36-59-234 0 0,0-1 0 0 0,0 0 0 0 0,0-1-1 0 0,-1 0 1 0 0,-13 10 0 0 0,20-16-4 0 0,0 0-1 0 0,0 0 0 0 0,-1 0 1 0 0,1 0-1 0 0,0 0 0 0 0,1 1 1 0 0,-1-1-1 0 0,0 0 0 0 0,0 0 1 0 0,0 1-1 0 0,1-1 0 0 0,-1 1 1 0 0,1-1-1 0 0,-1 0 0 0 0,1 1 1 0 0,0-1-1 0 0,-1 1 0 0 0,1-1 1 0 0,0 1-1 0 0,0 0 1 0 0,0-1-1 0 0,0 3 0 0 0,0-2 172 0 0,26 0 140 0 0,-20-2-345 0 0,1 1 1 0 0,-1-1-1 0 0,1 0 1 0 0,7-1 0 0 0,-1-1 2 0 0,26 1 1 0 0,-25 1-8 0 0,24-3-1 0 0,-8 0-91 0 0,-22 3-18 0 0,-1-1 0 0 0,1 0-1 0 0,-1 0 1 0 0,1-1 0 0 0,-1 0 0 0 0,0 0 0 0 0,13-6 0 0 0,-8 2-573 0 0,-6 3-903 0 0,0 0 0 0 0,0 0 0 0 0,8-7 0 0 0,-2-1-4279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5983 0 0,'0'0'12'0'0,"0"-1"-1"0"0,0 1 0 0 0,0 0 0 0 0,-1-1 0 0 0,1 1 0 0 0,0 0 0 0 0,0-1 0 0 0,0 1 0 0 0,-1 0 1 0 0,1-1-1 0 0,0 1 0 0 0,0 0 0 0 0,-1 0 0 0 0,1-1 0 0 0,0 1 0 0 0,-1 0 0 0 0,1 0 0 0 0,0-1 1 0 0,-1 1-1 0 0,1 0 0 0 0,0 0 0 0 0,-1 0 0 0 0,1 0 0 0 0,0 0 0 0 0,-1 0 0 0 0,1 0 0 0 0,-1-1 1 0 0,1 1-1 0 0,0 0 0 0 0,-1 0 0 0 0,1 0 0 0 0,-1 1 0 0 0,1-1 0 0 0,-1 0 183 0 0,0 1 0 0 0,0 0 0 0 0,1-1-1 0 0,-1 1 1 0 0,1 0 0 0 0,-1 0 0 0 0,0 0 0 0 0,1 0-1 0 0,0-1 1 0 0,-1 1 0 0 0,1 0 0 0 0,-1 0 0 0 0,1 0-1 0 0,0 0 1 0 0,-1 1 0 0 0,1-1 163 0 0,0 1-1 0 0,-1-1 1 0 0,1 0-1 0 0,0 1 1 0 0,0-1-1 0 0,0 0 1 0 0,0 0-1 0 0,0 1 1 0 0,0-1-1 0 0,0 0 1 0 0,0 1-1 0 0,1-1 1 0 0,-1 0-1 0 0,0 0 1 0 0,1 1-1 0 0,0 1 1 0 0,0-2-190 0 0,0 0 0 0 0,0 0-1 0 0,0 0 1 0 0,0 0 0 0 0,0 0 0 0 0,0 0 0 0 0,0 0-1 0 0,0 0 1 0 0,0-1 0 0 0,0 1 0 0 0,0 0 0 0 0,1-1-1 0 0,0 2 1 0 0,2-1-59 0 0,-1 0 0 0 0,1 0 0 0 0,-1-1 0 0 0,1 1 0 0 0,0-1 0 0 0,-1 1 0 0 0,1-1 0 0 0,0 0 0 0 0,-1-1 0 0 0,6 0 0 0 0,7-3-177 0 0,0 0-1 0 0,-1-1 1 0 0,0-1 0 0 0,0 0-1 0 0,21-13 1 0 0,-28 13-251 0 0,12-4-1667 0 0,-11 7 311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0,'0'0'586'0'0,"0"3"-486"0"0,1 1 193 0 0,0 0 0 0 0,0-1 1 0 0,0 1-1 0 0,0 0 0 0 0,3 5 1 0 0,2 2 3124 0 0,13 18 1 0 0,2 1 0 0 0,-11-8-4251 0 0,-2-3 892 0 0,30 94-1095 0 0,-32-95-3200 0 0,1-1-1401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13991 0 0,'-5'14'1495'0'0,"5"-13"-1472"0"0,0-1-1 0 0,0 1 1 0 0,-1 0 0 0 0,1 0 0 0 0,0 0 0 0 0,0-1-1 0 0,0 1 1 0 0,0 0 0 0 0,0 0 0 0 0,0 0-1 0 0,0-1 1 0 0,1 1 0 0 0,-1 0 0 0 0,0 0 0 0 0,0 0-1 0 0,0-1 1 0 0,1 1 0 0 0,-1 0 0 0 0,1 0-1 0 0,-1-1 1 0 0,0 1 0 0 0,1 0 0 0 0,-1-1-1 0 0,1 1 1 0 0,-1-1 0 0 0,1 1 0 0 0,0 0 0 0 0,-1-1-1 0 0,1 1 1 0 0,0-1 0 0 0,-1 0 0 0 0,1 1-1 0 0,0-1 1 0 0,0 1 0 0 0,-1-1 0 0 0,1 0 0 0 0,0 0-1 0 0,0 1 1 0 0,-1-1 0 0 0,1 0 0 0 0,0 0-1 0 0,0 0 1 0 0,1 0 0 0 0,6 0 319 0 0,-1 0 1 0 0,1 0-1 0 0,-1 0 1 0 0,8-2-1 0 0,-3 0-287 0 0,20-1 644 0 0,-4 0-193 0 0,45 2 1 0 0,-39 0-481 0 0,0 0-1 0 0,1-3 0 0 0,-1-1 1 0 0,38-10-1 0 0,-3 1-766 0 0,7-3-4013 0 0,-52 12-766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40 159 9215 0 0,'0'0'707'0'0,"0"2"-464"0"0,-3 5-28 0 0,0 1 0 0 0,1-1 0 0 0,0 1 1 0 0,1 0-1 0 0,0 0 0 0 0,0 12 0 0 0,-4 19 1133 0 0,-1 7 201 0 0,3-24-698 0 0,-6 23 0 0 0,8-37-614 0 0,0 0 0 0 0,0 0 0 0 0,1 16 0 0 0,0-2 162 0 0,0-4 86 0 0,1-14 19 0 0,1-11-287 0 0,24-71 187 0 0,-16 35-379 0 0,16-71 26 0 0,-20 80-64 0 0,2-14-72 0 0,20-63-1 0 0,-14 77-90 0 0,-14 33 76 0 0,1 2 84 0 0,0 0-1 0 0,-1 0 1 0 0,1 0-1 0 0,0 0 0 0 0,-1 0 1 0 0,1 1-1 0 0,-1-1 1 0 0,0 0-1 0 0,1 0 1 0 0,-1 1-1 0 0,0-1 0 0 0,0 0 1 0 0,0 1-1 0 0,0-1 1 0 0,0 2-1 0 0,0-2-2 0 0,4 31-91 0 0,1-1 0 0 0,12 38 0 0 0,-12-47 104 0 0,8 22 174 0 0,2-1-1 0 0,2 0 0 0 0,40 74 1 0 0,-52-108-30 0 0,1 0 1 0 0,0 0 0 0 0,0 0-1 0 0,1-1 1 0 0,1 0 0 0 0,-1 0-1 0 0,1 0 1 0 0,14 9 0 0 0,-18-14-52 0 0,-1-1-1 0 0,1 0 1 0 0,-1 0 0 0 0,1 0 0 0 0,0 0 0 0 0,-1-1 0 0 0,1 0-1 0 0,0 0 1 0 0,0 0 0 0 0,0 0 0 0 0,0 0 0 0 0,0-1-1 0 0,0 1 1 0 0,0-1 0 0 0,0 0 0 0 0,1-1 0 0 0,-1 1-1 0 0,0-1 1 0 0,0 0 0 0 0,0 0 0 0 0,0 0 0 0 0,-1 0-1 0 0,1 0 1 0 0,0-1 0 0 0,5-3 0 0 0,-5 2-5 0 0,-1 1 1 0 0,0-1 0 0 0,0 0-1 0 0,0 0 1 0 0,0-1 0 0 0,0 1-1 0 0,-1-1 1 0 0,0 1 0 0 0,4-7-1 0 0,13-36 372 0 0,-10 21-357 0 0,-2-1 1 0 0,-1 1-1 0 0,-1-2 0 0 0,-2 1 1 0 0,1-46-1 0 0,-4 46-1653 0 0,-1 1-1 0 0,-2-1 0 0 0,-7-32 0 0 0,3 34-5175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0,'2'58'4405'0'0,"16"83"-1"0"0,-7-70-3415 0 0,-1-13-944 0 0,27 90 0 0 0,-31-132-1214 0 0,0 0 0 0 0,9 16 1 0 0,-11-24-646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3223 0 0,'32'200'9118'0'0,"-18"-137"-7966"0"0,23 69 1 0 0,23 42-989 0 0,-43-119-1892 0 0,-13-40 45 0 0</inkml:trace>
  <inkml:trace contextRef="#ctx0" brushRef="#br0" timeOffset="1">35 518 1839 0 0,'-8'2'160'0'0,"5"-2"215"0"0,0-1 0 0 0,0 0 0 0 0,0 0-1 0 0,-11-5 11271 0 0,14 5-11561 0 0,0 0-1 0 0,0 0 1 0 0,0 1 0 0 0,0-1-1 0 0,1 0 1 0 0,-1 1-1 0 0,0-1 1 0 0,1 0-1 0 0,-1 1 1 0 0,0-1 0 0 0,1 1-1 0 0,-1-1 1 0 0,1 0-1 0 0,-1 1 1 0 0,0-1-1 0 0,1 1 1 0 0,0 0 0 0 0,-1-1-1 0 0,1 1 1 0 0,-1-1-1 0 0,2 0 1 0 0,16-7 384 0 0,-7 4-367 0 0,7-5-446 0 0,1 2 0 0 0,0 0 1 0 0,0 2-1 0 0,0 0 0 0 0,30-4 0 0 0,-28 6-802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10223 0 0,'0'0'920'0'0,"2"1"-754"0"0,3 1-6 0 0,0-1 0 0 0,1 0 1 0 0,-1 0-1 0 0,1 0 0 0 0,-1 0 1 0 0,11-1-1 0 0,5 1 658 0 0,14 3 83 0 0,-1 0 1 0 0,1 3 0 0 0,61 20-1 0 0,-68-18-347 0 0,-21-8-319 0 0,1 2 0 0 0,-1-1 0 0 0,1 1 0 0 0,-1 0 0 0 0,0 1 0 0 0,0-1 0 0 0,0 1 1 0 0,11 10-1 0 0,-13-10-86 0 0,0 0 15 0 0,0 1 1 0 0,-1-1-1 0 0,1 1 1 0 0,-1 0-1 0 0,0 0 0 0 0,0 0 1 0 0,-1 0-1 0 0,0 1 0 0 0,6 11 1 0 0,-7-10-113 0 0,1 0 1 0 0,-1 0-1 0 0,0 1 1 0 0,-1-1-1 0 0,0 1 1 0 0,0-1-1 0 0,0 1 1 0 0,-1 0-1 0 0,0-1 0 0 0,-1 1 1 0 0,0 0-1 0 0,0-1 1 0 0,0 1-1 0 0,-1-1 1 0 0,0 1-1 0 0,-1-1 1 0 0,0 0-1 0 0,0 0 1 0 0,-6 10-1 0 0,1-6-138 0 0,0 0 0 0 0,0 0 0 0 0,-1-1 0 0 0,0 0 0 0 0,-20 16 0 0 0,24-23 26 0 0,0 1-1 0 0,0-1 0 0 0,0 0 0 0 0,0-1 1 0 0,-1 1-1 0 0,0-1 0 0 0,1 0 0 0 0,-1 0 1 0 0,0-1-1 0 0,0 1 0 0 0,0-1 0 0 0,0-1 0 0 0,0 1 1 0 0,0-1-1 0 0,-8 0 0 0 0,7-1 23 0 0,0 0 0 0 0,0 0 0 0 0,0-1 0 0 0,0 0 0 0 0,0 0 0 0 0,-7-3 0 0 0,10 2 12 0 0,0 1 1 0 0,0 0 0 0 0,1-1 0 0 0,-1 0-1 0 0,1 0 1 0 0,-1 0 0 0 0,1 0 0 0 0,0 0 0 0 0,0-1-1 0 0,-4-6 1 0 0,5 7 9 0 0,0 0 1 0 0,0 0-1 0 0,1-1 0 0 0,0 1 0 0 0,-1 0 0 0 0,1-1 0 0 0,0 1 1 0 0,1-1-1 0 0,-1 1 0 0 0,1-1 0 0 0,-1 1 0 0 0,1-1 1 0 0,0 1-1 0 0,1-5 0 0 0,-1 7 35 0 0,1 0 1 0 0,0 0-1 0 0,-1 0 0 0 0,1 1 1 0 0,0-1-1 0 0,0 0 1 0 0,0 1-1 0 0,0-1 1 0 0,0 1-1 0 0,-1-1 0 0 0,1 1 1 0 0,0-1-1 0 0,0 1 1 0 0,0 0-1 0 0,0-1 0 0 0,0 1 1 0 0,2 0-1 0 0,1-1 46 0 0,0 1 0 0 0,0 0-1 0 0,0 0 1 0 0,0 0 0 0 0,0 1-1 0 0,0-1 1 0 0,0 1 0 0 0,7 2-1 0 0,-2 0 129 0 0,0 0 0 0 0,15 8 1 0 0,-5 0 185 0 0,-1 2 0 0 0,21 17 1 0 0,18 14 335 0 0,-52-41-687 0 0,23 17 339 0 0,2-2-1 0 0,39 17 1 0 0,-59-31-490 0 0,0 0 1 0 0,0-1-1 0 0,1 0 0 0 0,-1 0 0 0 0,1-1 0 0 0,0-1 1 0 0,0 0-1 0 0,-1 0 0 0 0,1-1 0 0 0,0 0 0 0 0,15-3 0 0 0,0-2-1498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8031 0 0,'0'3'366'0'0,"8"64"816"0"0,2-1 0 0 0,22 76 0 0 0,-28-130-931 0 0,2 9 289 0 0,0-2-1 0 0,12 25 2481 0 0,-22-56-2571 0 0,-5-16-359 0 0,1-1 0 0 0,2 1 0 0 0,-4-49 0 0 0,3 20-174 0 0,1 16-418 0 0,1-67 1 0 0,5 88 216 0 0,1 1-1 0 0,1 0 1 0 0,1 0 0 0 0,1 0 0 0 0,9-30-1 0 0,-12 45 263 0 0,1 0-1 0 0,-1 1 0 0 0,1 0 1 0 0,0-1-1 0 0,0 1 1 0 0,0 0-1 0 0,0 0 0 0 0,0 0 1 0 0,1 0-1 0 0,-1 1 0 0 0,1-1 1 0 0,0 1-1 0 0,-1-1 1 0 0,1 1-1 0 0,4-2 0 0 0,-4 3 10 0 0,0-1-1 0 0,0 1 1 0 0,0 0-1 0 0,0 1 1 0 0,0-1-1 0 0,0 1 0 0 0,0-1 1 0 0,0 1-1 0 0,0 0 1 0 0,0 0-1 0 0,1 0 1 0 0,-1 0-1 0 0,0 1 1 0 0,0-1-1 0 0,0 1 0 0 0,0 0 1 0 0,5 2-1 0 0,2 1 78 0 0,-1 1 0 0 0,1 0 0 0 0,0 1 1 0 0,-1 0-1 0 0,0 0 0 0 0,-1 1 0 0 0,9 9 0 0 0,51 58 603 0 0,-66-71-651 0 0,6 7 156 0 0,36 45 737 0 0,-38-47-611 0 0,-1 0 0 0 0,0 1 0 0 0,0-1 1 0 0,-1 1-1 0 0,3 10 0 0 0,-5-14-167 0 0,-1 0 0 0 0,0 0 0 0 0,-1-1 0 0 0,1 1 1 0 0,-1 0-1 0 0,0 0 0 0 0,0 0 0 0 0,-1 0 0 0 0,0 0 0 0 0,1 0 0 0 0,-2-1 0 0 0,1 1 0 0 0,0 0 0 0 0,-1-1 0 0 0,0 1 0 0 0,0-1 0 0 0,0 1 0 0 0,-1-1 0 0 0,1 0 0 0 0,-1 0 0 0 0,-4 5 1 0 0,-7 6 127 0 0,0-1 0 0 0,-1 0 0 0 0,-30 21 0 0 0,30-24-184 0 0,-10 7-72 0 0,17-13-29 0 0,1 0 1 0 0,-1 0-1 0 0,-11 13 0 0 0,-6 2-782 0 0,16-13-1907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 10135 0 0,'-1'-1'246'0'0,"1"0"-214"0"0,-1 1 0 0 0,1-1 0 0 0,-1 1 0 0 0,1 0 0 0 0,0-1 1 0 0,-1 1-1 0 0,1 0 0 0 0,-1 0 0 0 0,0-1 0 0 0,1 1 0 0 0,-1 0 1 0 0,1 0-1 0 0,-1 0 0 0 0,1 0 0 0 0,-1 0 0 0 0,1 0 0 0 0,-1 0 1 0 0,0-1-1 0 0,1 2 0 0 0,-1-1 0 0 0,1 0 0 0 0,-1 0 0 0 0,1 0 0 0 0,-2 0 1 0 0,-3 1 355 0 0,-1 0 0 0 0,0 0 0 0 0,1 1 0 0 0,-11 3 1 0 0,3 0 542 0 0,9-3-650 0 0,0-1 0 0 0,0 1 0 0 0,0 1 0 0 0,1-1 1 0 0,-1 0-1 0 0,1 1 0 0 0,-6 5 0 0 0,-22 25 1047 0 0,25-26-1064 0 0,-1 1-129 0 0,1 0 0 0 0,-1 1-1 0 0,1 0 1 0 0,0 0 0 0 0,1 0 0 0 0,0 1 0 0 0,1 0 0 0 0,0-1-1 0 0,0 2 1 0 0,1-1 0 0 0,1 0 0 0 0,0 1 0 0 0,0-1 0 0 0,1 1-1 0 0,0 0 1 0 0,0-1 0 0 0,2 1 0 0 0,-1 0 0 0 0,1-1 0 0 0,1 1 0 0 0,0-1-1 0 0,4 14 1 0 0,-3-16-100 0 0,-1 0 0 0 0,2 0-1 0 0,-1-1 1 0 0,1 1 0 0 0,1-1-1 0 0,-1 0 1 0 0,1 0 0 0 0,0-1-1 0 0,1 1 1 0 0,0-1 0 0 0,0 0-1 0 0,0-1 1 0 0,0 1 0 0 0,1-1-1 0 0,0 0 1 0 0,0-1 0 0 0,1 0-1 0 0,-1 0 1 0 0,1-1 0 0 0,12 5-1 0 0,-3-4-893 0 0,1 0-1 0 0,-1-2 0 0 0,1 0 1 0 0,-1 0-1 0 0,1-2 1 0 0,0 0-1 0 0,-1-1 0 0 0,1-1 1 0 0,19-4-1 0 0,-14-1-4816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7367 0 0,'-8'2'763'0'0,"-1"1"-767"0"0,-5 1 2342 0 0,-26 11 1 0 0,35-12-1917 0 0,0 0-1 0 0,0 0 1 0 0,1 0 0 0 0,-1 0-1 0 0,1 1 1 0 0,-1 0 0 0 0,1 0-1 0 0,-4 5 1 0 0,3-4-221 0 0,1 1 0 0 0,0 0 0 0 0,0-1 0 0 0,1 1-1 0 0,-1 1 1 0 0,1-1 0 0 0,1 0 0 0 0,-1 1 0 0 0,1-1 0 0 0,0 1 0 0 0,0 0 0 0 0,1 0 0 0 0,0 0 0 0 0,0-1 0 0 0,1 1-1 0 0,0 0 1 0 0,0 0 0 0 0,2 13 0 0 0,0-11-49 0 0,0 0-1 0 0,0 0 0 0 0,1 0 1 0 0,0 0-1 0 0,0 0 1 0 0,1-1-1 0 0,0 0 1 0 0,0 1-1 0 0,1-1 0 0 0,1-1 1 0 0,-1 1-1 0 0,1-1 1 0 0,7 8-1 0 0,4-1 62 0 0,0-1 0 0 0,0-1 0 0 0,1 0 0 0 0,1-1 0 0 0,32 14-1 0 0,-37-19-229 0 0,1-1 0 0 0,0 0-1 0 0,0-1 1 0 0,0 0-1 0 0,0-2 1 0 0,1 0-1 0 0,15 1 1 0 0,29-4-6715 0 0,-29-2-554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75 452 919 0 0,'-1'4'11'0'0,"1"-4"-8"0"0,-1 1 0 0 0,1 0 0 0 0,0 0 0 0 0,-1 0 0 0 0,1 0 1 0 0,0 0-1 0 0,-1 0 0 0 0,1-1 0 0 0,-1 1 0 0 0,0 0 0 0 0,1 0 0 0 0,-1-1 0 0 0,0 1 1 0 0,1 0-1 0 0,-1-1 0 0 0,0 1 0 0 0,-1 0 0 0 0,0 1 75 0 0,0 0 0 0 0,-1 0-1 0 0,0-1 1 0 0,1 1 0 0 0,-1 0 0 0 0,0-1-1 0 0,0 0 1 0 0,-4 2 0 0 0,-28 5 10651 0 0,42-22-9426 0 0,-5 12-1125 0 0,-1 0 0 0 0,1 0 1 0 0,0 0-1 0 0,0 1 0 0 0,-1-1 0 0 0,1 0 0 0 0,0 1 0 0 0,0 0 1 0 0,0-1-1 0 0,1 1 0 0 0,-1 0 0 0 0,0 0 0 0 0,0 0 0 0 0,1 0 1 0 0,-1 1-1 0 0,5-2 0 0 0,4 0 103 0 0,0 1-1 0 0,15-1 1 0 0,-19 2-108 0 0,70 1 476 0 0,9-1-210 0 0,86-4 297 0 0,-20 1-283 0 0,84-8 115 0 0,109-18 272 0 0,-161 10-615 0 0,-136 15-173 0 0,228-7 223 0 0,-62 5-87 0 0,-108 1-135 0 0,93-8 229 0 0,-172 10-245 0 0,172-11 127 0 0,32 25 100 0 0,-204-9-228 0 0,0-1 1 0 0,43-5-1 0 0,5 0 22 0 0,13 8-29 0 0,31-1-5 0 0,-73-3-9 0 0,-34 0-7 0 0,1 0 0 0 0,0 0 0 0 0,0-1 1 0 0,0-1-1 0 0,23-6 0 0 0,-33 7-8 0 0,7-2 0 0 0,-1 0 0 0 0,13-8 0 0 0,-19 10 0 0 0,0-1 0 0 0,-1 0 0 0 0,1 1 0 0 0,-1-1 0 0 0,0-1 0 0 0,1 1 0 0 0,-1 0 0 0 0,0 0 0 0 0,0-1 0 0 0,0 0 0 0 0,2-4 0 0 0,-2 3-5 0 0,-1 0-1 0 0,0 0 0 0 0,0 0 1 0 0,0 0-1 0 0,0 0 0 0 0,0 0 1 0 0,-1 0-1 0 0,0 0 1 0 0,0 0-1 0 0,0 0 0 0 0,0 0 1 0 0,-1-1-1 0 0,0 1 0 0 0,0 0 1 0 0,0 0-1 0 0,0 1 1 0 0,0-1-1 0 0,-1 0 0 0 0,0 0 1 0 0,1 1-1 0 0,-6-8 0 0 0,1 2-16 0 0,-1-1-1 0 0,-1 1 1 0 0,0 1-1 0 0,0-1 1 0 0,0 1-1 0 0,-14-10 1 0 0,-26-20-169 0 0,34 26 122 0 0,0 0 0 0 0,-1 1 1 0 0,-1 0-1 0 0,-21-10 0 0 0,7 8-40 0 0,29 13 42 0 0,1 2-121 0 0,0 1 171 0 0,1-1 1 0 0,0 1-1 0 0,-1-1 1 0 0,1 0-1 0 0,0 1 1 0 0,0-1-1 0 0,1 0 1 0 0,-1 0-1 0 0,0 0 0 0 0,1 0 1 0 0,-1 0-1 0 0,4 3 1 0 0,25 22-109 0 0,-30-26 120 0 0,29 24-55 0 0,31 23-31 0 0,69 48 79 0 0,-126-93 12 0 0,0 1 0 0 0,1-1 0 0 0,-1 0 0 0 0,0 1 0 0 0,3 5 0 0 0,4 9 28 0 0,-9-13-3 0 0,-2-1 2 0 0,2 3 49 0 0,-1 0 1 0 0,0 0-1 0 0,-1 0 0 0 0,1 0 1 0 0,-1 0-1 0 0,-1 0 0 0 0,1 0 1 0 0,-1-1-1 0 0,0 1 0 0 0,-1 0 1 0 0,0-1-1 0 0,-3 7 0 0 0,-6 6 299 0 0,0 0 0 0 0,-22 24 0 0 0,-2-6 158 0 0,7-8-275 0 0,21-20-204 0 0,-7 6-221 0 0,1 2 1 0 0,1 0-1 0 0,0 0 0 0 0,-15 28 0 0 0,19-27-1206 0 0,2-1-406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8751 0 0,'0'0'794'0'0,"0"1"-652"0"0,0 0 4 0 0,0 0 0 0 0,0 0 0 0 0,0 0 0 0 0,0 0 0 0 0,0 0 0 0 0,1 0 0 0 0,-1 0 0 0 0,0 0 0 0 0,1 0-1 0 0,-1-1 1 0 0,1 1 0 0 0,-1 0 0 0 0,1 0 0 0 0,-1 0 0 0 0,1 0 0 0 0,-1-1 0 0 0,1 1 0 0 0,0 0 0 0 0,0 0 0 0 0,-1-1-1 0 0,1 1 1 0 0,0-1 0 0 0,0 1 0 0 0,0-1 0 0 0,-1 1 0 0 0,1-1 0 0 0,0 1 0 0 0,0-1 0 0 0,0 0 0 0 0,0 1 0 0 0,2-1 0 0 0,-1 1 70 0 0,6 1 162 0 0,0 0 1 0 0,0 0-1 0 0,0 0 1 0 0,1-1 0 0 0,-1 0-1 0 0,9-1 1 0 0,53-4 451 0 0,-36 1-700 0 0,-16 1-161 0 0,0 0-1 0 0,-1-1 0 0 0,30-9 1 0 0,-7-4-6373 0 0,-33 12 1374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7631 0 0,'0'0'690'0'0,"2"3"-569"0"0,1 2-73 0 0,-1-1-1 0 0,1 0 1 0 0,-1 1 0 0 0,0 0-1 0 0,-1-1 1 0 0,1 1 0 0 0,-1 0-1 0 0,0 0 1 0 0,0 0 0 0 0,0 0-1 0 0,-1 5 1 0 0,7 32 1812 0 0,18 64 0 0 0,3 17-319 0 0,-13-35-705 0 0,-15-86-637 0 0,1 6 136 0 0,-2-9 205 0 0,-1-3-490 0 0,-3-9-58 0 0,0 0-1 0 0,1-1 1 0 0,1 0-1 0 0,0 0 1 0 0,1 0 0 0 0,-1-24-1 0 0,8-88-538 0 0,-1 74 508 0 0,11-92-209 0 0,-11 116 179 0 0,3 1 1 0 0,0 0-1 0 0,12-30 0 0 0,-17 53 61 0 0,-1 1-1 0 0,1-1 0 0 0,0 0 0 0 0,0 1 1 0 0,1-1-1 0 0,-1 1 0 0 0,4-4 1 0 0,-5 6 10 0 0,0 0 1 0 0,0 0 0 0 0,0 0 0 0 0,0 1-1 0 0,0-1 1 0 0,0 0 0 0 0,1 1 0 0 0,-1-1-1 0 0,0 1 1 0 0,0-1 0 0 0,0 1-1 0 0,0 0 1 0 0,1-1 0 0 0,-1 1 0 0 0,0 0-1 0 0,0 0 1 0 0,1 0 0 0 0,-1 0-1 0 0,0 0 1 0 0,0 0 0 0 0,1 0 0 0 0,-1 0-1 0 0,0 1 1 0 0,0-1 0 0 0,0 0 0 0 0,2 1-1 0 0,1 1 38 0 0,0 1 1 0 0,-1-1-1 0 0,1 0 0 0 0,-1 1 0 0 0,0 0 1 0 0,0 0-1 0 0,0 0 0 0 0,0 0 0 0 0,0 0 1 0 0,-1 0-1 0 0,1 1 0 0 0,-1-1 0 0 0,0 1 0 0 0,0 0 1 0 0,0 0-1 0 0,0 0 0 0 0,-1 0 0 0 0,0 0 1 0 0,0 0-1 0 0,0 0 0 0 0,1 6 0 0 0,-1 2 41 0 0,0 0-1 0 0,0 1 1 0 0,-1-1-1 0 0,-1 1 0 0 0,0-1 1 0 0,-3 16-1 0 0,-7 12 156 0 0,-1-1-1 0 0,-2 0 1 0 0,-22 42-1 0 0,10-23 167 0 0,17-39-244 0 0,5-10 20 0 0,-1 0 1 0 0,2 0-1 0 0,-1 0 0 0 0,1 1 0 0 0,1-1 1 0 0,0 1-1 0 0,-1 13 0 0 0,4-21-121 0 0,0-1-1 0 0,0 1 1 0 0,0 0-1 0 0,0 0 1 0 0,1 0-1 0 0,-1-1 1 0 0,1 1-1 0 0,-1-1 1 0 0,1 1-1 0 0,-1-1 1 0 0,1 0-1 0 0,0 1 1 0 0,0-1-1 0 0,0 0 1 0 0,2 1-1 0 0,6 2 45 0 0,1 1 0 0 0,0-2-1 0 0,0 0 1 0 0,0 0 0 0 0,0-1 0 0 0,0 0-1 0 0,0 0 1 0 0,16-1 0 0 0,12-3-49 0 0,43-6 0 0 0,-27 2-367 0 0,-30 3-2013 0 0,35-9 0 0 0,-39 7-3776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5527 0 0,'0'0'9159'0'0,"2"0"-8458"0"0,41-22 1282 0 0,-31 15-1571 0 0,1 1-1 0 0,25-10 1 0 0,89-26 1222 0 0,-79 27-1225 0 0,46-11 78 0 0,-63 18-384 0 0,0-2 1 0 0,0-1-1 0 0,47-25 0 0 0,34-12-24 0 0,-87 38-56 0 0,-1 0-1 0 0,0-1 1 0 0,-1-2-1 0 0,0-1 0 0 0,22-17 1 0 0,-27 17 9 0 0,-11 8-15 0 0,0 0 0 0 0,0 1 0 0 0,1 0 0 0 0,9-5 0 0 0,-11 8-11 0 0,16-12 84 0 0,17-22 718 0 0,-38 35-496 0 0,7-7 136 0 0,-1 5-392 0 0,-6 2-29 0 0,0 0-1 0 0,-1 1 0 0 0,1-1 1 0 0,0 1-1 0 0,0-1 0 0 0,0 1 1 0 0,0-1-1 0 0,0 1 0 0 0,0 0 1 0 0,-1-1-1 0 0,1 1 0 0 0,0 0 1 0 0,0 0-1 0 0,0 0 0 0 0,0 0 1 0 0,2 0-1 0 0,19 6 204 0 0,0 0-1 0 0,0 2 1 0 0,27 14 0 0 0,-45-21-216 0 0,91 47 99 0 0,21 8 17 0 0,134 36 9 0 0,-195-78-177 0 0,0-2 1 0 0,84 8-1 0 0,-47-9-948 0 0,-23 3-3159 0 0,-56-10 2306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8495 0 0,'0'0'388'0'0,"1"1"-10"0"0,14 44 1670 0 0,-3 0 1 0 0,13 82 0 0 0,-17-85-1633 0 0,-8-41-396 0 0,28 191 1382 0 0,-17-87-1871 0 0,-5-61-5100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0,'0'0'390'0'0,"1"1"-252"0"0,4 5 4697 0 0,0 12-2859 0 0,4 25-1 0 0,3 55-641 0 0,-6 17-638 0 0,2 20-412 0 0,-7-126-271 0 0,0 1 1 0 0,1-1-1 0 0,1 1 0 0 0,0-1 0 0 0,0 0 0 0 0,1 0 0 0 0,5 9 1 0 0,-8-17-164 0 0,11-3-1006 0 0,-1-2-2648 0 0,-2-3-1228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108 155 10823 0 0,'-20'-44'999'0'0,"12"24"-353"0"0,-12-20-1 0 0,19 39-37 0 0,1 0-501 0 0,-1 0 1 0 0,1 0-1 0 0,0 0 1 0 0,-1 1-1 0 0,1-1 1 0 0,-1 0-1 0 0,1 1 1 0 0,-1-1-1 0 0,1 0 1 0 0,-1 1-1 0 0,1-1 1 0 0,-1 0-1 0 0,0 1 1 0 0,1-1-1 0 0,-1 1 1 0 0,0-1-1 0 0,1 1 0 0 0,-1 0 1 0 0,0-1-1 0 0,0 1 1 0 0,1 0-1 0 0,-1-1 1 0 0,-1 1-1 0 0,1 0-70 0 0,0 0 0 0 0,0 1 0 0 0,0-1-1 0 0,0 0 1 0 0,0 0 0 0 0,1 1 0 0 0,-1-1-1 0 0,0 1 1 0 0,0-1 0 0 0,0 1 0 0 0,1-1-1 0 0,-1 1 1 0 0,0-1 0 0 0,1 1 0 0 0,-1-1-1 0 0,0 1 1 0 0,0 1 0 0 0,-2 2-37 0 0,1 0-1 0 0,-1-1 1 0 0,1 1 0 0 0,0 1-1 0 0,0-1 1 0 0,0 0 0 0 0,-1 6-1 0 0,0 6-4 0 0,0 1-1 0 0,1 0 1 0 0,1 0 0 0 0,0 0-1 0 0,1 0 1 0 0,1 0-1 0 0,1-1 1 0 0,5 23 0 0 0,-5-30 4 0 0,0 1 0 0 0,1-1 0 0 0,1 1 0 0 0,0-1 0 0 0,0 0 0 0 0,1-1 0 0 0,-1 1 0 0 0,2-1 0 0 0,0 0 0 0 0,0 0 0 0 0,0 0 0 0 0,1-1 0 0 0,0 0 0 0 0,0-1 0 0 0,13 10 0 0 0,-11-10 89 0 0,1 0 0 0 0,0-1 0 0 0,0 0 0 0 0,0-1 0 0 0,1 0 0 0 0,0-1 0 0 0,-1 0 0 0 0,1 0 0 0 0,20 1 0 0 0,-25-3 25 0 0,0-1 1 0 0,0 0-1 0 0,0-1 1 0 0,0 1 0 0 0,0-1-1 0 0,0-1 1 0 0,0 1 0 0 0,0-1-1 0 0,0 0 1 0 0,0 0 0 0 0,-1-1-1 0 0,1 1 1 0 0,-1-1-1 0 0,0-1 1 0 0,0 1 0 0 0,0-1-1 0 0,0 0 1 0 0,0 0 0 0 0,5-6-1 0 0,-2 1 57 0 0,0-1 1 0 0,-1 0-1 0 0,0 0 0 0 0,0-1 1 0 0,-1 0-1 0 0,-1 0 0 0 0,0 0 0 0 0,0-1 1 0 0,-1 0-1 0 0,-1 0 0 0 0,0 0 1 0 0,0 0-1 0 0,0-17 0 0 0,-2 18-54 0 0,0-1 0 0 0,-2 1 0 0 0,1 0 0 0 0,-1-1 0 0 0,-1 1 0 0 0,0 0 0 0 0,-1 0 0 0 0,0 0 0 0 0,-1 0 0 0 0,-8-18 0 0 0,9 24-65 0 0,0-1 0 0 0,-1 1 1 0 0,0 0-1 0 0,0 0 0 0 0,0 0 0 0 0,0 0 1 0 0,-1 1-1 0 0,0-1 0 0 0,0 1 0 0 0,0 0 1 0 0,0 1-1 0 0,0-1 0 0 0,-1 1 0 0 0,0 0 1 0 0,0 1-1 0 0,0 0 0 0 0,0-1 0 0 0,0 2 1 0 0,0-1-1 0 0,-10-1 0 0 0,9 3-57 0 0,1 0-1 0 0,-1 0 0 0 0,0 0 1 0 0,0 1-1 0 0,1 0 1 0 0,-1 0-1 0 0,1 1 1 0 0,-1 0-1 0 0,1 0 0 0 0,-1 0 1 0 0,1 1-1 0 0,0 0 1 0 0,0 0-1 0 0,0 0 1 0 0,1 1-1 0 0,-1 0 0 0 0,-8 8 1 0 0,0 2-629 0 0,0 1-1 0 0,1-1 1 0 0,1 2 0 0 0,-20 31 0 0 0,20-24-1871 0 0,2-1-4550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4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102 165 3223 0 0,'0'0'6883'0'0,"1"3"-5800"0"0,-1 8-487 0 0,1-1 0 0 0,-2 1 0 0 0,1 0-1 0 0,-2-1 1 0 0,-2 13 0 0 0,-16 55 961 0 0,18-69-1400 0 0,-25 73 860 0 0,-8 29 111 0 0,23-75-784 0 0,12-34-272 0 0,-1 6 87 0 0,4-14 58 0 0,14-38-256 0 0,-2-1 1 0 0,12-55-1 0 0,-3 7-93 0 0,20-91-116 0 0,-27 90 168 0 0,-16 90 69 0 0,0 5-19 0 0,1 9-61 0 0,-3 19-41 0 0,-3 5 79 0 0,1-1 0 0 0,2 1-1 0 0,6 62 1 0 0,0-62 53 0 0,1-1 1 0 0,2 1-1 0 0,14 38 0 0 0,-16-57 73 0 0,0 0 0 0 0,1-1 0 0 0,0 0 0 0 0,16 21 0 0 0,-19-29 40 0 0,0-1 0 0 0,1 1 1 0 0,-1-1-1 0 0,1 0 0 0 0,1-1 0 0 0,-1 1 0 0 0,0-1 0 0 0,1 0 1 0 0,0 0-1 0 0,0 0 0 0 0,0-1 0 0 0,12 4 0 0 0,-15-6-37 0 0,-1-1 0 0 0,1 1 0 0 0,0-1-1 0 0,-1 0 1 0 0,1 0 0 0 0,0 0 0 0 0,-1-1 0 0 0,1 1-1 0 0,0 0 1 0 0,-1-1 0 0 0,1 0 0 0 0,-1 0-1 0 0,1 0 1 0 0,-1 0 0 0 0,1 0 0 0 0,-1 0 0 0 0,0 0-1 0 0,0-1 1 0 0,1 1 0 0 0,-1-1 0 0 0,0 0 0 0 0,3-3-1 0 0,1-2 133 0 0,0 0 0 0 0,0 0 0 0 0,-1 0 0 0 0,0-1 0 0 0,5-11 0 0 0,3-9 31 0 0,-1 0 1 0 0,-2-1-1 0 0,-1 0 1 0 0,7-37 0 0 0,-3-28-1932 0 0,-9 0-6794 0 0,-4 82 2339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4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29 355 1839 0 0,'0'0'83'0'0,"-1"1"-6"0"0,0 1-62 0 0,-12 9 210 0 0,0 0 10925 0 0,18-13-10156 0 0,18-6 233 0 0,12-5 138 0 0,35-10 178 0 0,-5 2-534 0 0,60-18 157 0 0,-105 33-1050 0 0,28-13 0 0 0,-29 10-58 0 0,33-9 1 0 0,-16 6-17 0 0,0-1 1 0 0,0-3-1 0 0,65-38 0 0 0,36-16 42 0 0,-33 33-721 0 0,-49 21-3352 0 0,-44 12 1951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4607 0 0,'0'0'354'0'0,"0"2"-233"0"0,-1 30 845 0 0,2 40 5085 0 0,7-3-3861 0 0,20 81 0 0 0,-17-102 206 0 0,-16-70-2237 0 0,3 6-201 0 0,2-1-1 0 0,0 1 1 0 0,1 0-1 0 0,0 0 1 0 0,5-21 0 0 0,1-7-171 0 0,-3 11 4 0 0,2-1 0 0 0,1 2-1 0 0,14-39 1 0 0,-15 53 155 0 0,1 1 0 0 0,1 0 0 0 0,0 0 1 0 0,2 1-1 0 0,0 0 0 0 0,0 1 0 0 0,18-19 0 0 0,-24 30 75 0 0,0 1 1 0 0,0-1-1 0 0,0 1 0 0 0,1 0 0 0 0,-1 0 0 0 0,1 1 0 0 0,0-1 1 0 0,0 1-1 0 0,-1 0 0 0 0,1 1 0 0 0,1-1 0 0 0,-1 1 0 0 0,0 0 1 0 0,0 0-1 0 0,0 0 0 0 0,1 1 0 0 0,-1 0 0 0 0,0 0 1 0 0,1 0-1 0 0,-1 1 0 0 0,0-1 0 0 0,0 1 0 0 0,0 1 0 0 0,9 2 1 0 0,-13-4 10 0 0,1 1 0 0 0,0-1 0 0 0,0 1 0 0 0,0 0 0 0 0,-1 0 0 0 0,1 0 0 0 0,0 0 0 0 0,-1 0 0 0 0,1 0 0 0 0,-1 0 0 0 0,1 0 0 0 0,-1 1 0 0 0,2 1 0 0 0,-2-2-23 0 0,-1 1-1 0 0,1-1 1 0 0,-1 0-1 0 0,1 0 1 0 0,-1 0-1 0 0,0 1 1 0 0,1-1-1 0 0,-1 0 1 0 0,0 1-1 0 0,0-1 1 0 0,0 0-1 0 0,0 1 0 0 0,0-1 1 0 0,0 0-1 0 0,0 0 1 0 0,-1 1-1 0 0,1-1 1 0 0,0 0-1 0 0,-1 0 1 0 0,0 2-1 0 0,-6 13 28 0 0,-1-1 0 0 0,-1 0 0 0 0,0 0 1 0 0,-1-1-1 0 0,-23 26 0 0 0,6-7-5 0 0,-15 12 2 0 0,2-2 22 0 0,31-32-27 0 0,-1 0 174 0 0,0 2 0 0 0,1-1 0 0 0,0 1 0 0 0,1 1 0 0 0,-11 25 0 0 0,18-37-148 0 0,0 0 0 0 0,1 0 0 0 0,-1 0 0 0 0,1 1 0 0 0,0-1 0 0 0,-1 0 0 0 0,1 0 0 0 0,0 1 0 0 0,0-1 0 0 0,1 0 0 0 0,-1 0 0 0 0,0 1 0 0 0,1-1 0 0 0,-1 0 0 0 0,1 0 0 0 0,0 0 0 0 0,0 0 0 0 0,0 0 0 0 0,0 0 0 0 0,0 0 0 0 0,0 0 0 0 0,0 0 0 0 0,1 0 0 0 0,-1-1 0 0 0,1 1 0 0 0,-1 0 0 0 0,1-1 0 0 0,0 1 0 0 0,0-1 0 0 0,-1 0 0 0 0,1 0 0 0 0,4 2 0 0 0,4 2 91 0 0,1 0 1 0 0,0-1 0 0 0,0 0 0 0 0,21 4-1 0 0,-25-6-78 0 0,76 12 220 0 0,-15-3-252 0 0,-58-11-137 0 0,0 0 1 0 0,0 0 0 0 0,0-1-1 0 0,-1 0 1 0 0,1 0-1 0 0,0-1 1 0 0,0-1 0 0 0,10-3-1 0 0,-6 2-670 0 0,20-9-2979 0 0,-18 8-2776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14079 0 0,'9'76'2317'0'0,"3"-1"-1"0"0,43 144 1 0 0,-12-103-4960 0 0,-35-99-4040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7:5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26 144 4607 0 0,'0'0'5651'0'0,"0"-9"-4334"0"0,-10-37 3998 0 0,9 47-5199 0 0,-1 5-104 0 0,-1 1-1 0 0,1-1 1 0 0,0 0-1 0 0,0 0 1 0 0,1 1 0 0 0,0-1-1 0 0,0 1 1 0 0,1 0 0 0 0,0-1-1 0 0,0 1 1 0 0,0-1-1 0 0,1 1 1 0 0,0-1 0 0 0,0 1-1 0 0,1-1 1 0 0,0 1 0 0 0,2 6-1 0 0,2 1 45 0 0,-4-9 157 0 0,0 1-1 0 0,1-1 0 0 0,0 1 1 0 0,-1-1-1 0 0,2 0 0 0 0,-1 0 1 0 0,8 8-1 0 0,-2-4-561 0 0,1 0 1 0 0,0 0 0 0 0,17 10-1 0 0,-22-16 360 0 0,0-1-1 0 0,-1 1 1 0 0,1-1 0 0 0,0 0-1 0 0,0 0 1 0 0,0-1-1 0 0,0 0 1 0 0,0 1-1 0 0,0-2 1 0 0,1 1 0 0 0,9 0-1 0 0,-12-2 32 0 0,0 1 0 0 0,0 0-1 0 0,1-1 1 0 0,-1 0 0 0 0,0 1 0 0 0,0-1-1 0 0,0-1 1 0 0,0 1 0 0 0,0 0 0 0 0,0-1-1 0 0,0 1 1 0 0,0-1 0 0 0,-1 0 0 0 0,1 0-1 0 0,2-3 1 0 0,-1 1 29 0 0,-2 1 1 0 0,1-1-1 0 0,0 0 0 0 0,-1 0 0 0 0,1 0 1 0 0,-1 0-1 0 0,0 0 0 0 0,-1-1 0 0 0,3-7 0 0 0,-1-1 45 0 0,-1 0 0 0 0,-1 0 0 0 0,0-1 0 0 0,0 1 0 0 0,-1-1 0 0 0,-3-17 0 0 0,2 23-80 0 0,-1 0-1 0 0,0 0 0 0 0,-1 0 1 0 0,1 1-1 0 0,-2-1 1 0 0,1 1-1 0 0,-1-1 0 0 0,0 1 1 0 0,-5-7-1 0 0,2 4 16 0 0,-1 0-1 0 0,0 1 0 0 0,-1 0 1 0 0,0 0-1 0 0,-12-9 0 0 0,19 17-79 0 0,-1-1-1 0 0,1 0 1 0 0,-1 1-1 0 0,0 0 1 0 0,1-1-1 0 0,-1 1 0 0 0,0 0 1 0 0,0 0-1 0 0,1 1 1 0 0,-1-1-1 0 0,-5 0 1 0 0,7 1 4 0 0,0 0-1 0 0,0 0 1 0 0,0 0 0 0 0,0 0 0 0 0,0 1-1 0 0,0-1 1 0 0,0 0 0 0 0,0 0 0 0 0,0 1 0 0 0,0-1-1 0 0,1 1 1 0 0,-1-1 0 0 0,0 1 0 0 0,0-1-1 0 0,0 1 1 0 0,0-1 0 0 0,1 1 0 0 0,-1 0-1 0 0,0-1 1 0 0,0 1 0 0 0,1 0 0 0 0,-1 0 0 0 0,1 0-1 0 0,-1 0 1 0 0,1-1 0 0 0,-1 1 0 0 0,1 0-1 0 0,-1 0 1 0 0,1 0 0 0 0,0 0 0 0 0,0 0-1 0 0,-1 0 1 0 0,1 0 0 0 0,0 0 0 0 0,0 2 0 0 0,0 24-3325 0 0,4-11-2590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6447 0 0,'-4'0'129'0'0,"-6"4"302"0"0,9-3-392 0 0,0 0 0 0 0,0 0 1 0 0,1 0-1 0 0,-1 1 0 0 0,1-1 0 0 0,-1 0 0 0 0,1 0 1 0 0,-1 1-1 0 0,1-1 0 0 0,0 0 0 0 0,-1 0 1 0 0,1 2-1 0 0,0-2 297 0 0,0 0 0 0 0,0 0 0 0 0,0 0 0 0 0,0-1 0 0 0,1 1 0 0 0,-1 0 0 0 0,0 0 0 0 0,0 0 0 0 0,0-1 0 0 0,1 1 0 0 0,-1 0 0 0 0,1 0 0 0 0,-1-1 0 0 0,0 1 0 0 0,1 0 0 0 0,-1-1 0 0 0,1 1 0 0 0,0 0 0 0 0,-1-1 0 0 0,1 1 0 0 0,-1-1 0 0 0,1 1 0 0 0,0-1 0 0 0,0 1 0 0 0,1 0 0 0 0,20 9 2889 0 0,-18-9-2962 0 0,19 7 487 0 0,1-1 0 0 0,1-1 0 0 0,-1-1 1 0 0,1-1-1 0 0,34 0 0 0 0,-25-4-760 0 0,0-1-1 0 0,-1-2 1 0 0,48-10-1 0 0,-36 5-1545 0 0,-25 4-57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7367 0 0,'14'-50'568'0'0,"-22"70"4442"0"0,8-19-4840 0 0,0 0 1 0 0,0 0 0 0 0,-1 1-1 0 0,1-1 1 0 0,0 0-1 0 0,0 0 1 0 0,0 0 0 0 0,0 0-1 0 0,0 0 1 0 0,0 0 0 0 0,0 0-1 0 0,0 0 1 0 0,1 0-1 0 0,-1 0 1 0 0,0 0 0 0 0,1 0-1 0 0,-1 0 1 0 0,1 0-1 0 0,-1 0 1 0 0,1 0 0 0 0,-1 0-1 0 0,1 0 1 0 0,0 0 0 0 0,-1 0-1 0 0,1 0 1 0 0,0-1-1 0 0,0 1 1 0 0,-1 0 0 0 0,3 0-1 0 0,5 2 112 0 0,0-1 0 0 0,0 0-1 0 0,0-1 1 0 0,1 1 0 0 0,-1-2-1 0 0,16 0 1 0 0,-3 1-14 0 0,11-1-29 0 0,-18 0-480 0 0,25 3-1 0 0,3 2-3191 0 0,-32-4 1870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0,'1'1'2459'0'0,"3"6"208"0"0,0 0 1 0 0,-1 1-1 0 0,4 11 1 0 0,-5-11-1980 0 0,0 0 1 0 0,0 0-1 0 0,0 14 1 0 0,8 66 1136 0 0,0-13-1297 0 0,3 39-421 0 0,-5-55-206 0 0,-1-12-858 0 0,-7-45-242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7367 0 0,'0'0'667'0'0,"1"8"-279"0"0,7 63 7419 0 0,-3-41-7111 0 0,12 44 0 0 0,6 20-466 0 0,-6-18-1138 0 0,-6-28-1845 0 0,-7-26-2510 0 0</inkml:trace>
  <inkml:trace contextRef="#ctx0" brushRef="#br0" timeOffset="1">7 361 9215 0 0,'-6'-6'7659'0'0,"6"4"-7529"0"0,1 0-1 0 0,0 0 1 0 0,0 1 0 0 0,0-1 0 0 0,0 1-1 0 0,0-1 1 0 0,0 1 0 0 0,0-1-1 0 0,0 1 1 0 0,0-1 0 0 0,1 1 0 0 0,-1 0-1 0 0,1 0 1 0 0,-1 0 0 0 0,1 0-1 0 0,-1 0 1 0 0,1 0 0 0 0,0 0 0 0 0,0 0-1 0 0,-1 0 1 0 0,1 1 0 0 0,0-1 0 0 0,2 1-1 0 0,6-3-28 0 0,0 1 0 0 0,0 1 0 0 0,12-1 0 0 0,49-6-1298 0 0,-52 4 450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11519 0 0,'-5'19'871'0'0,"1"0"0"0"0,1 1 0 0 0,0-1 0 0 0,2 1 0 0 0,0 0-1 0 0,4 36 1 0 0,26 120 1341 0 0,-12-101-6751 0 0,-14-60 2726 0 0,1 3-3991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9671 0 0,'0'0'10083'0'0,"2"0"-9231"0"0,12 0 34 0 0,-1 2 0 0 0,21 4-1 0 0,-18-2-401 0 0,28 2-1 0 0,-20-6-81 0 0,0-1-1 0 0,43-7 1 0 0,-1-6-966 0 0,-21 3-2671 0 0,-13 3-1066 0 0,-4 2-3163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48:00.99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23283 3970 24639 0,'0'0'1088'0,"0"0"240"0,1 16-1072 0,-1-16-256 0,-1 8 0 0,0 2 0 16,-1-2 1664-16,2 3 256 0,0 0 64 0,2 4 16 15,-1 2-544-15,0 2-112 0,-1 3-32 0,0-1 0 16,0 3-656-16,0 0-128 0,0 2-16 0,0-1-16 16,0-1-304-16,0-1-48 0,0-1-16 0,0 0 0 15,2 1-384-15,-1-2-96 0,-1-1-16 0,1-1 0 31,1-1-3248-31,-1-8-656 0</inkml:trace>
  <inkml:trace contextRef="#ctx0" brushRef="#br0" timeOffset="218.74">23476 3969 30575 0,'0'0'1344'0,"0"0"304"0,3-6-1328 0,-3 6-320 16,5-6 0-16,-5 6 0 0,0 0 1616 0,6-1 256 15,1 1 48-15,-1 3 16 0,2 3-864 0,-1 6-176 16,-2 2-48-16,0 3 0 0,0 3-528 0,1 1-96 16,-2 2-32-16,1 3 0 0,-1 2-192 0,0 0 0 15,-1 2 128-15,1-2-128 0,-1-2 0 0,0 0-192 16,-1-3 48-16,2 1 0 16,1 0-1552-16,-2 0-304 0,-2-3-64 0,2-2-8816 15,-1 1-1744-15</inkml:trace>
  <inkml:trace contextRef="#ctx0" brushRef="#br0" timeOffset="437.44">23378 4252 17503 0,'-9'-7'1552'0,"9"7"-1232"0,-8-2-320 0,3-1 0 15,5 3 3760-15,-5-2 688 0,0 0 144 0,5 2 16 16,0 0-1808-16,0 0-368 0,0 0-80 0,0 0-16 15,0 0-1184-15,1-6-224 0,3 1-48 0,2-1-16 16,2 1-400-16,3 1-80 0,2 0 0 0,2 2-16 16,2-1-368-16,2 2 0 0,-1-4 0 0,1 3 128 15,1-2-1312-15,2 3-256 0,4 0-48 0</inkml:trace>
  <inkml:trace contextRef="#ctx0" brushRef="#br0" timeOffset="12132.09">26086 3292 4607 0,'11'-10'192'0,"0"1"64"0,-4 8-256 0,7-5 0 0,0 4 0 0,1-1 0 16,-1 3 2336-16,2 3 416 0,-1 3 96 0,1 6 16 15,-3 1-1456-15,0 3-304 0,-1 2-48 0,1 3-16 16,-3 4-240-16,-2-5-48 0,-1 3-16 0,-2-4 0 15,-3 2-368-15,-2 0-80 0,-3 0-16 0,-4 0 0 16,-3-3-32-16,-3 0-16 0,-3-1 0 0,-1-3 0 16,-1-2-224-16,0-5 0 0,-2-1 0 0,4-2 0 15,2-3 0-15,0-2-160 0,-1-2 0 0,4-2 0 0,-4-4 160 16,3-3 0-16,2-2 0 0,1-2 0 0,2-2 0 0,3-1 0 16,3-2-144-16,2-1 144 0,2-2 0 0,2-3-176 15,3-2 176-15,3 0-128 0,2 1 128 0,2 2-128 16,2 0 128-16,3 2-128 0,1 2 128 0,1 4-128 15,1 2 128-15,1 7-128 0,-1 2 128 0,1 6 0 16,-2 5 0-16,-1 5 0 0,0 4 240 0,-2 3 80 16,1 2 0-16,-2 3 16 0,-4 2 192 0,-2 2 48 15,-3 3 0-15,-1-2 0 0,-3-2-192 16,-2 2-48-16,-3 1 0 0,-4-1 0 0,-1 1 0 0,-6-2 0 0,-4-2 0 0,-2-2 0 16,-4-1-48-16,0-5-16 0,-3 1 0 0,1-3 0 15,-1-4-272-15,4-5 128 0,-1-1-128 0,0-5 0 16,1-3 192-16,2-1-192 0,1-2 192 0,3-3-192 15,-1-4 0-15,4-2 0 0,0-2 0 0,3-1 0 16,3-6 0-16,3-1 0 0,2 0 0 0,2-2 0 16,2-1 0-16,4-1 0 0,2 0 0 0,2 0 0 15,1 3 0-15,3 3-176 0,1 2 176 0,1 3-160 16,0 6 160-16,3 1 0 0,0 5 0 0,0 4 0 16,-3 4 128-16,0 4 48 0,1 4 16 0,-2 5 0 15,-2 0 160-15,0 1 32 0,-2 3 16 0,0 3 0 16,-3 2 0-16,-2 2 0 0,-3 2 0 0,-1 0 0 15,-4-2-144-15,-1 1-16 0,-5-1-16 0,-4 0 0 16,-4 1 32-16,-3 0 16 0,-3-2 0 0,-2 0 0 0,-1-8-112 0,-2 0-32 16,-1-5 0-16,2-1 0 0,1-5-128 0,1-1 128 15,1-3-128-15,1-4 128 0,1-1-128 0,2-5 0 16,2-1 0-16,2-2 0 0,3-3-208 0,1-2-80 16,2-4-16-16,3-2 0 0,3-1-80 0,4-2 0 15,1 0-16-15,2-1 0 16,3 0-48-16,3 0-16 0,2 5 0 0,3 3 0 0,1 6 208 0,2 3 32 15,0 5 16-15,2 5 0 0,3 1 208 0,-1 3 0 16,-2 7 0-16,1 3-144 0,-3 2 144 0,3 4 176 16,-2 0-48-16,-2 5 0 0,-2 0 112 0,-1 2 16 15,-2 0 0-15,-2 1 0 0,-6 0 64 0,-2 2 0 16,-3-3 16-16,-1 0 0 0,-5-1 16 0,-4-2 0 0,-4 0 0 0,-3 0 0 16,-1-4-128-16,-1-2-32 0,0-3 0 0,-2-2 0 15,-2-8-192-15,-1-1 128 0,-1-5-128 0,2-1 0 16,0-5 176-16,1-1-176 0,0-3 192 0,2-4-192 15,-1-5 144-15,5 0-144 0,1 1 0 0,5-4 144 16,4-1-144-16,3-2 0 0,2-4 0 0,5-2-176 16,4 3 32-16,3 1 0 0,1-2 0 0,2 1 0 15,4 1-32-15,0 6 0 0,2 2 0 0,1 6 0 16,2 4 32-16,0 6 0 0,0 1 0 0,-2 7 0 16,1 0 144-16,-2 5 0 0,0 1 0 0,-1 4 0 15,-2 4 128-15,0 6 0 0,-1-5 0 0,-4 1 0 16,-2 1 0-16,-2 2 16 0,-4 2 0 0,-4 0 0 15,-3 1 48-15,-5 0 0 0,-3 0 0 0,-3-2 0 16,-3-1-48-16,0-1 0 0,-1-1 0 0,-1-3 0 0,-4-4-144 16,-1-4 192-16,-2-3-192 0,-1-3 192 0,0-4-192 15,1-5 0-15,1-1 144 0,4-4-144 0,0-3 0 0,2-2 0 16,2-3-192-16,3-5 64 16,3-3-272-16,2-2-48 0,3-1-16 0,3-4 0 15,5 2-32-15,2-4 0 0,6 4 0 0,2 3 0 16,2 3 48-16,4 4 0 0,1 2 0 0,4 5 0 0,1 3 320 0,-1 4 128 15,1 3 0-15,-1 5-144 0,-1 3 144 0,-1 3-160 16,0 3 160-16,1 2-160 0,-4 0 288 0,-2 4 48 16,-1 0 16-16,-2 4 0 0,-2 0 128 0,-3 1 48 15,-3 1 0-15,-3-1 0 0,-3 0-32 0,-4 1 0 16,-5 1 0-16,-3 1 0 0,-2 0 16 0,-4-3 0 16,-6-1 0-16,-1-4 0 0,1-2-128 0,-1-1-32 0,-1-5 0 0,0-3 0 15,-2-4-32-15,2-3-16 0,-1-1 0 0,3-2 0 16,4-5-144-16,1-2 128 0,2-4-128 0,3-2 128 15,5-1-336-15,2-1-80 0,3-1-16 0,3-3 0 16,4-1-48-16,3 0-16 0,3-3 0 0,4 5 0 16,4 0 16-16,3 6 0 0,2 1 0 0,0 4 0 15,3 4 96-15,-3 4 32 0,0 3 0 0,2 4 0 16,1 3 224-16,-2 1 0 0,-1 6 0 0,-1-2-144 16,-1 4 384-16,-1 0 80 0,-1 2 0 0,1-1 16 15,-6 2-16-15,-1-4-16 0,-3 1 0 0,-4 1 0 16,-3-1 144-16,-3 1 16 0,-4-1 16 0,-4 4 0 15,-3 0-32-15,-4 2 0 0,-3 1 0 0,-5 0 0 16,-2-4-320-16,-2-4-128 0,-1-3 0 0,-1-1 144 16,-3-5-144-16,1-1 0 0,-1-5 0 0,2 0 0 0,4-5 0 0,0-1 0 15,3-2 0-15,4-2 0 0,3-3-400 0,5-2 32 16,3-2 16-16,5 0 0 16,3-2-176-16,4 0-48 0,3 2 0 0,5-4 0 15,2 4 128-15,2-1 0 0,4 5 16 0,1 3 0 0,3 3 160 0,1 4 16 16,4 2 16-16,-1 3 0 0,2 3 240 0,-2 1 0 15,1 1 0-15,-1 3 0 0,-1-1 512 0,-1 5 32 16,-2-4 16-16,-3 2 0 0,-5 2-80 0,-1-3-16 16,-4 3 0-16,-4 0 0 0,-2-1-96 0,-5 2-32 15,-5 4 0-15,-5 3 0 0,-5 2 32 0,-3 2 0 16,-3-2 0-16,-4-3 0 0,-4-2-368 0,0-2 0 16,0-2 0-16,0-6-128 0,-2 0 128 0,2-4 0 0,1-5 0 0,2 0 0 15,3-7 0-15,3-1 0 0,3-3 0 0,3-4 0 16,3-2-240-16,5-3-64 0,3-4-16 0,4-2 0 15,4 0 48-15,5-2 0 0,3 0 0 0,3-3 0 16,5 3 64-16,1 1 16 0,2 6 0 0,3 5 0 16,1 5 64-16,1 3 128 0,-3 7-208 0,1 4 80 15,0 5 128-15,-1 5 128 0,-3 1-128 0,-3 6 176 16,-3 3 64-16,-2 2 16 0,-2 3 0 0,-4 2 0 16,-6-5-32-16,-2 3 0 0,-2 4 0 0,-5-3 0 15,-6 2-224-15,-2-1-192 0,-2-4 48 0,0-3 0 16,-2-4-1328-16,3-4-256 15,-1-4-48-15</inkml:trace>
  <inkml:trace contextRef="#ctx0" brushRef="#br0" timeOffset="12600.72">25950 2274 23951 0,'0'0'2128'0,"0"0"-1696"0,0 0-432 0,-7 4 0 16,7-4 1152-16,-9 5 128 0,2 2 48 0,2 1 0 15,5-8-304-15,-5 14-48 0,1 2-16 0,1 1 0 16,0 0-592-16,1 1-128 0,-1 0-32 0,2 2 0 16,0-1-208-16,1 1 0 0,-2-6 0 0,1 0 0 15,1-14 0-15,0 15 0 0,1-5 0 0,-1-10 0 16,0 0 144-16,0 0-144 0,0 0 128 0,0 0-128 16,0 0 128-16,0 0-128 0,0 0 128 0,0 0-128 15,-7-6 240-15,1-2-48 0,1-1 0 0,1-2 0 16,0-7 144-16,0 1 32 0,0-1 0 0,2 0 0 15,-1 1 80-15,2 0 0 0,-2 0 16 0,2 1 0 16,-2 1-176-16,2 0-32 0,0 2-16 0,0 1 0 16,-1 3-240-16,2-2 176 0,2 0-176 0,-2 11 160 15,2-9-160-15,-2 9 0 0,0 0 0 0,0 0 0 16,0 0-704-16,7 8-32 0,-2 4 0 0,-3 6 0 16,1 0-1888-16,-2 4-368 0</inkml:trace>
  <inkml:trace contextRef="#ctx0" brushRef="#br0" timeOffset="13240.04">25941 2330 11967 0,'0'0'528'0,"0"0"112"0,0 0-512 0,-7-1-128 16,7 1 0-16,-10 3 0 0,10-3 2528 0,-6 9 480 16,1-3 80-16,1 5 32 0,0 0-1792 0,3 4-368 15,-1 0-64-15,2 0 0 0,0-1-720 0,0-2-176 16,2-2 0-16,-2-10 0 0,2 13 0 0,-2-13 128 15,0 0-128-15,0 0 128 0,0 0 192 0,0 0 16 16,0 0 16-16,0 0 0 0,0 0 352 0,0 0 80 16,0 0 16-16,0 0 0 0,-4-14-192 0,0 1-32 0,-1-1-16 0,1-1 0 15,2 0 16-15,-1 0 0 0,-1 2 0 0,1 0 0 16,1-1-128-16,-1 0 0 0,1-2-16 0,-1 2 0 16,0-2-240-16,1 3-32 0,1 1-16 0,-1 2 0 15,1-1-144-15,1 11 0 0,-1-6 0 0,1 6 0 31,0 0-1408-31,0 0-192 0,0 0-64 0,0 0-13024 0</inkml:trace>
  <inkml:trace contextRef="#ctx0" brushRef="#br1" timeOffset="47872.9">4066 6176 22111 0,'0'0'1968'0,"9"-13"-1584"0,-16 12-384 0,-1-4 0 15,1 3 2528-15,-2-3 416 0,-3 1 96 0,-1 0 16 16,-1 0-928-16,0 3-176 0,-1 6-32 0,1 2-16 16,1 1-848-16,-1 2-160 0,-2 2-48 0,0 4 0 0,2 0-16 0,1 4 0 15,3 2 0-15,0 0 0 0,5 1-224 0,0-3-48 16,2 1-16-16,3-1 0 0,3-3-16 0,1 1 0 15,2-4 0-15,4 2 0 0,1-3-224 0,2-1-48 16,2 0-16-16,2-2 0 0,3-2-240 0,3-2 144 16,0-1-144-16,3-1 128 0,2-1-128 0,0-3 0 15,1-3 0-15,1-1 128 0,1-1-128 0,3-1-192 16,-1-3 32-16,-2 1 16 16,-1-1-1392-16,-1-2-256 0,-1 1-64 0,0-1-16 15,-2 1-1392-15,0 0-288 0,-3-1-48 0</inkml:trace>
  <inkml:trace contextRef="#ctx0" brushRef="#br1" timeOffset="48280.73">4746 6201 10127 0,'0'0'448'0,"0"0"96"0,0 0-544 0,0 0 0 16,0 0 0-16,0 0 0 0,0 0 4048 0,7 1 704 15,0-2 144-15,1-2 32 0,2 1-2288 0,1-1-448 16,0-2-80-16,2 0-32 0,0 0-672 0,2-1-128 16,-2 1-16-16,1 0-16 0,2-2-320 0,1-2-64 15,1 1-16-15,0 2 0 0,0 1-576 0,2 0-112 16,0-2-32-16,-1 4 0 0,2-2-128 0,0 1-192 15,-2 0 32-15,1 2 16 16,-1-1-1712-16,1 2-352 0,-2 1-64 0,-1 0-14496 0</inkml:trace>
  <inkml:trace contextRef="#ctx0" brushRef="#br1" timeOffset="48577.57">4834 6438 23951 0,'0'0'2128'0,"0"0"-1696"0,0 0-432 0,0 0 0 0,0 0 2928 0,0 0 496 16,9 0 96-16,0 0 32 0,2-1-1136 0,2 1-240 15,3 0-32-15,2 0-16 0,4-3-848 0,1 1-160 16,1 1-32-16,2-3-16 0,3 1-560 0,1 0-128 16,0-1 0-16,0 2-16 0,0-2-368 0,0 0 0 15,0 0 0-15,0 0 128 16,0 0-1152-16,0 0-240 0,-2 0-32 0,0-2-12624 16,-4 1-2528-16</inkml:trace>
  <inkml:trace contextRef="#ctx0" brushRef="#br1" timeOffset="51033.35">5888 6162 12895 0,'0'0'576'0,"0"0"112"0,0 0-560 0,0 0-128 0,-12 4 0 0,12-4 0 0,0 0 3264 0,0 0 608 16,0 0 128-16,-3 8 32 0,1 1-2176 0,-1 3-448 15,2 2-64-15,-1 5-32 0,0 6-752 0,1-3-160 16,-1 4-16-16,1-2-16 0,-2 2-112 0,2 0-32 15,2 0 0-15,1-1 0 0,-1-3-96 0,0 4-128 16,1-5 176-16,0-4-176 0,1-4 192 0,-1-4-192 16,1-1 192-16,-3-8-192 0,0 0 192 0,0 0-192 15,4-10 192-15,0-4-192 0,0-2 192 0,0-3-64 16,-1-2 0-16,1-3-128 0,0-4 272 0,0-2-48 16,-1-1-16-16,-2 0 0 0,0-2-208 0,1 1 0 15,-1-1 0-15,-1 3-160 0,1 0 160 0,1 1 128 16,-1 5-128-16,0 1 176 0,-1 2-176 0,0 5 0 0,2 2 0 0,0 5 0 15,1 3 0-15,-3 6 0 0,0 0 0 0,0 0 0 16,5 14 0-16,0 6 0 0,0 6 0 0,2 6 0 16,-1 5 0-16,4 3 0 0,-1 3 0 0,1 0 0 15,2-1 0-15,1-1 0 0,0-8 0 0,1 0 0 16,-1-4 0-16,2-6-224 0,-1-5 80 0,0-5 16 16,1-2 416-16,-2-5 96 0,-2-3 0 0,1-4 16 15,0-3 432-15,-2-5 96 0,-2-4 16 0,-1-4 0 16,1-2 64-16,-3-1 16 0,-1-5 0 0,-2-3 0 15,1 0-576-15,-2-2-128 0,-1 0 0 0,-1-2-16 16,-2-4-304-16,-1 3-256 0,-1 2 64 0,-1 2 0 31,-1 2-2560-31,2 1-496 0,0 0-96 0</inkml:trace>
  <inkml:trace contextRef="#ctx0" brushRef="#br1" timeOffset="51564.63">5975 6819 12895 0,'0'0'576'0,"0"0"112"0,0 0-560 0,0 0-128 0,0 0 0 0,5 7 0 15,-5-7 3552-15,5 6 672 0,-5-6 144 0,7 7 32 16,-7-7-2752-16,0 0-560 0,0 0-96 0,0 0-32 15,5 6-592-15,-5-6-128 0,3 8-32 0,-3-8 0 16,0 8-48-16,-3 0-16 0,2-2 0 0,1-6 0 16,-5 5-16-16,-1-1 0 0,6-4 0 0,0 0 0 15,-6 4-128-15,1-4 0 0,-1 0 144 0,6 0-144 16,-5 0 0-16,0-4 144 0,5 4-144 0,0 0 0 16,-4-5 192-16,3 0-64 0,-1-2 0 0,2-1-128 0,3 1 400 0,0-4-16 15,-1 2-16-15,2 1 0 0,0 0-208 0,1 2-32 16,1 1-128-16,-1-1 192 0,-5 6 320 0,0 0 64 15,6-2 16-15,-6 2 0 0,0 0-96 0,0 0-32 16,0 0 0-16,8 2 0 0,0 2-208 0,-8-4-64 16,0 0 0-16,5 8 0 0,-2 3-192 0,-2-4 0 15,-1 1 0-15,0 1 0 16,-1-2-2080-16,-1 1-416 0,1-2-64 0,1-6-12992 16</inkml:trace>
  <inkml:trace contextRef="#ctx0" brushRef="#br1" timeOffset="51939.59">6237 6806 13823 0,'0'0'608'0,"0"0"128"0,0 0-592 0,0 0-144 0,3 7 0 0,-3-7 0 16,1 9 3632-16,0-3 688 0,-1-6 144 0,0 7 16 15,0-7-2560-15,0 7-512 0,0 3-96 0,-1-4-32 16,-3 1-704-16,0 0-128 0,0 0-48 0,0 0 0 15,-1-2-128-15,0 0-16 0,5-5-16 0,-7 5 0 16,1-4-112-16,-1 1 0 0,1-4-128 0,1 1 192 16,-2-1-64-16,2-2 0 0,0-2-128 0,2 0 192 15,2-2-192-15,-1 0 0 0,1-1 0 0,2-3 0 16,2 2 0-16,1 2 0 0,0-2 0 0,1 2 0 16,2 0-160-16,0 2 160 0,2-1-128 0,1 3 128 0,0-1 0 0,0 4-128 15,1-2 128-15,-1 3 0 0,1 3 0 0,-2-1 176 16,-1 2-16-16,0-3 0 0,-1 2 352 0,1 0 64 15,-8-3 0-15,0 0 16 0,4 6-144 0,-1 2-16 16,-3 1-16-16,0-2 0 0,-2 0-224 0,0 1-64 16,-1-1 0-16,-1 1 0 0,4-8-336 0,-6 6-80 15,-1-2-16-15,1 0 0 16,-1-1-2752-16,1-2-544 0</inkml:trace>
  <inkml:trace contextRef="#ctx0" brushRef="#br1" timeOffset="52205.1">6611 5876 26719 0,'0'0'2368'16,"0"0"-1888"-16,-1-6-480 0,0-1 0 0,1 0 2688 0,1-1 432 0,1-1 80 0,2 1 32 15,-1-3-1536-15,2 2-304 0,2-1-64 0,1-2-16 16,1 3-1056-16,0-1-256 0,3-2 0 0,1-1 0 16,0 1-976-16,1 0-256 0,2-1-48 15,-1 2-10704-15,2 0-2144 0</inkml:trace>
  <inkml:trace contextRef="#ctx0" brushRef="#br1" timeOffset="52502.01">7200 5272 20271 0,'0'0'1792'0,"0"0"-1424"15,0 0-368-15,0 0 0 0,-6-3 2176 0,6 3 352 16,-8-1 80-16,-1 1 16 0,0 2-256 0,-2 3-64 15,0 1 0-15,-1 1 0 0,-1 5-1168 0,1 0-240 16,0 1-64-16,2 3 0 0,0-1-288 0,0 2-64 16,3 0-16-16,1 0 0 0,5 1-112 0,0 1-32 15,1-1 0-15,2-1 0 0,4 0-96 0,-1-4-32 0,1 0 0 0,2 0 0 16,3-1-192-16,0 1 128 0,4 0-128 0,2-2 0 16,-2-1 0-16,1-3 0 0,1 1 0 0,1-1 0 31,3-2-624-31,1-1-64 0,0-2-16 0,0 0 0 15,1-2-2112-15,-3 1-448 0,1-1-64 0</inkml:trace>
  <inkml:trace contextRef="#ctx0" brushRef="#br1" timeOffset="52673.87">7575 5410 20271 0,'0'0'896'0,"0"0"192"0,1 8-880 0,-1-8-208 0,0 0 0 0,0 9 0 16,1 0 3120-16,2 1 576 0,-1 2 112 0,2 0 32 0,0-2-2352 0,3 1-464 15,-1-1-80-15,3 0-32 0,1-2-784 0,-1 0-128 16,0-1 0-16,1-1 0 16,2 1-944-16,0-1-64 0,-1 1-16 0,0-2 0 15,-1-1-2496-15,-1-4-512 0,7-3-112 0,-16 3-16 0</inkml:trace>
  <inkml:trace contextRef="#ctx0" brushRef="#br1" timeOffset="52845.73">7809 5342 20271 0,'0'0'1792'0,"0"0"-1424"16,-2 8-368-16,-1 2 0 0,0 1 3728 0,1 3 688 16,-1 4 128-16,1 4 16 0,-1 6-2224 0,-1-1-448 15,0 2-96-15,0 2 0 0,0 3-1088 0,3 1-224 0,-2 4-32 16,2-2-16-16,0-5-304 0,1 2-128 0,2-4 128 0,1 2-128 31,0-1-1696-31,-1-4-416 0,1 2-96 0</inkml:trace>
  <inkml:trace contextRef="#ctx0" brushRef="#br1" timeOffset="54112.85">3374 6201 12895 0,'0'0'1152'0,"0"0"-928"0,0 0-224 0,0 0 0 0,0 0 2736 0,0 0 496 0,0 0 96 0,0 0 32 16,0 0-400-16,0 0-80 0,0 0 0 0,8-1-16 16,-28 2-1056-16,1 2-208 0,-1 1-32 0,-1 1-16 15,-2 0-672-15,-3 0-144 0,0 0-32 0,-3-3 0 16,-1 0-320-16,1 1-64 0,-1-3 0 0,4 3-16 16,2-1-304-16,1 1 0 0,2-2 128 0,3 0-128 15,3 1-320-15,0 0-128 0,4 1-32 0,1 1 0 16,4 1-2928-16,2 2-592 0</inkml:trace>
  <inkml:trace contextRef="#ctx0" brushRef="#br1" timeOffset="54347.51">3400 6420 11967 0,'0'0'1072'0,"-6"5"-864"16,-2 2-208-16,-3-1 0 0,-2 0 4352 0,2 0 832 16,-4 1 176-16,0-1 16 0,-4 2-2112 0,0 0-448 15,-2-2-64-15,-4 1-32 0,-1-1-1568 0,-1 1-320 0,-2-2-64 0,0-1-16 16,-1-1-368-16,2-1-80 0,-1-1-16 0,0 1 0 16,1-1-288-16,0 2 128 0,3 1-128 0,3 0 0 31,3-2-896-31,0 2-304 0,3-3-48 0,0 2-11360 0,0 1-2256 0</inkml:trace>
  <inkml:trace contextRef="#ctx0" brushRef="#br1" timeOffset="55003.62">2195 6222 22111 0,'0'0'1968'0,"0"0"-1584"16,0 0-384-16,0 0 0 0,-6 8 2016 0,-1 2 320 0,2 3 64 0,-1 5 16 16,-1 1-768-16,1 5-160 15,-1 1-16-15,1 4-16 0,-1 1-1136 0,2 0-320 0,0 0 0 0,1-1 128 16,0-2-128-16,1-1 0 0,1-5 0 0,-1-2 0 16,2-2 0-16,1-4 0 0,0-2 0 0,1-3 128 15,-1-8-128-15,0 0 0 0,0 0-192 0,0 0 192 16,0 0 0-16,3-8 0 0,1-4 144 0,-1-2-16 15,0-3-128-15,0-1-160 0,-1-2 160 0,1-3-208 16,-2-1 208-16,-1-1 0 0,0-1 144 0,0 1-144 16,0-2 128-16,1 0-128 0,1-2 0 0,-1 3 0 15,0 4 0-15,1 2 128 0,-2 5-128 0,1 3 0 16,0 3 0-16,-1 9 0 0,0 0 0 0,0 0 0 16,0 0-224-16,4 8 64 0,-1 3 16 0,1 5 0 15,0 1 144-15,1 5 0 0,0 3 0 0,3 1 0 16,1 3 0-16,0 1 0 0,2 0 144 0,2 0-144 0,2 0 0 0,1 0 0 15,0-6 0-15,1 1 0 0,-1-1 400 0,1-4 32 16,0-1 0-16,0-5 0 0,2-5 336 0,-1-2 64 16,-1-2 0-16,-3-4 16 0,-1-3 112 0,-1-4 32 15,-2-2 0-15,-1-2 0 0,-1-3-160 0,-1-3-16 16,-2-2-16-16,-1-1 0 0,-3-2-432 0,-1-1-96 16,-1-6-16-16,0 1 0 0,-1-2-256 0,0-2 0 15,-1-3 0-15,-2-3 0 16,-2 0-1744-16,0-2-464 0,-3-2-96 0,0 2 0 0</inkml:trace>
  <inkml:trace contextRef="#ctx0" brushRef="#br1" timeOffset="61607.06">1806 6510 22111 0,'0'0'1968'0,"0"0"-1584"0,0 0-384 0,0 0 0 15,0 0 1296-15,0 0 176 0,-8-6 48 0,1 7 0 16,1 1 512-16,-3 4 96 0,-4 0 32 0,-2 6 0 15,2 5-1248-15,-2 1-240 0,-4 2-48 0,0 2-16 16,-2 3-304-16,0 1-64 0,0-2-16 0,0 3 0 0,-1-1-224 0,0-3 128 16,-3 3-128-16,3 0 0 15,0 2-736-15,1-1-240 0,0 2-48 0,2-3-16 16,0-2-2288-16,-1 3-448 0,-21 25-80 0,11-12-32 0</inkml:trace>
  <inkml:trace contextRef="#ctx0" brushRef="#br1" timeOffset="61903.81">995 7440 22687 0,'-7'-12'1008'0,"5"8"208"0,-2-1-976 0,0-2-240 0,0 1 0 0,1-2 0 16,-2 0 1376-16,-1 0 224 0,-2-1 64 0,0 3 0 16,-1-1-64-16,-2 3 0 0,1 3 0 0,-3 2 0 15,-1 3-640-15,-1 1-128 0,0 4-16 0,-1 3-16 16,2 4-288-16,-1 1-48 0,2 0-16 0,1 2 0 16,3 2-192-16,0 1-32 0,3-1-16 0,2 0 0 15,1 0-80-15,2 0 0 0,2-2-128 0,3-2 192 16,1-1-192-16,3-3 0 0,3-3 0 0,2 3 0 15,1-2 0-15,3-1-160 0,1 1 32 0,3-2 0 16,1 0-576 0,2-3-96-16,0 1-32 0</inkml:trace>
  <inkml:trace contextRef="#ctx0" brushRef="#br1" timeOffset="62060.05">1193 7527 9215 0,'0'0'400'0,"0"0"96"15,0 0-496-15,0 0 0 0,0 0 0 0,-3 6 0 0,3-6 4432 0,-2 8 800 16,0 0 144-16,2 1 48 0,0 2-4016 0,3 0-816 16,1 1-144-16,2 1-48 0,0-1-400 0,0 0-176 15,1-1 16-15,0 1 0 16,3 1-2336-16,0 0-480 0</inkml:trace>
  <inkml:trace contextRef="#ctx0" brushRef="#br1" timeOffset="62278.81">1426 7472 3679 0,'0'0'320'0,"0"0"-320"0,0 0 0 0,0 0 0 16,0 0 5344-16,0 0 992 0,0 0 208 0,0 0 48 15,-1 9-3472-15,-2 4-688 0,1 4-144 0,-3 8-32 16,-1 6-640-16,0 3-128 0,-3 7-16 0,0 4-16 16,-3 2-304-16,0 1-48 0,-1 2-16 0,1-2 0 15,1-1-448-15,1-2-112 0,3-4-16 0,0-2 0 31,1-2-1088-31,2-2-240 0,1 2-32 0,2-6-12416 0,1-1-2480 0</inkml:trace>
  <inkml:trace contextRef="#ctx0" brushRef="#br1" timeOffset="62967.07">901 4745 24879 0,'-8'2'2208'16,"9"-38"-1760"-16,-12 44-448 0,-2 1 0 0,0 0 1888 0,1 4 288 15,-3-4 64-15,4 5 16 0,-1 0-656 0,3 0-128 16,1 2-16-16,0-1-16 0,2 6-1008 0,2-1-208 0,2-2-32 0,4 1-16 15,0 1 0-15,4-1 0 0,-1 1 0 0,3-6 0 16,2-2 112-16,2 0 32 0,2 2 0 0,1-2 0 16,-1-2-160-16,3-1-32 0,1 1 0 0,2-3 0 15,-2-3-128-15,3-1-176 0,1-3 48 0,1 0 0 32,-2-4-544-32,0-1-96 0,-3-3-32 0,1 0 0 15,-2 0-2720-15,-4 1-560 0</inkml:trace>
  <inkml:trace contextRef="#ctx0" brushRef="#br1" timeOffset="63107.68">1194 4933 5519 0,'-1'6'496'0,"-2"4"-496"0,-1 5 0 0,2 0 0 0,-1 1 5120 0,2 1 944 16,0-4 176-16,-1 3 32 0,1 1-4448 0,2 0-896 16,2 1-176-16,1-2-48 0,1-3-704 0,2 0-336 15,-1 0 16-15,1-4-8592 16,-1-1-1728-16</inkml:trace>
  <inkml:trace contextRef="#ctx0" brushRef="#br1" timeOffset="63279.43">1331 4897 30175 0,'0'0'1344'0,"0"0"256"0,-1 8-1280 0,-1 3-320 16,0 2 0-16,-1 4 0 0,1-2 1488 0,-1 6 240 15,2 0 32-15,-2 4 16 0,1 2-880 0,0 3-192 16,2 0-16-16,3-1-16 0,-2-2-544 0,2 1-128 0,1-1 0 0,1-1 0 31,1 0-496-31,0-4-128 0,-1-4-16 0,1-2-16 16,2-4-3072-16,0-3-624 0</inkml:trace>
  <inkml:trace contextRef="#ctx0" brushRef="#br1" timeOffset="63466.91">1563 4978 26719 0,'0'0'2368'0,"0"0"-1888"0,0 0-480 0,0 0 0 0,0 0 1472 0,0 0 208 0,0 0 48 0,12-1 0 16,1-4-128-16,0 2 0 0,0-1-16 0,1 0 0 15,2 0-1104-15,-2 0-224 0,2 0-32 0,1 1-16 0,1-4-208 0,-1 4 0 16,-3 2-192-16,2 0 192 16,0 1-2640-16,-2-1-432 0,-2-2-64 0</inkml:trace>
  <inkml:trace contextRef="#ctx0" brushRef="#br1" timeOffset="63638.87">1644 5098 38415 0,'-9'13'1696'0,"9"-13"352"0,-4 7-1632 0,0-2-416 16,4-5 0-16,0 0 0 0,0 0 1392 0,0 0 192 15,7 5 32-15,4-5 16 0,4 0-496 0,4-6-112 16,5-2 0-16,2-3-16 0,4 1-656 0,2-2-128 15,2 2-32-15,1-2 0 16,1 2-1280-16,1-2-272 0,4 3-48 0</inkml:trace>
  <inkml:trace contextRef="#ctx0" brushRef="#br1" timeOffset="64248.08">2554 4878 8287 0,'0'0'736'0,"0"0"-592"0,0 0-144 0,0 0 0 16,-3-4 3280-16,-1 0 624 0,1 0 128 0,-3 0 32 15,1 2-1376-15,-1-4-256 0,-1 1-64 0,1 1-16 16,-5 0-784-16,2 2-160 0,-1 0-16 0,-1 2-16 15,1 2-496-15,-2-1-112 0,2 2 0 0,-1 1-16 16,2 2-368-16,1 1-64 0,2-1 0 0,0 2-16 16,1 0-32-16,1 0 0 0,2 1 0 0,2 0 0 15,1 0-96-15,2 0-32 0,-1 0 0 0,2 2 0 16,3 0-144-16,0 2 0 0,3 0 0 0,1-1 0 0,1-1 0 16,2 2 0-16,5-6-144 0,-1 3 144 15,3-3-880-15,1-1-64 0,0-5-16 0,3-2 0 16,0-3-1536-16,-3-2-320 0,-1 0-64 0</inkml:trace>
  <inkml:trace contextRef="#ctx0" brushRef="#br1" timeOffset="64435.65">2782 4843 28559 0,'0'0'1264'0,"-2"10"272"0,-4-2-1232 0,2 4-304 15,0-1 0-15,2 1 0 0,-1-2 1152 0,3 2 160 16,3-1 32-16,1 0 16 0,1 1-592 0,3 0-128 0,-2 0-32 16,3-1 0-16,3 1-608 0,-1-2-256 0,-2 0 0 0,0-3 16 31,1-1-2352-31,2-1-480 0,0-3-80 0</inkml:trace>
  <inkml:trace contextRef="#ctx0" brushRef="#br1" timeOffset="64607.41">2986 4817 7359 0,'0'0'656'0,"-4"6"-528"0,0 1-128 0,-2 0 0 16,1 3 4992-16,0 3 976 0,-1-2 192 0,-1 8 48 15,0-1-3888-15,1 1-768 0,-1 0-144 0,1-2-48 16,-1 2-816-16,1-1-160 0,-1 5-48 0,2 0 0 16,0 0-336-16,1 1 0 0,0-1 0 0,3 2 0 15,-2-1-2304-15,2-6-368 0,1 0-80 0</inkml:trace>
  <inkml:trace contextRef="#ctx0" brushRef="#br1" timeOffset="64841.88">3259 4788 26607 0,'0'0'1168'0,"0"0"256"0,-6 0-1136 0,-3 0-288 16,-2 1 0-16,-2 3 0 0,-1 0 1536 0,0 4 256 15,-3 4 64-15,1-2 0 0,0 2-448 0,1 2-96 16,2-1-16-16,1 3 0 0,0 1-656 0,3 0-144 16,1 0-32-16,3-2 0 0,4 0-272 0,1 0-48 0,2 2-16 0,3-3 0 15,2 0-128-15,2-1 0 0,3 1 0 0,1-1 0 32,1-1-1248-32,3-5-176 0,3 0-48 0,-1-3 0 15,1-1-1344-15,-2-1-256 0</inkml:trace>
  <inkml:trace contextRef="#ctx0" brushRef="#br1" timeOffset="65044.94">3381 4690 17503 0,'0'0'768'0,"0"0"176"0,0 0-752 0,0 0-192 0,-3 10 0 0,-1 0 0 0,-1 1 3072 0,0 5 592 15,-3 2 112-15,0 2 32 0,4 2-2272 0,0 1-464 16,0 4-96-16,2 0-16 0,2 2-688 0,-2-3-144 15,1 1-128-15,1 0 192 0,3-1-320 0,1-1-64 16,-1-4-16-16,3-1 0 16,3-3-2288-16,-1-4-464 0,-2 0-96 0,2-3-16 0</inkml:trace>
  <inkml:trace contextRef="#ctx0" brushRef="#br1" timeOffset="65310.53">3525 4905 11967 0,'0'0'1072'0,"0"0"-864"16,-6 4-208-16,-1 0 0 0,-1-1 2704 0,1 2 496 16,-1 3 112-16,1 2 16 0,2-2-1776 0,1 2-336 0,1 2-80 0,3 1-16 15,2 0-704-15,0 1-144 0,1 2-16 0,2-5-16 16,2-2-240-16,-1-2 128 0,1 3-128 0,2-6 0 16,0 1 448-16,0 0-16 0,0 1 0 0,2-3 0 15,-1-3 176-15,1-3 32 0,-2 1 16 0,0-2 0 16,1-1-112-16,-2-2-32 0,-1 1 0 0,-2-1 0 15,-1 1-128-15,-3-2-48 0,-1-3 0 0,-3 4 0 16,-2-3-336-16,-1 1 144 0,-1 0-144 0,-1 0 0 31,-1-4-592-31,-1 3-240 0,1 2-32 0,0-1-9312 0,-2-4-1872 0</inkml:trace>
  <inkml:trace contextRef="#ctx0" brushRef="#br1" timeOffset="65843.1">3696 4682 23039 0,'0'0'1024'0,"-1"12"192"0,-1-2-960 0,2 5-256 16,0 3 0-16,2-1 0 0,-1 2 2432 0,0 2 448 15,1 2 96-15,-1-3 16 0,2 3-1392 0,-1 0-288 16,2 0-48-16,0 1-16 0,1 1-688 0,0-3-144 16,-1-3-32-16,3-2 0 0,-2-2-192 0,0-4-64 15,0-1 0-15,2-3 0 0,0 0-128 0,-1-3 0 16,1-2 0-16,-1-3 0 0,-6 1 0 0,7-6 0 15,-2-1 0-15,-1-3 0 0,0-1 0 0,0 2 0 16,-1-4 0-16,0-1 0 0,0-2 0 0,-1-3 0 16,1 2 0-16,-1-2 0 0,1 1 0 0,0 1 0 15,-1 3 0-15,0 2 0 0,0 2 0 0,1 2 0 0,-1 1 0 0,-2 7 0 16,0 0 128-16,0 0-128 0,0 0 128 0,0 0-128 16,7 7 176-16,-1 5-48 0,0-2-128 0,0 3 192 15,1 1-192-15,-1-1 0 0,2 3 0 0,0-3 0 16,0 1 0-16,0-1 0 0,-3-2 0 0,3-2 0 15,1 0 0-15,0-1 0 0,0-3 0 0,1-1 0 32,1 0 128-32,-1 0-128 0,2-1 0 0,0-1 144 0,-1-1-144 0,1-1 0 0,-1 0 0 0,-2-1 0 15,-1-1 0-15,-1-2 0 0,1-2 128 0,-1-1-128 16,-3-4 0-16,0-1 0 0,-2-1 0 0,-1 2 128 16,1-1-128-16,-4 1 0 0,0 1-160 0,-3 0 160 0,-1-1-144 0,0 2 144 15,-2-1-128-15,0 2 128 0,-1-1 0 0,1 2 0 16,-1 5 0-16,1-2 0 0,2 2 160 0,-1 4 16 15,0-1 0-15,1 5 0 0,2 2 80 0,3 3 32 16,2 0 0-16,2 1 0 0,0 0-288 0,3 1 0 16,2-1 0-16,1 1 0 15,1 1-320-15,2-1-80 0,1-4-16 0,2 2 0 16,0-1-1152-16,1 1-224 0,2 0-64 0,-1-2 0 16,-1-1-1232-16,-1 0-256 0</inkml:trace>
  <inkml:trace contextRef="#ctx0" brushRef="#br1" timeOffset="66030.5">4294 4857 19343 0,'0'0'848'0,"0"0"192"0,0 0-832 0,0 0-208 0,0 0 0 0,0 0 0 16,0 0 3712-16,0 0 688 0,6 5 144 0,0 2 16 15,2-2-2736-15,2 0-544 0,1 0-128 0,-1 2 0 16,2-1-960-16,0 2-192 0,1 0 0 0,1-1 0 31,2-1-608-31,-2 1-32 0,-1-4-16 0,-1 3 0 16,0-1-1648-16,-1 0-336 0,0-1-64 0,-2-1-11184 0</inkml:trace>
  <inkml:trace contextRef="#ctx0" brushRef="#br1" timeOffset="66202.44">4473 4810 22111 0,'-8'4'1968'0,"-1"2"-1584"0,-1 1-384 0,-2 1 0 0,0 2 2912 0,-1 2 496 16,1 1 112-16,1 1 0 0,2 2-1664 0,-1-2-352 16,3 1-64-16,1-1-16 0,3 2-1424 0,3 1-144 15,1-7-112-15,1 0-11408 16,2 0-2288-16</inkml:trace>
  <inkml:trace contextRef="#ctx0" brushRef="#br1" timeOffset="66374.31">4543 4854 32767 0,'0'0'1456'0,"0"0"288"0,0 0-1392 0,0 0-352 0,0 0 0 0,0 0 0 15,0 0 1088-15,2 9 160 0,0-1 32 0,1 3 0 16,0-1-512-16,0 1-112 0,0-2-16 0,2 1 0 31,1-2-992-31,-1 1-208 0,0 0-32 0,1 0-16 16,2-1-1312-16,0 0-256 0,-1 1-48 0,-1-2-16 15,-6-7 496-15,8 2 80 0,0 2 32 0,-2-4-9824 0</inkml:trace>
  <inkml:trace contextRef="#ctx0" brushRef="#br1" timeOffset="66499.31">4738 4830 4607 0,'0'0'192'0,"0"0"64"0,0 0-256 0,0 0 0 0,0 0 0 0,2 6 0 16,1 3 6064-16,-3 3 1168 0,0 1 224 0,0 4 48 0,-1 4-4592 0,-1 4-928 15,0 1-176-15,0 0-32 0,-2-2-992 0,2 3-192 16,-1-1-32-16,1-3-16 15,0 3-1184-15,1-1-224 0,1-2-48 0</inkml:trace>
  <inkml:trace contextRef="#ctx0" brushRef="#br1" timeOffset="66970.95">5004 4557 14735 0,'0'0'1312'0,"-4"7"-1056"16,-3-2-256-16,2 1 0 0,-1 1 4176 0,0 2 784 15,1 0 160-15,1 7 16 0,2 5-2944 0,-1 1-592 16,0 1-112-16,1 3-16 0,-1 0-976 0,4 2-192 16,1-2-48-16,2 3 0 0,0-3-432 0,-1 0-80 15,5-4-32-15,-1-1 0 16,-1 0-2192-16,2-2-432 0,0-1-96 0</inkml:trace>
  <inkml:trace contextRef="#ctx0" brushRef="#br1" timeOffset="67377.14">5508 4770 16575 0,'0'0'1472'0,"-8"-3"-1168"0,-1 2-304 0,0 2 0 16,-1 2 2944-16,-2 0 544 0,0 0 96 0,1 1 32 16,0 0-2016-16,1 2-384 0,-1 4-96 0,2 0-16 15,1-2-880-15,2 4-224 0,2-3 0 0,1 1 0 0,2 1 0 0,1-4-240 16,1 1 48-16,2 0 16 16,-2 0-240-16,-1-8-48 0,0 0-16 0,7 6 0 15,-2 1-112-15,0-2-32 0,0 0 0 0,1 1 0 16,-6-6 112-16,6 6 0 0,2 1 16 0,0-5 0 15,0 2-16-15,1-4-16 0,0-3 0 0,-1 3 0 0,-1 0 208 0,1 0 64 16,0 3 0-16,0-3 0 0,-2 1 384 0,-6-1 64 16,8 3 32-16,-1 3 0 0,-2 4 912 0,-1 0 176 15,-2 0 32-15,0 4 16 0,-2 0-96 0,0 0-32 16,0 1 0-16,-3-1 0 0,-1 0-304 0,0-1-64 16,0-4-16-16,1 1 0 0,-3-1-432 0,1-3-96 15,5-6 0-15,-4 7-16 16,-1-1-1008-16,5-6-208 0,-5 0-48 0,5 0-9920 15,0 0-1984-15</inkml:trace>
  <inkml:trace contextRef="#ctx0" brushRef="#br1" timeOffset="67814.67">5661 4796 15663 0,'5'14'1392'0,"-2"-7"-1120"0,-2 2-272 0,1 1 0 16,1 1 2176-16,0-1 368 0,-1-1 80 0,2 1 0 15,-1 4-752-15,-1-1-144 0,0-3-48 0,-1 3 0 16,0-4-1024-16,1-1-208 0,-1-2-32 0,-1-6-16 16,0 0-208-16,0 0-64 0,0 0 0 0,0 0 0 15,0 0 96-15,0 0 16 0,0 0 0 0,0 0 0 16,6-9-240-16,-2-1 128 0,-1-2-128 0,0 0 0 0,0-1 0 0,0 0-128 16,0 0-16-16,2-1 0 0,-1-3-160 0,1 1-16 15,0-1-16-15,0 2 0 16,-1 0-64-16,0 6-16 0,3 0 0 0,-3 4 0 0,-2-1 416 15,-2 6-128-15,0 0 128 0,0 0 0 0,0 0 240 0,0 0 128 16,0 0 16-16,4 9 16 0,0 2-64 0,-1 2-16 16,-1 0 0-16,1 3 0 0,0 1-160 0,1-3-32 15,1 3-128-15,0-2 192 0,1-5-192 0,1 1 128 16,-1-1-128-16,4-1 0 0,0-1 208 0,-1-2-48 16,0-3-16-16,0-2 0 0,1-2 240 0,-3-2 32 15,0 1 16-15,1-2 0 0,0-1-112 0,-1-2 0 16,0-2-16-16,-2 0 0 0,-2 0-32 0,-1-2 0 15,1 0 0-15,0-1 0 0,-3 0-272 0,-2 3 0 16,0-4 0-16,-1 1 0 16,-1 2-384-16,-1-1-16 0,0 1-16 0,-2 1 0 15,1 1-2048-15,-1-1-416 0,2 0-64 0</inkml:trace>
  <inkml:trace contextRef="#ctx0" brushRef="#br1" timeOffset="68081.05">5984 4758 16575 0,'-1'10'1472'0,"1"3"-1168"0,0 3-304 0,1 0 0 16,-1 1 2640-16,0 0 480 0,1-1 80 0,3 0 32 16,-1-4-1440-16,1 0-272 0,1-5-64 0,0 3-16 15,3-1-880-15,-1-2-176 0,0 0-48 0,1-3 0 16,0-2-64-16,1-2-16 0,0-2 0 0,-1 1 0 0,0-5-128 0,-2 2-128 16,1-2 192-16,-1-2-192 0,-2-4 176 0,2 1-176 15,-1-2 160-15,0 1-160 0,-1-1 160 0,0 2-160 16,-2 0 160-16,1 2-160 0,-2-3 416 0,-1 4-16 15,0-1 0-15,0 4 0 0,0 5 224 0,0 0 32 16,0 0 16-16,0 0 0 0,0 0-96 0,0 0 0 16,0 0-16-16,0 0 0 0,0 0-560 0,0 0 0 15,-2 7 0-15,2-7 0 16,1 10-512-16,2 0-192 0,-1-1-64 0,4 0 0 16,0 3-1792-16,1 1-384 0,-1-4-64 0,2 0-11552 0</inkml:trace>
  <inkml:trace contextRef="#ctx0" brushRef="#br1" timeOffset="68502.88">6309 4801 23439 0,'0'0'512'0,"0"0"96"0,0 0 32 0,0 0 32 0,4 9-544 0,1 4-128 0,1-1 0 0,0 2 0 16,-1 0 1264-16,0 3 208 0,3 3 64 0,-2-2 0 15,0 0-384-15,-1-1-64 0,0-1 0 0,0-2-16 16,-1-2-240-16,0-1-32 0,1-4-16 0,-1 1 0 15,-1-1-160-15,-3-7-48 0,0 0 0 0,0 0 0 16,0 0 16-16,0 0 0 0,0 0 0 0,0 0 0 16,0 0-80-16,0 0-32 0,-7-7 0 0,2-1 0 15,0 1-336-15,0-5-144 0,-1 0 128 0,1-4-128 0,1 2 0 16,2-2 0-16,-2 0 0 0,1-1-176 0,0-4-16 0,0-1 0 16,-1-3 0-16,0 1 0 0,4 1-112 0,0-1-16 15,0 1-16-15,2 2 0 0,2 1 192 0,0 1 144 16,0 2-192-16,3 3 192 0,0 2 0 0,1 1 0 15,0 5 0-15,1-1 0 0,2 4 176 0,0 0-176 16,0 3 192-16,1 3-192 0,-1 0 128 0,1 4-128 16,-2-1 0-16,0 1 0 0,-1 1 416 0,-1 1-32 15,-3 0 0-15,1 2 0 0,-2 0 240 0,-1 1 32 16,-2 1 16-16,-1-3 0 0,-1 1 0 0,-2-1 0 16,-1 2 0-16,-1-3 0 0,-1 2-288 0,-4-1-48 15,-1-1-16-15,-1 0 0 0,1 0-320 0,1 1 144 16,-2-3-144-16,2 1 0 0,1 0-160 0,1-1-144 15,1-1-16-15,2-3-20480 0</inkml:trace>
  <inkml:trace contextRef="#ctx0" brushRef="#br1" timeOffset="80213.67">2100 5901 16575 0,'0'0'1472'0,"0"0"-1168"0,0 0-304 0,0 0 0 16,6-18 1152-16,-6 18 192 0,0 0 16 0,0 0 16 15,0 0-416-15,5-3-64 0,0-3-32 0,1 1 0 16,1-1-480-16,-1 1-112 0,2 1-16 0,1 2 0 16,1-1 224-16,-1 2 32 0,-1-1 16 0,-8 2 0 15,6-1-48-15,1 2-16 0,-7-1 0 0,0 0 0 16,0 0 48-16,5 8 16 0,-1-1 0 0,-2 1 0 15,0-1-64-15,-2 1-16 0,-2 0 0 0,1 0 0 16,-2 0-208-16,-1-2-48 0,1 1-16 0,-1-2 0 16,4-5-176-16,0 0 160 0,-7 3-160 0,7-3 160 15,-6 1-160-15,6-1 0 0,-6-3 144 0,6 3-144 16,-4-6 0-16,2-1 0 0,1 1 0 0,-1-1 0 0,2 1 0 0,0-1 0 16,2 1 0-16,-2 6 0 0,3-7 0 0,1 1 0 15,0-1 0-15,0 2 0 16,-4 5 0-16,5-4 192 0,2 0-32 0,-7 4-16 0,6-3 112 0,-6 3 0 15,0 0 16-15,8-1 0 0,-8 1-16 0,0 0-16 16,0 0 0-16,0 0 0 0,0 0-32 0,0 0 0 16,0 0 0-16,0 0 0 0,0 0 16 0,0 0 0 15,0 0 0-15,-2 8 0 0,-2-2-224 0,4-6 0 16,-4 8 0-16,4-8-160 16,-5 7-1600-16,5-7-320 0,-4 4-64 0,4-4-12288 0</inkml:trace>
  <inkml:trace contextRef="#ctx0" brushRef="#br1" timeOffset="80541.84">2531 5794 23087 0,'0'0'1024'0,"0"0"208"0,0 0-976 0,0 0-256 0,-6 7 0 0,1-1 0 15,0 0 1168-15,0 0 192 0,-1 1 48 0,1-1 0 16,0-1-480-16,0 2-96 0,0-3 0 0,-1 1-16 15,1-1-560-15,-1-2-96 0,-1 1-32 0,1-2 0 0,6-1 0 0,-6 0-128 16,6 0 192-16,-6-1-64 0,1-2 0 0,-1 0 0 16,1 0 0-16,5 3 0 0,-2-4 0 0,2 4-128 15,-3-5 192-15,3 5-64 0,0 0-128 0,1-7 0 16,-1 7 0-16,6-5 0 0,0 1 0 0,1 2 0 16,0-1 0-16,0 0 0 0,1 1 0 0,1 0 0 15,3 2 128-15,-3 0-128 0,-9 0 336 0,0 0-16 16,8 2 0-16,-8-2 0 0,0 0 208 0,0 0 48 15,6 5 0-15,-6-5 0 0,0 0 0 0,0 0 16 16,0 0 0-16,0 0 0 0,0 0-288 0,0 0-64 16,0 0-16-16,0 0 0 15,0 0-1568-15,0 0-304 0,0 0-64 0</inkml:trace>
  <inkml:trace contextRef="#ctx0" brushRef="#br2" timeOffset="84141.24">6249 6953 2751 0,'0'0'256'0,"0"0"-256"0,-3 8 0 0,2 1 0 16,-2 2 2240-16,3-1 416 0,2 1 80 0,0-1 16 16,2 2-1584-16,3-3-304 0,3 0-64 0,2 3-16 15,2-2 176-15,0 2 48 0,2 0 0 0,2 1 0 16,6-2-128-16,-2 1-32 0,-1 0 0 0,0 0 0 15,-1-1-336-15,3 1-64 0,0 0 0 0,1-1-16 16,-1 1 208-16,2-3 32 0,0 0 16 0,-1 1 0 16,1-1-288-16,1-1-48 0,2-1-16 0,2 0 0 15,3-2-16-15,3-1 0 0,-1 1 0 0,3-5 0 16,-1 0-32-16,3-5-16 0,-3-1 0 0,3-2 0 16,0-1-96-16,0-2-32 0,1-2 0 0,-1 0 0 15,-1 0-144-15,2 1 128 0,-1 1-128 0,2-2 128 16,1-1-128-16,-1 0 0 0,-3 0 144 0,0-1-144 0,0 1 0 0,0-2 144 15,0 1-144-15,2-3 0 0,-2-1 128 0,0 1-128 16,-1 0 0-16,-1 0 0 0,1-1 144 0,1 1-144 16,-3-1 0-16,-3 0 144 0,0 1-144 0,-3 0 0 15,-1-1 0-15,1 0 128 0,-3-3-128 0,-1 1 0 16,-1-1 144-16,0 1-144 0,-2 0 0 0,1-1 144 16,-4 1-144-16,1 0 0 0,-1 2 192 0,-2-1-192 15,0-3 192-15,-1-1-192 0,0-1 448 0,-1 1 0 16,1-3-16-16,-2 0 0 0,1-3 144 0,-2 0 16 15,0 0 16-15,0-2 0 0,-2-1-96 0,-2 0-32 16,-1 1 0-16,0-1 0 0,-1 1-176 0,-1-1-48 0,-3 0 0 0,-2 1 0 16,2-2-64-16,-4 1-32 0,-3 1 0 15,0-2 0-15,-3 0 48 0,0 1 16 0,-2-2 0 0,-1 0 0 16,-2 0 32-16,-3 0 0 0,-2-2 0 0,1-1 0 16,-2 2-64-16,-1 1-16 0,-3 1 0 0,-1 0 0 15,-1-3-176-15,1 1 160 0,-1-1-160 0,-2 3 160 16,2 0-160-16,-1 1 0 0,1 0 144 0,-1 2-144 15,2 1 144-15,0 0-144 0,0 1 192 0,-1 2-192 16,1-1 256-16,0 2-48 0,0 1-16 0,0 1 0 16,0-1-192-16,1 0 176 0,-1-2-176 0,2 1 160 15,1 0-160-15,-1 1 0 0,2 0 0 0,-1-1 0 16,1-4 0-16,1 3 0 0,-1 1 0 0,0-3 0 16,1 0 0-16,0 0 0 0,0-1 0 0,0 3 0 0,-3 1 0 15,2 1 0-15,0 0 0 0,-2 1 0 0,3 0 0 0,0 1 0 16,1-1 0-16,-3 3 0 0,1 2 0 0,-2-2 0 15,1 3 0-15,-1 0 0 0,2-1 0 0,0 2 0 16,0 0 0-16,-1-1 0 0,1-1 0 0,0 2 0 16,0 0 0-16,1 0 0 0,0 0 0 0,0 0 0 15,-2 0 0-15,0 3 0 0,1-1 0 0,1 2 0 16,1 1 0-16,2 1 0 0,-1 0-160 0,2 1 160 16,0 1 0-16,2 1-144 0,-1 1 144 0,1 2 0 15,1 0 0-15,1 2-128 0,1-1 128 0,0 3 0 16,2 0-144-16,6 1 144 0,0 0 0 0,0 0-176 15,0 0 176-15,-7 6-128 0,1 5 128 0,0-2-192 16,3 4 192-16,0 4-192 0,0 4 64 0,2 1 0 16,4 4 0-16,-2 1 0 0,-1-2 128 0,1 0 0 15,2-2-144-15,-1-3 144 0,1-1 0 0,0 0 0 0,-2-4 0 0,2-2 0 16,0 0 0-16,0-1 0 0,-2-3 0 0,-1-1 0 16,0 0 0-16,0-8 0 0,0 0 128 0,0 0-128 15,0 0 0-15,0 0 128 0,0 0-128 0,0 0 0 16,0 0 128-16,0 0-128 0,0 0 128 0,0 0-128 15,-5-5 0-15,1-3 0 0,0-1 0 0,2-4-176 16,-1-2 176-16,2 0-192 0,-3-2 192 0,1-3-192 16,1-1 192-16,-1-2-128 0,1-2 128 0,0-1-128 15,2 1 128-15,0-2-128 0,2 0 128 0,-1 2-128 16,1-3 128-16,2 5 0 0,0 1-144 0,1 2 144 16,2 3 0-16,2 0 0 0,0 3 0 0,2 2 0 15,-1-1 0-15,2 3 0 0,0-3 0 0,-1 6 0 0,4-2 0 16,0 3 0-16,2-1 0 0,1 2 0 0,2 0 0 0,1-2 0 15,1 1 0-15,4-1 0 16,1 1-1584-16,5-1-240 0,2-1-48 0</inkml:trace>
  <inkml:trace contextRef="#ctx0" brushRef="#br2" timeOffset="85002.54">5927 3235 13183 0,'0'0'576'0,"0"0"128"0,0 8-560 0,1 1-144 0,0-2 0 0,-1-7 0 0,0 0 1184 0,2 7 208 16,-2-7 32-16,0 0 16 0,0 0-352 0,0 0-80 16,0 0-16-16,0 0 0 0,0 0-80 0,0 0-16 15,-2-7 0-15,1-6 0 0,-2-2 0 0,-1 0 0 16,1-2 0-16,-3-3 0 0,0-2-336 0,-1 1-80 15,-1-2-16-15,-1-1 0 0,0 1-208 0,-1-1-64 16,-2 2 0-16,-1-1 0 0,-4 0 160 0,1 1 32 16,0 0 0-16,-1 0 0 0,0 1-192 0,0 1-48 15,0-3 0-15,2 3 0 0,2 3-144 0,2 3 0 16,-2 2 0-16,2 2 0 0,2 3 0 0,1 4 0 16,0 0 0-16,2 4-176 0,-1 3-80 0,2 8-32 15,0 1 0-15,-2 4 0 16,1 2-288-16,-2 5-64 0,3 2-16 0,0 4 0 15,-2 0-1552-15,2 4-304 0</inkml:trace>
  <inkml:trace contextRef="#ctx0" brushRef="#br2" timeOffset="85283.83">5450 2905 25791 0,'0'0'2304'0,"0"0"-1856"0,0 0-448 0,0 0 0 16,-7 3 1232-16,7-3 160 0,-6 5 16 0,6-5 16 15,-6 8-272-15,2-2-64 0,0 1-16 0,2 2 0 16,-1 4-768-16,1 1-160 0,0 1-16 0,2-1-128 16,-2 0 256-16,-1 2-64 0,2 0-16 0,0 2 0 0,1-2-176 0,0 1 192 15,0-2-192-15,1 0 192 0,3-2-192 0,-2-2 128 16,2 0-128-16,0 1 128 0,1-6 112 0,2 1 16 15,1-2 0-15,2-1 0 0,2 0 64 0,2-3 32 16,2-1 0-16,1-3 0 0,1-2-160 0,3-3-16 16,1-1-16-16,3 0 0 15,1-4-2128-15,4 3-416 0</inkml:trace>
  <inkml:trace contextRef="#ctx0" brushRef="#br0" timeOffset="97305.97">9302 6721 6447 0,'0'0'576'0,"0"0"-576"0,-6 0 0 0,-1-1 0 0,7 1 4272 0,0 0 736 16,0 0 160-16,0 0 16 0,0 0-2944 0,0 0-576 15,0 0-128-15,0 0-32 0,0 0-304 0,8-3-64 16,2 1-16-16,3 0 0 0,3 0-352 0,1-2-80 16,0 3-16-16,2-2 0 0,2-1 96 0,1 1 32 15,2 2 0-15,1 1 0 0,2 1-48 0,0 2-16 16,1 0 0-16,2-2 0 0,0 2-144 0,0-3-16 0,2 1-16 0,1 2 0 15,0-3-128-15,-1 0-32 0,-1 0 0 0,3 0 0 16,3 0-144-16,1-3-16 0,-1 2-16 0,0 1 0 16,-1-3 16-16,1 0 0 0,2 2 0 0,-2-3 0 15,-5 2-48-15,-1-1 0 0,-1 0 0 0,-1 2 0 16,1 0-64-16,-3 1-128 0,0-2 176 0,-1 2-176 16,-2 0 384-16,1 0-48 0,0 0 0 0,-3 0 0 15,-1 0-512-15,-2 2-96 0,0 0-32 0,-1 0 0 16,-1-2 304-16,1 4-160 0,-1-3 160 0,0 1-128 31,-1 1-432-31,-1 1-80 0,1-1 0 0,1 2-16 16,-3 0-1680-16,1-1-336 0,-2 0-64 0,0-2-9312 0,-2 1-1872 0</inkml:trace>
  <inkml:trace contextRef="#ctx0" brushRef="#br0" timeOffset="97602.91">10580 6506 12895 0,'-12'-9'1152'0,"8"5"-928"15,-1-1-224-15,-2-2 0 0,1 1 2688 0,1-1 480 16,1 0 96-16,0 0 32 0,1 0-1792 0,3 2-352 16,0 5-80-16,0 0-16 0,5-5-688 0,2 0-144 15,-1 1-32-15,4 0 0 0,1 4-48 0,2 0-16 16,2 0 0-16,3 3 0 0,3 1-128 0,1 2 0 16,3-1 0-16,-2 4 0 0,1 3 0 0,-2 1 0 15,0 1 0-15,-1 1 0 0,-2-1 0 0,1 1 0 16,1 0 0-16,-3 2 0 0,-2 4 512 0,-3 0 64 15,-4 1 0-15,-3 0 16 0,1 2 448 0,-3 0 96 0,-3 5 16 0,-2-3 0 16,-4 0 192-16,-3 2 32 0,-3-4 16 0,0 1 0 16,-1-1-432-16,-1-1-96 0,-2 1-16 0,1-1 0 15,1 0-448-15,-3 1-80 0,-1 1-32 0,2-2 0 16,0 1-288-16,2-1-224 0,0-1 32 0,3 3 16 31,2 1-2832-31,0 1-560 0</inkml:trace>
  <inkml:trace contextRef="#ctx0" brushRef="#br0" timeOffset="99447.54">11866 6712 10127 0,'20'-19'896'0,"-20"19"-704"16,0 0-192-16,0 0 0 0,0 0 2496 0,0 0 448 15,0 0 112-15,0 0 16 0,0 0-800 0,1 7-160 16,1 6-16-16,2 3-16 0,-3 0-640 0,3 5-128 0,0 1-32 0,0 3 0 16,-1-1-368-16,1 4-80 0,0-4 0 0,0 4-16 15,0-1-352-15,0-2-64 0,-1-2-16 0,-1 2 0 16,1-4-208-16,-2 1-48 0,0-5-128 0,1 0 192 16,-2-4-192-16,1-1 176 0,-1-2-176 0,0 1 160 15,0-11-16-15,0 0 0 0,0 0 0 0,0 0 0 16,0 0 48-16,0 0 0 0,-3-9 0 0,1-3 0 15,-2-4-192-15,1-2 0 0,1-3-160 0,-1-2 160 16,0-3-304-16,1-3 48 0,-1-2 0 0,2-2 0 16,0-1 48-16,1 2 16 0,1-1 0 0,0 2 0 15,2 1 192-15,1 1 0 16,0 2 0-16,1 1 0 0,1 2 0 0,4 3 0 0,-1 2 0 0,1 3-144 16,1 6 144-16,-1-2 0 0,-1 3 0 0,2 2 0 15,-1 3 0-15,2 2 0 0,-1 2 0 0,0 1 0 0,-1 0 0 16,-1 4 192-16,-1 3-64 0,0 1 0 0,-1 3 16 0,-1 3 16 15,-2-1 0-15,0 5 0 0,-1 4-32 0,-2-1-128 16,-1 5 192-16,-1 1-64 0,-2-1-128 0,0 0 160 16,-1 1-160-16,0 2 160 0,1-4-160 0,-3 1 0 15,1-1 0-15,0-1 0 0,0 0 128 0,0-7-128 16,-1-2 128-16,1-3-128 0,0-3 384 0,1-1-16 16,0-1 0-16,1-1 0 0,3-7 80 0,0 0 32 15,0 0 0-15,0 0 0 0,0 0-128 0,0 0-32 16,7 3 0-16,2 1 0 0,2 0-80 0,2 0-32 15,1 3 0-15,3-5 0 0,1 2-16 0,2 3 0 0,1-1 0 0,1-1 0 16,1 2-192-16,1-1 144 0,-2 1-144 0,1 0 128 16,2-1-128-16,0-1-144 0,-2-1 144 0,3 0-13488 15,-1 1-2576-15</inkml:trace>
  <inkml:trace contextRef="#ctx0" brushRef="#br0" timeOffset="100933.13">12624 6831 5519 0,'0'0'496'0,"0"0"-496"0,0 0 0 0,0 0 0 15,0 0 4144-15,0 0 720 0,0 0 160 0,0 0 32 16,0 0-2448-16,8-16-496 0,-13 11-80 0,5 5-32 15,0 0-800-15,1-8-176 0,1 0-16 0,5-1-16 16,1-1-256-16,2-2-48 0,3 0-16 0,0-2 0 16,2-3-32-16,0-1 0 0,2 1 0 0,1 1 0 15,2 3-256-15,1-3-64 0,1 2-16 0,3-3 0 16,-2-1-304-16,1 1 0 0,-2 1 128 0,0-1-128 16,0-1 0-16,0 0 0 0,2 0 0 0,-2-1 0 15,-2 1 128-15,-1 1-128 0,-2 1 192 0,-1 0-192 16,-1 2 0-16,1 0 0 0,-2 2 0 0,-1 2 0 15,-1 0 0-15,-3 0 0 0,-1 3 0 0,0 0 0 16,0 1 0-16,-2 0 0 0,1 2 128 0,-1 1-128 0,1 1 0 16,-1 2 160-16,1 0-160 0,-1 0 128 0,2 0 32 0,-1 2 0 15,1-1 0-15,-1 1 0 0,2 2 48 0,2 2 16 16,-1-1 0-16,2 1 0 16,1 1-16-16,3 2 0 0,-2-3 0 0,3 4 0 0,0 0-16 0,1 0-16 15,2 1 0-15,-1-2 0 0,2-1-176 0,0 0 192 16,1-1-192-16,0 0 192 0,3 1-192 0,-3-2 0 15,-1 1 0-15,-1-1 128 0,-1 1-128 0,1-2 0 0,-2-1 0 16,0 3 0 0,-1-4-352-16,-1 1-48 0,0-1-16 0,-2 0 0 15,-2 0-1264-15,-1 4-256 0,0-4-48 0,-1 2-9472 0,-3 0-1904 0</inkml:trace>
  <inkml:trace contextRef="#ctx0" brushRef="#br0" timeOffset="101276.8">13054 5932 1839 0,'-5'-13'160'0,"5"13"-160"0,0-6 0 0,0-1 0 0,0 7 4928 0,0 0 944 16,0 0 192-16,0 0 32 0,0 0-3328 0,0 0-656 15,0 0-144-15,0 0-32 0,8 7-848 0,-2 3-160 16,1 5-32-16,-1 3-16 0,1 3-320 0,-1 2-64 16,0 3-16-16,-1 2 0 0,-1 0-272 0,0 2-48 15,-1-4-16-15,1 3 0 0,0 0-144 0,0 0 0 16,0-2 0-16,0-1 0 15,0-3-1808-15,1 0-240 0,-1-3-64 0,0-4-7296 16,0 0-1472-16</inkml:trace>
  <inkml:trace contextRef="#ctx0" brushRef="#br0" timeOffset="101464.37">13337 5875 15663 0,'7'-14'1392'0,"-7"14"-1120"0,3-7-272 0,1 1 0 15,-4 6 1728-15,0 0 304 0,0 0 48 0,0 0 16 16,9 1-240-16,-2 6-32 0,-2 2-16 0,0 6 0 16,1 4-784-16,-1 5-176 0,0 1-16 0,-1 5-16 15,-1 3-400-15,-1 1-80 0,1 0-16 0,-1 1 0 16,1-3-320-16,-2 0-288 0,1-2 48 0,0-3 16 31,2-6-2256-31,-1-3-448 0</inkml:trace>
  <inkml:trace contextRef="#ctx0" brushRef="#br0" timeOffset="101839.32">13241 5202 22287 0,'0'0'976'0,"-7"-1"224"0,-1 1-960 0,0 3-240 15,-1 2 0-15,1 1 0 0,-1 2 704 0,1 4 112 16,-1 4 16-16,2 1 0 0,-1 3-448 0,3 4-64 0,-1 1-32 0,4 1 0 16,0 1-288-16,4 1 128 0,2 0-128 0,2-3 0 15,3 0 288-15,2-2-48 0,0-2-16 0,4-1 0 16,-1-3 144-16,3-6 16 0,0 0 16 0,0-5 0 16,1-3 112-16,0-3 0 0,-2-3 16 0,1-3 0 15,0-5 576-15,-1-2 112 0,-2-2 32 0,-2-4 0 16,-3-1-80-16,-1-3-16 0,-2-1 0 0,-2 0 0 15,-4-2-352-15,0-1-80 0,-5-2-16 0,0 0 0 16,-3 1-208-16,-1 0-48 0,-2 2-16 0,0 3 0 16,-1 3-192-16,-1 2-48 0,-2 2 0 0,2 3 0 15,0 3-192-15,0 3-208 0,0 3 32 0,0 4 16 32,-2 3-1760-32,2 5-368 0,1 2-64 0,0 6-14608 0</inkml:trace>
  <inkml:trace contextRef="#ctx0" brushRef="#br0" timeOffset="102308.01">14259 6514 21183 0,'0'0'944'0,"-7"1"192"0,-3 1-912 0,1-1-224 0,0 0 0 0,-1 3 0 15,1 3 2752-15,1 3 512 0,1 0 112 0,0 5 16 16,2 3-2032-16,0 3-400 0,-1 2-64 0,4 3-32 15,2 2-608-15,2 2-112 0,1-1-16 0,2-1-128 16,3 1 0-16,1-2 0 0,2-2 0 0,3-3 0 16,3-2 128-16,3-2-128 0,-1-2 0 0,1-3 0 15,-1-3 208-15,1-1-64 0,1-4-16 0,1-2 0 16,-3-3 128-16,0-1 32 0,-4-3 0 0,-2-4 0 16,-1-2 240-16,-2-3 48 0,-2-3 16 0,0-1 0 15,-4-3 16-15,-3 2 0 0,-2-5 0 0,-3 3 0 16,-2-2-144-16,-4 1-16 0,-3 2-16 0,0-2 0 15,-1-1-288-15,-2-2-144 0,-2 3 160 0,0 0-160 16,0 3-912-16,-2 0-288 0,-1 2-48 0,3 2-16 16,0-1-1296-16,2 5-272 0,2-3-48 0</inkml:trace>
  <inkml:trace contextRef="#ctx0" brushRef="#br0" timeOffset="102745.39">14706 6437 27407 0,'0'0'1216'0,"0"0"256"0,0 0-1184 0,0 0-288 0,0 0 0 0,0 0 0 0,0 0 2144 0,8 4 368 15,1 0 80-15,-1-2 16 0,0 1-816 0,-1 0-144 16,1-1-48-16,1 0 0 0,2-1-1296 0,-1-1-304 16,1-1 0-16,-1-1 0 0,2 1-144 0,-1 0-16 15,3-2 0-15,-1 0 0 16,-2 0-2000-16,1-1-400 0,0-2-64 0</inkml:trace>
  <inkml:trace contextRef="#ctx0" brushRef="#br0" timeOffset="103167.29">14909 6244 13823 0,'0'0'1216'0,"-8"-1"-960"0,-1-2-256 0,0 2 0 16,-1 1 2688-16,-1 0 512 0,0 0 80 0,0 1 32 15,-3 0-1440-15,0 2-272 0,-1 0-64 0,0 1-16 16,2 1-656-16,1 1-128 0,0 3-32 0,2-1 0 16,-2 3-288-16,0 0-64 0,0 2-16 0,2-2 0 15,1 2-16-15,1 0-16 0,2-1 0 0,2 2 0 16,0 0-48-16,2 1 0 0,2-1 0 0,3 0 0 15,2 2-256-15,3-2 128 0,2 1-128 0,1-1 0 16,1 0 144-16,2 1-144 0,2-3 0 0,2-2 144 0,1-1-144 0,2-1 0 16,0 0 0-16,3 0 0 0,0-2 160 0,1 1-160 15,0-4 192-15,0-1-192 0,-3-4 208 0,0 0-64 16,-1-2-16-16,-2 1 0 0,0-3 64 0,-1-2 16 16,-4-1 0-16,-1-3 0 0,-2-1 160 0,-2 0 16 15,-1 0 16-15,-2-3 0 0,-3 2 64 0,-2 1 16 16,-1-1 0-16,-2-2 0 0,-4 0-112 0,-2 1-32 15,-2-2 0-15,-2 1 0 0,-2 2-192 0,-2-1-144 16,-1 2 192-16,-1 0-192 16,-1 3-288-16,-1 0-160 0,0 2-48 0,1 1 0 15,-2 2-1936-15,1 0-400 0,2 3-80 0</inkml:trace>
  <inkml:trace contextRef="#ctx0" brushRef="#br0" timeOffset="103479.68">14191 6325 21183 0,'0'0'944'0,"0"0"192"0,0 0-912 15,0 0-224-15,0 0 0 0,0 0 0 0,0 0 3328 0,0 0 640 16,0 0 112-16,0 0 16 0,0 0-3168 0,8 3-640 16,1-2-128-16,1-1-10896 15,1-1-2176-15</inkml:trace>
  <inkml:trace contextRef="#ctx0" brushRef="#br0" timeOffset="103636.02">14393 6265 25791 0,'0'0'1152'0,"0"0"224"0,-5 4-1104 0,5-4-272 0,-7 2 0 0,1 1 0 16,-1-2 1728-16,7-1 272 0,0 0 64 0,0 0 16 15,-2 8-1552-15,2 0-304 0,2 0-64 0,2 1-10112 16,1-3-2016-16</inkml:trace>
  <inkml:trace contextRef="#ctx0" brushRef="#br0" timeOffset="103870.26">14208 7183 3679 0,'0'0'320'0,"0"0"-320"0,0 0 0 0,0 0 0 0,0 0 6592 0,0 0 1232 16,0 0 256-16,0 0 48 0,0 0-6128 0,0 0-1232 15,0 0-240-15,0 0-48 16,8 5-2528-16,0-2-496 0,1-1-96 0</inkml:trace>
  <inkml:trace contextRef="#ctx0" brushRef="#br0" timeOffset="104010.94">14419 7181 21183 0,'0'0'1888'0,"0"0"-1504"16,0 0-384-16,0 0 0 0,0 0 1984 0,0 0 336 0,0 0 64 0,0 0 16 15,0 8-1552-15,0-8-304 16,0 0-64-16,3 8-9600 0,-3-8-1920 0</inkml:trace>
  <inkml:trace contextRef="#ctx0" brushRef="#br0" timeOffset="104182.73">14663 6626 23039 0,'0'0'1024'0,"0"0"192"0,-5-4-960 0,5 4-256 0,0 0 0 0,0 0 0 16,-7 1 1984-16,7-1 336 0,-4 7 80 0,2 2 16 15,0 2-3072-15,2 2-624 0,2 1-112 0</inkml:trace>
  <inkml:trace contextRef="#ctx0" brushRef="#br0" timeOffset="104338.97">14720 6912 29711 0,'0'0'1312'0,"0"0"288"0,-4 6-1280 0,-1-1-320 15,0 1 0-15,0-3 0 0,-2 3 1456 0,7-6 224 16,0 0 48-16,0 0 16 0,-5 2-1120 0,5-2-240 16,0 0-32-16,0 0-11216 15,0 0-2240-15</inkml:trace>
  <inkml:trace contextRef="#ctx0" brushRef="#br0" timeOffset="106636.95">17796 6785 21183 0,'2'0'1888'0,"-2"0"-1504"0,0 0-384 0,0 0 0 16,0 0 2464-16,0 0 416 0,0 0 96 0,0 0 16 0,0 0-512 16,-2-5-112-16,2 5 0 0,0 0-16 0,-8-4-1136 0,0 0-240 15,-2 1-32-15,2 0-16 0,0 1-144 0,-2 2-16 16,-1 2-16-16,-2 0 0 0,0-1-208 0,0 3-32 15,-3 3-16-15,1 2 0 0,0 1-192 0,4 1-48 16,-1 2 0-16,0 3 0 0,2 3-64 0,-1-1 0 16,4 2-16-16,0 2 0 0,2 2-32 0,4-1 0 15,2 2 0-15,3-2 0 0,1-2-144 0,3 1 160 16,1 0-160-16,5-2 160 0,2-2-160 0,3-1 192 16,2 1-192-16,4-2 192 0,0-3-192 0,2-2 0 15,1-2 144-15,2-1-144 0,2-3 144 0,-1-3-144 16,1 0 192-16,-1-2-192 0,2-3 0 0,1-1 0 15,-1 0 0-15,3-1 0 16,0-2-1920-16,1 1-448 0,-2-1-96 0</inkml:trace>
  <inkml:trace contextRef="#ctx0" brushRef="#br0" timeOffset="107105.65">17575 6013 17503 0,'0'0'1552'0,"0"0"-1232"0,0 0-320 0,0 0 0 0,0 0 1968 0,0 0 336 0,8 3 64 16,-8-3 0-16,5 10-400 0,1 3-96 0,-1 3-16 0,0 5 0 15,-2 0-832-15,1 4-160 0,-2 2-32 0,1 3-16 16,-1 2-512-16,0 2-112 0,-1 0 0 0,2 1-16 16,1-3-176-16,-1-2-176 0,0-2 48 0,1-1 0 31,1-3-2208-31,-1-3-432 0,0-5-96 0</inkml:trace>
  <inkml:trace contextRef="#ctx0" brushRef="#br0" timeOffset="107308.65">17856 5850 17503 0,'0'0'1552'0,"0"0"-1232"0,0 0-320 0,0 0 0 0,0 9 2496 0,0 2 432 16,0 1 80-16,0 2 32 0,0 4-912 0,0 3-176 15,1 4-32-15,-1 0-16 0,0 1-1392 0,0 2-256 16,1 0-64-16,1 0-16 0,-2 0 48 0,1-1 16 16,0-1 0-16,1-1 0 0,-1-1-480 0,1-4-80 15,-2 0-32-15,2-4-10336 16,-2-1-2080-16</inkml:trace>
  <inkml:trace contextRef="#ctx0" brushRef="#br0" timeOffset="108310.15">17628 5369 26079 0,'0'0'576'0,"0"0"112"0,0 0 16 0,0 0 48 0,0 0-608 0,0 0-144 0,0 0 0 0,0 0 0 16,0 0 1536-16,0 0 288 0,0 0 48 0,18 2 16 0,-14 9-816 15,-3 1-176-15,0 0-16 0,1 2-16 0,0 0-352 0,0 2-80 16,-4-2-16-16,2 2 0 0,-1 0-176 0,0-1-48 15,1 0 0-15,-2-1 0 0,1-1-64 0,0-2-128 16,-1-4 176-16,2 0-176 0,0-7 352 0,0 0-32 16,0 0-16-16,0 0 0 0,0 0-144 0,0 0-32 15,0 0 0-15,0 0 0 0,2-12-128 0,0-2 0 16,1-4 0-16,1-1 128 0,1 0-128 0,0-1-192 16,-1-8 32-16,0 3 16 0,-3 1 144 0,2 0 0 15,-2-3 0-15,1 0 0 0,-1 0 0 0,-1 1 0 16,-1 2 0-16,1 2 0 0,0 5 0 0,0 3-128 0,0 3 128 15,1 3-192-15,-1 8 192 0,0 0 0 0,0 0 0 0,0 0-128 16,6 8 128-16,1 4-128 0,-1 4 128 0,1 1-128 16,1 5 128-16,4 3-160 0,-1 3 160 0,2 0-160 15,0-1 160-15,2 0 0 0,-1-2 0 0,0-1 0 16,1-2 0-16,-1-7 0 0,-1 0 128 0,1-6-128 16,2-3 496-16,-2 1 16 0,-1-3 16 0,-1-3 0 15,0-2 416-15,-2-4 80 0,-1-3 0 0,1-3 16 16,-3-3-160-16,0-2-48 0,-1-3 0 0,0-1 0 15,-2-5-512-15,-2 2-128 0,1 0 0 0,-2-2-16 16,-2-1-176-16,0-3 0 0,-2 0 0 0,0 1 0 31,-1-5-1392-31,-1 2-304 0,0-1-64 0,-2 2-11472 0,0 0-2288 0</inkml:trace>
  <inkml:trace contextRef="#ctx0" brushRef="#br0" timeOffset="108622.72">17127 5062 25791 0,'0'0'2304'0,"0"0"-1856"0,0 0-448 0,0 0 0 15,0 0 2368-15,0 0 368 0,0 0 80 0,0 0 0 16,0 0-1376-16,5 10-288 0,2-1-48 0,2 2-16 16,1-1-816-16,3 0-272 0,2 0 160 0,0-1-160 15,2 1 0-15,1-3 0 0,1-2 0 0,-1 1 0 31,0 2-1856-31,2-1-240 0,-2-3-48 0,-1-2-13440 0</inkml:trace>
  <inkml:trace contextRef="#ctx0" brushRef="#br0" timeOffset="108982.03">16376 4883 21183 0,'0'0'1888'0,"0"0"-1504"0,0 0-384 0,-3-5 0 16,3 5 2640-16,0 0 464 0,0 0 96 0,0 0 0 16,0 0-1008-16,0 0-208 0,0 0-32 0,-2 6-16 15,0 6-1296-15,1 4-272 0,0 1-48 0,1 2-16 16,1 2-304-16,-1 3 0 0,1 2 0 0,2-2 0 16,0 2-160-16,1-2-144 0,0-2-16 0,1-2-16 31,-1-2-1536-31,1 0-304 0,0-4-64 0,2-3-8176 0,-2-3-1616 0</inkml:trace>
  <inkml:trace contextRef="#ctx0" brushRef="#br0" timeOffset="109169.55">16548 4767 22463 0,'7'-14'992'0,"-7"14"208"0,4-8-960 0,-1 0-240 0,0 1 0 0,-3 7 0 15,5-5 1472-15,-5 5 240 0,5 2 48 0,2 4 16 0,-1 5-896 0,2 2-176 16,-2 5-48-16,0 4 0 0,1 4-320 0,0-1-64 15,1 2-16-15,0 2 0 0,0 1-256 0,0 0-192 16,-2 2 16-16,1 0 16 16,-1-5-864-16,-1 0-192 0,1 1-16 0,-2-2-7376 15,-1-3-1472-15</inkml:trace>
  <inkml:trace contextRef="#ctx0" brushRef="#br0" timeOffset="109341.4">16466 5062 28271 0,'-7'-11'1248'0,"7"11"272"0,0 0-1216 0,0 0-304 0,0 0 0 0,0 0 0 16,6-8 1696-16,1 3 288 0,4 3 48 0,-1-2 16 15,3 0-896-15,3 1-160 0,2-2-32 0,3 1-16 16,3 0-560-16,0 0-96 0,2 2-32 0,1-2 0 31,0-3-992-31,0 1-208 0,1-1-32 0</inkml:trace>
  <inkml:trace contextRef="#ctx0" brushRef="#br0" timeOffset="109903.85">18328 5252 29535 0,'0'0'1312'0,"0"0"272"0,0 0-1264 0,0 0-320 0,10 5 0 0,-2-9 0 15,0 2 1280-15,2-2 192 0,2 1 32 0,2 1 16 16,1-2-352-16,2 0-64 0,2 0-16 0,-1-1 0 15,1 1-800-15,0-3-160 0,2-2-128 0,0 0 144 16,0 2-464-16,0 1-112 0,-2-2-16 0,2 0-10896 16,-1 2-2192-16</inkml:trace>
  <inkml:trace contextRef="#ctx0" brushRef="#br0" timeOffset="110169.45">18986 4903 13823 0,'0'0'1216'0,"0"0"-960"16,0 0-256-16,0 0 0 0,-9 0 3968 0,-2 0 768 16,1 0 128-16,1 2 48 0,-3 3-2128 0,2 1-416 15,-1 0-96-15,0 5-16 0,-1-4-1312 0,0 4-272 16,2-1-48-16,1 5-16 0,-1-1-160 0,4 4-16 0,1-1-16 0,1-3 0 16,3 3-80-16,2-1-16 0,4-3 0 0,2 1 0 15,2-1-192-15,1 0-128 0,2-1 128 0,2 0-128 16,2 0 0-16,1-2 128 0,1-2-128 0,2 0 0 31,-1-2-352-31,2 2-144 0,1-4-16 0,2 0-16 16,0-3-2320-16,0-1-464 0,-1 0-80 0,-1-2-12256 0</inkml:trace>
  <inkml:trace contextRef="#ctx0" brushRef="#br0" timeOffset="110341.27">19332 5032 13823 0,'0'0'1216'0,"0"0"-960"0,0 0-256 0,0 0 0 15,0 0 2992-15,0 0 544 0,0 0 112 0,-3 6 32 0,0 2-1600 0,1 1-320 16,0 2-64-16,4 0-16 0,-1 4-1232 0,2-4-256 16,2 4-64-16,1-4 0 15,2 1-592-15,1-1-128 0,0-2-32 0,1 1-8944 16,0-2-1792-16</inkml:trace>
  <inkml:trace contextRef="#ctx0" brushRef="#br0" timeOffset="110467.52">19509 5041 28847 0,'0'0'1280'0,"-1"8"256"0,-3-1-1216 0,0 4-320 16,0 3 0-16,0 3 0 0,-1-3 1744 0,2 9 304 15,-2-1 48-15,1 4 16 16,0 1-960-16,0 2-192 0,0 1-48 0,2 1 0 0,-1-1-672 0,2-2-240 0,-1-2 144 0,1 1-144 31,-2 2-2160-31,1-1-512 0</inkml:trace>
  <inkml:trace contextRef="#ctx0" brushRef="#br0" timeOffset="110843.74">17884 4629 23951 0,'0'0'2128'0,"0"0"-1696"16,-4-5-432-16,2 2 0 0,2 3 2304 0,0 0 384 15,0 0 80-15,0 0 16 0,0 0-1568 0,0 0-320 16,0 8-64-16,1 4-16 0,0 4-656 0,2 1-160 16,0 4 0-16,-1 1 0 15,1 5 0-15,1-4 0 0,0 0 0 0,0 1 0 0,-2-2 0 0,2 2-256 0,1-5 48 0,-1 1 0 32,2-3-1840-32,-3 0-384 0,0-4-64 0,0 0-6720 0,-2-3-1360 0</inkml:trace>
  <inkml:trace contextRef="#ctx0" brushRef="#br0" timeOffset="111343.67">17827 4882 911 0,'-6'-13'0'0,"3"7"0"0,0 0 0 0,3 6 0 0,-2-4 0 0,2 4 0 15,-3-8 5824-15,3 8 1072 0,0 0 208 0,0 0 64 16,1-5-4608-16,-1 5-896 0,0 0-192 0,6-4-48 16,0 0-928-16,2 2-192 0,0-1-48 0,1 0 0 0,0-1-256 0,3 2 160 15,2 1-160-15,-1-3 128 0,0 1-128 0,2-2 0 16,-1 1 0-16,0 0 0 15,1-1-736-15,-1 1-32 0,0-1 0 0,1-1 0 16,-1 0-640-16,0-1-144 0,-1 0-32 0,-2-3 0 16,0 0 256-16,-1 0 48 0,-4-2 16 0,1 0 0 0,-2 0 784 15,-3 1 160-15,-2-1 16 0,0 1 16 0,-2-3 608 0,-3 1 112 16,-1-1 16-16,0-1 16 0,-2 0 384 0,-1-1 80 16,-3 0 16-16,-1 1 0 0,-1 0 288 0,-2 2 64 15,-1-2 16-15,-1 3 0 0,-4 3-96 0,0-1-32 16,1 0 0-16,0 5 0 0,0 3-464 0,0 3-80 15,-1 5-32-15,1 2 0 0,3 4-272 0,1 4-48 0,0 4-16 0,3 1 0 16,1 1-272-16,4 3 0 16,2 1 0-16,3 0 0 0,3 2 0 0,3 0 0 0,5 1-160 15,2-1 160-15,3-4 0 0,2 0 0 0,3-5 0 0,1 0 0 16,2-2-144-16,1-2 144 0,2-2 0 0,1-4 0 16,-1-2 0-16,-2-1 0 0,-1 1 0 0,-1-3 0 15,-1-4 400-15,1 0 48 0,-2 0 0 0,-2-3 0 16,-2-2 384-16,0-2 64 0,-1-2 32 0,-3 0 0 15,-1 0 32-15,-2-4 16 0,0-1 0 0,-2-2 0 16,-3-2-256-16,-1 0-48 0,-1-3-16 0,-3 0 0 16,-2-3-272-16,0 3-64 0,-2-3-16 0,-2 0 0 15,-2 1-304-15,0-1 0 0,-1 0 0 0,0 0 0 16,0 2-1664 0,1 1-384-16,2 1-64 0</inkml:trace>
  <inkml:trace contextRef="#ctx0" brushRef="#br0" timeOffset="111891.75">17712 7657 27983 0,'0'0'1232'0,"0"0"272"0,0 0-1200 0,0 0-304 16,0 0 0-16,2 9 0 0,-4 2 1728 0,1 2 304 15,0 3 48-15,-1 2 16 0,2 1-944 0,0 4-192 16,2 1-48-16,0 9 0 0,1-2-672 0,0 2-240 15,2-3 144-15,0-2-144 0,0-1 0 0,2-4 0 16,-1-1-192-16,1-6 192 16,-1-2-2208-16,2-2-320 0,1-3-64 0</inkml:trace>
  <inkml:trace contextRef="#ctx0" brushRef="#br0" timeOffset="112063.51">17901 7634 29535 0,'0'0'1312'0,"0"0"272"0,0 0-1264 0,0 0-320 0,0 0 0 0,3 6 0 16,-3 3 752-16,1 3 80 0,2 4 32 0,-1 1 0 15,1 4-416-15,0 2-64 0,1 6-32 0,1 0 0 16,0-1-352-16,0 2-288 0,-1 1 48 0,-1-1-9680 16,1 2-1920-16</inkml:trace>
  <inkml:trace contextRef="#ctx0" brushRef="#br0" timeOffset="115120.12">17342 8988 24879 0,'0'0'1088'0,"0"0"256"0,0 0-1088 0,0 0-256 15,0 0 0-15,-4-2 0 0,-1 1 2176 0,5 1 384 16,-7 1 80-16,2 1 16 0,0 2-1360 0,-2 3-272 16,1 3-48-16,-1 1-16 0,0 2-784 0,-1 1-176 15,-1 3 0-15,0 1 0 16,-1-1-400-16,1 3-48 0,0 1 0 0,0 1-10480 15,0-4-2096-15</inkml:trace>
  <inkml:trace contextRef="#ctx0" brushRef="#br0" timeOffset="115542.25">16377 9155 28671 0,'0'0'640'0,"-4"-6"128"0,0-1 16 0,1 1 16 0,-3-1-640 0,1 3-160 15,0-2 0-15,0 2 0 0,5 4 1360 0,-7-1 240 16,-1 2 64-16,1 3 0 0,-4 2-736 0,2 1-144 16,0 2-16-16,1 3-16 0,2-1-496 0,0 4-80 15,2 0-32-15,4 2 0 0,0-2-16 0,3 2-128 16,1 1 192-16,2 1-64 0,4-2-128 0,0 2 0 16,2-1 0-16,-1-1 0 0,2-3 0 0,2 1 0 15,-1-2 0-15,2-3 0 0,1-2-144 0,1 0 144 16,0-1 0-16,1 0 0 15,-1 0-816-15,0-2-48 0,3 0-16 0,-2 0 0 16,1-2-2864-16,0-2-576 0</inkml:trace>
  <inkml:trace contextRef="#ctx0" brushRef="#br0" timeOffset="115682.76">16758 9248 2751 0,'0'0'256'0,"0"0"-256"0,0 0 0 0,0 0 0 16,1 6 5712-16,2 3 1104 0,-2 1 224 0,2 1 32 15,1-2-5312-15,0 3-1056 0,0 1-224 0,1 0-32 16,1-1-288-16,2 2-160 0,0-1 192 0,0-2-192 16,1-1 0-16,0-1-144 0,0 1-16 0,0-1 0 15,0-2-2016-15,0 0-384 0,-2-2-96 0,-7-5-7840 16</inkml:trace>
  <inkml:trace contextRef="#ctx0" brushRef="#br0" timeOffset="115880.26">16952 9181 6447 0,'0'0'576'0,"0"0"-576"16,0 0 0-16,0 0 0 0,0 0 5120 0,-5 7 928 16,0 3 176-16,0 3 48 0,1 2-3728 0,-3 4-752 15,2 5-128-15,-2 4-48 16,1 2-272-16,-1 4-64 0,1 3-16 0,1-1 0 16,1 3-576-16,-1-2-112 0,-1 1-32 0,1 1 0 15,0-1-416-15,2-1-128 0,3-3 0 0,0 0 0 31,2-1-2272-31,-1-2-512 0,0 29-96 0,2-18-32 0</inkml:trace>
  <inkml:trace contextRef="#ctx0" brushRef="#br0" timeOffset="119246.46">17758 8536 24239 0,'0'0'1072'0,"0"0"224"0,0 0-1040 0,0 0-256 16,0 0 0-16,0 0 0 0,0 0 1184 0,0 0 176 15,0 0 48-15,-3 9 0 0,1-1-400 0,0 4-80 16,1 1-16-16,0 1 0 0,1 0-592 0,0-1-112 0,0 2-16 0,0 0-16 16,-1 1-32-16,2 0 0 15,-1-3 0-15,0-1 0 0,-1-1 96 0,-2 2 16 0,0-1 0 0,3-2 0 16,-1-3 48-16,1-7 16 0,0 0 0 0,0 0 0 16,0 0-96-16,0 0-16 0,0 0 0 0,-3-8 0 15,1-2-80-15,0-3 0 0,2-3-128 0,2-2 192 16,-1-2-192-16,0 1 0 0,-1-5 0 0,2 1 0 15,0-3 0-15,1 0 0 0,0 2 0 0,-2 1 0 16,1-1 0-16,2 5 0 0,0-2 0 0,0 3 0 16,-1 2 0-16,1 4 128 0,0 3-128 0,-1 2 144 15,-3 7-144-15,0 0 0 0,0 0 144 0,0 0-144 16,6 7 0-16,-1 5 0 0,-1 3 0 0,1 5 0 16,0 3 0-16,0 5 0 0,2 0 0 0,0 1 0 15,-1 1 0-15,1-5 0 0,-1 0 0 0,2-2 0 0,-2-2 0 16,2-3 0-16,0-3 0 0,1-2 0 0,0 0 144 0,0-3 16 15,1-1 0-15,-1-2 0 0,0-5 432 0,0 0 96 16,-1-4 16-16,-2 0 0 0,1-3 96 0,-1-2 32 16,1-1 0-16,-2-5 0 0,2-1-176 0,-1-2-16 15,-1-2-16-15,1 0 0 0,-1-6-192 0,-1 1-48 16,0-2 0-16,-1-1 0 0,0 1-208 0,-2-1-48 16,-1 3-128-16,0 2 192 15,0 1-880-15,0 5-176 0,0 1-32 0,-1 4-19296 16</inkml:trace>
  <inkml:trace contextRef="#ctx0" brushRef="#br2" timeOffset="200833.52">14371 6016 20559 0,'-1'-4'896'0,"19"-18"208"0,-18 13-880 0,1 0-224 16,3-2 0-16,1-1 0 0,2 1 352 0,-1-2 32 15,3-2 0-15,2 1 0 0,2-2 272 0,3-2 64 16,0 1 16-16,3 0 0 0,0-1-480 0,1 0-80 15,1-3-32-15,1 1 0 0,1-2 176 0,1 0 16 0,1 0 16 16,1 0 0-16,0 1 48 0,1 1 16 0,2 1 0 0,-1 2 0 16,1 1-208-16,1 2-32 0,1-1-16 0,1 2 0 15,-2 4 32-15,0 0 0 0,0 3 0 0,0 2 0 16,-4 1-64-16,0 3-128 0,-1 3 192 0,-1 2-64 16,2 1 0-16,-2 2 0 0,-2 0 0 0,-1 2 0 15,1 2 64-15,-1 4 16 0,0 2 0 0,1 0 0 16,0 1-80-16,0 3-128 0,-1-3 176 0,0 5-176 15,2-2 160-15,0 1-160 0,-1 2 128 0,0 1-128 16,0 0 208-16,-1 2-32 0,1-2-16 0,-1 1 0 16,-1 2-160-16,-2-2 0 0,-1 2 0 0,1 1 128 15,-1-4-128-15,1 3 160 0,2-1-160 0,-2 1 160 16,2 0-160-16,-1-1 160 0,-1-2-160 0,2 1 160 16,1-1 32-16,1-2 0 0,0 0 0 0,0-1 0 0,2-1-48 0,-1-1 0 15,3-2 0-15,-1-2 0 16,1-1-16-16,0-1 0 0,0-1 0 0,0 2 0 0,-1-3 16 15,-1 0 0-15,-2-1 0 0,1-2 0 0,-1 0 0 0,1 1 0 16,0-1 0-16,-1-1 0 0,0 1-144 0,1-1 192 16,-1-1-192-16,0 1 192 0,0 0-192 0,0 1 128 15,0 1-128-15,-1 0 128 0,-1 0-128 0,2 1 192 16,-1-2-192-16,0 0 192 0,1 0 0 0,-1 0 16 16,-2-1 0-16,1 2 0 0,-1-4 64 0,0 1 16 15,-1-1 0-15,0 1 0 0,-1-2-16 0,-1 1 0 16,-1-1 0-16,0 1 0 0,-1-1-16 0,0 1-16 15,2-1 0-15,-2 1 0 0,2-2-240 0,-2 0 176 16,-1 2-176-16,2-1 160 0,-1 1-160 0,0-3 128 16,-1 2-128-16,3-1 128 0,0 0-128 0,-2-1 0 0,3 2 0 15,-1-4 0-15,-1 2 0 0,1-3 0 0,-2 1 0 0,2-2 0 32,0 0-1904-32,-1-2-256 0,1 1-48 0,-3 1-13440 0</inkml:trace>
  <inkml:trace contextRef="#ctx0" brushRef="#br2" timeOffset="201114.61">16973 6584 21183 0,'0'0'1888'0,"0"0"-1504"0,-8 2-384 0,3 2 0 16,5-4 2160-16,0 0 352 0,0 0 80 0,0 0 16 15,0 0-1312-15,4 5-256 0,2 0-48 0,4 3-16 16,3-2-656-16,1 1-144 0,3-1-32 0,2 1 0 0,2 1-144 0,0 1 0 15,3 0 0-15,-2 0 0 0,-1 3 0 0,0 0 160 16,-3-3-16-16,-1 4 0 0,-2 1 464 0,-3-1 96 16,-3 0 0-16,-1 4 16 0,-3-3 320 0,-1 3 64 15,-4 2 16-15,-1-2 0 0,-2 2-112 0,-1-2-32 16,-2 3 0-16,-1-3 0 0,0 2-400 0,0-1-96 16,-2 1-16-16,0-1 0 0,0 0-464 0,1-4 0 15,0 0 0-15,3 1 0 16,1 2-2176-16,0-1-512 0</inkml:trace>
  <inkml:trace contextRef="#ctx0" brushRef="#br2" timeOffset="202100.7">18026 6102 17791 0,'0'0'384'0,"0"0"96"0,-3 7 16 0,-1-1 0 0,4-6-496 0,0 0 0 0,-3 7 0 0,3-7 0 16,0 0 1040-16,0 0 112 0,5 7 32 0,2 0 0 15,1-1-496-15,1-2-112 0,1 0 0 0,2-1-16 16,0-3 48-16,1 0 16 0,1 0 0 0,3-1 0 0,-1-2 208 0,-1-2 64 16,1-2 0-16,-2 1 0 0,2-3-128 0,-2-1-32 15,2-3 0-15,-2 0 0 0,-1-2-352 0,-1-1-80 16,-2 0-16-16,1-2 0 0,-1 1-160 0,-2 0-128 15,-3-1 192-15,1 0-192 0,-3-1 0 0,0 4 0 16,-3-5 0-16,0 1 0 0,0-1 0 0,0 1-144 16,-1-1 144-16,-1 2-192 0,-1-2 64 0,0 3 0 15,0-2 0-15,-1 4 0 0,0 1-48 0,1 1 0 16,-1 1 0-16,-2 3 0 0,1 3 176 0,0 2 0 16,0-1 0-16,0 2 0 0,-1 0 0 0,0 3 0 15,-3 2 144-15,0 2-144 0,-1 1 176 0,1 3-176 16,0 1 160-16,0 1-160 0,-1 2 0 0,-1 2 0 15,1 3 0-15,1-1 0 0,-2-2 0 0,3-1 128 16,1 3-128-16,0-3 0 0,2-1 0 0,1-1 0 0,-1-4 128 16,2 1-128-16,3-8 0 0,0 0 0 0,0 0 0 15,0 0 0-15,0 0 0 0,0 0-208 0,0 0 32 0,0 0 16 32,7-6-224-32,-1 0-64 0,1-2 0 0,-1-1 0 15,1-1-48-15,-1-2-16 0,1-5 0 0,1 1 0 0,-2-1 128 0,1 0 32 0,0 0 0 0,1 2 0 16,-1-1 128-16,-1 2 32 0,1-1 0 0,-1 4 0 15,-2 2 192-15,0 1 128 0,-3 1 0 0,-1 7-128 16,6-4 960-16,-6 4 96 0,0 0 16 0,0 0 0 16,6 4-96-16,1 3-16 0,-2 2 0 0,1 1 0 15,2-2-208-15,1 3-48 0,3 0-16 0,0-2 0 16,0 2-432-16,2 1-64 0,2 1-32 0,1 0 0 0,1-2-160 16,1 0-224-16,2-1 48 0,0-1-16352 15</inkml:trace>
  <inkml:trace contextRef="#ctx0" brushRef="#br0" timeOffset="-212788.4">19549 6987 24879 0,'0'0'2208'0,"0"0"-1760"0,0 0-448 0,0 0 0 16,0 0 1216-16,0 0 176 0,0 0 16 0,0 0 16 16,7 5-96-16,1 1-32 0,3 0 0 0,4 1 0 15,2-3-336-15,2 1-80 0,3-1-16 0,3 0 0 16,1 0 32-16,3-1 16 0,2 1 0 0,3 0 0 15,1 1-272-15,2-2-64 0,1 0-16 0,-1-3 0 16,2 1-224-16,2 0-32 0,-2 1-16 0,3 0 0 16,1 1-288-16,1-1 0 0,0-2 128 0,3 2-128 15,-2-2 0-15,-1-2 0 0,-2 0 0 0,-2-1 0 16,-1-1-512-16,-1 2-96 16,-3-5-32-16,-1 2 0 0,-3 0-1808 0,-1 0-368 0,-1-2-80 15,-4-1-7760-15,-4-1-1552 0</inkml:trace>
  <inkml:trace contextRef="#ctx0" brushRef="#br0" timeOffset="-212491.56">20554 6759 21183 0,'-9'3'1888'0,"0"1"-1504"16,0 2-384-16,-1-2 0 0,-1 3 1248 0,2-2 176 16,3 0 48-16,6-5 0 0,0 0-512 0,0 0-80 15,3 9-32-15,4-1 0 0,1-2-640 0,4 0-208 16,2 0 128-16,5-3-128 0,1 1 160 0,2-2-32 15,2 1 0-15,2-1 0 0,0 1-128 0,1 0 0 16,2 1 144-16,-1-3-144 0,1 4 0 0,-1 2 128 16,-2-2-128-16,-2 3 0 0,0 2 192 0,-5-1-16 0,-2 3-16 0,-2 0 0 15,-4 1 720-15,-3 1 144 0,-4 2 16 0,-3 2 16 16,-2 4 64-16,-3 0 16 0,-2 2 0 0,-1 2 0 16,1 1-688-16,-2 3-128 0,-3 0-16 0,0 0-16 15,-2 3-288-15,1 2-256 0,0 3 64 0,0-2-11536 16,2 3-2304-16</inkml:trace>
  <inkml:trace contextRef="#ctx0" brushRef="#br0" timeOffset="-210090.49">21886 6970 17503 0,'0'0'1552'0,"0"0"-1232"0,0 0-320 0,0 0 0 0,0 0 2416 0,0 8 416 0,0-3 96 0,0 3 16 16,1 3-1280-16,1 2-256 0,1 1-64 0,1 4 0 15,0 2-688-15,1 7-144 0,0 0-16 0,0 1-16 16,1-1-272-16,2-1-48 0,-3 0-16 0,0-3 0 16,-1-4 0-16,0-2 0 0,0-1 0 0,-2-3 0 15,1-3 80-15,-2-1 16 0,-1-9 0 0,0 0 0 16,0 0 16-16,0 0 0 0,-1-6 0 0,0-3 0 15,-2 0-32-15,2-3 0 0,-1-6 0 0,1-2 0 0,-2-2-224 0,2-3 144 16,0-2-144-16,1-2 128 0,0 0-128 0,0-1 0 16,1-1 0-16,2-2 0 0,1 0 0 0,1 0 0 15,-1 2 0-15,4 2 0 0,2 0 0 0,2 5-176 16,1 0 176-16,1 5-128 0,-1 3 128 0,2 4-160 16,-1-1 160-16,-1 5-160 0,0 2 160 0,-1 2 0 15,-2 1 0-15,-1 3-128 0,-1 3 128 0,-1 3 0 16,-3 3 0-16,-2 5 0 0,-1 1 0 0,1 3 0 15,-2 2 0-15,-3 0 0 0,-1 0 128 0,-1 3-128 16,-2 0 160-16,0 2-160 0,-2 0 288 0,-1-2-32 16,0-1-16-16,-2-2 0 0,1-1 256 0,0 0 48 15,1-4 16-15,1 1 0 0,1 1 80 0,2 0 32 16,4-4 0-16,-1-1 0 0,2-1-192 0,2-2-32 0,2-1-16 16,2-1 0-16,3-1-240 0,2-3-64 0,2 1 0 0,4-2 0 15,-1 0-128-15,1-2 0 0,1-3 0 0,-3 2 128 16,1-4-128-16,2 1-256 0,1 0 64 0,0 0 16 31,0 0-1632-31,1 0-336 0,0 1-64 0,1-1-9776 0,-2-1-1968 0</inkml:trace>
  <inkml:trace contextRef="#ctx0" brushRef="#br0" timeOffset="-209559.27">22614 7024 20271 0,'-14'-4'1792'0,"7"4"-1424"15,1 1-368-15,-1 2 0 0,1 1 2144 0,-1-2 352 16,1-3 80-16,6 1 16 0,0 0-448 0,0 0-96 16,0 0 0-16,0 0-16 0,0 0-1008 0,0 0-192 15,0 0-32-15,5-5-16 0,2-4-320 0,0 2-64 16,0 3-16-16,3-4 0 0,1 2-64 0,0-1 0 15,3 1-16-15,0-2 0 0,0 0-64 0,1-1-16 16,-1-1 0-16,2-1 0 0,0-2-96 0,3 1-128 16,-2 1 176-16,0-2-176 0,-2 0 128 0,1 0-128 15,-2-1 0-15,2 1 0 0,-2-1 0 0,2 0 0 16,-2 1 0-16,-1 1 0 0,-1 0 0 0,-2 1 0 0,1 0 0 0,-1-1 0 16,-1 3 0-16,-1 0 0 0,-1-3 0 0,-1 5 0 15,1-1 0-15,-1 1 0 0,0 1 0 0,-1 0 0 16,0 0 176-16,0 2-176 0,0-4 160 0,1 4-160 15,-1-1 0-15,-5 5 0 0,6-2 0 0,1 2 0 16,-1 1 224-16,2 0 0 0,0 2 0 0,0-1 0 16,1 1 64-16,1 1 16 0,1 1 0 0,1 2 0 15,1-1 0-15,2 2 0 0,2-2 0 0,1 1 0 16,1 2-16-16,0-2 0 0,2 2 0 0,1 0 0 16,0 0-48-16,1 0-16 0,-1-1 0 0,1 0 0 15,1 1-224-15,0 0 144 0,1-2-144 0,0-1 128 16,1-1-128-16,-1 0 0 0,0 1 0 0,-2-2 0 0,1-2 0 15,-2 0-224-15,-1-5 32 0,-2 2 0 16,-1-2-656-16,-2 0-128 0,-2-1-32 0,1 1 0 16,-2-4-2448-16,-3 1-480 0,-1-1-96 0</inkml:trace>
  <inkml:trace contextRef="#ctx0" brushRef="#br0" timeOffset="-209246.9">22969 6294 30063 0,'0'0'1328'0,"0"0"272"0,0 0-1280 0,-1 9-320 0,-3-1 0 0,1 1 0 16,0 2 1552-16,1 4 240 0,-1 0 64 0,2 2 0 15,0 3-1136-15,1 2-208 0,-2 2-64 0,2-1 0 16,0-2-304-16,2 1-144 0,-1-2 128 0,0 3-128 16,2-5 0-16,-2 1 0 0,0-1 0 0,1 0 0 15,0-4-1440-15,1-1-160 0,-2 0-48 0,2-3 0 16,-2-3-1632-16,-1-7-336 0</inkml:trace>
  <inkml:trace contextRef="#ctx0" brushRef="#br0" timeOffset="-209059.32">23090 6291 28735 0,'0'0'1280'0,"0"0"256"0,1-6-1232 0,-1 6-304 15,0 0 0-15,0 0 0 0,0 0 1568 0,0 0 256 16,7 6 48-16,-2 4 16 0,-2 0-848 0,-1 4-160 15,1 3-48-15,0 1 0 0,1 0-496 0,-2 3-96 16,1 4-32-16,-1-3 0 0,1 2-208 0,0-1 0 16,-1 2 128-16,-1 0-128 15,2-1-1424-15,0 1-336 0,-1-4-64 0,1-1-16 16,0-3-1664-16,0-4-336 0</inkml:trace>
  <inkml:trace contextRef="#ctx0" brushRef="#br0" timeOffset="-208682.92">23183 5797 9215 0,'-11'-27'400'0,"6"16"96"0,-1 3-496 0,-2-3 0 0,-1 0 0 0,-2 3 0 16,1 2 4720-16,-1 3 848 0,0 3 160 0,-1 3 32 31,0 1-3488-31,-1 5-704 0,1 3-144 0,2 3-16 0,-1 1-912 0,2 3-176 15,2 2-48-15,1 3 0 0,4-1-272 0,0 2 0 16,4 0 0-16,2-1 0 0,2-1 0 0,2-4 0 16,2 3 0-16,2-5 0 0,1 0 0 0,3-2 0 15,1-5 144-15,1-2-144 0,0-2 368 0,1-3-32 16,-3-3 0-16,1-3 0 0,-1-2 464 0,-2-1 96 16,1-3 0-16,-1-3 16 0,-1-1-16 0,-1-2-16 15,-3 0 0-15,0-3 0 0,-1-3-224 0,-2 0-32 16,-3 0-16-16,-2 0 0 0,-1 0-288 0,-2 2-64 15,-2-1-16-15,-3 1 0 0,-2-4-240 0,-1 4 0 16,-3 1 128-16,0 2-128 0,-2 2-272 0,1 1-112 16,-2 0 0-16,2 2-16 15,0 3-2144-15,-1 4-416 0,4 2-96 0</inkml:trace>
  <inkml:trace contextRef="#ctx0" brushRef="#br0" timeOffset="-208182.97">24003 6806 11055 0,'0'0'480'0,"6"-5"112"0,-2-2-464 0,3 1-128 16,-1-2 0-16,1 0 0 0,-2-1 3136 0,0 1 624 16,-1-1 112-16,0 3 32 0,-3-1-1792 0,-1 7-368 15,-1-7-64-15,0 1-16 0,-3 1-224 0,4 5-48 16,-7-4-16-16,-1 4 0 0,1 1-384 0,-1 4-80 15,0 3-16-15,0 4 0 0,2 2-368 0,-1 3-80 16,2 1 0-16,1 5-16 0,4-1-240 0,1 1-64 16,2-1 0-16,1 3 0 0,4-4-128 0,1 1 0 15,4-1 0-15,0-1 0 0,1-1 0 0,3-3 0 16,1-3 0-16,2-3 0 0,1-2 144 0,0-4-144 0,1-3 160 0,-1-2-160 16,1 0 176-16,-3-5-176 0,-2 3 192 0,-1-5-192 15,-3-4 192-15,0 0-64 0,-3-1 0 0,-2-1-128 16,-1-2 320-16,-2 1-32 0,-1-2-16 0,-3 1 0 15,-1-1 272-15,-1 1 48 0,-3-1 16 0,-2 3 0 16,-2-4-160-16,-3 4-48 0,-3 3 0 0,-2-1 0 16,-2 5-208-16,-2 0-32 0,0 3-16 0,-3-2 0 15,3-1-144-15,0 1-176 0,2 2 48 0,2 1 0 32,0 0-1216-32,3 2-224 0,3 0-48 0</inkml:trace>
  <inkml:trace contextRef="#ctx0" brushRef="#br0" timeOffset="-206524.76">24725 6785 18431 0,'0'0'816'0,"0"0"160"0,0 0-784 0,0 0-192 0,0 0 0 0,0 0 0 16,0 0 2944-16,0 0 560 0,0 0 96 0,0 0 32 0,9-6-1552 0,2-1-304 15,2-3-64-15,1 1-16 0,0-1-416 0,2 0-96 16,0-2-16-16,1 1 0 0,1 0-144 0,1-2-16 16,2 1-16-16,-1 2 0 0,-3 2-416 0,1-2-64 15,0 1-32-15,0-1 0 0,2 3-480 0,0-3 128 16,-1 1-128-16,-1 3 0 0,1 1-192 0,-1-1-96 16,1 1-16-16,1 0 0 15,2-3-1520-15,-1-1-304 0,-1 0-64 0,-1 1-16 16,-2 3-1296-16,0-4-256 0,-1-4-48 0</inkml:trace>
  <inkml:trace contextRef="#ctx0" brushRef="#br0" timeOffset="-206196.54">25786 6238 28095 0,'3'-8'1248'0,"-1"4"256"0,-2 4-1200 0,3-4-304 0,1 0 0 0,-3-1 0 16,-3 0 1616-16,0-1 272 0,1 2 48 0,-2-1 16 16,3 5-560-16,-3-1-112 0,-5-2-32 0,1 2 0 15,-1 5-608-15,-1-1-128 0,-2 2-32 0,-4 0 0 16,2 4-32-16,0 3-16 0,0 0 0 0,0 2 0 16,3 2 16-16,0 1 16 0,1 1 0 0,2 1 0 15,0 1 96-15,2-1 16 0,2 1 0 0,3 0 0 16,1 0-48-16,3-3 0 0,2-1 0 0,3 0 0 15,4 1-208-15,4 0-32 0,4-4-16 0,2-3 0 0,3-3-80 0,1-1-32 16,3-5 0-16,-1-1 0 0,0 0-160 0,0-1 192 16,1-5-192-16,-2-1 192 0,1-1-352 0,-2-1-64 15,-2-1-16-15,-3-1 0 16,0 2-3200-16,-1-3-640 0</inkml:trace>
  <inkml:trace contextRef="#ctx0" brushRef="#br0" timeOffset="-203678.83">25636 5637 21183 0,'0'0'944'0,"-1"-7"192"0,1 7-912 0,0 0-224 0,0 0 0 0,-1-5 0 15,-2-2 2880-15,3 7 512 0,0 0 128 0,0 0 0 16,0 0-1472-16,0 0-288 0,0 0-64 0,0 0-16 15,0 0-912-15,4 8-176 0,-1 3-32 0,-1 3-16 16,1 2-272-16,-1 3-48 0,0 5-16 0,-1 3 0 16,0 3-208-16,-1 4 0 0,-1-2 0 0,1 4 0 31,-1-2-1008-31,-1-3-240 0,1-1-48 0,1-4-16 0,0-7-2336 16,1-2-480-16</inkml:trace>
  <inkml:trace contextRef="#ctx0" brushRef="#br0" timeOffset="-203053.86">25608 5085 18431 0,'0'0'816'0,"0"0"160"0,0-5-784 0,-2 0-192 0,0-1 0 0,0 3 0 16,2 3 2688-16,0 0 512 0,-1-4 80 0,1 4 32 15,0 0-1520-15,0 0-288 0,0 0-64 0,0 0-16 16,-1 5-944-16,-1 5-192 0,0 5-32 0,-1 0-16 15,3 3-240-15,-2-1 144 0,-2 0-144 0,1-1 128 16,1 0-128-16,-1-3 0 0,0-3 144 0,2-2-144 16,0 1 176-16,1-9-48 0,0 0 0 0,0 0 0 15,0 0 32-15,0 0 0 0,0 0 0 0,1-8 0 16,0-3-160-16,2-4 0 0,0 0 0 0,-1-2 128 16,2-4-128-16,0 0 0 0,0 0 0 0,0-1 0 15,0 0-160-15,-2-2 160 0,1-1 0 0,0 3-144 16,-1 4 144-16,-1 0 0 0,-1 0 0 0,2 3 0 15,-1 6 0-15,0 3 0 0,-1 6 0 0,0 0 0 16,0 0 0-16,0 0 0 0,0 0 128 0,-1 10-128 0,1 6 0 16,0 3 0-16,0 3-192 0,1 6 64 0,2-3 128 0,1 1 0 15,0-4-144-15,1 1 144 0,2-1 0 0,0-1 0 16,1-1 0-16,1-2 0 0,4 2 0 0,2-5 0 16,-4-4 0-16,1-4 0 0,0-3 448 0,0-2 48 15,-1-5 16-15,1-2 0 0,0-3 416 0,-2-1 96 16,-2-5 0-16,1-2 16 0,0-4-528 0,0 0-128 15,1-4 0-15,-3 1-16 0,0-6-224 0,-1 4-144 16,-2 0 192-16,0 1-192 0,-1 0 0 0,-2 1-256 16,-1-1 32-16,-1 2 0 15,0 1-2368-15,-1 2-480 0,0-1-80 0</inkml:trace>
  <inkml:trace contextRef="#ctx0" brushRef="#br0" timeOffset="-202522.7">25069 4960 16575 0,'0'0'736'0,"0"0"160"0,0 0-720 0,0 0-176 0,0 0 0 0,0 0 0 15,7 5 4128-15,1-1 800 0,-1-1 144 0,5 1 48 16,2-3-3264-16,3 1-640 0,-1-2-128 0,2 0-16 16,1 0-896-16,0-2-176 0,2-2 0 0,1 0 0 15,2-4-2784-15,-5 2-480 16</inkml:trace>
  <inkml:trace contextRef="#ctx0" brushRef="#br0" timeOffset="-202210.11">24503 4830 17503 0,'0'0'768'0,"-4"-6"176"0,4 6-752 0,-5-1-192 0,0-4 0 0,5 5 0 15,0 0 4560-15,-6 2 880 0,0 1 192 0,1 4 16 16,1-1-3680-16,0 3-752 0,0 3-128 0,2 2-48 15,-1 5-832-15,1-1-208 0,-1 1 0 0,0 2 0 16,1 0-176-16,-1 1-80 0,2 0 0 0,-1-1-16 31,2-3-1792-31,0-1-368 0,0-4-64 0,2-2-8032 0,-1-3-1616 0</inkml:trace>
  <inkml:trace contextRef="#ctx0" brushRef="#br0" timeOffset="-202036.78">24600 4700 11967 0,'0'0'1072'0,"0"0"-864"0,0 0-208 0,0 0 0 16,0 0 3264-16,0 0 624 0,0 0 112 0,2 10 32 0,0 0-2416 15,0 3-464-15,1 4-112 0,0-1-16 16,-2 2-608-16,0 1-128 0,0 1-32 0,2 1 0 0,0 1-256 0,1 2-176 16,-2-5 32-16,2 5-8992 15,0-1-1792-15</inkml:trace>
  <inkml:trace contextRef="#ctx0" brushRef="#br0" timeOffset="-201849.39">24479 4890 17503 0,'0'0'1552'0,"0"0"-1232"0,0 0-320 0,0 0 0 15,0 0 3072-15,0 0 544 0,0 0 112 0,9 2 32 16,1 2-1712-16,4-4-320 0,3 0-80 0,4-4-16 15,3-1-1072-15,2 0-224 0,4-1-32 0,0 3-16 32,1-3-1984-32,0 1-400 0</inkml:trace>
  <inkml:trace contextRef="#ctx0" brushRef="#br0" timeOffset="-201489.95">26171 4912 30399 0,'0'0'2704'0,"0"0"-2160"0,0 0-544 0,0 0 0 16,0 0 1664-16,0 0 208 0,0 0 48 0,8 0 16 15,2-2-288-15,2 2-64 0,3 3-16 0,1-4 0 16,2-2-1280-16,2 2-288 0,1-1 0 0,2 2 0 31,5-2-2352-31,-2-2-448 0,-2-3-80 0,3 4-13280 0</inkml:trace>
  <inkml:trace contextRef="#ctx0" brushRef="#br0" timeOffset="-201193.21">26900 4642 20271 0,'-12'-8'896'0,"12"8"192"16,-3-5-880-16,-1 1-208 0,-3 0 0 0,-3 0 0 0,3 1 2960 0,-3-2 560 16,1 1 96-16,0 0 32 0,0 3-1472 0,-1 2-304 15,-1 2-48-15,1 2-16 0,-2 2-1120 0,2 1-240 16,-1 3-32-16,3 4-16 0,1 0 0 0,0 2 0 16,1 1 0-16,3 1 0 0,2-1-224 0,2-1-48 15,0 2-128-15,4-4 192 0,3 0-192 0,3 0 0 16,0-1 0-16,4 1 0 0,3-1 0 0,0-1 0 15,-1 0 0-15,4-4 0 0,3-1-208 0,-2-3-144 16,0-2-32-16,10 1 0 16,-4-2-2864-16,-5-2-576 0,-2-2-112 0,-8-4-10704 0</inkml:trace>
  <inkml:trace contextRef="#ctx0" brushRef="#br0" timeOffset="-201052.53">27196 4685 911 0,'0'0'0'0,"0"0"0"0,0 0 0 0,-2 12 0 0,0 1 0 0,-1 0 0 16,0 1 6560-16,2-6 1232 0,0 1 240 0,1 1 48 16,1 3-5456-16,3 4-1088 0,3-4-208 0,-2-3-48 15,0-4-1088-15,5 3-192 0,1 2 0 0,-3-6 0 32,1 0-2336-32,4-1-352 0,-1 0-80 0,-5-2-9728 0</inkml:trace>
  <inkml:trace contextRef="#ctx0" brushRef="#br0" timeOffset="-200853.1">27408 4657 22111 0,'0'0'1968'0,"-3"10"-1584"0,1 3-384 0,-1-2 0 16,-1 5 2784-16,0 1 480 0,0 5 80 0,1 3 32 16,-1 2-1488-16,-3 15-288 0,2-3-64 0,1-13-16 15,0 2-960-15,3 0-192 0,0 2-48 0,-1-1 0 16,1-3-320-16,1 0-192 0,3 0 32 0,-2-2 0 15,-2-4-2656-15,1 3-544 0</inkml:trace>
  <inkml:trace contextRef="#ctx0" brushRef="#br0" timeOffset="-200478.15">25598 4581 25791 0,'-7'-7'2304'0,"7"7"-1856"0,-6 1-448 0,1 2 0 16,5-3 2096-16,-5 0 320 0,-1 0 64 0,0 0 16 15,6 0-1072-15,0 0-208 0,0 0-32 0,0 0-16 16,0 0-2048-16,0 0-400 0,8 6-96 0,1 1-14560 16</inkml:trace>
  <inkml:trace contextRef="#ctx0" brushRef="#br0" timeOffset="-200337.56">25875 4560 22111 0,'0'0'1968'0,"0"0"-1584"15,0 0-384-15,0 0 0 0,-5 0 2944 0,5 0 496 16,0 0 96-16,0 0 32 0,0 0-1792 0,0 0-368 16,0 0-64-16,0 0 0 15,0 0-2320-15,0 0-464 0,9 13-96 0</inkml:trace>
  <inkml:trace contextRef="#ctx0" brushRef="#br0" timeOffset="-198458.33">26243 6695 11967 0,'0'0'1072'0,"0"0"-864"0,0 0-208 0,0 0 0 0,2 11 3584 0,-1 0 656 16,2 1 144-16,1-3 32 0,0 2-2064 0,1-1-416 16,3 3-80-16,1 0 0 0,3 4-720 0,-1 0-144 15,3 0-32-15,-5-1 0 16,1-3-576-16,4 2-112 0,-2 2-16 0,3 0-16 0,-2 0-112 0,0-3-128 15,1 2 176-15,3 4-176 0,-1-3 128 0,-1 0-128 0,-2-3 0 0,0-1 0 16,0 1 0-16,0-1-256 0,-1-2 64 0,-2-1 0 31,0-3-3008-31,-1-1-576 0</inkml:trace>
  <inkml:trace contextRef="#ctx0" brushRef="#br0" timeOffset="-198114.71">26494 6554 11967 0,'0'0'528'0,"0"0"112"0,0 0-512 0,0 0-128 16,0 0 0-16,0 0 0 0,0 0 4352 0,0 0 832 15,0 0 160-15,0 0 32 0,5 9-3072 0,2 5-608 16,-1-1-128-16,4 0-32 0,0 0-464 0,2 4-112 16,-1 0 0-16,2 5-16 0,3 1-144 0,0 5-32 15,3-1 0-15,1-1 0 0,1 3-320 0,1-1-64 16,0 0 0-16,0-1-16 0,-1-1-176 0,0-1-48 16,0-2 0-16,6 7 0 0,-2-2-144 0,-2-5 0 15,1-2 144-15,-2-1-144 16,1-5-912-16,-2 0-256 0,-1-2-48 0,-1-4-11408 15,-2 1-2288-15</inkml:trace>
  <inkml:trace contextRef="#ctx0" brushRef="#br0" timeOffset="-195487.37">27166 7518 25391 0,'0'0'1120'0,"0"0"240"0,0 0-1088 0,0 0-272 0,0 0 0 0,-10 14 0 16,10-14 1552-16,0 0 256 0,-3 5 48 0,-1 2 16 16,1 3-192-16,0-1-32 0,1 6-16 0,-1 0 0 15,-1 2-1184-15,0 0-256 0,-1 4-32 0,1 3-16 16,-2-1-16-16,1 2-128 0,-2-2 192 0,2 0-64 16,1-4-128-16,3-2 160 0,-2-1-160 0,0-3 160 15,2-2-160-15,0-5 160 0,1-6-160 0,0 0 160 16,0 0-160-16,0 0 0 0,5-6 144 0,0-5-144 15,0-4 0-15,1 1 0 0,-1-4 0 0,0-3 0 16,-1-3 0-16,1 1 0 0,0 0 0 0,-1-2 0 16,0 0 0-16,0 0 0 0,1-1 0 0,1 1 0 15,-3 2 0-15,0 1 144 0,0 2-144 0,1 3 0 16,-1 3 160-16,0 2-160 0,0 2 128 0,-1 2-128 16,0 3 144-16,-2 5-144 0,0 0 160 0,0 0-160 0,0 0 0 0,0 9 128 15,-2 1-128-15,2 7 0 0,0 5 0 0,0 2 0 16,0 1 0-16,3 1 0 0,0 2 0 0,0-2-128 15,3 3 128-15,-1-2 0 0,1 0 0 0,2-3 0 16,0-2 0-16,1-1 0 0,0-4 0 0,2-1 0 16,0-3 192-16,0-3-48 0,-1 0 368 0,1-7 80 15,-1-1 16-15,2-4 0 0,1-3 208 0,-1-3 32 16,1-2 16-16,0-3 0 0,0-5-288 0,0-1-48 16,-3-4-16-16,1 0 0 0,-1-1-320 0,1 2-64 15,-4-4 0-15,1 0-128 0,-1-2 0 0,-2 2 0 16,0 0-192-16,-1 1 48 15,0 2-1360-15,0 1-272 0,0 1-48 0,0 3-11200 16,0 1-2240-16</inkml:trace>
  <inkml:trace contextRef="#ctx0" brushRef="#br0" timeOffset="-194251.07">28073 7406 15663 0,'0'0'1392'0,"0"0"-1120"0,0 0-272 0,0 0 0 15,-7 2 3120-15,7-2 560 0,0 0 112 0,0 0 32 16,0 0-1216-16,0 0-240 0,0 0-64 0,0 0 0 16,0 0-896-16,0 0-192 0,7-5-48 0,1-1 0 15,0-2-288-15,2-3-64 0,3 2-16 0,1 0 0 16,2-1-464-16,0-2-80 0,2-1-32 0,0 0 0 16,0 0-224-16,1 1-192 0,0 0 48 0,9-3 0 31,-5 0-976-31,-1 4-192 0,-1-1-32 0,0 3-16 15,0 0-1744-15,0 1-352 0,0 0-64 0</inkml:trace>
  <inkml:trace contextRef="#ctx0" brushRef="#br0" timeOffset="-193953.9">28860 6895 9215 0,'2'-11'400'0,"-2"11"96"0,-3-5-496 0,-1 0 0 16,-1 1 0-16,0 0 0 0,-3 3 6128 0,0-3 1120 15,-2 4 240-15,-1 4 32 0,-2-2-4496 0,0 5-896 16,-1 2-176-16,-1 3-32 0,-1 5-1344 0,-1 0-256 16,0 1-48-16,1 3-16 0,2-2-256 0,2 2 0 15,3 1 0-15,2-1-144 0,2-1 144 0,2-1 0 16,5-2 0-16,0 0 0 0,1 0 0 0,2-1 0 16,2-1 0-16,1 0 0 0,1-2 0 0,1 0 0 15,3-4 0-15,0 0 0 0,3 0 0 0,1 0 0 16,-2-1 0-16,4-1 0 0,0-2-320 0,1-1 32 0,1-3 0 0,-1-1 0 31,1-1-752-31,0-1-160 0,0 0-16 0,0-2-16 16,-2-1-2336-16,1-2-464 0,-2-1-80 0</inkml:trace>
  <inkml:trace contextRef="#ctx0" brushRef="#br0" timeOffset="-193813.4">29168 7041 11967 0,'0'0'1072'0,"0"0"-864"0,-3 10-208 0,2 1 0 15,2-1 3200-15,-1 2 608 0,-1 1 112 0,1-2 32 16,1 4-2224-16,2 2-432 0,0-4-80 0,1 4-32 16,-1-3-704-16,3 2-144 0,-1-2-16 0,3 0-16 15,0 1-512-15,3-2-112 0,0-4 0 0,0-1-8832 16,1-2-1776-16</inkml:trace>
  <inkml:trace contextRef="#ctx0" brushRef="#br0" timeOffset="-193594.6">29468 6913 19343 0,'0'0'1728'0,"-7"6"-1392"15,0 4-336-15,-1 1 0 0,0 4 4160 0,-2 4 768 16,-2 5 160-16,0 4 32 0,-1 6-2656 0,0 3-528 16,-1 2-96-16,1 3-32 0,0 2-1040 0,1 0-192 15,1 1-64-15,1-2 0 0,0-2-384 0,0 0-128 16,1-2 0-16,3-1 0 15,1-2-1264-15,1-1-352 0,1-1-80 0,-1 1-17152 0</inkml:trace>
  <inkml:trace contextRef="#ctx0" brushRef="#br0" timeOffset="-191951.57">27112 8048 33455 0,'-6'-1'1472'0,"-2"1"320"0,1 3-1424 0,1-1-368 0,2 4 0 0,-3-3 0 16,1 1-208-16,6-4-112 0,0 0-32 0,0 0-14176 15</inkml:trace>
  <inkml:trace contextRef="#ctx0" brushRef="#br0" timeOffset="-191795.26">27416 7958 26319 0,'-13'0'1152'0,"13"0"256"0,-7 0-1120 0,7 0-288 16,0 0 0-16</inkml:trace>
  <inkml:trace contextRef="#ctx0" brushRef="#br2" timeOffset="-170956.61">21502 5410 5519 0,'0'0'496'0,"-5"-3"-496"0,1-1 0 0,4 4 0 0,0 0 2512 0,0 0 416 0,0 0 80 0,0 0 0 16,-5 7-1552-16,0 3-320 0,1 3-64 0,1 4-16 15,2 5-736-15,0 3-128 0,1 4-48 0,0 1 0 16,0 4-16-16,2 2 0 0,-1 3 0 0,2 4 0 16,0 3-128-16,1 1 128 0,-1 0-128 0,1 2 128 15,-1 5 0-15,-2 3-128 0,1 2 192 0,0 3-64 16,-2 4-128-16,-1 0 192 0,-2 1-192 0,1 2 192 0,-2 1-192 0,0 0 0 16,0 1 0-16,1-1 128 0,2-2-128 0,1-3 0 15,-3-2 0-15,2 1 128 0,0-3-128 0,-2 0 0 16,-1 2 0-16,2-3 0 0,0 0 128 0,1-4-128 15,-2-4 128-15,3-4-128 16,2-1-304-16,0-5-144 0,2-10-16 0</inkml:trace>
  <inkml:trace contextRef="#ctx0" brushRef="#br2" timeOffset="-168986.31">21703 8001 5519 0,'0'0'496'0,"0"0"-496"0,3-6 0 0,-1-1 0 15,1 1 2592-15,-3 6 416 0,1-5 96 0,-1 5 16 16,0 0-816-16,0 0-144 0,0 0-48 0,0 0 0 15,0 0-416-15,1 8-96 0,1 3 0 0,0 2-16 16,-2 3-560-16,2 4-128 0,-1 3 0 0,0 2-16 16,-1 1-576-16,2 3-112 0,-1 1-32 0,0-1 0 0,0 1-160 15,1-1 0-15,0 0 0 0,0-6 0 0,-1-2 0 0,0-1 0 16,2-3 224-16,-1 0-64 0,2-6-160 0,-1 1 0 16,-2-4 0-16,2-2 0 15,-3-6-768-15,0 0-48 0,0 0 0 0,3-7 0 16,-2-8 64-16,-1 0 16 0,-1-6 0 0,-1 1 0 0,0-1 288 0,-2 3 64 15,-3-4 16-15,1 1 0 0,-1 0 368 0,1-1 0 16,-2 0 0-16,0 1 0 0,0 0 0 0,0 2 0 16,2 2 0-16,1 1 128 0,1 2 576 0,1 1 128 15,2 4 0-15,1 2 16 0,0 7-272 0,2-5-64 16,-2 5-16-16,7-5 0 0,1-1-496 0,1 1 128 16,0 0-128-16,1 1 0 0,1-3 0 0,1 1 0 15,2-2 0-15,0 2 0 0,2-2-320 0,1 0-48 0,0 1-16 16,0-2-8896-16,-2 2-1792 0</inkml:trace>
  <inkml:trace contextRef="#ctx0" brushRef="#br2" timeOffset="-168830.08">21702 8254 23039 0,'0'0'2048'0,"0"0"-1648"0,0 0-400 0,0 0 0 15,0 0 1088-15,0 0 144 0,0 0 32 0,0 0 0 16,9-2-704-16,3-3-144 0,1-2-32 0,1 1 0 16,0 2-384-16,2-3-272 0,0-3 32 0,-1 1-8208 15,0 2-1664-15</inkml:trace>
  <inkml:trace contextRef="#ctx0" brushRef="#br2" timeOffset="-168626.92">21786 8300 17503 0,'0'0'1552'0,"0"0"-1232"16,-5 1-320-16,5-1 0 0,-4 6 1984 0,4-6 352 15,-2 3 64-15,0 4 16 0,4 0-1520 0,0-1-288 16,-2-6-64-16,6 8-16 0,0-2-272 0,3 0-48 16,0 0-16-16,2-3 0 0,0-1-192 0,1 0 0 15,-1-1 0-15,2-1-160 0,-2-1 0 0,2-3 0 16,2-1 0-16,-1-2 0 15,3-1-1648-15,-1-1-336 0,-2-1-64 0</inkml:trace>
  <inkml:trace contextRef="#ctx0" brushRef="#br2" timeOffset="-168220.74">22131 7932 10127 0,'0'0'896'15,"0"0"-704"-15,0 0-192 0,0 0 0 0,0 0 3712 0,-7 3 720 0,7-3 144 0,-8 8 32 16,0 4-2336-16,2 1-464 0,-1 1-80 0,1 5-32 15,-1 5-1008-15,3 1-208 0,2 0-32 0,-1-2-16 16,1 6-224-16,2-2-32 0,1-2-16 0,2 0 0 16,0-1-160-16,1 0 0 0,3-2 0 0,-1 0 0 15,1-1 0-15,1 1 0 0,1-2 0 0,0 1 0 0,1-6-192 0,2 1-80 16,1-2-16-16,2-1 0 16,0-2-432-16,1-4-96 0,-3 0-16 0,1-3 0 15,-1-3 272-15,2-3 48 0,-1-4 16 0,-4 1 0 0,-1-4 240 0,1-1 32 16,-4-2 16-16,2-1 0 0,0-1 208 0,-2-1 208 15,-1 1-32-15,1-3-16 0,-1 0 160 0,-4 1 48 16,-1 1 0-16,0 0 0 0,0 4 128 0,-1-1 16 16,-3 1 16-16,0 2 0 0,-1 1 432 0,0 2 64 15,-1 2 32-15,0 1 0 0,1 1-464 0,0 2-80 16,-2 0-32-16,7 0 0 0,-7 5-96 0,2 2 0 16,1-1-16-16,2 2 0 0,0 1-368 0,2 1 144 15,0 2-144-15,3 1 0 0,1 2 0 0,1-4-304 16,2 2 48-16,1 0 0 15,-1 0-1408-15,4-1-288 0,0-1-48 0,4-2-16 16,0-3-672-16,2-1-128 0</inkml:trace>
  <inkml:trace contextRef="#ctx0" brushRef="#br2" timeOffset="-168048.96">22606 8264 8287 0,'0'0'736'0,"0"0"-592"0,-6-4-144 0,-2 2 0 15,-1 2 4144-15,0 0 784 0,-2 3 176 0,1 0 16 16,0 0-2528-16,-1 3-512 0,-1 1-96 0,2 3-32 15,1 0-864-15,2 0-160 0,2 4-32 0,1-1-16 16,3 0-480-16,2 0-80 0,2 0-32 0,1-2 0 16,1 0-288-16,1-2 0 0,2 0 0 0,4-1 0 15,0 0-576-15,1-2-112 0,1-2-16 0,6-1-16 16,1-5-2224-16,-2-1-432 0,1-4-80 0</inkml:trace>
  <inkml:trace contextRef="#ctx0" brushRef="#br2" timeOffset="-167875.38">22814 7979 25631 0,'0'0'1136'0,"0"0"224"0,-4-2-1088 0,4 2-272 15,0 0 0-15,0 0 0 0,-5 2 1296 0,1 4 208 16,1 0 32-16,2 4 16 0,-4 5-592 0,3 3-128 16,2 3-32-16,4 1 0 0,0 3-672 0,1 0-128 15,1-1 0-15,0 1 0 16,2 1-128-16,1 0 128 0,0-1-208 0,2 0 80 15,-4-2-1952-15,1 0-384 0,0-1-80 0,0-3-9808 0</inkml:trace>
  <inkml:trace contextRef="#ctx0" brushRef="#br2" timeOffset="-167672.28">22807 8234 26895 0,'0'0'1184'0,"0"0"256"0,0 0-1152 0,0 0-288 0,0 0 0 0,0 0 0 15,0 0 832-15,0 0 96 0,4-7 32 0,1 3 0 16,2 2-624-16,1-1-112 0,1 0-32 0,1 3 0 0,1 2-192 0,2-1 0 16,-2-1 0-16,1 3 0 0,0-2 0 0,2 4 0 15,-1-4 0-15,0 5-160 16,-2-3-464-16,-1 1-80 0,-1-1-32 0,2 1 0 16,-2 1-848-16,0 2-160 0,0 0-48 0</inkml:trace>
  <inkml:trace contextRef="#ctx0" brushRef="#br2" timeOffset="-167297.31">23043 8294 1839 0,'0'0'160'0,"0"0"-160"15,3-7 0-15,-1 0 0 0,2 0 3344 0,-1 0 640 16,1 1 128-16,1-1 32 0,0 1-3008 0,2 2-608 16,1 1-112-16,-1-3-32 0,1-1-384 0,0 1 0 0,0 3 0 15,0 0 0-15,-2 1 0 0,1 0 0 0,-2 2 0 0,0 0 0 16,-5 0 144-16,7 3 48 0,-7-3 16 0,6 7 0 15,-6-7 592-15,3 6 112 0,-1 4 32 0,0 1 0 16,-1-1-224-16,0 2-32 0,2 0-16 0,-2 1 0 16,-1 0-176-16,0 1-48 0,0 1 0 0,0-2 0 15,0-3 64-15,0 3 16 0,2 3 0 0,-1-5 0 16,0-1 64-16,2-1 16 0,-1-1 0 0,-2-8 0 16,0 0-256-16,0 0-48 0,6 2-16 0,0-2 0 15,-1-4-96-15,1 2 0 0,-3-5-16 0,3 1 0 16,-1-4 144-16,-1 3 48 0,0-4 0 0,-2 1 0 15,1-2 80-15,0-1 0 0,-2 3 16 0,-1-1 0 16,-1-1-48-16,-2-2-16 0,0-3 0 0,1 4 0 16,-3-3-240-16,-1 5-160 0,1-2 192 0,0 4-192 15,1-2-448-15,0 3-192 0,-1 3-32 0,5 5-9808 16,0 0-1952-16</inkml:trace>
  <inkml:trace contextRef="#ctx0" brushRef="#br2" timeOffset="-166953.7">23363 8347 26895 0,'2'16'1184'0,"1"-7"256"0,-1 1-1152 0,2 2-288 15,-1 1 0-15,0 3 0 0,-1-3 1216 0,1 1 192 16,-1 2 48-16,1-5 0 0,-2 1-560 0,2-1-128 16,0-2 0-16,-1-2-16 0,-1 1-464 0,-1-8-96 15,0 0 0-15,0 0-16 0,0 0-176 0,0 0 192 0,0 0-192 0,0 0 192 16,0 0-192-16,0 0 0 0,0 0 0 0,-2-6 0 15,-2-3 0-15,1 0-144 0,1-5 0 0,-1 0 0 16,-1-2-48-16,3 0 0 0,0-1 0 0,1-3 0 16,0 0-128-16,1 2-16 0,0 0-16 0,3 0 0 15,0 2 16-15,0-2 0 0,1 1 0 0,0 3 0 16,2 3 336-16,1-1 0 0,-1 5 0 0,1 0 0 16,0 7 0-16,-8 0 0 0,8 7 192 0,0 3-64 15,-3 0 272-15,-1 2 48 0,0 1 16 0,-2 0 0 16,1 2-96-16,-3-2-32 0,-1 4 0 0,1-3 0 15,-2 2-192-15,1-1-144 0,-1 0 192 0,-1-1-192 16,0-2-272-16,2-5-176 0,0 0-16 0,-2-1-16 16,3-6-2720-16,0 0-560 0,0 0-96 0</inkml:trace>
  <inkml:trace contextRef="#ctx0" brushRef="#br2" timeOffset="-166624.58">23501 8035 16575 0,'0'0'1472'0,"0"0"-1168"15,9-1-304-15,-1 2 0 0,1 3 2496 0,0 2 448 16,0 0 96-16,0 4 16 0,0 0-1328 0,2 4-256 16,-5 5-48-16,1 1-16 0,-1 1-384 0,2 1-64 15,-4 2-32-15,1-4 0 0,1 4-528 0,-1-2-96 16,-4 0-32-16,2 0 0 0,1-2-144 0,-2-1-128 16,-1-2 192-16,2-2-192 0,0-1 0 0,-1-2 0 15,0-3 0-15,3-3 0 16,-1-2-256-16,-4-4-176 0,0 0-16 0,6-4-16 15,1-1 16-15,-1-5 16 0,1-2 0 0,-1-2 0 0,2-1 64 0,-1 1 16 0,-2-3 0 0,1 4 0 16,1-4 192-16,-1 3 160 0,0-1-208 0,-1 1 80 16,0 1 128-16,0 1 0 0,-1 5 0 0,0-3 0 15,0 4 0-15,-4 6 0 0,0 0 0 0,0 0 128 16,0 0-128-16,8 2 0 0,-2 5 128 0,1 1-128 16,-2-2 0-16,0 3-288 0,1 3 48 0,-1 3-9344 15,0-2-1872-15</inkml:trace>
  <inkml:trace contextRef="#ctx0" brushRef="#br2" timeOffset="-166483.93">23898 8308 9215 0,'0'0'816'0,"0"0"-656"15,0 0-160-15,0 0 0 0,-2 6 2448 0,-1 1 464 16,2 1 96-16,1 0 0 0,-1-1-2560 0,2 1-448 15,0 7-256-15,-1-15 48 0</inkml:trace>
  <inkml:trace contextRef="#ctx0" brushRef="#br2" timeOffset="-166295.37">23964 7942 8287 0,'0'0'736'0,"1"-8"-592"0,0 2-144 0,-1 6 0 15,0 0 3696-15,0 0 704 0,0 0 144 0,0 0 16 16,0 0-2832-16,0 0-576 0,0 0-128 0,7 6 0 31,-1 0-704-31,1 3-128 0,-1 3-16 0,1 2-16 16,-1 3-560-16,0 3-112 0,-1 1-32 0,1 1 0 16,1-1-384-16,-2 1-80 0,-1 0-16 0,1-1-6352 0,-1-1-1280 0</inkml:trace>
  <inkml:trace contextRef="#ctx0" brushRef="#br2" timeOffset="-166154.65">24174 8185 17503 0,'0'0'768'0,"0"0"176"0,0 8-752 0,0 1-192 15,1 2 0-15,0 0 0 0,2 2 2304 0,-1 2 448 16,1-1 64-16,1 2 32 0,1-1-1936 0,-1 1-384 16,1 0-80-16,0-2 0 15,-1 0-1696-15,2 1-336 0,-1-5-64 0</inkml:trace>
  <inkml:trace contextRef="#ctx0" brushRef="#br2" timeOffset="-165826.58">24254 8215 11967 0,'-2'-8'1072'0,"-1"-2"-864"16,1-3-208-16,0-1 0 0,2 5 1712 0,2-3 288 0,-1 1 64 16,3 1 16-16,1 0-1696 0,1 3-384 0,0 2 0 0,-1 3 0 15,1-1-208-15,2 1-48 0,0 2-16 0,1 0 0 16,0 3-64-16,0-1-16 0,1 2 0 0,3 0 0 15,1-1 352-15,-1 0 0 0,0-2-144 0,-3 0 144 16,-10-1 0-16,8 0 0 0,-8 0-128 0,9 0 128 16,-9 0 176-16,0 0 80 0,0 0 32 0,0 0 0 15,0 0 992-15,0 0 208 0,2 9 48 0,-4 0 0 16,-1 2 736-16,-4 1 160 0,-2-1 16 0,0 4 16 16,0-1-352-16,1 2-64 0,1 1 0 0,2-2-16 15,1 1-656-15,3-2-128 0,0-2-32 0,2 0 0 16,1-2-704-16,4 1-160 0,1-2-32 0,4-2 0 15,1-1-320-15,-1-2-208 0,2-2 16 0,2 0 16 16,0-2-1824-16,2-2-368 0,2 0-80 0,-1-4-9264 16,0 1-1856-16</inkml:trace>
  <inkml:trace contextRef="#ctx0" brushRef="#br2" timeOffset="-165355.33">24868 7758 21183 0,'0'0'944'0,"0"0"192"0,0 0-912 0,0 0-224 16,0 0 0-16,0 0 0 0,-1 8 2928 0,-2 1 528 15,1 1 128-15,1 4 0 0,-2 1-1968 0,2 2-400 16,1 1-64-16,0 0-32 0,0 0-848 0,1 2-272 15,2 1 160-15,0-2-160 0,0 2 0 0,0 1-320 16,1-1 48-16,0 1-10960 16,-1 1-2192-16</inkml:trace>
  <inkml:trace contextRef="#ctx0" brushRef="#br2" timeOffset="-165213.95">24970 8447 29487 0,'-5'6'2624'0,"-3"0"-2112"0,0 2-512 0,0 0 0 16,1 2 1488-16,1-2 192 0,6-8 48 0,-4 7 0 16,4-7-2144-16,0 0-416 0,0 0-96 0</inkml:trace>
  <inkml:trace contextRef="#ctx0" brushRef="#br2" timeOffset="-160785.78">21574 5281 16751 0,'0'0'736'0,"0"0"160"0,5-3-704 0,-14 3-192 0,2 3 0 0,0-1 0 0,-1 2 1040 0,1-1 176 16,7-3 48-16,0 0 0 0,0 0-560 0,0 0-128 16,0 0 0-16,0 0-16 0,0 0 96 0,0 0 32 15,7 0 0-15,2-2 0 0,3 1 192 0,2-3 32 16,3 2 16-16,3-2 0 0,2-1-208 0,1-1-32 15,7-2-16-15,0 1 0 0,0 0-128 0,0 1-32 16,0-1 0-16,1 2 0 0,2 1-272 0,2 0-64 16,2 1-16-16,0 0 0 0,1-1-160 0,1 0 0 15,2 1 0-15,1-1 128 0,-3 0-128 0,2 0 0 16,2 0 0-16,3 1 0 0,0 0 0 0,-1 2 0 16,0 1 0-16,-1-3 0 0,0 0 0 0,-1 2 0 15,0-4 0-15,0 4 0 0,0-3 0 0,2 2 0 16,-1 1 0-16,2 1 0 0,-1 1 0 0,1 1 0 0,1 2 0 15,-3-4 0-15,-2 2 0 0,-2 0 0 0,1 0 0 0,-3 1 0 16,-2-2 0-16,-1 2 0 0,-3-3 0 0,0 0 0 16,2 0 0-16,-1 0 0 0,-2 1 0 0,-1 2 0 15,-1-2 0-15,-2 0 128 0,-2-1-128 0,-2 1 0 16,-2 2 0-16,6 0 0 0,-6-1 128 0,-8 2-128 16,0 0 0-16,-2 3 0 0,-2 0 144 0,0 3-144 15,-1 0 0-15,0-1 144 0,-1 0-144 0,1 2 0 16,-1 2 0-16,-2 1 0 0,0-1 0 0,3 9 0 15,-3 2 128-15,-1-7-128 0,1 0 0 0,-1 3 0 16,2 4 0-16,-4 2 0 0,1 3 0 0,1-2 0 16,0 3 0-16,0-1 0 0,-2 1 0 0,1-2 0 15,-1 2 0-15,1 2 0 0,0 0 0 0,-1 2 0 16,-1-1 0-16,1 1 0 0,-2 0 0 0,1-1 0 0,0 1 128 16,1 0-128-16,-1-1 0 0,-1 1 0 0,0 1 0 0,1 3 0 15,-1-3 128-15,0 0-128 0,0 2 0 0,0-2 160 0,0 0-160 0,2-1 128 16,-1-3-128-16,1 1 0 0,1-2 144 0,0 0-144 15,-3 1 128-15,0-1-128 0,0-3 160 0,0 2-160 16,1 0 224-16,-1-3-48 0,-1 0-16 0,-1 1 0 16,1-2 32-16,0 1 0 0,-1 3 0 0,1-5 0 15,0 1-192-15,0-1 0 0,-2-2 0 0,3 1 128 16,1 1-128-16,1-1 0 0,-2-2 0 0,0 1 0 16,0 2 0-16,0-3 0 0,0 1 0 0,0-1 128 15,-2 1-128-15,1 1 0 0,0 1 0 0,-1 2 0 16,1-3 0-16,1 3 0 0,1 0 0 0,-1 2 0 15,-1-2 0-15,1-3 0 0,1-2 0 0,2 1 0 16,-3-2 0-16,1-2 128 0,-1 0-128 0,2-1 0 16,-1 0 0-16,-1-1 0 0,-1-2 128 0,2 2-128 15,0 2 0-15,2 0 0 0,-3 1 0 0,1-1 128 0,0-5-128 0,1 1 0 16,-2-1 0-16,-2 0 0 0,1 0 0 0,0-2 0 16,1-1 0-16,-2 1 128 0,1-4-128 0,-1 1 0 15,-1 0 144-15,0-3-144 0,3-5 128 0,-5 7-128 16,0-1 128-16,0 1-128 0,0-1 208 0,-2-3-16 15,-1 1-16-15,-1-4 0 0,-1 1 80 0,-2 1 32 16,-1 0 0-16,-3-2 0 0,-2-2 32 0,-2 0 0 16,-2 1 0-16,-1 1 0 0,-5 0-80 0,1 0-16 15,-2-3 0-15,-2 1 0 0,0 0-32 0,1-2-16 16,-2 3 0-16,-1 0 0 0,-1 1 128 0,-2 0 16 16,0 0 16-16,-3 0 0 0,-3 0 144 0,-2 0 32 0,-3-4 0 15,0 5 0-15,-1 2-96 0,1-1-16 0,-1 2 0 0,1-2 0 16,0 3-16-16,0-2-16 0,-3 2 0 0,-2 0 0 15,1 1-48-15,-1 2-16 0,-1-1 0 0,2-1 0 16,0 1-144-16,0 1-32 0,-4-1 0 0,3 1 0 16,1 1-128-16,2-1 160 0,-2 0-160 0,3 0 160 15,1 0-160-15,4 1 0 0,2-3 0 0,4 1 0 16,1-1 0-16,6-3-176 0,6 1 176 0,1-4-192 31,3 0-1824-31,5-3-368 0,3-3-80 0</inkml:trace>
  <inkml:trace contextRef="#ctx0" brushRef="#br0" timeOffset="-150886.83">24436 9614 6447 0,'0'0'576'0,"0"0"-576"0,0 0 0 0,0 0 0 15,0 0 4656-15,0 0 816 0,0 0 160 0,0 0 48 16,0 0-3568-16,0 0-704 0,-2 9-128 0,0 3-48 16,0 4-432-16,1 2-96 0,1 4 0 0,0 2-16 15,1-1-144-15,1 2-32 0,-1 4 0 0,3-1 0 16,-3 6 112-16,0 4 16 0,1 4 0 0,-1 2 0 15,-1 2-32-15,0-2 0 0,1 0 0 0,-1-1 0 16,0-1-176-16,-1 0-48 0,0-8 0 0,-1 1 0 16,1 0-128-16,0 1-48 0,2 2 0 0,-1 3 0 15,-1-2-208-15,0 1 176 0,-2-2-176 0,3-1 160 16,-1-4-160-16,-1 0 0 0,1-2 0 0,0-3 0 0,-1 2-256 16,2-4-64-16,0-3-32 0,0-1 0 15,-1 2-1792-15,1-5-352 0,1 2-80 0,-1-1-8112 16,0-1-1600-16</inkml:trace>
  <inkml:trace contextRef="#ctx0" brushRef="#br0" timeOffset="-150590.03">24271 10725 4607 0,'0'0'192'0,"0"0"64"0,0 0-256 0,0 0 0 0,0 0 0 0,0 0 0 15,-2 10 6016-15,-1 1 1168 0,2-3 240 0,1 3 32 16,1 4-4992-16,0 2-992 0,2 1-208 0,1 3-48 16,0 1-416-16,1 1-96 0,0 1 0 0,0 2-16 15,3 1-96-15,1 1-16 0,1-2 0 0,0-1 0 16,0-3 192-16,2 0 48 0,1-5 0 0,-2-5 0 16,-1-2-208-16,0-2-32 0,2-2-16 0,1 0 0 15,2-6-112-15,0-2-32 0,2-2 0 0,5-3 0 16,0-4-256-16,1-1-160 0,-2-1 192 0,-3 0-192 31,1-4-256-31,2 0-144 0,0-2-48 0,0 2 0 0,2-1-1888 0,1-1-384 16,-1-1-80-16,6-5-16 0,18-18-3104 0,-20 9-624 0</inkml:trace>
  <inkml:trace contextRef="#ctx0" brushRef="#br0" timeOffset="-149119.42">25575 10290 18431 0,'0'0'816'0,"0"0"160"0,-1 10-784 0,-2-1-192 0,3-9 0 0,-1 9 0 16,1 3 2144-16,0 1 384 0,0 1 80 0,0 7 16 15,1-1-1088-15,0 3-224 0,1 2-32 0,-1 2-16 16,0 2-528-16,1 0-96 0,-2-6-32 0,0 1 0 16,0-2-288-16,0-1-48 0,0-2-16 0,0 2 0 15,0 0-80-15,-2-3-32 0,1-5 0 0,-2 2 0 0,1-4-16 16,1 1-128-16,1-5 192 0,0-1-64 0,0 2-128 0,0-8 192 16,-2-7-192-16,1-3 192 15,-2-2-560-15,2-2-96 0,1-4-32 0,0-3 0 0,-1-3 176 0,1-4 16 16,1-5 16-16,2-3 0 0,1-2-32 0,-2 3-16 15,1 6 0-15,1 1 0 0,1 0 96 0,1-2 32 16,2 0 0-16,1 0 0 0,0 1 208 0,2 3 0 16,1 0 0-16,5-5 0 0,-2 5 128 0,1 2 112 15,-2 6 16-15,2 2 16 0,-3 3 48 0,-1 5 0 16,-3 2 0-16,0 2 0 0,-1 5-16 0,-2 2 0 16,-6-3 0-16,5 12 0 0,-2-2 16 0,-2 4 0 15,-1 5 0-15,-1-1 0 0,-3 7-320 0,0-2 0 0,-4 2 128 16,-2 1-128-16,1 0 0 0,-2 0 0 0,1 0 128 0,0 0-128 15,-1 2 128-15,2-2-128 0,0-4 192 0,1 0-192 16,1 0 448-16,4-2-32 0,-1-5 0 0,1 0 0 16,0-2 16-16,5-1 0 0,0-3 0 0,2 0 0 15,1-4-32-15,2 0 0 0,2-2 0 0,2-2 0 16,2-2-128-16,1-2-16 0,0-1-16 0,2-1 0 16,0-1-240-16,-1-1 128 0,-2 1-128 0,0-2 0 31,0-1-912-31,0 1-288 0,0-4-48 0,0 0-16 0,0-1-2048 15,1-2-400-15</inkml:trace>
  <inkml:trace contextRef="#ctx0" brushRef="#br0" timeOffset="-148994.45">26085 9874 32591 0,'0'0'1440'0,"0"0"304"0,0 0-1392 15,0 0-352-15,0 0 0 0,-2 7 0 0,1 3 800 0,-1 1 96 16,-2 1 0-16,2 0 16 0,1 3-432 0,1 2-96 15,0 0 0-15,0 2-16 16,1-2-1456-16,2 2-304 0,0-2-48 0</inkml:trace>
  <inkml:trace contextRef="#ctx0" brushRef="#br0" timeOffset="-148447.56">26505 10183 25791 0,'0'0'1152'0,"-3"6"224"0,-1 5-1104 0,1 2-272 0,1 0 0 0,-2 2 0 15,0 4 2144-15,-1 0 368 0,0 1 80 0,-1 2 16 16,2 1-1440-16,1 2-272 0,-3 2-64 0,4-2-16 16,-2 0-608-16,0 0-208 0,1-8 144 0,1 0-144 15,0-2 0-15,1 0 0 0,0-2 128 0,-1-2-128 16,2-3 0-16,0-8 0 0,2 7-160 0,-2-7 160 15,0 0-384-15,0 0 0 0,0 0 16 0,5-11 0 16,0-2 192-16,-1 0 48 0,3-4 0 0,-1-1 0 16,-1-2 128-16,1 5 0 0,-1-1 0 0,1-1 0 15,1-5 0-15,-2-3 0 0,3 2 0 0,1-3 0 16,0 0 0-16,3-11 128 0,0 3-128 0,-3 4 0 0,-1 2 128 16,1 0-128-16,0 5 128 0,-1 2-128 0,-1 3 0 0,1 5 128 15,-3 0-128-15,1 5 0 0,-6 8 0 0,0 0 0 16,0 0 0-16,2 10 128 0,0 6-128 0,-2 9 0 15,-3 2 0-15,0 7-128 0,1 2 128 0,-1 2 0 16,1 0-144-16,-1 1 144 0,2 0 0 0,2-1 0 16,2-1 0-16,-1-2 0 0,1-8 0 0,1-1 0 15,0-4 0-15,1-3 0 0,1-2 0 0,0-6 0 16,-1 0 0-16,1-2 0 0,2-3 272 0,1-2 128 16,0-1 32-16,0-4 0 0,5-5 528 0,-1 0 128 15,0-6 0-15,0-2 16 0,0-3-272 0,1-3-48 16,0-2-16-16,-1-1 0 0,-1-3-128 0,2-8-16 0,0 0-16 15,-3 1 0-15,0-1-320 0,-2 3-64 0,0 2-16 0,-1 1 0 16,0 0-208-16,-2 3-256 0,-2 5 48 0,-1 0 16 31,-3 6-1744-31,2 1-352 0,2 0-64 0,-1 4-10192 0,-3-1-2048 0</inkml:trace>
  <inkml:trace contextRef="#ctx0" brushRef="#br0" timeOffset="-148119.54">27274 10120 17503 0,'0'0'768'0,"0"0"176"0,0 0-752 0,0 0-192 15,0 0 0-15,0 0 0 0,0 0 3392 0,0 8 640 16,-2 0 128-16,0 2 16 0,-1 3-2160 0,1 3-432 16,-2 2-96-16,1 3-16 0,-2 1-976 0,0 4-208 15,-1 2-32-15,0 2-16 0,-1-1-240 0,2 7 0 16,3-2 0-16,-2-1 0 15,1 1-768-15,2 0-240 0,-1-1-48 0,2-3-9808 16,2 0-1952-16</inkml:trace>
  <inkml:trace contextRef="#ctx0" brushRef="#br0" timeOffset="-147916.45">27559 9944 16575 0,'0'0'1472'0,"0"0"-1168"0,0 0-304 0,-1 10 0 16,-2 6 3280-16,1 1 608 0,-1 3 112 0,1-1 32 16,-1 6-2432-16,0 4-496 0,1 1-80 0,0 0-32 15,2 5-544-15,0 1-96 0,-1 1-32 0,1 1 0 16,0 1-320-16,1 0-128 0,-1 0 0 0,0-1 0 16,2 0-2144-16,-1-3-416 0,-1-1-96 0</inkml:trace>
  <inkml:trace contextRef="#ctx0" brushRef="#br0" timeOffset="-147744.48">27312 10477 23951 0,'0'0'2128'0,"0"0"-1696"16,0 0-432-16,2-5 0 0,1-1 2608 0,-1-1 432 15,2 0 96-15,2 2 0 0,1 0-1952 0,2 1-400 16,2 0-80-16,1 2 0 0,2-1-704 0,3 2 0 15,0 1-176-15,12 1 48 16,-3 2-2640-16,-2-1-528 0</inkml:trace>
  <inkml:trace contextRef="#ctx0" brushRef="#br0" timeOffset="-147383.33">27772 10476 21183 0,'0'0'1888'0,"0"0"-1504"0,0 0-384 0,0 0 0 15,0 0 2160-15,0 0 352 0,0 0 80 0,0 0 16 16,0 0-656-16,0 0-128 0,8 0-32 0,-1-1 0 16,3-2-1024-16,0 2-224 0,0 1-32 0,3 0-16 15,3-3-192-15,-2 2-48 0,2 1 0 0,-2 0 0 16,-1-1 0-16,2 1-16 0,2 0 0 0,-3 0 0 16,-1 1-32-16,-2 0 0 0,-2 2 0 0,-1-2 0 15,-8-1-80-15,5 7-128 0,-1-1 176 0,-2 3-176 0,-3 2 320 0,-2 0-32 16,-1 4-16-16,-1 2 0 0,-3 2-112 0,2 1-32 15,1 1 0-15,-3 1 0 0,0 1 112 0,0 2 16 16,2 1 0-16,0-1 0 0,3-2 144 0,0 1 48 16,2-5 0-16,2 1 0 0,2-1-240 0,2-2-32 15,1-2-16-15,5-2 0 0,-1 0-160 0,2-4 0 16,1-1 0-16,1-2 0 0,1 0 0 0,0-1 0 16,2-3-144-16,1-4 144 15,-1-3-736-15,-1-2-32 0,-2 2-16 0,1-4 0 16,-1-3-2384-16,-2-1-480 0</inkml:trace>
  <inkml:trace contextRef="#ctx0" brushRef="#br0" timeOffset="-146836.47">26656 9748 4607 0,'0'0'400'0,"0"0"-400"16,0 0 0-16,0 0 0 0,0 0 2992 0,0 0 512 16,0 0 96-16,0 0 32 0,0 0-1744 0,0 0-352 15,0 0-64-15,0 0 0 0,0 0-32 0,0 0 0 16,0 0 0-16,0 0 0 0,0 0-96 0,0 0 0 16,-7 0-16-16,2 0 0 0,0 0-368 0,-2 0-80 15,1 2-16-15,-1-2 0 0,1 0-432 0,6 0-96 16,-5 0-16-16,-2-2 0 0,2 0-192 0,5 2-128 0,0 0 128 15,0 0-128-15,-3-7 0 0,2 1 0 0,0-2 0 0,2 1 0 16,-1 7 0-16,3-6-160 0,0-1 160 0,1 2-208 16,-4 5 208-16,7-5 0 0,-1 0-160 0,2 1 160 15,0-3 0-15,0 3 0 0,0 1 0 0,1 0 128 16,0 0 208-16,0 1 48 0,-2-1 0 0,-7 3 0 16,7 0 192-16,1 0 32 0,-8 0 16 0,0 0 0 15,0 0-64-15,0 0-16 0,0 0 0 0,0 0 0 16,0 0-144-16,-2 8-16 0,-1 0-16 0,-1 0 0 15,-2-1-240-15,0 1-128 0,1 4 160 0,-1-6-160 16,0 2-240-16,0-1-144 0,1-2-16 0,5-5-16 16,-6 5-1728-16,6-5-352 0,0 0-64 0,0 0-8528 15,0 0-1712-15</inkml:trace>
  <inkml:trace contextRef="#ctx0" brushRef="#br0" timeOffset="-146445.9">26979 9640 22047 0,'0'0'976'0,"0"0"208"0,1 9-944 0,-2 2-240 15,-1-1 0-15,-1 2 0 0,2 1 1680 0,-2-1 304 16,-1-1 48-16,1-1 16 0,-2-1-592 0,0-1-112 16,-1-2-32-16,-1 1 0 0,2-2-640 0,0 1-128 15,-3 0-32-15,3-3 0 0,5-3-192 0,0 0-32 16,-7-1-16-16,7 1 0 0,-5-2 16 0,0-2 0 0,-2 1 0 15,2-3 0-15,1-1-16 0,1-2 0 0,-1 1 0 0,3-1 0 16,1-2-128-16,3 0-16 0,-1 0-128 0,2 4 192 16,-1-5-192-16,2 1 0 0,3 4-192 0,0 0 192 15,-2 2-160-15,2 1 160 0,1 0-128 0,0 1 128 16,0 2 0-16,1 2 0 0,-1 2 0 0,-1 1-128 16,-8-4 256-16,6 5 48 0,3 0 16 0,-2 2 0 15,-7-7 192-15,4 9 64 0,-2-1 0 0,-2-8 0 16,0 0-64-16,3 9-16 0,-3-1 0 0,0-8 0 15,0 0-80-15,0 0-16 0,-3 6 0 0,3-6 0 16,-5 8-112-16,5-8-32 0,0 0 0 0,-7 4 0 16,0-4-128-16,-1 0 0 0,1 0 144 0,7 0-144 15,0 0-896-15,-6 0-240 0,-1 0-48 0,7 0-17184 16</inkml:trace>
  <inkml:trace contextRef="#ctx0" brushRef="#br2" timeOffset="-141520.27">26707 9514 6447 0,'0'0'576'0,"0"0"-576"0,0 0 0 0,0 0 0 16,0 0 4704-16,-2-7 832 0,0-2 160 0,-1 0 48 15,1 0-3488-15,0-4-688 0,1 2-144 0,1-2-16 16,-3 0-704-16,2-1-128 0,0-2-16 0,-1-1-16 16,2-1-400-16,-1-3-144 0,0-2 0 0,-3-7 144 15,-3 0 48-15,0 4 0 0,-1 0 0 0,-1 0 0 0,-3 0 208 0,-1 1 48 16,0 1 16-16,2 7 0 0,0-1 48 0,-8-8 16 15,1 1 0-15,5 7 0 0,0-3-272 0,-1 0-64 16,-1 2-16-16,2-5 0 0,-1 1-176 0,-3-5 0 16,-3 0 0-16,-7-14 0 0,2 6 0 0,8 11 0 15,-2-1 128-15,-11-12-128 0,1 4 128 0,10 14-128 16,-5 1 192-16,1-2-64 0,-2 1 144 0,0 1 32 16,-1-1 0-16,-9-8 0 0,4 2-176 0,11 9-128 15,0-2 144-15,-2-1-144 0,-1-3 288 0,-1 1-32 16,1 3-16-16,-1-3 0 0,0-2-112 0,-2-2-128 15,0 0 176-15,-12-11-176 0,4 4 272 0,13 12-48 16,-1 0-16-16,-2-1 0 0,2 1 16 0,0 0 0 0,0-1 0 16,1 3 0-16,-1-1-32 0,4-1-16 0,1 1 0 0,-2 2 0 15,1 0-176-15,0 1 128 0,-2-1-128 0,2-1 128 16,0 1-128-16,1 0 0 0,1 1 144 0,1 1-144 16,-1 1 0-16,0-1 0 0,1 0 0 0,-2 2 128 15,-2 1-128-15,2 0 0 0,3 0 0 0,-2 0 128 16,0 0-128-16,0 1 128 0,0 2-128 0,-1-1 128 15,-1-1-128-15,0 2 0 0,1 0 0 0,-1 0 0 16,-1 0 0-16,0 0 0 0,2 0 0 0,0 1 0 16,-1 0 0-16,1 1 0 0,2 1 0 0,0-1 0 15,-2 0 0-15,0-1 0 0,0 1 0 0,1 1 0 16,1 0 0-16,-1 1 0 0,2 0 0 0,-2-1 0 16,2 2 0-16,-2 0 176 0,-1 0-176 0,0-1 192 15,-1 1-64-15,0 1-128 0,1-2 192 0,-2-1-64 16,-3 2-128-16,1 0 0 0,0-2 144 0,1 3-144 0,-1 2 128 15,0-3-128-15,0-1 128 0,0 4-128 0,-1-3 0 0,1 1 0 16,2 0 0-16,-1 0 128 0,2 1-128 0,-2 1 0 16,1-1 0-16,-1 2 128 0,2-2-128 0,0 2 0 15,-1-3 0-15,1 3 0 0,0-1 0 0,0 2 0 16,-3-4 0-16,1 2 0 0,1 2 0 0,-1-3 0 16,1 2 0-16,-2 1 0 0,0 0 0 0,1 0 0 15,1 0 0-15,-1-1 0 0,1 1 0 0,-4 0 0 16,3 0 0-16,-1 0 0 0,0-2 0 0,0 2 0 15,0 0 0-15,0 0 128 0,0-1-128 0,-1 0 0 16,0-1 0-16,0 2 0 0,0 0 0 0,0 0 0 16,-1-1 0-16,3 0 0 0,0-1 0 0,0 1 0 15,1-1 0-15,1-1 0 0,2 0 0 0,0-2 0 0,-1 1 0 0,2 0 0 16,0 2 0-16,1-2 0 0,-2-1 0 0,2-1 0 16,1 1 0-16,0 0 0 0,0-2 0 0,0 1 0 15,1-1 0-15,0 1 0 0,1-1 0 0,0 2 128 16,1-1-128-16,-1 0 0 0,0 4 0 0,0-5 128 15,1 1-128-15,-1 0 0 0,1 3 0 0,1-3 0 16,0 1 0-16,0 1 0 0,-1-2 0 0,0 0 0 16,0 3 0-16,1-3 0 0,1 0 0 0,0-1 0 15,0 1 0-15,0-1 0 0,2 1 0 0,-1-1 0 16,1 1 0-16,0 1 0 0,0-1 0 0,1 1 0 16,-1-1 0-16,1 0 0 0,-1 1 0 0,1 1 0 15,1-1 0-15,-2 1 0 0,1 0 0 0,5 4 0 0,-5-6 0 0,1-1 0 16,0 1 0-16,2-1 0 0,-1 3 0 0,0-2 0 15,1-1 0-15,2 7 0 0,-3-5 0 0,1 0 0 16,-2 0 0-16,4 5 0 0,-3-6 0 0,3 6 0 16,0 0 0-16,0 0 0 0,0 0 0 0,0 0 0 15,0 0 0-15,0 0 0 0,-7 6 0 0,1 0-160 16,-1 3 160-16,1 0 0 0,-1 3-128 0,2 0 128 16,-1 1 0-16,-1 0 0 0,1 1 0 0,0-1-128 15,1-1 128-15,0 1 0 0,-2 1 0 0,2 1 0 16,0-2 0-16,1 0 0 0,-1-4 0 0,1 0 0 15,1 0 0-15,1 0 0 0,2-9 0 0,0 0 0 16,0 0 0-16,0 7 0 0,0-7 0 0,0 0-192 0,0 0 192 16,0 0-160-16,0 0 16 0,0 0 0 0,0 0 0 0,0 0 0 15,4-7 144-15,1 1-128 0,0-6 128 0,-1 0-128 16,0-1 128-16,-1 0 0 0,-1 0-144 0,1 0 144 16,-2-1 0-16,2 1 0 0,-1-4 0 0,2 4 0 15,-1 0 0-15,1 0 0 0,0 0-144 0,0 2 144 16,1-2 0-16,0 1 0 0,0 1 0 0,2 0 0 15,-1 2 0-15,1-1 0 0,1 1 0 0,-1-1 0 16,0 3 0-16,-1-1 176 0,2 1-176 0,0 2 160 16,-1 1-160-16,0 0 0 0,3 2 144 0,1 2-144 15,2-3 0-15,2 3 0 0,0 0 0 0,1 3 0 16,0-2-480-16,-1 4-112 0,1-1-32 0,0 1-19056 16</inkml:trace>
  <inkml:trace contextRef="#ctx0" brushRef="#br2" timeOffset="-139784.45">22647 6395 5519 0,'0'0'496'0,"-1"11"-496"0,-6-5 0 0,2 3 0 0,0 2 4752 0,-2-1 864 15,-1 2 160-15,2 1 48 0,-1-5-3152 0,-1 1-624 16,-1-1-128-16,0-2-32 0,3 1-640 0,-1-2-128 16,-1-2-32-16,-1-2 0 0,-3-1-352 0,1-1-80 15,-2-2-16-15,0-3 0 0,0-4 0 0,0 0 0 16,-2 0 0-16,2-6 0 0,-1 0-48 0,1-1-16 16,0 0 0-16,1-1 0 0,0-1-128 0,1-1-16 15,0-3-16-15,2-1 0 0,1 1-112 0,3 0-32 16,-2 0 0-16,4-2 0 0,0 2-128 0,2 1-16 15,-2 1-128-15,3 0 192 0,1 4-192 0,2 1 0 16,-2 2 0-16,3 1 0 0,1-3 0 0,2 3 0 16,1 1-160-16,1 2 160 0,-1 1-384 0,2-3 16 15,2 2 0-15,1-1 0 16,-1 2-1760-16,-1 1-368 0,1 2-64 0,0-1-9264 0,0 1-1856 0</inkml:trace>
  <inkml:trace contextRef="#ctx0" brushRef="#br2" timeOffset="-139518.78">22411 5672 27695 0,'0'0'1216'0,"0"0"272"0,0 0-1184 0,0 0-304 0,0 0 0 0,0 0 0 16,0 0 1520-16,0 0 240 0,0 0 48 0,9 6 16 16,-1 1-800-16,1-1-176 0,0-3-16 0,3 2-16 15,1 2-384-15,3-1-80 0,2 1-16 0,-1-2 0 16,-2 0-176-16,1 0-32 0,0 2-128 0,1-2 192 0,-2 2-192 15,0-1 0-15,-1 1 128 0,-2 0-128 0,-2 1 0 0,-1-1 144 16,-1-1-144-16,-3 1 128 0,-1-3-128 0,0 2 192 16,-3 2-192-16,1 0 192 0,-2 2 48 0,0-1 16 15,-2 2 0-15,0-1 0 0,-2 3 0 0,0-2 0 16,0 2 0-16,0 0 0 0,2 0-256 0,-1 0 0 16,2 1-192-16,2 2-12016 15,3 1-2400-15</inkml:trace>
  <inkml:trace contextRef="#ctx0" brushRef="#br0" timeOffset="-130628.27">20528 15065 10127 0,'0'0'896'0,"12"13"-704"16,-13-5-192-16,-1 1 0 0,1 0 3024 0,1 3 576 16,0 1 112-16,1 1 32 0,1 3-2080 0,2 4-432 15,0 3-80-15,1 3 0 0,0 4-208 0,0 2-48 16,0 1 0-16,2 2 0 0,-1 1-256 0,1-1-64 16,0-3-16-16,-1 1 0 0,2-2-64 0,-3-2-16 15,0 0 0-15,-1-2 0 0,-1-4-48 0,-1 0-16 16,1-2 0-16,-3-2 0 0,-3-5-112 0,2 0-32 0,-1-4 0 0,-1-2 0 15,-1-1-80-15,0-3 0 0,4-5-16 0,0 0 0 16,-8-1 48-16,2-3 16 0,-1-1 0 0,1-5 0 16,2-3-240-16,-1-4 0 0,-1-3 0 0,2-2 0 15,1-3-208-15,-1-2-96 0,1-3-16 0,2-3 0 32,-1-2-192-32,2-2-32 0,2 1-16 0,0-1 0 0,1 1 304 0,2 1 64 0,0 0 16 0,2 1 0 15,1 4 176-15,1-2 0 0,1 5 0 0,1 1 128 16,-1 4 192-16,2 2 64 0,0 2 0 0,1 4 0 15,-2 2-176-15,2 4-16 0,0 0-16 0,0 4 0 16,0 3-176-16,-1 2 192 0,-3 2-192 0,0 2 192 16,-1 2-48-16,-1 3 0 0,-2 2 0 0,-1 2 0 15,-3 3 32-15,-1 3 0 0,-1 3 0 0,-2 1 0 16,-1 0-176-16,-1 2 160 0,-3 3-160 0,1 0 160 0,-3 1-160 16,0 0 0-16,-2 4 144 0,-1-3-144 0,2 2 128 0,-1-3-128 15,0 0 128-15,0-4-128 0,2-2 160 0,1-3-32 16,1-2-128-16,4-5 192 0,0-2 0 0,2-3 0 15,-1-1 0-15,3-8 0 0,0 0 128 0,4 6 0 16,-4-6 16-16,8 5 0 0,1-2 16 0,1-2 0 16,3 2 0-16,3-3 0 0,1-3-16 0,2 1 0 15,1 0 0-15,1-2 0 0,1 0-144 0,3 1-48 16,-1 0 0-16,3-1 0 0,-1-1-144 0,0 0 0 16,1-1 0-16,-2 4-176 15,-2-2-2032-15,-1 1-416 0,-1-1-64 0,0 0-32 0</inkml:trace>
  <inkml:trace contextRef="#ctx0" brushRef="#br0" timeOffset="-129283.18">21477 15553 13983 0,'0'0'624'0,"0"0"128"0,-6 10-608 0,6-10-144 0,0 0 0 0,-5 1 0 16,5-1 1824-16,-4 0 336 0,0-1 64 0,4 1 16 15,0 0-576-15,0 0-96 0,-7-1-32 0,7 1 0 16,0 0-176-16,0 0-32 0,0 0-16 0,0 0 0 16,0 0-128-16,4-5-32 0,0-3 0 0,3 1 0 15,1 1-112-15,2-1-16 0,3-1-16 0,3 1 0 0,1-1-528 16,0-3-96-16,2 0-32 0,2-3 0 0,1-1-32 0,3-1-16 16,1-1 0-16,0 0 0 0,-1 2-176 0,2-2-128 15,1-3 144-15,0 2-144 0,-2 0 128 0,2-3-128 16,-1 3 0-16,2-1 0 0,-3 1 0 0,0 0 0 15,0 0 0-15,-1 1 0 0,-2 0 0 0,-2 1 0 16,-3 2 0-16,1 1 0 0,-4 0 0 0,0 0 128 16,-4 2-128-16,1-1 0 0,-2 3 0 0,0 0 144 15,0 3-144-15,-2-4 128 0,-2 1-256 0,0 2-64 16,1-1-16-16,0 1 0 0,-1-1 384 0,1 2 80 16,-1 1 0-16,1-1 16 0,-2 1-144 0,0 0-128 15,-1 1 144-15,0-2-144 0,-4 6 128 0,0 0-128 16,4-6 0-16,-4 6 0 0,0 0 352 0,0 0-32 0,0 0 0 0,5-4 0 15,-1 1-64-15,-4 3 0 0,7-3-16 0,-7 3 0 16,8 0 16-16,-1 1 0 0,0 2 0 0,1 2 0 16,1-2-256-16,1 2 176 0,3 3-176 0,0 1 160 15,0 0 112-15,2 1 32 0,0 2 0 0,2 0 0 16,2 1-64-16,-1 3-16 0,1-1 0 0,4 3 0 16,0 2-96-16,2 0-128 0,1-1 176 0,1 1-176 15,-1-2 128-15,0 0-128 0,1 2 0 0,1-1 0 16,2 0 0-16,-1-1 0 0,0-3 0 0,-1 1 0 15,0 0 128-15,-1-5-128 0,-1 1 0 0,0-1 0 16,0-2 128-16,-2 0-128 0,-2-3 0 0,0 2 0 16,-1-4 0-16,0 1-304 0,-3 2 48 0,-1-2 0 15,1 0-1680-15,-1 0-336 0,-3 3-64 0,1 0-16 16,-1 1-1552-16,-3-1-304 0,-2 2-64 0,-1 2-16 0</inkml:trace>
  <inkml:trace contextRef="#ctx0" brushRef="#br0" timeOffset="-126720.45">21717 14293 11055 0,'0'0'480'0,"0"0"112"0,0 0-464 0,0 0-128 16,0 0 0-16,0 0 0 0,0 0 3072 0,0 0 576 15,4 7 128-15,1 2 32 0,2-3-1968 0,1 4-400 16,1 0-80-16,1 2-16 0,2 1-208 0,2 2-48 16,2 0-16-16,1 2 0 0,1 1-48 0,2 1 0 15,2 5 0-15,-1-5 0 0,0 5-192 0,1-3-64 0,-1 2 0 0,0-1 0 16,-2 1-224-16,2-1-48 0,-1-1-16 0,-2-1 0 16,-3 4-272-16,1-3-48 0,-2-2-16 0,1 1 0 15,-2-1-144-15,1-2 128 0,-1 0-128 0,2-1 128 16,-4-2-128-16,1 2 0 0,0-3-160 0,-1 0 160 31,0-1-1664-31,-2 0-224 0,0-3-48 0,0 0-9376 0,-1-3-1872 0</inkml:trace>
  <inkml:trace contextRef="#ctx0" brushRef="#br0" timeOffset="-119148.7">21462 13811 5519 0,'1'-3'496'0,"-1"-1"-496"0,-1 2 0 0,22-19 0 0,-21 21 5376 0,-3-4 992 16,0-3 192-16,0 2 32 0,-1-1-4160 0,0-1-832 16,0 1-160-16,-1 0-32 0,-2 1-496 0,1 3-80 15,-1 0-32-15,1 2 0 0,-2 2-384 0,0 0-80 16,-1 3-16-16,0 3 0 0,-1 3-192 0,3-2-128 15,-1 3 160-15,0 3-160 0,0 2 176 0,2 3-176 0,0-1 192 0,3 2-192 16,1 3 144-16,2-1-144 0,2-1 0 0,1 2 144 16,3-1-144-16,1-1 0 0,4-3 0 0,1-1 0 15,1-4 0-15,1-2 0 0,3-4 0 0,0-2 0 16,1 2 0-16,0-3 160 0,3-5-160 0,-1-2 160 16,-2 0 16-16,-1-2 0 0,0-3 0 0,-3-4 0 15,-1-2 80-15,0-1 0 0,-2 1 16 0,-2-5 0 16,-1-1 176-16,-2 1 48 0,-2 1 0 0,-1-1 0 15,-2-2-16-15,-1 2 0 0,-2 0 0 0,-2 1 0 16,-3 1-80-16,1 2-16 0,-2 0 0 0,-1-1 0 16,-2 0-176-16,-1 0-32 0,1 2-16 0,-1 3 0 15,0-1-160-15,2 2-144 0,-2 1 144 0,2 2-208 16,1 1-1264-16,-1 1-240 0,3 1-48 16,0 0-16-16,1 2-1824 0,6 1-368 0</inkml:trace>
  <inkml:trace contextRef="#ctx0" brushRef="#br0" timeOffset="-118961.17">21730 13499 36223 0,'0'0'1600'0,"0"0"336"0,0 0-1552 0,-4 5-384 0,4-5 0 0,-2 10 0 16,-1-4 432-16,3-6 0 0,0 0 0 0,3 7 0 16,-1 3-432-16,2 1 0 0,0-2-224 0,0 1-10912 15,1 2-2192-15</inkml:trace>
  <inkml:trace contextRef="#ctx0" brushRef="#br0" timeOffset="-118758.08">21848 13802 21183 0,'0'0'1888'15,"-6"2"-1504"-15,1 2-384 0,5-4 0 16,0 0 3984-16,-4 7 736 0,4-7 144 0,0 0 16 16,0 0-3696-16,0 0-736 0,0 0-160 0,0 0-32 15,0 0-1856-15,0 0-368 0,7 0-80 0</inkml:trace>
  <inkml:trace contextRef="#ctx0" brushRef="#br0" timeOffset="-118461.22">20955 13859 22111 0,'0'0'1968'0,"0"0"-1584"0,-7 5-384 0,2 1 0 15,5-6 3184-15,0 0 544 0,0 0 112 0,-3 7 32 16,3 4-2544-16,2-2-512 0,0-1-112 0,3 1 0 16,5 3-704-16,-1-2-320 0,1 2 16 0,3-2-10944 15,0 2-2192-15</inkml:trace>
  <inkml:trace contextRef="#ctx0" brushRef="#br0" timeOffset="-118289.47">21231 14197 15663 0,'0'0'1392'0,"-4"5"-1120"15,2 3-272-15,-2 0 0 0,1-2 4672 0,3-6 896 16,0 0 160-16,0 0 32 0,0 0-4416 0,0 0-880 16,0 0-176-16,0 0-32 15,0 0-1664-15,8-1-320 0,-2-6-64 0</inkml:trace>
  <inkml:trace contextRef="#ctx0" brushRef="#br0" timeOffset="-118008.15">21114 13557 20271 0,'0'0'896'0,"0"0"192"16,0 0-880-16,0 0-208 0,0 0 0 0,0 0 0 15,0 0 2416-15,0 0 432 0,0 0 96 0,9 1 0 16,0-1-3920-16,0 0-800 0,9-5-144 15,1 2-9856-15</inkml:trace>
  <inkml:trace contextRef="#ctx0" brushRef="#br0" timeOffset="-117820.67">21298 13464 20271 0,'0'0'896'0,"0"0"192"0,0 0-880 0,0 0-208 16,0 0 0-16,0 0 0 0,0 0 3152 0,6-4 592 15,1-1 112-15,2-2 32 0,0 1-2688 0,1-1-544 16,1 2-96-16,-1-1-32 16,-1-2-2384-16,0 3-496 0,0-2-80 0</inkml:trace>
  <inkml:trace contextRef="#ctx0" brushRef="#br0" timeOffset="-117506.35">20444 13175 23039 0,'0'0'1024'0,"0"0"192"15,0 0-960-15,0 0-256 0,0 0 0 0,0 0 0 0,0 0 2688 0,0 0 512 16,0 0 80-16,9 5 32 0,1-1-2160 0,2 0-416 16,0-2-96-16,1 1 0 0,0-3-448 0,1 0-192 15,-1-1 160-15,1-2-160 16,2-1-992-16,0 0-288 0,1-1-64 0,-2-2-8960 15,-2 0-1776-15</inkml:trace>
  <inkml:trace contextRef="#ctx0" brushRef="#br0" timeOffset="-117083.08">20582 12913 11055 0,'-17'0'480'0,"9"1"112"0,-2-1-464 0,-2 1-128 0,-2 1 0 0,-2 0 0 15,-1 1 3648-15,-1-1 720 0,-2 1 144 0,1 1 32 16,-2 1-2624-16,-1 2-528 0,-1 0-112 0,4 3 0 16,1 0-592-16,-2-1-112 0,2 5-32 0,1 2 0 0,0 2-192 15,3 2-32-15,-1 2-16 0,3 2 0 0,3-4-176 0,1 4-128 16,5-2 144-16,1 1-144 0,4 4 0 0,3-7 0 16,1 0 0-16,6 0 0 0,2-1 0 0,5-3 0 15,3-2 176-15,3-1-176 0,1-5 240 0,2 1-64 16,4-2-16-16,-1-1 0 0,0-6-160 0,3-3 192 15,-1 1-192-15,-1-2 192 0,0-3-192 0,-2-2 192 16,0-1-192-16,0-2 192 0,-3-2-32 0,-1-1 0 16,-1-1 0-16,-4-1 0 0,-3-2 96 0,-2 1 32 15,-3-1 0-15,-3 2 0 0,-2-3 112 0,-2 2 32 16,-2 0 0-16,-2 1 0 0,-2 0 96 0,-3 1 32 16,-2 0 0-16,-2 3 0 0,1-2-112 0,-3-1 0 15,-3 0-16-15,-1 2 0 0,-2 1-256 0,1-1-48 0,-2 1-128 0,2 0 192 16,1 1-448-16,1 0-80 0,2 3-32 0,1 4 0 31,1 3-2896-31,1 2-592 0</inkml:trace>
  <inkml:trace contextRef="#ctx0" brushRef="#br0" timeOffset="-116129.87">22232 14915 2751 0,'0'0'128'0,"0"0"16"0,0 0-144 0,-5 3 0 0,5-3 0 0,-3 4 0 15,3-4 4352-15,-2 5 832 0,-1 0 160 0,3-5 32 16,0 0-2976-16,0 0-608 0,0 0-112 0,0 0-16 16,0 0-304-16,0 0-48 0,7-3-16 0,-1 1 0 15,1-2-64-15,1 0-16 0,1-1 0 0,1 0 0 16,2-1-64-16,2 0-32 0,2-1 0 0,1 0 0 15,1-3-160-15,2 0-48 0,-1-3 0 0,3-3 0 16,1-1-256-16,0-1-48 0,2 0-16 0,0-3 0 16,1 0-256-16,-2 0-48 0,2 0-16 0,-2 1 0 15,-2-3-272-15,-1 3 160 0,-1-4-160 0,-2 2 128 16,0 2-128-16,-1 2 0 0,0 2 0 0,-3-2 0 0,-1 1 0 0,-2 0-272 16,-2 3 64-16,0-3 16 15,-1 4-320-15,-2 1-48 0,1 2-16 0,-3 2 0 16,0 0-1152-16,-2 0-256 0,2 2-32 0,-1 2-16 15,-1-3-1744-15,1 1-336 0</inkml:trace>
  <inkml:trace contextRef="#ctx0" brushRef="#br0" timeOffset="-115520.52">23123 13971 32255 0,'0'0'704'0,"-3"9"160"0,-1 3 32 0,-1 2 0 0,-2 3-720 0,1 3-176 0,-1 1 0 0,1-2 0 16,-1 5 448-16,1-1 48 0,-2 3 16 0,2-1 0 15,-2 0-192-15,1-4-48 0,1-2 0 0,0-2 0 16,3-2-272-16,0-4 0 0,0-2 0 0,3-9 0 16,0 0 0-16,0 0 208 0,0 0-32 0,0 0-16 15,0 0 64-15,2-6 16 0,0-4 0 0,0-4 0 16,1 0-64-16,1-3-16 0,0-1 0 0,2 0 0 0,0-2-160 0,1 1 0 16,-1 0 144-16,1 0-144 0,0-5 0 0,1 1 0 15,1-1 0-15,-1-2 0 0,0-1 128 0,2-7-128 16,0 4 128-16,-3 3-128 0,3 1 192 0,-1 3-48 15,-2 4 0-15,1 3 0 0,-1 2-144 0,-2 5 0 16,0 2 0-16,-5 7 0 0,0 0 0 0,0 0 0 16,5 4 0-16,-1 7 0 0,-1 4-192 0,0 2 192 15,-2 5-192-15,-1 3 192 0,0 4-128 0,0 1 128 16,0 2 0-16,1 1 0 0,0-2 0 0,1-3 0 16,0-4-144-16,2 0 144 0,0-6 0 0,3 0 0 15,-2-6 0-15,0 0 0 0,2-4 256 0,-2-2-32 16,-5-6-16-16,0 0 0 0,9-1 496 0,-1-4 80 15,0-3 32-15,-3-3 0 0,1-2 128 0,1-2 16 0,-1-2 16 0,1-3 0 16,-2-1-240-16,0-1-48 0,1 1-16 0,-1-3 0 16,0 0-496-16,-1 2-176 0,0 0 0 0,-2-2 144 15,1 0-272-15,0 0-64 0,-1 2-16 0,1 1 0 32,-3 0-1712-32,1 4-320 0,0 2-80 0,2 2-15984 0</inkml:trace>
  <inkml:trace contextRef="#ctx0" brushRef="#br0" timeOffset="-114631.77">23648 13840 11967 0,'0'9'528'0,"-1"-3"112"0,1-6-512 0,0 0-128 0,0 0 0 0,0 0 0 16,2 8 4416-16,2-1 832 0,0-2 192 0,1 1 16 15,3-2-3536-15,1 1-720 0,3 1-144 0,1-2-32 16,0 1-528-16,2-3-112 0,-1 2-32 0,2-4 0 16,1 0-160-16,-1 0-48 0,3 0 0 0,-2-2 0 15,-2 2-144-15,2-2-224 0,0 1 48 0,0 0 16 16,0 1-3184-16,0-4-640 0</inkml:trace>
  <inkml:trace contextRef="#ctx0" brushRef="#br0" timeOffset="-114428.65">24267 13585 30463 0,'0'0'1344'0,"0"0"288"0,0 0-1312 0,0 0-320 15,0 0 0-15,0 0 0 0,0 0 688 0,3 11 64 16,-3-1 16-16,1 3 0 0,-1 4-240 0,0 3-32 16,0-1-16-16,0-2 0 0,-1 3-288 0,1 2-64 15,0 5-128-15,0 1 192 0,-1-2-352 0,-1 1-80 16,1 2-16-16,0 6 0 16,-1-4-2448-16,2-2-496 0,2-8-112 0</inkml:trace>
  <inkml:trace contextRef="#ctx0" brushRef="#br0" timeOffset="-114194.2">24481 13518 25391 0,'0'0'1120'0,"0"0"240"0,0 0-1088 0,0 10-272 0,0 0 0 0,2 2 0 16,0 2 896-16,1 3 128 0,-1 3 32 0,2 1 0 15,1 1-800-15,2 1-256 0,-2 4 160 0,2-3-160 16,-1 0 0-16,-1-1 0 0,1 1 0 0,0-2 0 0,-1-1 0 0,1-2-176 16,-2 2 176-16,-1-1-192 15,0-1-336-15,-2 0-80 0,-1 1-16 0,2-1-11632 16</inkml:trace>
  <inkml:trace contextRef="#ctx0" brushRef="#br0" timeOffset="-113989.18">24361 13783 21183 0,'0'0'1888'0,"0"0"-1504"0,0 0-384 0,0 0 0 16,0 0 2608-16,0 0 448 0,0 0 80 0,0 0 32 16,0 0-1680-16,8 10-336 0,1-1-64 0,2-1 0 15,-1-3-640-15,1 1-112 0,-1 2-16 0,2-3-16 16,1-1-304-16,-2-4 0 0,5 0 0 0,1 0 0 31,1 0-1792-31,1 0-480 0</inkml:trace>
  <inkml:trace contextRef="#ctx0" brushRef="#br0" timeOffset="-113254.86">23397 13442 17503 0,'0'0'1552'0,"0"0"-1232"16,0 0-320-16,0 0 0 0,0-4 3376 0,-2 0 608 0,2 4 128 0,0 0 32 15,0 0-1808-15,-1-8-352 0,1 0-80 0,1 1-16 16,2-4-928-16,1-1-176 0,1 1-32 0,1-1-16 16,2 2-480-16,1-3-80 0,1 2-32 0,-1-2 0 15,1 1-288-15,1 2-64 0,-2-2-16 0,0 0 0 31,0 2-2352-31,0 0-480 0,-1-3-80 0</inkml:trace>
  <inkml:trace contextRef="#ctx0" brushRef="#br0" timeOffset="-113036.18">23751 12791 5519 0,'0'0'240'0,"0"0"64"15,0-6-304-15,0 6 0 0,0 0 0 0,0 0 0 0,0 0 5392 0,0 0 1024 16,0 0 208-16,0 0 32 0,0 0-4528 0,-1 10-912 16,0 3-176-16,-1 4-32 0,1 3-624 0,0 1-128 15,-1 0-32-15,1 2 0 0,0 2-224 0,-1 1 0 16,2-1-144-16,0-2 144 16,0-2-2176-16,2-2-352 0,0 1-64 0,1-3-9760 15</inkml:trace>
  <inkml:trace contextRef="#ctx0" brushRef="#br0" timeOffset="-112801.9">23909 12711 16575 0,'0'0'1472'0,"0"0"-1168"0,0 0-304 0,0 0 0 15,1 7 2528-15,-1 1 448 0,1 1 96 0,1 2 0 16,2-3-1536-16,-2 2-320 0,2 2-64 0,1-1-16 15,1 2-768-15,0 2-160 0,1-2-16 0,-1 1-16 16,1 1-176-16,2-2 128 0,-1 1-128 0,-2-1 128 16,1 0-128-16,-1 0 0 0,1 1 0 0,-2 1 0 15,-1-1 0-15,0 0 0 0,-2-3 0 0,1 1 0 16,1-2-608 0,-1 2 0-16,0-2 0 0,0 1-8656 0,0-1-1728 0</inkml:trace>
  <inkml:trace contextRef="#ctx0" brushRef="#br0" timeOffset="-112583.1">23802 12960 17503 0,'-5'-2'1552'0,"0"0"-1232"16,-2 2-320-16,7 0 0 0,-6-3 3936 0,0 0 736 16,1-1 128-16,5 4 48 0,0 0-2336 0,0 0-464 15,0 0-80-15,0 0-32 0,0 0-928 0,0 0-192 16,0 0-48-16,0 0 0 0,9 2-432 0,2-1-80 15,0 0-32-15,2 2 0 0,2-4-224 0,-2 1 0 16,0 0 0-16,0 0 0 16,0-2-656-16,1 2-128 0,1 0-32 0,-1 0-12160 15,0-2-2432-15</inkml:trace>
  <inkml:trace contextRef="#ctx0" brushRef="#br0" timeOffset="-112175.45">22769 13081 10127 0,'0'0'896'0,"0"0"-704"16,0-4-192-16,0 4 0 0,0 0 3136 0,0 0 576 15,3-5 128-15,-3 5 32 0,0 0-1616 0,0 0-320 16,8 4-64-16,-2 3-16 0,-2 4-320 0,0 3-64 15,1 4 0-15,1 2-16 0,-2 3-336 0,1 4-64 16,0 0-16-16,0 3 0 0,0 0-672 0,1 1-144 16,-1 0-32-16,1-1 0 0,1-4-192 0,-1 2 128 0,0-1-128 15,0 1 0-15,1-5 0 0,-2 1-240 0,0-4 32 16,0 0 0 0,0-3-2736-16,-1-3-560 0,-1-2-96 0</inkml:trace>
  <inkml:trace contextRef="#ctx0" brushRef="#br0" timeOffset="-111549.89">22523 12542 20271 0,'0'0'1792'0,"0"0"-1424"16,0 0-368-16,0 0 0 0,-3 8 1888 0,2 3 304 15,2 2 64-15,1 5 16 0,0 5-1376 0,1 1-256 16,1 3-64-16,1 2-16 0,0 0-112 0,3-1 0 16,0 1-16-16,0-2 0 0,0-2-256 0,-1-3-48 15,0-4-128-15,-1-1 192 0,1-6-32 0,-3-2-16 16,-3-2 0-16,-1-7 0 0,0 0 272 0,0 0 48 15,0 0 16-15,0 0 0 0,0-12 16 0,0-1 0 16,-1-4 0-16,0-1 0 0,-1-3-336 0,0-1-160 16,-2-2 160-16,0-1-160 0,1-2 0 0,2-3 0 0,1-3 0 15,-1-1 0-15,-3-2 0 0,0-1 0 0,1 1-176 16,3 1 176-16,0 1-240 0,1-1 80 0,2 2 16 0,1 4 0 16,1 5 144-16,3 3-160 0,1 4 160 0,2 1-160 15,-1 4 160-15,2 3 0 0,-1 3-144 0,1-1 144 16,1 3 0-16,2 3 0 0,-1 1 0 0,0 1 0 15,-1 1 0-15,0 2 0 0,0 1 128 0,-1 1-128 16,-3 2 256-16,-1 0-16 0,-1 0-16 0,-4 0 0 16,0 1 112-16,-2 0 32 0,1 0 0 0,-2 1 0 15,-2 1-64-15,0 2-16 0,-3-1 0 0,-2 1 0 16,-2 0-96-16,-1 2-32 0,-1 1 0 0,-1 1 0 16,-1 0-32-16,0 0 0 0,2 0 0 0,-1 0 0 15,1-2 224-15,2 0 32 0,1-2 16 0,2 0 0 16,2-2 0-16,3 1 0 0,2 0 0 0,3-2 0 0,0-1-160 15,2 2-48-15,3-3 0 0,3 1 0 0,1-5-64 0,4 2 0 16,3 0-128-16,-1-1 192 0,1 0-192 0,2-1 144 16,1-2-144-16,2 2 128 0,3-2-128 0,-2 3 0 15,-2-3-192-15,3 2 192 16,-1 3-2736-16,-2-3-416 0</inkml:trace>
  <inkml:trace contextRef="#ctx0" brushRef="#br0" timeOffset="-91885.52">23845 15536 1839 0,'0'0'160'0,"0"0"-160"0,0 0 0 0,-5-3 0 0,-2 2 5488 0,1-2 1056 15,2-1 224-15,-3 2 32 0,1 0-3792 0,-1 1-768 16,1 0-160-16,-1 1-32 0,7 0-560 0,-8 0-112 15,1 0-32-15,0 0 0 0,1 2-576 0,-1 2-112 16,1 1-16-16,-1 1-16 0,-1 0-304 0,0 3-64 16,2 2-16-16,1 2 0 0,-1 4-240 0,1-2 0 15,1 4 0-15,2 0 0 0,0 1 0 0,4 1 0 0,0 1 0 0,2-3 0 16,3 5 0-16,1-3 0 0,1-2 0 0,1 1 0 16,2-1 0-16,1-3 0 0,1-2 0 0,2-1 0 15,1-4 0-15,0-1 0 0,0-4 0 0,1-1 0 16,-1-2 192-16,0-1 80 0,0-2 32 0,0-4 0 15,0 0 336-15,-2-3 80 0,0-2 16 0,-2-2 0 16,-2-1-16-16,0-2 0 0,-3-2 0 0,-3 0 0 16,-1-1-192-16,-2-1-32 0,-2-1-16 0,-1 0 0 15,-4 1-160-15,-2-2-16 0,-2 1-16 0,-1-1 0 16,-3 3-144-16,-2-1-16 0,1 2-128 0,1-2 192 16,0 7-192-16,0 0 0 0,0 3 0 0,-1 2 0 15,-1 3-1392-15,4 3-160 0,-1 4-48 0,1 4-12528 16,1 7-2512-16</inkml:trace>
  <inkml:trace contextRef="#ctx0" brushRef="#br0" timeOffset="-89491.19">24472 15652 12895 0,'0'0'1152'0,"0"0"-928"0,0 0-224 0,0 0 0 0,0 0 1920 0,0 0 320 0,0 0 80 0,0 0 16 15,0 0-800-15,0 0-176 0,0 0-16 0,12-4-16 16,-3 5 384-16,0-2 80 0,0-2 0 0,3 1 16 0,2-2-256 0,3 1-48 15,0 2-16-15,3-2 0 0,1 2-240 0,2 0-48 16,3-1-16-16,3 2 0 0,-3-2-224 0,1 0-64 16,2 0 0-16,0-1 0 0,1 1-336 0,0-1-80 15,0-1-16-15,1 0 0 0,0-1-144 0,2-2-16 16,1 2-16-16,1-1 0 0,-1 0-160 0,1 0-128 16,0-2 144-16,-1 0-144 0,0-3 128 0,-3 0-128 15,-1 1 0-15,-2 1 0 0,-2 1 0 0,-3 0 0 16,-2 0-128-16,-1 2 128 15,-2-1-1840-15,-1 2-256 0,-2 1-48 0,-2 0-17120 16</inkml:trace>
  <inkml:trace contextRef="#ctx0" brushRef="#br0" timeOffset="-88819.38">26240 15306 11967 0,'0'0'528'0,"0"0"112"0,0 0-512 0,0 0-128 0,3-5 0 0,-1-2 0 15,1 1 3376-15,-1-1 640 0,1 0 128 0,-2 0 16 16,-1 1-1472-16,0-1-320 0,0 1-48 0,-1-1-16 15,-2 3-544-15,-2-1-112 0,-1 2-32 0,-2 2 0 16,-1 0-400-16,-3 2-64 0,-1 2-32 0,-1 3 0 16,-3 1-368-16,0 3-80 0,0 2-16 0,1 2 0 15,2 3-352-15,-1 3-80 0,2-1-16 0,2 5 0 16,1-3 48-16,5 2 0 0,0 0 0 0,4 2 0 16,2-4-32-16,4 1 0 0,3-3 0 0,4 0 0 15,5-1-48-15,5-1-16 0,3 0 0 0,3-4 0 0,4-2 16 0,2-3 0 16,1-2 0-16,-1-1 0 0,0-3-48 15,-2-2 0-15,-1-2 0 0,-1-4 0 0,-1 2-128 0,0-3 0 16,-2-2 0-16,-2 1 128 0,-3 1-288 0,-1-1-64 16,-3 0-16-16,6-4 0 15,-6 2-2400-15,-5 1-496 0,-5-1-80 0</inkml:trace>
  <inkml:trace contextRef="#ctx0" brushRef="#br0" timeOffset="-86469.78">22616 13871 28159 0,'0'0'1248'0,"0"0"256"0,0 0-1200 0,0 0-304 0,0 0 0 0,0 0 0 16,0 0 1024-16,18-3 128 0,-17 16 48 0,0-1 0 15,-1 0-368-15,3-2-64 0,0 2 0 0,2 0-16 16,-1-1-608-16,1 2-144 0,0 4 0 0,0 0 0 15,2-1 0-15,-1 0 0 0,0-1 0 0,-1 0 0 32,0-1-992-32,0 0-224 0,1-1-64 0,-1 0-13072 0</inkml:trace>
  <inkml:trace contextRef="#ctx0" brushRef="#br0" timeOffset="-86266.73">22644 14021 31839 0,'0'0'1408'0,"0"0"304"0,0 0-1376 0,0 0-336 16,0 0 0-16,0 0 0 0,-6 0 1088 0,6 0 160 16,0 0 32-16,0 0 0 0,0 0-640 0,0 0-128 15,8 1-32-15,-1-1 0 0,1 0-352 0,1 0-128 16,0-1 0-16,2 1 0 0,-1-4 0 0,2 3 0 16,-2-1 0-16,1 1 0 15,-1 0-1216-15,1-1-320 0,-2 0-80 0,0 0-16 16,0 0-1456-16,0-1-304 0,-1-1-48 0</inkml:trace>
  <inkml:trace contextRef="#ctx0" brushRef="#br0" timeOffset="-85890.6">22819 13748 2751 0,'0'0'256'15,"-7"-5"-256"-15,-3 0 0 0,-2 1 0 0,-1 0 4992 0,0 0 944 0,-1 0 192 0,0 4 32 16,-2-2-3232-16,-1 4-656 0,-1 2-128 0,-1 3-32 15,1 3-1104-15,0 1-240 0,-3 0-32 0,2 2-16 16,2 4-432-16,0 1-96 0,0 1 0 0,1 2-16 16,4 2-176-16,1 1 0 0,0-2 0 0,2 1 0 15,5 2 0-15,3 0 128 0,2-2-128 0,3 2 0 16,3-3 0-16,0 0 0 0,6-1 0 0,3 0 0 16,1 0 0-16,4-3 0 0,4-5 0 0,-2-1 0 15,2-3 0-15,0-3 128 0,-1-2-128 0,2 0 192 16,1-4 240-16,-3-4 48 0,-2-1 16 0,1-4 0 15,-3-3 208-15,0-1 64 0,-2-2 0 0,-1-4 0 0,-2 0-16 0,-2-1 0 16,-3-3 0-16,-2-2 0 0,-2 3-16 0,-2 0 0 16,-1 0 0-16,-3 1 0 0,-1 4-400 0,-3-5-80 15,-2 1 0-15,-1-1-16 0,-2 1-240 0,-2 1 0 16,1 3 0-16,-1-2 0 16,0 2-1488-16,0 1-352 0,1 3-64 0,-2 3-17056 15</inkml:trace>
  <inkml:trace contextRef="#ctx0" brushRef="#br0" timeOffset="-81295.84">27046 15760 22687 0,'0'0'1008'0,"0"0"208"0,0 0-976 0,0 0-240 0,0 0 0 0,0 0 0 15,0 0 1376-15,0 0 224 0,0 0 64 0,0 0 0 16,0 0 96-16,0 18 32 0,11-17 0 0,1 3 0 0,2 3-656 0,1 3-128 16,-1 5-32-16,2 2 0 0,1 2 80 0,1 3 16 15,2 3 0-15,-1 2 0 0,2 1-32 0,1-2 0 16,-1 1 0-16,0-1 0 0,0 0-304 0,1-1-64 15,-3-1-16-15,1-2 0 0,1-1-384 0,0-2-80 16,0 0 0-16,-2 0-16 0,1-2-176 0,-2-3 0 16,0-2 0-16,2 0 0 15,-5-3-608-15,2-1-208 0,2-3-32 0,-1 0-13232 16,-3-2-2656-16</inkml:trace>
  <inkml:trace contextRef="#ctx0" brushRef="#br0" timeOffset="-80419.03">27815 16521 22799 0,'0'0'1008'0,"0"0"208"0,0 0-960 0,-7 8-256 0,1 0 0 0,1 4 0 31,-1 1 1104-31,2 2 176 0,1 4 48 0,0 1 0 0,-1 4-48 0,3 3 0 0,-2 2 0 0,0 4 0 16,1-1-592-16,-1 1-128 0,1-3-32 0,0-3 0 16,1-2-144-16,1-3-16 0,1-2-16 0,2-5 0 0,0-3 0 0,-3-12 0 15,0 0 0-15,0 0 0 0,0 0-112 0,0 0-32 16,9 0 0-16,-1-5 0 0,-2-7 112 0,2-4 0 16,-2-2 16-16,4-5 0 0,-3-3 16 0,0 2 0 15,-2-5 0-15,0-1 0 0,0-1-176 0,-1 0-48 16,2 1 0-16,-2 0 0 0,-1-3-128 0,0 2 0 15,-2-3 0-15,1 4 0 0,-1 3 0 0,0 3 0 16,2 5 0-16,-2 4 0 0,-1 5-176 0,0 10 176 16,0 0-128-16,0 0 128 0,0 0-368 0,5 10 16 15,2 5 0-15,1 6 0 0,0 6 112 0,1 2 32 16,1 2 0-16,3 2 0 0,-1-3 208 0,2-2-176 16,2 0 176-16,1-2-160 0,2-7 160 0,-2-1 0 0,-2-3 0 0,-1-3 0 15,2-3 0-15,-1-3 192 0,-2-1-32 0,0-2-16 16,-1 0 496-16,0-9 112 0,-2-1 16 0,1-5 0 15,0 0 32-15,-1-4 16 0,-5-3 0 0,1-2 0 16,1-2-368-16,-1-1-64 0,1-1 0 0,1-3-16 16,-2-4-368-16,1-1 128 0,-1-1-128 0,1 1 0 31,-2-3-1312-31,0 0-336 0,-1 2-64 0,0 1-10656 0,0-3-2144 0</inkml:trace>
  <inkml:trace contextRef="#ctx0" brushRef="#br0" timeOffset="-80028.45">28684 16722 36335 0,'0'0'1600'0,"0"0"352"0,0 0-1568 0,4 10-384 0,2 0 0 0,0 0 0 16,2 0 640-16,1 1 32 0,0 1 16 0,3-1 0 16,0 1 208-16,2-3 32 0,3 0 16 0,2 0 0 15,2 1-656-15,1-1-128 0,3-1-32 0,0-2 0 16,-3-1-128-16,3 1 0 0,2-3 0 0,-2 3-176 31,-4-4-1744-31,2 2-336 0,1 0-80 0,-2-1-14176 0</inkml:trace>
  <inkml:trace contextRef="#ctx0" brushRef="#br0" timeOffset="-79747.23">29511 16794 31839 0,'0'0'1408'0,"0"0"304"0,-7-5-1376 0,7 5-336 16,-9-4 0-16,1-2 0 0,1 5 1296 0,-2-1 192 15,-2 0 48-15,1 4 0 0,-2 1-192 0,0 3-16 16,-1 1-16-16,0 4 0 0,-1 1-672 0,1 2-128 15,0 2-16-15,1-2-16 0,2 2-256 0,0-1-48 16,4 1-16-16,1 2 0 0,1-4-160 0,2 2 160 16,2-2-160-16,4 2 160 0,0 0-160 0,3 1 192 15,1-3-192-15,2 2 192 0,2-3-192 0,2-2 0 16,2 1 0-16,2 1 0 0,2 0-144 0,2 0-64 16,1 0-16-16,3-2 0 15,-1-1-1760-15,1-2-368 0,3 0-64 0,-2-3-9232 0,1-2-1840 16</inkml:trace>
  <inkml:trace contextRef="#ctx0" brushRef="#br0" timeOffset="-79622.13">29859 17013 20271 0,'0'0'1792'0,"0"0"-1424"0,0 12-368 0,0-2 0 16,0 2 2192-16,0-2 368 0,0 3 80 0,1 0 16 15,2 0-1824-15,1-1-352 0,1 0-80 0,2 1-16 16,0-4-384-16,4 1 0 0,-2 2-192 0,3-3-9008 15,1-1-1808-15</inkml:trace>
  <inkml:trace contextRef="#ctx0" brushRef="#br0" timeOffset="-79419.07">30118 16967 19343 0,'-10'8'1728'0,"-2"4"-1392"16,-1 5-336-16,0 2 0 0,-2 6 4880 0,-1 2 912 15,3 2 176-15,-3 2 48 0,-1 3-3664 0,2 0-736 16,-1 1-144-16,2 2-16 0,-2-1-624 0,3 0-112 16,3-3-16-16,-1 0-16 15,1-2-1136-15,1-1-240 0,-1-1-32 0,3-2-13264 16,-1-3-2656-16</inkml:trace>
  <inkml:trace contextRef="#ctx0" brushRef="#br0" timeOffset="-78918.48">27634 17231 20271 0,'6'-14'1792'0,"-3"9"-1424"15,-3-1-368-15,1-1 0 0,2 1 2256 0,-1-1 384 0,1 1 80 16,-1-1 16-16,2 3-560 0,-4 4-96 0,0 0-32 0,0 0 0 15,0 0-256-15,0 0-48 0,0 0-16 0,0 0 0 16,0 0-704-16,-1 11-160 0,-2 2-32 0,0 1 0 16,-1 2-480-16,-2 3-96 0,-1 1-32 0,-1 3 0 15,0-1-224-15,1 2 0 0,2-1-144 0,-1 1 144 32,-1-1-1728-32,2 2-240 0,0 0-48 0,0 0-10752 0,1-1-2144 0</inkml:trace>
  <inkml:trace contextRef="#ctx0" brushRef="#br0" timeOffset="-78527.88">26701 17893 11967 0,'0'0'528'0,"0"0"112"0,0 0-512 0,0 0-128 0,0 0 0 0,0 0 0 16,7-1 3520-16,-1-1 688 0,-6 2 128 0,8 2 16 15,0 1-2192-15,0 5-448 0,0 1-96 0,-2 3-16 16,1 2-608-16,1 6-128 0,-1 0-32 0,0 3 0 16,-2 0-240-16,-1 4-48 0,-1-1-16 0,-1 1 0 15,0 0-272-15,-1 1-48 0,0-3-16 0,1 1 0 16,0 0-192-16,3-2-256 0,-1 0 48 0,0-2 16 31,0-2-2896-31,1-3-576 0</inkml:trace>
  <inkml:trace contextRef="#ctx0" brushRef="#br0" timeOffset="-78309.26">27099 17786 28559 0,'0'0'2544'0,"0"0"-2032"16,0 0-512-16,0 0 0 0,0 0 1600 0,3 9 240 15,1 1 32-15,0 2 16 0,-1 3-864 0,1 0-160 16,-1 3-32-16,1 1-16 0,0 3-336 0,1 3-64 15,0-1-16-15,2 2 0 0,-1 3-400 0,2 0 128 16,0 0-128-16,0-2 0 0,0 0 0 0,-1-1-272 16,1-1 32-16,-1-3 16 15,-1-1-1888-15,1-1-384 0,-3-2-80 0,-2-2-12192 0</inkml:trace>
  <inkml:trace contextRef="#ctx0" brushRef="#br0" timeOffset="-78121.79">26940 18027 28559 0,'0'0'1264'0,"-8"4"272"0,-1-3-1232 0,3 1-304 0,6-2 0 0,0 0 0 16,0 0 2592-16,0 0 464 0,0 0 80 0,0 0 32 16,10 4-1904-16,0-3-384 0,1 0-80 0,1 0-16 15,2-1-464-15,3-1-112 0,0-1-16 0,4-5 0 31,2 0-1360-31,5 1-288 0,2-2-48 0</inkml:trace>
  <inkml:trace contextRef="#ctx0" brushRef="#br0" timeOffset="-77465.38">28121 15985 23951 0,'0'0'2128'0,"-10"0"-1696"0,-1 0-432 0,11 0 0 0,-9 4 2816 0,9-4 464 16,0 0 112-16,0 0 0 0,-9 4-2432 0,9-4-480 15,0 0-96-15,0 0-32 0,0 0-224 0,0 0-128 0,7 9 128 0,0-1-128 32,3 1-3152-32,-1-2-704 0</inkml:trace>
  <inkml:trace contextRef="#ctx0" brushRef="#br0" timeOffset="-77324.77">28334 16028 22111 0,'0'0'1968'0,"0"0"-1584"0,-12 4-384 0,7-1 0 16,1 2 3008-16,0-2 528 0,-1-1 112 0,5-2 0 16,0 0-2896-16,0 0-592 0,0 0-160 0,0 0-10432 15,0 0-2112-15</inkml:trace>
  <inkml:trace contextRef="#ctx0" brushRef="#br0" timeOffset="-75494.29">26319 14227 18479 0,'0'0'816'0,"0"0"176"0,0 0-800 0,0-4-192 0,0-3 0 0,0 7 0 16,4-4 1024-16,-1 0 176 0,1 2 16 0,-4 2 16 15,0 0-320-15,8 0-64 0,-2 2-16 0,1 4 0 16,-1 3-112-16,-1-1-16 0,1 3-16 0,-1 4 0 16,1 2-160-16,0 5-16 0,-2 0-16 0,-1 5 0 15,1 1-208-15,-1 12-32 0,0 2-16 0,-2-3 0 16,-2 3-240-16,1-1 128 0,-3 0-128 0,2-1 0 15,-1-1 0-15,2 1-320 0,0-8 64 0,2-1-13376 16</inkml:trace>
  <inkml:trace contextRef="#ctx0" brushRef="#br0" timeOffset="-75259.93">26677 14036 18431 0,'0'0'816'0,"0"0"160"0,0 0-784 0,0 0-192 16,0 0 0-16,5 7 0 0,-1 2 2256 0,0 3 416 15,-2 2 80-15,1 4 0 0,-2 6-1280 0,1 2-272 16,-1 3-48-16,0 2-16 0,-2 1-512 0,1 4-112 16,0 0 0-16,-1 2-16 0,-2 0-352 0,0 1-144 15,-1-3 128-15,2 2-128 0,-2-3-192 0,1-2-128 16,2-2-32-16,-2-2-9664 15,1-3-1936-15</inkml:trace>
  <inkml:trace contextRef="#ctx0" brushRef="#br0" timeOffset="-74681.88">26420 13248 19343 0,'0'0'848'0,"0"0"192"0,-7 0-832 0,1 4-208 0,1 1 0 0,-2 3 0 15,1 2 2128-15,-1 4 384 0,1 5 80 0,0 4 16 0,2 7-1328 16,-1 1-272-16,0 5-48 0,0 0-16 0,0 2-608 0,1 0-112 15,1-2-32-15,0-3 0 0,1-5-192 0,0-3 128 16,4-1-128-16,0-6 0 0,0-5 192 0,0-3-48 16,-2-10-16-16,0 0 0 0,0 0 48 0,9-1 0 15,1-5 0-15,-1-5 0 0,1-2-32 0,2-3 0 16,0-2 0-16,-2-1 0 0,-1-6-144 0,0 1 128 16,-1-3-128-16,0 0 128 0,0-2-128 0,0-1 0 15,-1 0 0-15,0-1 128 0,-2-1-128 0,2 1 0 16,-2 1 144-16,0 2-144 0,0 0 0 0,-1 3 0 15,0 3 0-15,0 4 128 0,-1 4-128 0,-1 3 0 16,0 3 0-16,-2 8-128 0,0 0 128 0,0 0-208 16,1 13 80-16,0 4 128 0,2 4-240 0,-1 7 80 0,1 2 16 0,2 2 0 15,0 1 144-15,2-2-160 0,1 2 160 0,0-3-160 16,-1-4 160-16,2-2 0 0,2-1 0 0,-1-5 0 16,2-2 496-16,1-5 16 0,1-3 16 0,1-4 0 15,-2-3 544-15,0-2 96 0,0-4 32 0,0-4 0 16,-3-2-208-16,1-3-32 0,-2-4-16 0,-3-2 0 15,0-1-480-15,-2 2-80 0,-1-6-32 0,-1 0 0 16,-1 0-352-16,0 1 128 0,1-3-128 0,-1 3 0 31,2-1-1008-31,-1-12-272 0,1 5-48 0,-2 11-11168 0,-1 0-2240 0</inkml:trace>
  <inkml:trace contextRef="#ctx0" brushRef="#br0" timeOffset="-73790.01">27244 13173 12095 0,'0'0'528'16,"0"0"112"-16,0 0-512 0,0 0-128 0,0 0 0 0,0 0 0 0,9 3 1376 0,-3 0 240 15,-6-3 48-15,7 1 16 0,-7-1-16 0,8 4 0 16,0-2 0-16,-2 2 0 0,1-1 0 0,0 1-16 16,0-2 0-16,1 2 0 0,0 2-496 0,-1-5-80 15,1 0-32-15,1 0 0 0,3 2-656 0,-1-3-128 16,-1-3-16-16,2 1-16 0,1-2-224 0,1 0 0 16,2 0 0-16,2-2-10256 15,-1-2-2032-15</inkml:trace>
  <inkml:trace contextRef="#ctx0" brushRef="#br0" timeOffset="-73461.99">28064 12729 27983 0,'1'-12'1232'0,"-1"12"272"0,4-8-1200 0,-1 0-304 0,-3 8 0 0,2-13 0 15,-2 3 960-15,0 1 128 0,0 9 16 0,0 0 16 16,-4-8 192-16,4 8 32 0,0 0 16 0,-9-3 0 16,-1 3-608-16,-1 2-128 0,0 3-32 0,-2 5 0 15,-3 3-112-15,0 3-32 0,1 2 0 0,-2 4 0 16,-2 2-240-16,2 1-48 0,3 2-16 0,1 0 0 16,-1-1-144-16,6-7 0 0,1 2 0 0,4-1 128 15,1 1-128-15,2-1 0 0,3-2 0 0,2 0 0 16,3 1 160-16,2-1-160 0,2 0 192 0,8 4-192 0,-1-3 0 0,3 0 0 15,3-2 0-15,1-3 0 16,0-3-1232-16,2-2-368 0,-2-3-64 0,1-2-9664 16,-1-4-1952-16</inkml:trace>
  <inkml:trace contextRef="#ctx0" brushRef="#br0" timeOffset="-73305.66">28371 12978 1839 0,'0'0'160'0,"0"0"-160"15,0 0 0-15,0 0 0 0,0 0 6080 0,-2 13 1168 16,-1 0 240-16,3 0 64 0,2-1-5536 0,0-1-1104 16,1 2-208-16,2 0-64 0,4 0-320 0,2 1-80 0,0-5-16 0,4 1 0 15,0 1-416-15,1-5-96 0,-3 1-16 0,1-2 0 32,3-3-2640-32,-1-2-544 0</inkml:trace>
  <inkml:trace contextRef="#ctx0" brushRef="#br0" timeOffset="-73119.56">28649 12875 31391 0,'0'0'1392'0,"-5"15"272"0,-2 2-1328 0,0 4-336 0,-1 4 0 0,0 5 0 16,-2-3 1680-16,-1 3 272 0,-1 2 48 0,2 2 16 0,0 1-448 0,0 3-96 0,1-5 0 0,3 3-16 16,1-2-1056-16,2-4-208 0,2-2-32 0,2 1-16 31,2 2-2176-31,0-2-432 0,1-2-96 0</inkml:trace>
  <inkml:trace contextRef="#ctx0" brushRef="#br0" timeOffset="-72420.26">26359 12653 7359 0,'0'0'656'0,"0"0"-528"0,0 0-128 0,0 0 0 0,0 0 3952 0,0 0 752 0,0 0 160 0,0 0 16 16,5 8-2816-16,-1-1-560 0,-4-7-112 0,4 7-32 15,-2 4-528-15,2-1-96 0,-3-1-32 0,2 3 0 16,0 2-432-16,-3-3-80 0,-4-5-32 0,2 2 0 15,1 1-160-15,1-2 160 0,0-7-160 0,0 0 160 16,0 0-32-16,0 0 0 0,0 0 0 0,0 0 0 16,0 0 112-16,0 0 16 15,0 0 0-15,0 0 0 0,-1-8-256 0,0 1 128 0,1 0-128 0,1-2 0 0,1-1 0 0,2-1 0 16,0-1 0-16,3 0 0 0,1 0 0 0,-1 1 0 16,0-1 0-16,1 3 0 0,-2-2 0 0,-1 6 0 15,1 0 0-15,-2 2 0 0,0-1 0 0,-4 4 0 16,5-1 0-16,-5 1 0 0,0 0 160 0,0 0 144 15,5 5 16-15,-5-5 16 0,0 0 112 0,3 8 32 16,-1 1 0-16,-2 0 0 0,-2 2-160 0,0-5-48 16,-2 4 0-16,0-1 0 0,-2 0-272 0,-1 0 160 15,0 0-160-15,-1-1 128 16,1-2-608-16,-2 1-128 0,0-1-32 0,1-3 0 16,0-3-2944-16,3-1-576 0</inkml:trace>
  <inkml:trace contextRef="#ctx0" brushRef="#br0" timeOffset="-71996.62">26793 12665 21535 0,'0'0'960'16,"0"0"192"-16,0 0-928 0,-2 9-224 0,0-1 0 0,2-8 0 0,0 0 1296 0,-2 8 224 15,0-2 32-15,2-6 16 0,0 0-176 0,0 0-48 32,-4 7 0-32,4-7 0 0,-4 5-448 0,-1 0-112 0,-3-2-16 0,0-2 0 0,2 0-160 0,-2 1-32 15,0-2-16-15,2 0 0 0,-1-2-112 0,2 0-32 16,0-1 0-16,5 3 0 0,-4-5-176 0,2 1-48 16,1-1 0-16,1 1 0 0,1-3-192 0,1 2 128 15,2-1-128-15,1 0 0 0,0 3 0 0,-5 3 0 16,7-3 0-16,-1-1 0 0,1 1 0 0,0 3-128 15,2 0 128-15,2 0 0 0,-3 2 0 0,1 0 0 0,0 2 0 0,-1 1 0 16,-8-5 0-16,8 4 0 0,1 0 0 0,-1 0 0 16,-8-4 304-16,4 5 16 0,-4-5 0 0,0 0 0 15,3 7 240-15,-3-7 48 0,0 0 16 0,-3 8 0 16,3-8-176-16,-6 5-48 0,0-1 0 0,-2 1 0 16,0 0-208-16,0-1-64 0,-1-1 0 0,1-1 0 15,2 1-128-15,-1 1 0 0,7-4 0 0,0 0 0 31,0 0-2608-31,0 0-448 0</inkml:trace>
  <inkml:trace contextRef="#ctx0" brushRef="#br2" timeOffset="-34015.74">26600 12194 7359 0,'5'-4'320'0,"0"3"80"0,23 15-400 0,-28-14 0 15,0 0 0-15,5-6 0 0,0-2 3424 0,-1 0 608 16,-1-1 112-16,-1 1 16 0,2-1-1664 0,-1 1-320 16,-2 2-80-16,-1 6-16 0,1-11-688 0,1 2-144 0,-1-1-32 0,-1 1 0 15,-1-2-384-15,-2 2-64 0,-1 1-32 0,-1-1 0 16,0-3-144-16,-2 1-16 0,-2 0-16 0,0 2 0 15,-2-1-240-15,-2 2-32 0,-4 0-16 0,0 2 0 16,1 2-272-16,-3 0 160 0,1 1-160 0,-3 1 128 16,-1-1-128-16,-3 2 0 0,-3 1 0 0,-4 2-176 15,2 1 176-15,-4 1-208 0,-3 1 80 0,-1 1 128 16,0 4-224-16,1 1 80 0,4 4 16 0,-1-1 0 16,0 2 0-16,2-1 0 0,2 0 0 0,3-1 0 15,1 0 128-15,0 2 0 0,0 2 0 0,2-2 0 16,2 0 0-16,-1-1-128 0,-2 0 128 0,2 3 0 15,-1-1 0-15,2 2 0 0,0 0 0 0,1 0-128 16,1 1 128-16,2-1 0 0,0 2 0 0,0-1 0 16,-1-1 0-16,2 3 0 0,3-2 0 0,1-1 0 0,1 1 0 15,1 1 0-15,-1 2 0 0,0 2 0 0,-2-3 0 0,5-6 0 16,1 1 0-16,-1-2 0 0,-2 2 0 0,1 3 0 16,-1 1 0-16,1 1 176 0,-1 0-176 0,1 2 192 15,0 0-192-15,-1 4 192 0,1-1-192 0,-2 2 160 16,-1 0-160-16,1-1 160 0,1 0-160 0,-3 0 128 15,0-2-128-15,-1 3 128 0,-1 1-128 0,2-3 128 16,-1 2-128-16,0 0 128 0,-1-1-128 0,0 0 0 16,1-3 144-16,0-2-144 0,1 1 0 0,-6 7 128 15,5-6-128-15,4-11 0 0,1 3 0 0,-1 1 0 16,1-4 0-16,0 2 0 16,-1-4-624-16,-1 1-80 0,2-1-32 0,1 1 0 15,1-4-1728-15,0-1-352 0,-1-2-64 0,0-3-10752 0</inkml:trace>
  <inkml:trace contextRef="#ctx0" brushRef="#br2" timeOffset="-33718.9">25005 13126 21183 0,'0'0'1888'0,"0"0"-1504"0,0 0-384 0,0 0 0 15,0 0 1392-15,-2 7 208 0,-2 1 32 0,0 0 16 16,0-1-64-16,-1 3-16 0,-3 0 0 0,0 2 0 15,0-1-560-15,0 2-112 0,-1 2-32 0,2 3 0 16,-3-4-288-16,3 2-48 0,-1 0-16 0,1-1 0 16,2 4-64-16,0-4 0 0,1 1-16 0,1 0 0 15,1-2-112-15,2 0 0 0,1-1-16 0,2 2 0 0,-1-1-32 0,3 0 0 16,2 1 0-16,3-1 0 0,3-1 32 0,0-1 0 16,0-2 0-16,2-1 0 0,2 2-48 0,2-1 0 15,3-3 0-15,1-1 0 0,-1 1-256 0,3 0 0 16,1 0 0-16,1 0 0 15,2-1-2224-15,-1 1-496 0,0 0-96 0</inkml:trace>
  <inkml:trace contextRef="#ctx0" brushRef="#br2" timeOffset="-31748.19">23892 14141 18591 0,'0'0'832'0,"16"15"160"0,-16-15-800 0,-2 7-192 16,2-7 0-16,-1 10 0 0,0 1 1168 0,-1-1 192 15,1-1 48-15,0 2 0 0,-2 0-16 0,3 2 0 16,-2-2 0-16,0 2 0 0,0 1-384 0,-2 1-80 15,-2-2-16-15,3 0 0 0,-3 0-80 0,0 0-32 16,-1 0 0-16,1 0 0 0,-1 0-112 0,1-3-32 16,-1 1 0-16,1 0 0 0,-2 1-208 0,0 0-64 15,2-2 0-15,-2 1 0 0,-1-2-160 0,0 0-32 16,-1 0-16-16,1-1 0 0,-2 2-176 0,-1-3 160 16,0-2-160-16,0 2 160 0,2-2-160 0,-2 1 0 15,0-3 144-15,1 1-144 0,-1 2 0 0,2-3 0 0,2 0 0 0,-1-2 0 16,-2-2 0-16,2-1 0 0,1 1 0 0,0 0 128 15,2-1-128-15,-1 0 0 0,1-1-176 0,1-2 176 16,1 2-192-16,4 3 192 0,-6-7-208 0,3 1 80 16,0 0 128-16,0-1-160 0,1 1 160 0,0-1-160 15,0 1 160-15,2 1 0 0,0-1-144 0,0 6 144 16,0-5 0-16,0 5 0 0,0 0 0 0,0 0 0 16,0 0 0-16,0 0 0 0,0 0 0 0,0 0 128 15,0 0-128-15,0 0 192 0,-5 5-192 0,-1 2 192 16,2-1-192-16,1 4 0 0,-1 0 0 0,-2 3 0 15,1 0 0-15,1 0 0 0,-1 0 0 0,1-1 0 16,-1 0 0-16,1-2 0 0,1 0 0 0,1 0 0 16,-2-3 0-16,1 0 0 0,3-7 128 0,0 0-128 0,0 0 0 15,0 0 0-15,0 0 144 0,0 0-144 0,0 0 0 0,0 0 0 16,0 0 0-16,-5-4 128 0,1-1-128 0,2-3 0 16,-1-1 0-16,2-2 0 0,-1-2-144 0,2-1 0 15,2-2 0-15,-2 1 0 0,1-1 144 0,2 0-208 16,-1 1 80-16,1-1 128 0,-1 1-144 0,1 0 144 15,0 3 0-15,-1-1 0 0,2 3 0 0,0 2 0 16,-1 2 160-16,1 0-32 0,2 2 240 0,1 2 48 16,-7 2 16-16,9-4 0 0,2 3 16 0,1-1 0 15,1 2 0-15,0 0 0 0,3 0-48 0,1 0 0 16,1-2 0-16,2 0 0 0,1 1-240 0,-1 0-160 16,1 0 192-16,0 1-192 15,0 1-1088-15,-1 1-320 0,0 2-64 0</inkml:trace>
  <inkml:trace contextRef="#ctx0" brushRef="#br0" timeOffset="-19058.66">18966 15225 6447 0,'0'0'576'0,"0"0"-576"0,-9-4 0 0,0 3 0 0,-1 0 3920 0,-1 2 688 0,0 0 128 0,-1 2 16 16,0-3-3984-16,0 1-768 0,-1 2-192 0,0 0-32 15,0-1 224-15,0 2 0 0,-1-4 0 0,1 3-144 31,-1 1 144-31,-1-2 0 0,-2 2 128 0,0 3-128 0,0-3 304 0,2 1-16 0,-2 0 0 0,1 0 0 16,1-1 128-16,-1 0 32 0,-1 0 0 0,-1 1 0 16,-1 2-144-16,-1-1-32 0,-4 1 0 0,1 1 0 15,-1 1 48-15,1 0 16 0,-1 0 0 0,-1 0 0 0,-2 0 64 0,0 0 16 16,-2-1 0-16,2 1 0 0,-1-1-208 0,1 1-32 16,-2-4-16-16,2 3 0 0,2 0 80 0,0 1 16 15,2-2 0-15,1-1 0 0,-1-1 112 0,3 2 16 16,-1-1 16-16,0 1 0 0,0-2 48 0,0 2 0 31,2-1 0-31,-1 1 0 0,2-1-16 0,0 0 0 16,-1-1 0-16,1 1 0 0,0 1-112 0,0-2-32 15,-2 0 0-15,0 2 0 0,1-5-48 0,-1 4-16 16,2-1 0-16,-1-3 0 0,-2 2-48 0,0 1-16 16,0-1 0-16,1 0 0 0,2-1-16 0,0-2 0 0,1 2 0 15,0 1 0-15,0-3-144 0,3 2 160 0,-1 1-160 0,1-2 160 16,0 1 0-16,1-2 0 0,-2-1 0 0,1 3 0 15,0 1-160-15,-1 0 0 0,2-2 0 0,-1 1 128 16,-2 1-128-16,2 1 0 0,0-1 0 0,1 0 128 16,-2 0-128-16,1 1 0 0,0-1 0 0,-1 0 0 15,2-2-144-15,-1 0-64 0,-1 0-16 0,2-1 0 32,0-1-1952-32,0 0-400 0,2 2-80 0,-1-4-11824 0</inkml:trace>
  <inkml:trace contextRef="#ctx0" brushRef="#br0" timeOffset="-18714.95">17373 15396 19343 0,'0'0'1728'0,"0"0"-1392"16,0 0-336-16,0 0 0 0,0 0 2160 0,0 0 352 15,0 0 80-15,0 0 16 0,0 0-1872 0,0 0-368 16,-4 9-80-16,-2 2-16 0,-3 0 688 0,-3 1 144 16,-1 1 32-16,-3 4 0 0,-2 3-720 0,0-1-144 15,-2 0-16-15,2-1-16 0,1 0-112 0,3 0-128 16,1-1 176-16,1 2-176 0,0-1 304 0,3-1-48 16,4-2-16-16,1 2 0 0,0-2 96 0,3 0 32 0,2-2 0 0,3 2 0 15,3 0 96-15,3 1 32 0,4 0 0 0,5-1 0 16,3 2-96-16,5-1-16 0,4-2 0 0,3 2 0 15,4-3-208-15,3 0-48 0,0-1-128 0,2-1 192 32,0 1-2752-32,4 0-576 0</inkml:trace>
  <inkml:trace contextRef="#ctx0" brushRef="#br0" timeOffset="-12893.71">9327 16361 19343 0,'0'0'848'0,"0"9"192"0,-3 1-832 0,2 1-208 0,0 3 0 0,1 2 0 15,0 1 1968-15,0 2 336 0,1 1 80 0,1 6 16 16,1 0-1104-16,1 0-208 0,0 2-64 0,1-2 0 16,-1 2-496-16,0 0-96 0,1-1-32 0,0-1 0 0,1-1-128 15,-1-2-16-15,0 0-16 0,-1-3 0 0,0-3 32 0,-2-2 16 16,0-4 0-16,-1-1 0 0,-1-4 64 0,0-6 16 15,0 0 0-15,0 0 0 0,0 0 208 0,0 0 64 16,0 0 0-16,-5-8 0 0,1-3-192 0,0-5-48 16,0-2 0-16,2-3 0 0,0-1-400 0,1-3 0 15,0-4 0-15,-1-1 0 0,2-2 0 0,0-2 0 16,2-3 128-16,0 1-128 0,1 2-160 0,2 0-64 16,0-1-16-16,3-1 0 0,1 3 240 0,2 0-144 15,0 3 144-15,2 3-128 0,0 2 128 0,2 3-128 16,0 1 128-16,2 3-128 0,2 2 128 0,0 2 0 15,-2 2-144-15,-1 4 144 0,-1 5 0 0,0 0 0 16,-2 3 0-16,-1 3 0 0,-2 4 240 0,2 3 16 0,-4 3 0 16,-2 3 0-16,-2 2-256 0,0 4 0 0,-2-1 0 0,0 4 0 15,-4 2 0-15,0 3 0 0,-2-2 0 0,-1-1 0 16,-3 1 0-16,0 0 0 0,-1 1 0 0,0-2 0 16,2-2 192-16,-2 1-64 0,-1-2-128 0,1-2 192 0,-1-1-192 0,1-2 0 15,0 2 0-15,3-5 0 0,-2-2 128 0,1-1 0 16,2-1-128-16,0 0 192 0,2-5 144 0,2 1 32 15,1-8 0-15,3 7 0 0,-3-7 144 0,5 6 48 16,1 2 0-16,2-4 0 0,1 1 144 0,2-1 16 16,0 0 16-16,3 0 0 0,1-1-208 0,2 0-32 15,3 0-16-15,1 0 0 0,-1-2-288 0,1-1-48 16,1-1-16-16,3-1 0 0,1 0-128 0,0-1 0 16,-1-1 0-16,1 2 0 15,2-5-2752-15,-1 2-464 0</inkml:trace>
  <inkml:trace contextRef="#ctx0" brushRef="#br0" timeOffset="-11860.42">10371 16467 7359 0,'0'0'320'0,"-4"1"80"0,-1 0-400 0,0 0 0 0,0 1 0 0,-1-1 0 15,1 0 2496-15,0 1 432 0,0-1 80 0,5-1 0 0,-7 3-1104 16,1-1-240-16,6-2-32 0,0 0-16 0,0 0-64 0,0 0-16 16,0 0 0-16,0 0 0 0,0 0-256 0,0 0-64 15,0 0-16-15,0 0 0 0,0 0-288 0,0 0-48 16,0 0-16-16,0 0 0 0,0 0-304 0,0 0-64 15,0 0-16-15,6-1 0 0,3-2 16 0,2-1 0 16,0 0 0-16,1 1 0 0,0-4-96 0,1 1 0 16,1-2-16-16,3 0 0 0,3 0-144 0,2 2-32 15,0-4 0-15,2 1 0 0,0 0-192 0,2 0 0 16,2 0 0-16,0 0 0 0,1 0 0 0,0 0 0 16,1-1 0-16,-1-1 0 0,-2-1 0 0,0 1 0 15,1-2 0-15,-2 2 0 0,-2-1 128 0,-1-1-128 16,-2-1 0-16,-2 2 0 0,-2 1 128 0,-1 1-128 15,-2 0 0-15,0 0 0 0,-1-1 128 0,-1 2-128 0,-3-1 0 0,0 1 0 16,-1 3 144-16,-1-1-144 0,-1 2 128 0,1 0-128 16,-2 0 0-16,0-1 128 0,-5 6-128 0,4-5 0 15,0 0 128-15,-4 5-128 0,4-5 0 0,-4 5 128 16,5-4 0-16,-5 4 0 0,0 0 0 0,0 0 0 16,7-5-128-16,-1 1 192 0,-6 4-192 0,7-3 192 15,-7 3-192-15,9 0 0 0,1 0 0 0,1 1 128 16,-1 1-128-16,2 0 192 0,-2 2-192 0,3 1 192 15,2 2 48-15,0 0 16 0,1-1 0 0,2 3 0 16,0 4 64-16,2-1 32 0,0 1 0 0,0 0 0 16,3 0-32-16,0 1-16 0,0 1 0 0,1-1 0 15,-2 0-128-15,2-1-32 0,-1-2 0 0,2 1 0 16,0-2-144-16,-1 0 128 0,1 1-128 0,0-1 128 0,0-1-128 16,-2 2 0-16,-1-1 0 0,0 1 0 0,2-2 0 0,-3 0 0 15,0 0 0-15,0 0 0 16,-2 0-1744-16,-1 1-240 0,-1-1-32 0,-2 0-17488 15</inkml:trace>
  <inkml:trace contextRef="#ctx0" brushRef="#br0" timeOffset="-10758.95">10783 15470 20783 0,'0'0'912'0,"25"-7"208"0,-25 7-896 0,0 0-224 16,0 0 0-16,4 9 0 0,0 1 1488 0,0 2 256 15,1 0 48-15,3 5 16 0,-1 0-80 0,3 2-32 16,0 3 0-16,2 2 0 0,-1-3-480 0,1 2-112 15,0 1-16-15,0-1 0 0,-1 2-352 0,1-2-80 0,-1 1-16 0,0-1 0 16,2-1-272-16,-1-1-64 16,0 0-16-16,0 0 0 0,-1-1-160 0,1-2-128 15,-2-1 192-15,1-2-192 0,-1 0 128 0,1-1-128 16,-2-2 0-16,0-2 0 0,1-1-192 0,-1-1-80 16,-1-1-32-16,-1-1 0 15,-2 1-2000-15,-5-7-416 0,0 0-80 0,0 0-12144 0</inkml:trace>
  <inkml:trace contextRef="#ctx0" brushRef="#br0" timeOffset="-10321.51">10641 14883 15663 0,'-5'0'1392'0,"-3"0"-1120"16,0 0-272-16,0-3 0 0,0 6 2432 0,1-2 448 15,-3 1 64-15,1 2 32 0,0 2-1392 0,1 1-288 16,-1 3-48-16,1 3-16 0,1 0-784 0,0 1-144 15,2 2-48-15,1 1 0 0,1-1-256 0,2 1 0 16,1 2 0-16,3-1 0 0,1 0 0 0,2-1 0 16,3-1 0-16,2-2 0 0,-1 0 256 0,3-1 0 15,3-2 0-15,1-3 0 0,0-3 400 0,1 0 80 16,0-2 16-16,0-3 0 0,-1-3 192 0,0-3 32 16,-1-3 16-16,0-1 0 0,-3-3-112 0,-2-1-32 15,0-3 0-15,-2 0 0 0,-3 1-112 0,1-2-32 16,-3-3 0-16,-1 0 0 0,-3-1-304 0,-3 1-64 0,-2 1-16 15,-1 0 0-15,0-1-160 0,-3 2-32 0,-3-2-128 0,0 0 192 16,-2 1-192-16,1 2-208 0,-1 0 32 0,1 4 16 31,0-5-624-31,-2 8-128 0,2 4-32 0,1 2 0 16,2 4-1952-16,0 3-400 0,-1 2-80 0</inkml:trace>
  <inkml:trace contextRef="#ctx0" brushRef="#br0" timeOffset="-10087.25">10297 14982 25791 0,'0'0'2304'0,"-5"0"-1856"0,-2 0-448 0,7 0 0 0,-6 0 1648 0,6 0 224 15,0 0 48-15,0 0 16 0,0 0-1168 0,0 0-256 16,0 0-32-16,0 0-16 16,0 6-704-16,1 2-144 0,1 1-16 0,2-1-14496 15</inkml:trace>
  <inkml:trace contextRef="#ctx0" brushRef="#br0" timeOffset="-9915.39">10401 15178 28447 0,'0'0'1264'0,"0"0"256"0,0 0-1216 0,0 0-304 0,-4 7 0 0,4-7 0 16,0 0 464-16,0 0 48 0,0 0 0 0,0 0 0 31,0 0-1488-31,0 0-304 0,0 0-48 0</inkml:trace>
  <inkml:trace contextRef="#ctx0" brushRef="#br0" timeOffset="-9759.16">10359 14614 12895 0,'-5'0'1152'0,"5"0"-928"16,0 0-224-16,0 0 0 0,0 0 3392 0,0 0 640 15,0 0 128-15,0 0 32 0,0 0-3360 0,0 0-656 16,0 0-176-16,9 1-8256 15,-1 1-1696-15</inkml:trace>
  <inkml:trace contextRef="#ctx0" brushRef="#br0" timeOffset="-9587.23">10543 14528 28735 0,'0'0'1280'0,"0"0"256"0,0 0-1232 0,0 0-304 16,0 0 0-16,0 0 0 0,0 0 544 0,0 0 48 15,0 0 16-15,0 0 0 0,0 0-608 0,0 0-128 0,5 6-32 0,2-2-13424 16</inkml:trace>
  <inkml:trace contextRef="#ctx0" brushRef="#br0" timeOffset="-9399.72">10946 14528 31967 0,'0'0'1408'0,"0"0"304"0,0 0-1376 0,0 0-336 0,0 0 0 0,0 0 0 16,0 0 0-16,0 0 0 0,0 0 0 0,3 8 0 15,-1 0-1952-15,1 1-352 0,3 12-80 0,1-5-16 0</inkml:trace>
  <inkml:trace contextRef="#ctx0" brushRef="#br0" timeOffset="-9259.21">11066 14789 14735 0,'0'0'1312'0,"0"0"-1056"16,-3 7-256-16,2 3 0 0,0 0 3616 0,-1-2 672 15,1 0 128-15,1-8 16 0,1 7-3024 0,2 1-592 16,-3-8-128-16,4 7-32 15,1-1-976-15,-5-6-208 0,8 4-48 0</inkml:trace>
  <inkml:trace contextRef="#ctx0" brushRef="#br0" timeOffset="-8836.25">9735 14581 5519 0,'0'0'496'16,"0"0"-496"-16,0 0 0 0,0 0 0 0,0 0 5440 0,0 0 1008 16,0 0 192-16,0 0 32 0,0 0-4240 0,0 0-864 15,5-4-160-15,3-2-48 0,1-1-496 0,3 1-96 16,1-1-32-16,1 1 0 0,2 2-480 0,-1-3-112 15,1 1-16-15,-2 1 0 0,3-1-128 0,0 1 0 0,0-1-160 0,0-1 160 32,0 1-2320-32,-1-1-368 0,-1 1-80 0,0-2-11040 0</inkml:trace>
  <inkml:trace contextRef="#ctx0" brushRef="#br0" timeOffset="-8460.97">9940 14219 13823 0,'-8'1'1216'0,"-3"-1"-960"0,-2-1-256 0,-1 1 0 16,-2 0 2656-16,-2 0 480 0,-3 0 112 0,2 4 16 16,2-2-1360-16,-2 6-272 0,1 0-48 0,1 1-16 15,0 3-896-15,2 1-176 0,-1 0-48 0,2 3 0 16,-3 1-128-16,4 2-48 0,2 1 0 0,3 2 0 0,2 3-272 0,2-1 0 16,1 1 0-16,3 0 0 0,3 2 0 0,2 1 128 15,2-2-128-15,3-1 0 0,3-1 128 0,3 0-128 16,-1-2 0-16,4-2 0 0,-1-4 144 0,3-1-144 15,2-5 0-15,-1-2 144 0,-1-3 128 0,1 1 32 16,-1-6 0-16,1 0 0 0,-1-7 240 0,0 0 48 16,0-3 16-16,-1-2 0 0,-3-2 0 0,-2-3 0 15,1-1 0-15,-3-2 0 0,-1 2-80 0,-3-4-16 16,-3 1 0-16,1-3 0 0,-5 2-80 0,-2 1-32 16,-2-3 0-16,-2 0 0 0,-1 1 0 0,-2 2 0 15,-2-3 0-15,-1 2 0 0,-2 1-96 0,-1 1-32 16,-2 1 0-16,1 2 0 0,1 3-272 0,1 2 0 15,1 3 0-15,-2 1 0 16,2 3-1216-16,1 1-192 0,1 5-32 0,1 3-17248 0</inkml:trace>
  <inkml:trace contextRef="#ctx0" brushRef="#br0" timeOffset="-6161.53">11091 16012 9215 0,'0'0'400'0,"0"0"96"0,0 0-496 0,0 0 0 16,4 1 0-16,-7 5 0 0,0 1 2224 0,3-7 336 15,0 0 80-15,0 0 16 0,-1 4-1088 0,1-4-224 16,0 0-32-16,0 0-16 0,0 0 240 0,0 0 32 16,0 0 16-16,0 0 0 0,4 6-208 0,-4-6-32 15,0 0-16-15,8 4 0 0,0 0-304 0,-1-1-48 16,-7-3-16-16,11 0 0 0,2 0-32 0,0-2-16 16,-1-1 0-16,1-3 0 0,1 0 16 0,2-2 0 15,-1-1 0-15,4-2 0 0,0-2-48 0,2-2-16 16,-1-2 0-16,-1-1 0 0,1-2-384 0,-1 0-80 0,2 1-16 15,0-5 0-15,0 2-64 0,-2 0 0 0,1-1-16 0,0-1 0 16,-1 1 16-16,1-1 0 0,1 1 0 0,-1-1 0 16,1 2-480-16,0 1-96 0,-1 0 0 0,-1 3-16 15,-1 1-48-15,2 0 0 0,-3 0 0 0,0 2 0 32,-1-1-1216-32,-1 2-240 0,1-1-48 0,-1 4-16 15,1 0-1184-15,-2 1-240 0,0-1-64 0</inkml:trace>
  <inkml:trace contextRef="#ctx0" brushRef="#br0" timeOffset="-5519.08">12228 15074 15663 0,'0'0'688'0,"0"0"144"0,-7 0-656 0,1 1-176 16,6-1 0-16,-7 4 0 0,0-2 3024 0,2 2 576 0,0 2 112 16,1 1 32-16,2 0-2032 0,-2 3-416 0,0 3-80 0,0 0 0 15,0 1-480-15,1 3-96 0,1 1 0 0,-1 2-16 16,-1 1-80-16,2-1-16 0,-2 0 0 0,1-2 0 15,0-1-192-15,1-2-32 0,1-2-16 0,-1-3 0 16,1-1-96-16,1-9 0 0,0 0-16 0,0 0 0 16,0 0 16-16,0 0 0 0,0 0 0 0,0 0 0 15,0 0 288-15,1-6 64 0,3-3 16 0,0-3 0 16,0-3-256-16,0-2-48 0,0-2-16 0,0-2 0 16,1-1-240-16,0 0 144 0,0-3-144 0,1-1 128 15,-3 1-128-15,3 2 0 0,-2 1 0 0,-1 1 0 16,1 1 0-16,2 1 0 0,-1 2 0 0,0 1 0 15,0 3-160-15,-1 2 160 0,0 4 0 0,-4 7-144 16,0 0-64-16,0 0-16 0,0 0 0 0,7 6 0 16,-1 5-80-16,1 3-16 0,-3 3 0 0,1 4 0 0,3 1 192 0,-2 1 128 15,1 1-192-15,0 1 192 0,1-5 0 0,1 3-128 16,1-2 128-16,1-2 0 0,1-1 0 0,0-1 0 16,-1-4 128-16,1-1-128 0,1-3 432 0,-2-2-16 15,-1-3 0-15,-1-2 0 0,0-2 432 0,-1 0 96 16,0-5 16-16,0-2 0 0,-2 0-64 0,1-4 0 15,-2-1 0-15,0-1 0 0,0-1-320 0,-1-2-64 16,0 0 0-16,2-4-16 0,-3-1-256 0,3-1-48 16,-1 0-16-16,0 0 0 0,0-6-176 0,1 2 0 15,-3-3 0-15,0 2 0 16,0-4-864-16,-2 2-208 0,0-1-32 0,-1 4-16 16,0-1-1632-16,-1 5-320 0</inkml:trace>
  <inkml:trace contextRef="#ctx0" brushRef="#br0" timeOffset="-4941.29">12838 14885 11055 0,'0'0'976'0,"0"0"-784"0,0 0-192 0,0 0 0 16,0 0 3568-16,0 0 656 0,0 0 144 0,0 0 32 15,0 0-1968-15,0 0-384 0,0 0-64 0,1 11-32 16,2-4-880-16,-3 4-176 0,0 1-48 0,0 2 0 15,0 0-416-15,0 2-96 0,0 0-16 0,0 0 0 16,0 3-320-16,0-1 144 0,0 0-144 0,2 0 0 16,0 1-272-16,-1-2-176 0,0-3-16 0,2-1-16 15,-1-1-2656-15,1-2-512 0,0 1-128 0</inkml:trace>
  <inkml:trace contextRef="#ctx0" brushRef="#br0" timeOffset="-4722.56">13040 14700 26895 0,'0'0'1184'0,"0"0"256"0,0 0-1152 0,0 0-288 15,0 0 0-15,0 0 0 0,0 0 1120 0,0 0 160 16,0 0 48-16,0 0 0 0,5 8-560 0,-1 4-96 16,0 2-32-16,0 4 0 0,0 3-352 0,0 1-80 15,-1 2-16-15,3 3 0 0,-2-1-192 0,0 4 128 16,-1-3-128-16,1 2 0 15,0-1-288-15,1 0-160 0,1 1-16 0,-1-3-16 16,0-1-1888-16,0-3-368 0,1-3-80 0,-3-2-9072 0</inkml:trace>
  <inkml:trace contextRef="#ctx0" brushRef="#br0" timeOffset="-4535.01">12883 15002 18431 0,'-13'-5'1632'0,"13"5"-1312"0,0 0-320 0,0 0 0 16,0 0 3136-16,0 0 544 0,0 0 112 0,0 0 32 16,0 0-1968-16,0 0-384 0,8-4-64 0,4 2-32 15,3 0-784-15,1 0-144 0,0-2-48 0,1 3 0 0,1-2-80 0,-1 0-32 16,2 2 0-16,1-2 0 16,0 3-1024-16,-2 3-208 0,-1-3-32 0,0 4-10160 15,0 1-2048-15</inkml:trace>
  <inkml:trace contextRef="#ctx0" brushRef="#br0" timeOffset="-3910.07">12325 14056 25967 0,'0'0'1152'0,"0"0"240"0,21 9-1120 0,-21-1-272 0,0-8 0 0,2 12 0 16,-1 1 1200-16,1 2 176 0,2 0 32 0,2 3 16 16,-4 4-320-16,-2 0-64 0,1 2-16 0,1 0 0 15,0 1-624-15,1 0-128 0,0-2-16 0,0 0-16 16,3 0-240-16,-2-1 0 0,0-1 0 0,-1-1 0 31,3-2-1712-31,-1-1-384 0,-1-4-80 0</inkml:trace>
  <inkml:trace contextRef="#ctx0" brushRef="#br0" timeOffset="-3285.22">12250 13493 13823 0,'-4'-7'1216'0,"1"2"-960"16,3 5-256-16,-2-6 0 0,-1-2 2800 0,0 1 512 15,3 7 96-15,0 0 32 0,0 0-1392 0,0 0-288 16,0 0-48-16,0 0-16 0,4 11-880 0,0 3-176 16,-1 3-48-16,1 2 0 0,0 2-272 0,0 0-64 15,-2 1-16-15,1 0 0 0,-2 1-240 0,2-2 144 16,-1-5-144-16,0 0 128 0,-2-2-128 0,1-1 160 15,0-1-160-15,-1-3 160 0,0-9-160 0,0 0 192 16,0 0-192-16,0 0 192 0,0 0-16 0,0 0 0 0,0 0 0 0,0 0 0 16,-5-5-176-16,1-1 192 0,-1-2-192 0,2-3 192 15,1-4-192-15,0-1-144 0,2-1 144 0,2-2-208 16,0-2-80-16,1-4-16 0,3 0 0 0,1-5 0 31,-1-1-144-31,2 1-16 0,0 1-16 0,2 2 0 0,2 1 272 0,0 4 48 0,0 1 16 0,1 5 0 16,0-1 144-16,1 4 0 0,-1 1 0 0,0 5 0 15,0-3 176-15,0 4 64 0,0 2 16 0,0 1 0 16,-1 3 16-16,-2 3 16 0,1 1 0 0,-2 2 0 16,-1 4 96-16,-2-1 0 0,0 2 16 0,-2 2 0 15,-3 0-48-15,-1 3-16 0,-1 1 0 0,-3 1 0 16,-3 2-144-16,1-1-16 0,-2 4-16 0,-1-3 0 16,-2 4-32-16,1-2 0 0,-2-1 0 0,0 1 0 0,1-2-128 15,0-2 0-15,1-2 0 0,1-2 0 0,-1 0 0 0,4-2 128 16,1-2 0-16,-1 0 0 0,3-1 112 0,3-9 16 15,0 0 0-15,0 0 0 0,0 0-32 0,6 6 0 16,2 1 0-16,1-5 0 0,0 1 32 0,2 0 16 16,-1-2 0-16,2-1 0 0,1 0-112 0,-1-1-32 15,-1-3 0-15,0 0 0 0,0 0-128 0,1-1-176 16,0-2 48-16,-2 1 0 16,1-1-1552-16,-1 1-304 0,-1-2-64 0,0-3-14608 0</inkml:trace>
  <inkml:trace contextRef="#ctx0" brushRef="#br0" timeOffset="-3113.32">12766 13090 24879 0,'0'0'2208'0,"0"0"-1760"0,0 0-448 0,0 0 0 16,0 0 1840-16,0 0 272 0,0 0 64 0,4 9 16 15,0-4-736-15,0 4-160 0,1 4-16 0,1 0-16 16,0 0-800-16,0 3-144 0,1 0-48 0,1 2 0 15,-1-1-272-15,2 3 0 0,1-4-176 0,-1 4-11136 16,-1 0-2224-16</inkml:trace>
  <inkml:trace contextRef="#ctx0" brushRef="#br0" timeOffset="-502.64">23168 11913 25791 0,'0'0'1152'0,"-1"-12"224"0,13 8-1104 0,-14-6-272 16,1-1 0-16,0 2 0 0,0 1 1792 0,-1 2 320 0,2 6 48 0,0 0 16 15,0 0-336-15,0 0-64 0,0 0-16 0,0 8 0 16,0 3-960-16,0 6-192 0,0 4-32 0,3 3-16 16,-2 0-304-16,0 4-48 0,2-2-16 0,-2 4 0 15,2 0-192-15,1 0 0 0,0-3 0 0,1 2 0 31,2-6-1472-31,0 1-224 0,1-1-48 0</inkml:trace>
  <inkml:trace contextRef="#ctx0" brushRef="#br0" timeOffset="2041.95">12372 16543 16575 0,'0'0'1472'0,"0"0"-1168"0,0 0-304 0,0 0 0 0,0 0 1984 0,0 0 352 16,0 0 64-16,0 0 16 0,0 0-816 0,0 0-144 0,0 0-48 0,0 0 0 16,0 0-352-16,0 0-80 0,0 0-16 0,0 0 0 15,5 10-384-15,-11-7-96 0,-2 1-16 0,2 3 0 16,-1 2-160-16,-1 4-48 0,0 0 0 0,1 4 0 16,-1 0-256-16,-1 9 160 0,2-2-160 0,3 0 128 15,2 1-128-15,2 1 0 0,1 0 0 0,4-2 0 16,2-2-144-16,2-1 144 0,4 0 0 0,3-2 0 15,0-6 0-15,1-1 0 0,2-3 0 0,0-4 0 16,1-3 352-16,1-5-32 0,1-2 0 0,-1-3 0 16,-2-4-48-16,-2-1-16 0,1-4 0 0,-1-1 0 15,-1-4 192-15,-2 0 48 0,-1-1 0 0,-1 0 0 16,-3-2 48-16,-1 2 16 0,-3 1 0 0,-2-2 0 16,-3 2-144-16,-1 1-32 0,-3 2 0 0,-2-2 0 15,0 1-32-15,-3 2-16 0,-3-3 0 0,0 3 0 16,1 1-80-16,-4 1-32 0,1 3 0 0,0 4 0 0,-1 3-224 15,2 2 0-15,1 1 0 0,1 4 0 16,-1 5-1728-16,2 0-384 0,0 6-64 0</inkml:trace>
  <inkml:trace contextRef="#ctx0" brushRef="#br0" timeOffset="2778.77">13053 16619 21423 0,'-4'-3'944'0,"1"3"208"0,-1 3-928 0,0-3-224 0,2-3 0 0,-1 2 0 15,3 1 1280-15,0 0 224 0,0 0 32 0,0 0 16 16,0 0 144-16,0 0 32 0,0 0 0 0,0 0 0 16,8-2-448-16,3-6-64 0,0 1-32 0,0 2 0 15,0 2-32-15,1 2-16 0,1 2 0 0,2 1 0 16,3-2-288-16,1 1-48 0,0-1-16 0,1 1 0 0,3 1-400 0,1-1-96 16,2 2-16-16,3-3 0 0,0-2-272 0,1 1 128 15,0-2-128-15,0 2 0 0,-2-3 0 0,1-2-304 16,1-1 48-16,-1 1 0 15,-2-1-2208-15,-1 0-432 0,-2 0-96 0,-1 0-13840 16</inkml:trace>
  <inkml:trace contextRef="#ctx0" brushRef="#br0" timeOffset="3247.44">14310 16438 7359 0,'13'-7'656'0,"-8"3"-528"0,1 1-128 0,1-4 0 16,1-2 3520-16,-2 1 656 0,1-1 144 0,-1 0 32 15,1 1-1456-15,-2-1-272 0,-4 1-64 0,1 2-16 16,-2-1-608-16,0 7-112 0,-4-7-32 0,-2 4 0 0,1 0-560 0,-3 2-112 16,-1 1-32-16,-1 1 0 0,-2 2-240 0,-1 0-48 15,-1 1-16-15,-1 3 0 0,1 2-256 0,0 1-48 16,1 3-16-16,1-1 0 0,0 4-192 0,2 2-32 15,2 2-16-15,0 2 0 0,0 0-96 0,3 0-128 16,4-1 176-16,0 1-176 0,-1-1 272 0,5 0-48 16,2-2-16-16,4 0 0 0,4-4 0 0,2 0 0 15,0-4 0-15,5 1 0 0,1-1-80 0,2-4 0 16,3-1-128-16,2-2 192 0,2-3-192 0,0-1 176 16,1-1-176-16,0-2 160 0,0-2-160 0,3 0-224 15,-4-3 48-15,0 1 16 16,-1 1-2464-16,-3 0-512 0</inkml:trace>
  <inkml:trace contextRef="#ctx0" brushRef="#br0" timeOffset="5314.17">14367 15559 1839 0,'3'-1'160'0,"-3"1"-160"0,0 0 0 0,0 0 0 0,0 0 5296 0,0 0 1024 0,0 0 208 0,0 0 32 15,0 0-3904-15,18-3-784 0,-17 12-144 0,-1 2-48 16,-1-2-464-16,1 1-112 0,-1 6-16 0,1 0 0 15,-3 1-624-15,0 1-128 0,-2 3-16 0,1 1-16 16,0 3-304-16,0 1 0 0,-1 0 0 0,1 0 0 16,-1-1-1344-16,1-3-384 0,-1-3-80 0,1 0-16 15,0-4-1552-15,0-4-304 0</inkml:trace>
  <inkml:trace contextRef="#ctx0" brushRef="#br0" timeOffset="5548.62">14561 15454 16575 0,'4'-13'736'0,"-4"13"160"16,4-6-720-16,0 1-176 0,-4 5 0 0,0 0 0 0,6-4 3424 0,-6 4 656 15,8 0 128-15,-8 0 16 0,8 7-2416 0,0 1-480 16,-2 3-112-16,0 4 0 0,-5 2-528 0,2 2-112 0,-2 3 0 0,0 2-16 16,-1 2-224-16,-1 1-32 0,0 2-16 0,-3 0 0 15,-3-1-128-15,2 1-32 0,0 1 0 0,0-1 0 16,-2-1-128-16,0-2 0 0,2-4 0 0,-1-1 0 31,-2-5-2000-31,3-2-288 0,1-5-48 0,4-9-12880 0</inkml:trace>
  <inkml:trace contextRef="#ctx0" brushRef="#br0" timeOffset="6079.79">14612 14802 26719 0,'0'0'1184'0,"0"-7"240"0,0 2-1136 0,0 5-288 15,0-7 0-15,0 7 0 0,0 0 1600 0,0 0 256 16,0 0 48-16,0 0 16 0,0 0-720 0,-1 10-144 16,-2 3-32-16,1 4 0 0,-2-1-512 0,0 5-128 15,-1 3 0-15,-1 1-16 0,0 1-176 0,-1 1-16 16,1-5-16-16,-1 0 0 0,2-2-160 0,0-3 128 15,1-3-128-15,0-2 128 0,0-3 0 0,1-2 0 16,3-7 0-16,0 0 0 0,0 0 128 0,0 0 0 16,0-7 16-16,2-5 0 0,0-2-96 0,2-3-32 15,0-3 0-15,1 0 0 0,2-3-144 0,-1 0-144 16,0 0 144-16,0-4-208 0,-1 0 208 0,1-2 0 16,-1-1 0-16,0 3 0 0,-2-4 0 0,2 3 0 0,0 2 0 15,-1 4 0-15,0 3 0 0,-2 2 0 0,1 2 0 0,0 4 0 16,-1 1 0-16,-2 10 0 0,0 0 0 0,0 0 0 15,0 0 0-15,2 10 0 0,-1 4-128 0,0 5 128 16,-1 2-160-16,0 4 160 0,0 1-160 0,0 2 160 16,0-2 0-16,2 0-144 0,0-3 144 0,2-1 0 15,0-1 0-15,0-3 0 0,0-2 0 0,1-3 0 16,2-1 256-16,0 0 16 0,4-6 16 0,-2-1 0 16,-1-1 400-16,1-2 80 0,-1-2 0 0,1-3 16 15,-1-1 144-15,1-1 32 0,0 0 0 0,0-5 0 16,0 0-256-16,-1-2-32 0,0 1-16 0,0-5 0 15,-1 0-352-15,0 1-80 0,-1-2-16 0,1 1 0 16,-1-4-208-16,1 1 0 0,-2-3 0 0,2 0 0 16,-1-2-176-16,1-1-128 0,-1-1-16 0,1 2-14592 15,-2-1-2928-15</inkml:trace>
  <inkml:trace contextRef="#ctx0" brushRef="#br0" timeOffset="7596.78">14546 13974 27407 0,'0'0'592'0,"0"0"128"0,0 0 32 0,0 0 32 0,0 0-624 0,0 0-160 0,0 0 0 0,15 10 0 16,-13 3 1120-16,-2-2 192 0,1 2 32 0,0 1 16 0,0 2-752 0,1 1-160 15,-1 0-16-15,0 1-16 0,1 0-288 0,-1 2-128 16,2 2 0-16,0-3 128 16,-1-2-448-16,0 0-80 0,1-1-32 0,-2-3-9376 15,1-1-1888-15</inkml:trace>
  <inkml:trace contextRef="#ctx0" brushRef="#br0" timeOffset="7846.74">14518 13378 6447 0,'-1'-17'272'0,"1"17"80"0,0 0-352 0,0 0 0 0,0 0 0 0,0 0 0 16,0 0 5200-16,0 0 976 0,0 0 192 0,0 0 32 16,0 0-4416-16,0 0-896 0,0 13-192 0,0 0-16 15,-1 4-352-15,-1 0-64 0,-2 3-16 0,0 2 0 16,1 0-448-16,-1 0-256 0,0 0 16 0,0-1 16 31,1-4-672-31,1-3-144 0,-1-2-32 0,0-1-8208 0,3-5-1632 0</inkml:trace>
  <inkml:trace contextRef="#ctx0" brushRef="#br0" timeOffset="8050.72">14633 13189 12895 0,'0'0'1152'0,"0"0"-928"16,0 0-224-16,0 0 0 0,6-4 2640 0,-6 4 496 15,0 0 80-15,8 5 32 0,-3 3-2128 0,2 3-416 16,0 2-96-16,-2 4-16 0,0-1-272 0,-1 5-64 15,0 3-16-15,1 1 0 0,0 1-240 0,-1 1 128 16,-1 2-128-16,-1-1 0 0,0 2 0 0,-1 0-208 16,0-1 16-16,-1-2 0 15,0-2-2064-15,-1-1-416 0,0-5-80 0,-2-2 0 0</inkml:trace>
  <inkml:trace contextRef="#ctx0" brushRef="#br0" timeOffset="8222.58">14518 13498 24879 0,'0'0'2208'0,"0"0"-1760"0,0 0-448 0,0 0 0 15,0 0 2144-15,8 0 352 0,1-1 64 0,3-1 0 16,1 0-1344-16,1-1-256 0,2-3-64 0,0 2-16 16,3-1-608-16,2 2-112 0,0 2-32 0,2-2 0 15,1 3-352-15,1 3-80 0,1-3-16 0,0 6-10688 16,0 1-2128-16</inkml:trace>
  <inkml:trace contextRef="#ctx0" brushRef="#br0" timeOffset="8533.98">15174 14461 35535 0,'0'0'1568'0,"0"0"336"0,0 0-1520 0,0 0-384 16,6-3 0-16,2-3 0 0,1 1 1216 0,2-1 160 15,2 0 32-15,-1-1 16 0,-2-3-512 0,3 0-96 0,1 1-32 0,2 0 0 16,1 1-624-16,1-3-160 0,1 2 0 0,0 0 0 31,1 1-304-31,1-2-80 0,-1 1-32 0,3 0 0 16,-1 1-2080-16,0-3-432 0,-1 2-80 0,1 2-7616 0,-1-3-1520 0</inkml:trace>
  <inkml:trace contextRef="#ctx0" brushRef="#br0" timeOffset="8785.98">15907 13967 19343 0,'0'0'1728'0,"0"0"-1392"0,0 0-336 0,0-6 0 16,-4-1 3200-16,0 2 560 0,4 5 112 0,-7-4 32 0,-1 0-1744 0,1 2-352 16,-1-1-64-16,-1 3-16 0,0 1-560 0,-1 1-112 15,1 0-32-15,0 5 0 0,3-1-640 0,-1 3-144 16,2 3-32-16,1 1 0 0,1 2-208 0,2 0 0 16,1 3 0-16,3-1 0 0,-2 0 0 0,3-2 0 15,1 0 0-15,3 1-160 0,1 0 160 0,2-1 0 16,0 0 160-16,2-1-160 0,0 0 0 0,2 1 0 15,0-4 0-15,1 2 0 16,0-4-1344-16,1 2-272 0,1-1-48 0,1-3-10368 16,1-1-2080-16</inkml:trace>
  <inkml:trace contextRef="#ctx0" brushRef="#br0" timeOffset="8942.22">16236 14128 29999 0,'0'0'1328'0,"0"0"272"0,0 0-1280 0,0 0-320 0,0 0 0 0,0 0 0 15,-2 7 1264-15,1 1 176 0,1-8 32 0,0 9 16 16,1 2-576-16,-1-1-112 0,1 3-32 0,2 0 0 16,1-1-592-16,1 0-176 0,-1-2 0 0,0-1 0 31,2 2-480-31,1-1-160 0,-1-1-48 0,1 1 0 16,1-4-2432-16,-1 2-480 0,-7-8-112 0,8 2-8432 0</inkml:trace>
  <inkml:trace contextRef="#ctx0" brushRef="#br0" timeOffset="9114.17">16392 14096 8287 0,'0'0'736'16,"0"0"-592"-16,0 0-144 0,-4 6 0 0,-3 0 6224 15,3 2 1216-15,0 2 240 0,0 3 64 0,-1 4-5152 0,0 2-1024 16,0 0-208-16,1 5-32 0,0 2-784 0,0 2-160 16,1 0-16-16,-2 2-16 0,-1 0-352 0,-1 1-288 15,1 0 48-15,-1 2 16 16,1 1-2912-16,-2 0-592 0,-1-2-112 0</inkml:trace>
  <inkml:trace contextRef="#ctx0" brushRef="#br0" timeOffset="9444.44">15256 14620 21183 0,'0'0'1888'0,"0"0"-1504"0,0 0-384 0,0 0 0 16,0 0 3472-16,0 0 624 0,0 0 128 0,0 0 32 0,0 0-2560 15,1 8-512-15,1 1-96 0,0 4-32 0,1 0-624 0,0 3-128 16,-1 2-32-16,1 2 0 0,-1 1-272 0,2 2 0 16,0 2 0-16,0-1 0 15,0-4-320-15,0 4-112 0,1 1-16 0,0-2-16 16,-1 1-2432-16,0-2-496 0,0-1-80 0,-1-3-10640 16</inkml:trace>
  <inkml:trace contextRef="#ctx0" brushRef="#br0" timeOffset="9638.22">15186 14922 16575 0,'0'0'1472'0,"0"0"-1168"0,0 0-304 0,0 0 0 15,2-7 3792-15,2 1 704 16,0-1 144-16,1 2 32 0,3 0-2688 0,1-1-544 0,2 3-96 0,-1-4-32 16,-1 3-640-16,3 0-128 0,1-1-32 0,1 1 0 0,1 0-320 15,0 2-64-15,2-4 0 0,2 5-128 0,-2-2 0 0,2 2-192 16,-1 0 0-16,1 1 0 15,-2 2-2368-15,-1 1-448 0,0-3-112 0,-3 1-11376 16</inkml:trace>
  <inkml:trace contextRef="#ctx0" brushRef="#br0" timeOffset="9981.95">15509 14684 2751 0,'-14'-14'256'0,"6"7"-256"16,-3-2 0-16,0-1 0 0,-2-2 4848 0,-3 0 912 15,-1-3 192-15,-1 0 48 0,-3 2-3008 0,1-2-608 16,0 3-112-16,-1 3-32 0,0 2-704 0,1 0-128 15,-1 3-48-15,2 1 0 0,-1 3-400 0,2 3-96 16,0 2-16-16,2 3 0 0,-1 3-448 0,0 3-80 0,0 0-32 16,2 3 0-16,0 2-160 0,4 2-128 0,0 1 144 0,5 2-144 15,3 2 0-15,3 3 0 0,1 1 0 0,5 0 0 16,4 0 0-16,2 0 0 0,1 0 0 0,4-2 0 16,1 1 0-16,3 0 0 0,2-7 0 0,2 0 0 15,1-3 0-15,1-2 0 0,3-2-128 0,2-4 128 16,-1-1 0-16,0-6 0 0,1-1 0 0,0-4 0 15,-2-4 128-15,-1-3-128 0,-3-2 176 0,-1-3-176 16,-3 0 432-16,0-6-32 0,-5 1 0 0,-3-3 0 16,-2 0 160-16,-3 0 16 0,-2 1 16 0,-3 0 0 15,-3-2-176-15,-2 1-32 0,-3-1-16 0,-1 1 0 16,-5-2-176-16,0 0-48 0,-3 1 0 0,-1 1 0 16,-2 1-400-16,-1 0-96 0,-3 3-16 0,1 1 0 15,-2 2-2944-15,1 4-592 0</inkml:trace>
  <inkml:trace contextRef="#ctx0" brushRef="#br0" timeOffset="11185.01">15048 16862 32127 0,'0'0'1424'0,"1"14"304"0,-1-14-1392 0,0 6-336 0,1 2 0 0,0 3 0 15,2-4 656-15,1 4 64 0,1 1 16 0,4 2 0 16,3 2 352-16,0-1 64 0,-1 1 0 0,3 2 16 16,0-1-176-16,0 0-32 0,1 0-16 0,0 0 0 15,3 1-256-15,-1 0-48 0,-2 1-16 0,0-2 0 16,2 2-400-16,-1-1-80 0,1 3-16 0,1 0 0 15,0 0-128-15,1-1-144 0,-1-1 144 0,1-1-208 16,1-2-1536-16,0 0-304 0,2-1-64 0,-3 0-9856 16,1-4-1984-16</inkml:trace>
  <inkml:trace contextRef="#ctx0" brushRef="#br0" timeOffset="11684.89">15823 17354 26719 0,'0'0'2368'0,"-2"8"-1888"0,-1 3-480 0,2 0 0 16,-1 2 1808-16,2 0 272 0,0-1 48 0,0 4 16 16,0-2-1072-16,0 3-224 0,0 1-32 0,0 1-16 15,2 1-496-15,-2 3-112 0,1 0 0 0,0-1-16 16,1-3-176-16,-1-1 128 0,-1-1-128 0,0-2 128 15,3 0 256-15,-2-5 32 0,-1-10 16 0,0 0 0 16,0 0-256-16,0 0-48 0,0 0-128 0,0 0 192 16,0 0 128-16,4-8 32 0,1-1 0 0,0-4 0 15,0-3-224-15,1-3-128 0,-1-5 128 0,0 0-128 16,0-1 0-16,0-1 0 0,-1-4 0 0,0 0 0 16,-1-3 0-16,-1-1 0 0,0 2 0 0,-1-2 0 15,-1 1 0-15,0 5-192 0,0 0 64 0,-1 6 0 16,-1 4-16-16,1 3 0 0,0 5 0 0,1 4 0 15,0 6 144-15,0 0-208 0,0 0 80 0,0 13 128 16,0 5-272-16,0 5 64 0,1 5 16 0,3 4 0 0,1 1 192 16,2 2-144-16,-1 0 144 0,3-1-128 0,2-1 128 0,1-3 0 15,-1-2 128-15,2-2-128 0,3-2 384 0,-2-4 0 16,1-5 0-16,0-2 0 0,0-1 320 0,-2-4 80 16,0-2 16-16,0-2 0 0,-1-4 32 0,-2 0 0 15,0-5 0-15,1-3 0 0,-2-2-144 0,0-3-32 16,0-2 0-16,0-3 0 0,0 0-384 0,-1-3-80 15,0-1 0-15,0-2-16 0,1 0-176 0,-1-4 0 16,-2 1-192-16,1-2 192 16,-1 2-1584-16,2-3-192 0,-1 2-32 0,1 2-11744 15,-3 2-2336-15</inkml:trace>
  <inkml:trace contextRef="#ctx0" brushRef="#br0" timeOffset="11934.94">16746 17431 17503 0,'0'0'768'0,"0"0"176"0,-10 0-752 0,2 0-192 0,8 0 0 0,0 0 0 16,0 0 4800-16,0 0 912 0,0 0 192 0,0 0 48 15,0 0-4128-15,0 0-816 0,9 0-176 0,3-2-16 0,1-1-528 16,0 0-96-16,1 2-32 0,2 0 0 0,0 2-400 0,2 0-80 16,-1 1 0-16,0-1-16 15,0-1-1584-15,0 1-320 0,0 3-64 0,0-4-8512 16,-1 2-1680-16</inkml:trace>
  <inkml:trace contextRef="#ctx0" brushRef="#br0" timeOffset="12170.98">17330 17260 35135 0,'0'0'1552'0,"-6"-1"320"0,-2 1-1488 0,-5 3-384 0,0-1 0 0,4 1 0 15,-3 1 896-15,0 4 96 0,-1-4 32 0,2 5 0 16,0 1 272-16,2 3 64 0,2 2 16 0,2 2 0 16,1 1-672-16,3-1-128 0,1 2-16 0,3-2-16 15,2 3-240-15,3-3-48 0,2 0-16 0,1 1 0 16,0-2-240-16,1 2 0 0,4 0 128 0,-2 0-128 15,2-3 0-15,-1-2-192 0,1-2 48 0,2 1 0 32,2-3-1488-32,-1-1-288 0,-2-1-64 0,0-2-16 0,-1-3-1712 15,-1-2-352-15,0-1-64 0,-2 0-16 0</inkml:trace>
  <inkml:trace contextRef="#ctx0" brushRef="#br0" timeOffset="12342.88">17665 17427 32127 0,'0'0'1424'0,"-2"8"304"0,-2 1-1392 0,1 3-336 16,1-2 0-16,-1 2 0 0,0-1 624 0,2 2 48 16,1 0 16-16,1 1 0 0,2 0 144 0,2-1 48 15,2 3 0-15,1-2 0 0,1 1-704 0,4-3-176 16,0-2 0-16,1 0 0 16,0-3-1568-16,2-5-352 0,1 2-64 0,0-4-8000 15,-3 0-1616-15</inkml:trace>
  <inkml:trace contextRef="#ctx0" brushRef="#br0" timeOffset="12514.75">17897 17431 5519 0,'0'0'496'0,"0"0"-496"0,0 0 0 0,0 0 0 15,-3 7 6976-15,-1 3 1280 0,0 3 272 0,1 4 48 16,0 1-5728-16,1 7-1152 0,-1 1-224 0,1 3-64 16,-1 1-608-16,2 4-128 0,1 0-32 0,0 0 0 15,0 0-496-15,0-1-144 0,1-1 0 0,0-2 0 31,1 0-1840-31,-1 0-432 0,0-2-96 0</inkml:trace>
  <inkml:trace contextRef="#ctx0" brushRef="#br0" timeOffset="12936.52">15909 17809 35471 0,'0'0'1568'0,"0"0"336"0,-2 7-1520 0,-1 2-384 0,-2 1 0 0,0 1 0 15,-2 1 1152-15,2 2 144 0,0-2 48 0,-2 2 0 16,-1 3-240-16,3-1-32 0,-1 1-16 0,-1 2 0 16,-1-1-784-16,-1 5-144 0,3-3-128 0,-2 1 144 31,0-1-1584-31,-2 5-320 0,-1-2-64 0,2-3-16080 0</inkml:trace>
  <inkml:trace contextRef="#ctx0" brushRef="#br0" timeOffset="13264.71">15150 18373 34143 0,'0'0'1520'0,"-2"7"304"0,-2 3-1456 0,0 0-368 16,0 0 0-16,2 3 0 0,-1 3 1152 0,2 1 144 0,-1 1 48 0,2 3 0 16,-1-3-656-16,1 3-128 0,0 0-32 0,0 0 0 15,3-1-528-15,-2-2 0 0,0-1 0 0,1 0 0 31,-2 0-1088-31,1-2-288 0,1 0-48 0,1-2-16 16,-2 0-1440-16,2-3-304 0,0-3-48 0</inkml:trace>
  <inkml:trace contextRef="#ctx0" brushRef="#br0" timeOffset="13467.81">15225 18296 19343 0,'0'0'1728'0,"0"0"-1392"0,5-3-336 0,-5 3 0 15,0 0 2016-15,0 0 336 0,0 0 64 0,7 7 16 0,-2-1-832 16,-1 5-176-16,1 0-16 0,0 5-16 0,-1 2-688 0,0 3-144 16,0 2-32-16,1 2 0 0,0 3-304 0,0-4-64 15,1 5-16-15,-1-2 0 0,0-2-144 0,2-1 0 16,-1-3 0-16,-1-1 128 16,1 0-1408-16,-1-2-304 0,1-1-48 0,-2-1-7936 15,0-3-1584-15</inkml:trace>
  <inkml:trace contextRef="#ctx0" brushRef="#br0" timeOffset="13656.64">15183 18563 23951 0,'0'0'1056'0,"0"0"224"0,0 0-1024 0,0 0-256 0,0 0 0 0,0 0 0 15,0 0 3008-15,0 8 528 0,3 2 112 0,-3-10 32 16,5 4-2272-16,3 0-464 0,1-1-96 0,0-1-16 15,0 1-528-15,2-2-112 0,2-1-32 0,1 0 0 32,0 0-1056-32,3 0-192 0,3 0-64 0</inkml:trace>
  <inkml:trace contextRef="#ctx0" brushRef="#br0" timeOffset="14344">16025 16800 3679 0,'0'0'320'0,"0"0"-320"16,-8 8 0-16,8-8 0 0,-6-2 6656 0,6 2 1248 15,0 0 256-15,0 0 48 0,0 0-6096 0,0 0-1232 0,0 0-240 0,0 0-64 16,0 0-576-16,0 0 0 0,0 0 0 0,0 0-10384 16,8 9-2160-16</inkml:trace>
  <inkml:trace contextRef="#ctx0" brushRef="#br0" timeOffset="14484.61">16311 16889 27759 0,'0'0'1216'0,"0"0"272"0,0 0-1184 0,0 0-304 0,0 0 0 0,-1 8-8176 15,1-8-1680-15</inkml:trace>
  <inkml:trace contextRef="#ctx0" brushRef="#br2" timeOffset="55679.73">10228 15055 3679 0,'0'1'160'0,"0"-1"32"0,0 0-192 0,0 0 0 16,9 29 0-16,-14-29 0 0,-1 0 4784 0,1 1 912 15,-1 0 176-15,-1 1 32 0,1-2-3600 0,-1 2-736 16,1 1-144-16,-1 2-16 0,1 3-832 0,-1 2-176 15,0 2-16-15,0 2-16 0,-1 3 160 0,1 3 48 16,1 1 0-16,-1-2 0 0,1 5-352 0,-1-2-64 16,2 3-16-16,0 2 0 0,0 2 128 0,2-1 32 15,0 2 0-15,2 0 0 0,0 0-32 0,1 0 0 16,0 0 0-16,1 0 0 0,2-1-80 0,-1-2 0 16,1 1-16-16,1-2 0 0,2-1 16 0,1-1 0 0,-1 0 0 15,3-1 0-15,2-3-192 0,1-1 128 0,-1-3-128 0,4 0 128 16,-1-2-128-16,2-1 0 0,-1-3 0 0,1 1 0 15,-2-5 0-15,2 1-224 0,1-3 80 0,0-2 16 32,0 0-480-32,-2-2-96 0,2-2 0 0,0 0-16 15,0-2-368-15,-1 1-80 0,-2-2-16 0,1 0 0 16,-2 0-1648-16,0 1-336 0,-2 0-64 0</inkml:trace>
  <inkml:trace contextRef="#ctx0" brushRef="#br2" timeOffset="56007.85">10470 15752 16575 0,'0'0'1472'0,"0"0"-1168"16,0 0-304-16,0 0 0 0,0 0 2288 0,0 0 400 15,0 0 64-15,4 8 32 0,3-2-1504 0,-1 0-320 16,2-2-48-16,1-3-16 0,0-1-496 0,2 0-96 15,0-1-32-15,2-1 0 0,2 0-16 0,-1-1 0 16,-1 3 0-16,0-1 0 0,-1-1-32 0,0 2-16 16,-1 2 0-16,0 0 0 0,-3 1 80 0,-1 1 16 15,1 1 0-15,0 3 0 0,-3 2 336 0,-1-2 80 16,-1 3 16-16,1 0 0 0,-2 0-224 0,1 2-32 16,-2 1-16-16,1 0 0 0,-4 1-176 0,2-1-32 0,0 0-16 15,-1 1 0-15,-3-1-240 0,1 1 144 0,2-1-144 0,0-1 128 16,-1-1-128-16,2 1 0 0,-2 0 144 0,1 0-144 31,1-2-1664-31,1 1-384 0,1 0-96 0</inkml:trace>
  <inkml:trace contextRef="#ctx0" brushRef="#br2" timeOffset="63679.46">11490 16633 6447 0,'0'0'272'0,"0"0"80"0,0 0-352 0,0 0 0 0,0 0 0 0,0 0 0 16,0 0 2176-16,0 0 384 0,0 0 64 0,0 0 0 16,0 0-1552-16,0 0-320 0,0 0-64 0,11 10-16 15,-5-3-96-15,-2-1-32 0,-4-6 0 0,2 6 0 16,2 3-192-16,0 2-32 0,-1-1-16 0,-1 3 0 15,1-1 176-15,-1 6 32 0,0-2 16 0,0 2 0 16,1-1 48-16,0 0 0 0,-2 1 0 0,1-2 0 16,1 1 0-16,-2 1 0 0,1-1 0 0,0 1 0 15,1 0-128-15,1 2-32 0,0 0 0 0,0-1 0 16,1 1-144-16,0-1-16 0,0 1-16 0,2-1 0 0,-1 2-32 0,1-3 0 16,-1 2 0-16,1 1 0 0,-1 1 16 0,2 0 0 15,0-1 0-15,0-1 0 0,0-2 32 0,1-1 0 16,0 0 0-16,0 0 0 0,-1 0-32 0,1-2 0 15,0 2 0-15,0-1 0 0,0 0 0 0,0-1 0 16,-1 1 0-16,0 1 0 0,1 0-32 0,0 0 0 16,2 0 0-16,-1 1 0 0,2 0 16 0,0-1 0 15,-2-3 0-15,2 3 0 0,-3-1-16 0,3 0 0 16,-1-2 0-16,2 2 0 0,-2-1-64 0,1 0 0 16,-1-2-128-16,4-2 192 0,-1 1-192 0,2 0 128 15,-2 1-128-15,0-4 0 0,1 1 320 0,-1 1-48 16,0-2 0-16,1 1 0 0,-1-2-64 0,0 1-16 0,-1-1 0 15,2 0 0-15,-1 0-192 0,0 1 144 0,0 1-144 0,-1-3 128 16,1-1-128-16,0 1 160 0,1-2-160 0,-1-1 160 16,2 0 0-16,-2-1 0 0,0-1 0 0,2 0 0 15,1-2 0-15,1 0 0 0,-2 0 0 0,-1 0 0 16,0-2-32-16,-1 1-128 0,0 0 192 0,1-2-64 16,-1-1-128-16,0 0 0 0,1 0 144 0,-1 0-144 15,2 2 0-15,-1-2 128 0,1 0-128 0,-2-3 0 16,1 1 144-16,-1-1-144 0,0 1 192 0,1 2-192 15,-1-3 0-15,0 1 0 0,2 1 0 0,-2-2 0 16,1-1 0-16,-2 2 0 0,0 2 0 0,0 0 0 16,0 1 0-16,0-2 0 0,0 3 0 0,1-1 0 15,1 0 0-15,-1-1 0 0,-1-1 0 0,0 1 0 0,1 0 0 16,2-1 0-16,0 0 0 0,-1 2 0 0,0-3 0 0,-1 1 0 16,0 1 0-16,-1-1 0 0,0-3 0 0,0 0 0 15,1 1 0-15,-3 1 0 0,0-1 128 0,0 1-128 16,0 2 0-16,-1-3 0 0,-1 2 0 0,2 0 0 15,1 0 0-15,-2 0 0 0,-1-2 0 0,0 0 0 16,0 1 0-16,1-1 0 0,-1 0 0 0,0-1 0 16,0 0 0-16,0 0 0 0,0 0 144 0,0-2-144 15,0-1 0-15,1 2 144 0,-1-2-144 0,0 0 0 16,0 1 0-16,0 1 0 0,0-1 0 0,-1 0 0 16,0 0 0-16,-2-2 0 0,1-1 128 0,1 0-128 15,-2 1 0-15,1-1 128 0,-1-1-128 0,1 1 0 16,-2 0 0-16,1 0 0 0,0-2 0 0,-1 1 0 15,0 0 128-15,2-1-128 0,-1 2 0 0,1-2 0 0,-1-1 0 0,-1 2 0 16,1-1 0-16,-1 0 0 0,-1 0-176 0,0 0 176 16,0-1 0-16,-1 4 0 0,4-2 0 0,-3 2-128 15,-3-1 128-15,0 1 0 0,1 1 0 0,-1 0 0 16,0 2 0-16,1 1 0 0,-2 0 0 0,0 2 0 16,0 1 0-16,0-2 0 0,0 7 0 0,0 0 0 15,-3-5 0-15,3 5 0 0,0 0 0 0,-5-4 0 16,-2 1 0-16,0 2 0 0,-4 0 128 0,1 2-128 15,-3 2 0-15,0 1 0 0,0 2 0 0,-2 1 128 16,0-1-128-16,-4 2 176 0,1 1-176 0,1 0 192 16,0-1-192-16,0 0 192 0,0 0-192 0,3 0 192 15,1-2-192-15,1 1 0 0,2-2 144 0,1 0-144 16,0 0 0-16,1 0 0 0,1 1 0 0,1-5 0 0,6-1 0 16,0 0 0-16,0 0 0 0,0 0-128 0,0 0 128 0,0 0-160 15,0 0 160-15,6-1-160 0,-6 1 160 0,8-4-128 16,1 0 128-16,2 0-128 0,-1 0 128 0,0-1-160 15,1-2 160-15,1 2-160 0,1-1 160 0,0-1-160 16,1 1 160-16,0-2-160 0,-1 1 160 0,2 1 0 16,-1-1 0-16,0-1 0 0,-1 3 0 0,0 1 0 15,2 0 0-15,-1 2 0 0,-2 2 0 0,0 0 0 16,-2 0 0-16,0 2-128 0,1 4 128 0,-1 1 0 16,1 2 0-16,-1 3-128 0,1-3 304 0,0 3 64 15,0 1 16-15,-1 1 0 0,-1 1 128 0,0-1 48 16,1-1 0-16,0 0 0 0,-1 0-176 0,0 0-48 15,0 0 0-15,1 0 0 0,-1 0-208 0,0-1 128 0,1-1-128 16,1 0 0-16,-1-2 0 0,4 1-128 0,1-3-16 0,-2 0-12896 16,-1-2-2576-16</inkml:trace>
  <inkml:trace contextRef="#ctx0" brushRef="#br2" timeOffset="77418.6">14098 15516 2751 0,'0'0'256'0,"0"0"-256"0,0 0 0 0,0 0 0 0,-1 3 3024 0,0 3 560 0,1 2 128 0,-2 0 0 0,1 0-1584 0,0-2-320 15,1-6-64-15,-3 7-16 0,1 1 64 0,-1-2 0 16,3-6 0-16,-4 7 0 0,4-7-352 0,-4 4-64 16,-1 1-16-16,1-4 0 0,-1 2-208 0,5-3-32 15,-7 0-16-15,1-2 0 0,-1 0-256 0,0-6-48 16,-1 0-16-16,0-2 0 0,-1-3-336 0,1-3-80 15,-1-2-16-15,0-3 0 0,1-1-48 0,-3-2-16 16,1-3 0-16,1 1 0 0,2 0-32 0,0 0 0 16,-1 0 0-16,1-1 0 0,2 3-80 0,0-1-32 15,1 1 0-15,3 4 0 0,-3-4-144 0,1-1 128 16,2 5-128-16,1 0 128 0,2 2-128 0,1-1 0 16,0 3 0-16,2 0 0 0,1 2 0 0,2 0 0 15,0 4 0-15,1-3 0 0,1 3 0 0,2-1-144 16,-1 5 144-16,-1 0 0 15,0 0-448-15,1 1 0 0,-1 1 16 0,1 0 0 16,2 3-1952-16,-1-3-400 0,-2 1-80 0,2 0-13216 0</inkml:trace>
  <inkml:trace contextRef="#ctx0" brushRef="#br2" timeOffset="77684.18">14006 14718 30751 0,'0'0'1360'0,"-7"2"288"0,1 0-1328 0,6-2-320 0,0 0 0 0,0 0 0 16,0 0 480-16,0 0 32 0,0 0 0 0,0 0 0 16,0 0-192-16,10 1-16 0,2 1-16 0,1-2 0 0,-1-3-288 15,1 1 128-15,0-1-128 0,2 0 0 0,0-1 128 0,-1 2-128 16,0 1 0-16,-2-2 0 0,0 2 0 0,-2-1 0 16,-1 2 0-16,-1 0 0 0,-8 0 192 0,9 3-192 15,-9-3 192-15,7 4-192 0,-7-4 784 0,5 8 48 16,-2 1 16-16,-1 0 0 0,0 1 48 0,-2 2 16 15,-2 2 0-15,0 2 0 0,-1 0-448 0,1 1-80 16,-1 1-32-16,2 1 0 0,-1 0-224 0,1-2-128 16,1-2 128-16,1 1-128 15,2 0-1312-15,2-6-336 0,2-1-64 0</inkml:trace>
  <inkml:trace contextRef="#ctx0" brushRef="#br0" timeOffset="86705.28">8717 15261 14735 0,'0'0'1312'0,"22"-4"-1056"0,-22 4-256 0,0 0 0 16,0 0 2240-16,0 0 400 0,0 0 80 0,0 0 16 15,0 0-2288-15,-1-9-448 0,1 9 0 0,0 0-224 16,-4-11 1168-16,4 11 224 0,-7-6 48 0,1 2 16 0,-4 1-288 16,5 4-64-16,-3 1-16 0,-1 0 0 0,-2 2-256 0,-4 1-48 15,-2 2-16-15,-1-1 0 0,0 0 96 0,-23 3 0 16,1-1 16-16,2 1 0 0,2 1-272 0,-1-2-48 15,1 1-16-15,-2 0 0 0,-1 2-320 0,1-1 0 16,0 1 0-16,2-2 128 0,-1-3-288 0,1 2-48 16,0 0-16-16,2-2 0 15,1 0-576-15,1-3-112 0,2 3-32 0,4-5-9280 16,1-1-1856-16</inkml:trace>
  <inkml:trace contextRef="#ctx0" brushRef="#br0" timeOffset="87018.8">8030 15107 23039 0,'0'0'1024'0,"0"0"192"0,-7-7-960 0,-1 5-256 0,-2 3 0 0,-1 0 0 15,0 2 3024-15,-1 3 560 0,-1 2 128 0,-3 3 0 16,-2-2-2992-16,-2 1-592 0,1 3-128 0,-1 4 0 15,-1 0 0-15,2 4 0 0,-1 2 160 0,3 0-160 16,2-3 192-16,2 1-64 0,1 0-128 0,3 0 192 16,0-1 192-16,5-1 48 0,3 1 0 0,4-1 0 15,3 1 96-15,1-1 32 0,3 0 0 0,3-2 0 16,4 0-112-16,1-1 0 0,1-1-16 0,5 2 0 16,2-2-176-16,4 1-48 15,6-2 0-15,5-1 0 0,3 2-208 0,2-6-160 0,2 0 32 0,0 1-12512 16,2-2-2496-16</inkml:trace>
  <inkml:trace contextRef="#ctx0" brushRef="#br0" timeOffset="94313.88">1106 11467 13823 0,'0'0'1216'0,"-4"5"-960"0,0 2-256 0,1 2 0 0,1 1 2432 0,0 3 448 0,1 4 96 0,1 1 16 15,1 7-1360-15,2 1-272 0,1 5-48 0,0 3-16 0,1 2-128 0,-1 0-16 16,1 2-16-16,0 0 0 0,0-2-368 0,-1-10-64 16,0 2 0-16,1-1-16 0,2 2-128 0,-2-6-32 15,0 1 0-15,-2-4 0 0,-2-1-80 0,1 0-32 16,-2-2 0-16,0-4 0 0,-2-2-192 0,0-5-32 15,2-6-16-15,0 0 0 0,0 0 112 0,-6-4 32 16,1-4 0-16,0-3 0 0,0-6-320 0,2-3 0 16,1-3-208-16,0-3 80 0,0-7 128 0,0 1-128 15,2-4 128-15,0 0-128 0,2-2 128 0,0 0-128 16,1 0 128-16,1 1-128 0,0 0 128 0,4 1-160 16,2-1 160-16,0 3-160 0,1 3 160 0,1 2 0 15,-1 1 128-15,2 1-128 0,0 4 176 0,0 2-48 16,0 3 0-16,1 4 0 0,-3 2 16 0,0 4 0 15,-2 1 0-15,-1 4 0 0,-8 3 32 0,0 0 0 0,0 0 0 0,6 10 0 16,-3 4 16-16,-2 6 0 0,-4 2 0 0,0 5 0 16,-4 3-192-16,-1 3 192 0,-1 0-192 0,0 0 192 15,0 3-64-15,0-1-128 0,0 0 192 0,1-5-64 16,0-3 0-16,1 0-128 0,2-3 192 0,1-2-64 16,2-2 336-16,0-3 64 0,1-3 16 0,1 1 0 15,1-5-112-15,3-1-32 0,1-1 0 0,6 1 0 16,1-5-32-16,2 0-16 0,2-1 0 0,2-3 0 15,0 0-160-15,3-2-48 0,1 1 0 0,2 0 0 16,2-2-144-16,0 0 0 0,1 2 0 0,2-4 128 16,0 1-1024-16,-1 0-224 15,0 0-32-15,0 0-12624 0,1 2-2528 0</inkml:trace>
  <inkml:trace contextRef="#ctx0" brushRef="#br0" timeOffset="95712.24">2313 11713 13823 0,'0'0'1216'0,"0"0"-960"16,-7 4-256-16,1-4 0 0,6 0 3104 0,-7 4 576 15,7-4 112-15,0 0 32 0,0 0-1872 0,0 0-368 16,0 0-80-16,0 0-16 0,0 0-384 0,4-4-80 15,1-2 0-15,2 0-16 0,2 0-176 0,1-1-16 16,2 0-16-16,1-1 0 0,3-1-112 0,2 1-32 16,3-1 0-16,1-1 0 0,3 0-240 0,2-2-48 15,3 1-16-15,-1-2 0 0,-2-2-176 0,2 0-48 16,-2-1 0-16,1 0 0 0,-1-1-128 0,2 0 128 16,1 0-128-16,-3 0 128 0,-2 1-128 0,0 0 128 15,-2-1-128-15,-1 3 128 0,1 1-128 0,-3 0 0 0,0 1 0 0,-2 0 128 16,-2 0-128-16,-3 2 0 0,-1 1 0 0,-1 0 128 15,0 1-128-15,-2 0 128 0,0 1-128 0,0 1 128 16,0 1 0-16,-1 1 0 0,-1-1 0 0,-1 1 0 16,-1 0 144-16,1 0 32 0,0 0 0 0,1-3 0 15,-1 4 0-15,2 0 0 0,0-2 0 0,1 2 0 16,1 1-16-16,2 0 0 0,0 1 0 0,2 2 0 16,2 1-96-16,-1 1 0 0,2 1-16 0,2 3 0 15,3-1 16-15,1 2 16 0,3 0 0 0,3 0 0 16,2 1 16-16,2-1 0 0,1 2 0 0,1 1 0 15,0-2-16-15,2 0 0 0,0-1 0 0,1 1 0 16,0 0-208-16,0-1 144 0,-3 0-144 0,-1 1 128 16,-1 0-128-16,-2 0 0 0,-1-1 0 0,-1 0 0 0,-1-2 0 15,-2-1-144-15,0 1 0 0,-2 0 0 16,-5-1-1136-16,0 1-208 0,-2-1-48 0,-3 1-16 16,-2 2-816-16,-3-1-176 0,-1-1-16 0,-4 1-9312 15,-3 0-1856-15</inkml:trace>
  <inkml:trace contextRef="#ctx0" brushRef="#br0" timeOffset="96071.45">2956 10827 11967 0,'0'0'1072'0,"-4"-2"-864"0,-3-3-208 0,2 1 0 16,0 0 3728-16,1-1 704 0,4 5 144 0,0 0 32 15,0 0-2448-15,0 0-496 0,0 0-80 0,0 0-32 16,0 0-480-16,-2 9-112 0,2 4 0 0,0 3-16 15,0 2-352-15,0 4-64 0,0-2-16 0,0 3 0 16,0 5-288-16,0-1-64 0,0 0-16 0,0 0 0 16,0-3-144-16,2 2 0 0,-1-3 0 0,0-1 0 15,1-3-224-15,-1 0-80 0,2-3-16 0,0 1 0 16,1-6-1920-16,2 1-384 0,-1-3-64 0,1-3-11824 16</inkml:trace>
  <inkml:trace contextRef="#ctx0" brushRef="#br0" timeOffset="96274.68">3122 10932 11967 0,'3'-25'528'0,"0"16"112"0,1-2-512 0,1 0-128 15,0-1 0-15,1 3 0 0,0-2 4800 0,-2 1 912 16,0 4 192-16,-2 1 48 0,-2 5-3568 0,0 0-704 16,8 2-144-16,-2 1-16 0,1 3-768 0,0 5-160 15,-1 2-16-15,1 4-16 0,-4 2-192 0,1 2-48 16,0 1 0-16,0 3 0 0,0 1-192 0,0 2-128 0,0 0 128 0,-1-2-128 15,-1 2-256-15,1-1-112 0,-1 1-16 0,0-1-16 32,-1-4-2096-32,0 0-432 0,2-5-80 0,-2-3-12096 0</inkml:trace>
  <inkml:trace contextRef="#ctx0" brushRef="#br0" timeOffset="96680.86">3043 10171 22047 0,'-4'-9'480'0,"-1"0"96"0,-3-4 32 0,1 0 32 0,1 0-512 0,-1 2-128 0,1 2 0 0,-2 1 0 0,-1 2 1472 0,1 3 256 16,-1 3 64-16,0 4 16 0,0 2-544 0,0 6-112 15,-1 5-32-15,1 1 0 0,3 7-416 0,1-1-64 16,-1 2-32-16,5 1 0 0,4 0-224 0,1 1-64 15,2-1 0-15,3-1 0 0,3-1-320 0,2-1 0 16,3-5 0-16,3-2-128 0,1-1 128 0,2-3 176 16,1-7-48-16,0 1 0 0,2-6 224 0,1-1 32 15,-1-4 16-15,-4-2 0 0,-3-5 432 0,0-1 96 16,-2-2 16-16,-3-3 0 0,-4-2 16 0,-1-4 0 16,-1 0 0-16,-3 0 0 0,-2-1-208 0,0 3-48 15,-2-2 0-15,-4-1 0 0,-2-1-192 0,-1 2-32 16,-2 0-16-16,-3-1 0 0,-3 1-144 0,-3-2-16 15,-2 3-16-15,-2 2 0 0,0 1-128 0,-1 3-32 0,-2 2 0 0,2 4 0 16,1 5-128-16,2 3 0 0,0 2 0 0,2 5 0 31,0 4-1408-31,2 4-176 0,0 4-16 0,2 5-19008 0</inkml:trace>
  <inkml:trace contextRef="#ctx0" brushRef="#br0" timeOffset="98308.33">4417 11408 16575 0,'0'0'736'0,"0"0"160"0,-5 7-720 0,1 2-176 0,1 2 0 0,-1 0 0 0,0 2 3216 0,1 1 624 15,-1 5 112-15,1-3 16 0,-1 11-2496 0,1 0-496 16,1 0-96-16,-1 1-32 0,1 0-592 0,-1 1-128 15,2-4-128-15,1 0 176 0,-2-6-176 0,2 1 0 16,0-3 0-16,2-4 128 0,-1-3-128 0,-1-10 128 16,0 0-128-16,0 0 128 0,0 0 224 0,0 0 32 15,4-12 16-15,1-2 0 0,2-3-400 0,-1-6 0 16,-1-2-224-16,3 0 80 0,0-4 144 0,0-1 0 16,-3-1 0-16,0 0 128 0,1 0-128 0,-3-1 192 15,0 1-64-15,1 1 0 0,0 3 144 0,0 2 48 0,0 4 0 16,0 1 0-16,-2 5-96 0,1 2-16 0,-1 2 0 0,1 5 0 15,-3 6-208-15,0 0 128 0,0 0-128 0,5 9 0 16,0 1 0-16,1 9 0 0,-2 3 0 0,1 5 0 16,0 4 0-16,0 3 0 0,2 2 0 0,1 0 0 15,1-3 0-15,1 1 0 0,1-6 0 0,2 1 0 16,0-4 0-16,0-3 192 0,-2-4-48 0,2-2-16 16,1-2 448-16,-1-3 64 0,1-6 32 0,-1-1 0 15,-1-4 160-15,-1-6 48 0,1-1 0 0,-3-4 0 16,-1-3-176-16,0-3-16 0,0-3-16 0,-3-2 0 15,0-3-384-15,-1-1-80 0,-1-1-16 0,-2 0 0 16,-2-2-192-16,-2 1-128 0,-2 1 128 0,-2 1-208 16,1 1-1392-16,-2 3-288 0,-4 3-48 0,2 0-10800 15,-2 2-2176-15</inkml:trace>
  <inkml:trace contextRef="#ctx0" brushRef="#br0" timeOffset="98542.7">4443 12081 30287 0,'0'0'1344'0,"0"0"272"0,-4 6-1296 0,0 2-320 15,0 1 0-15,0 2 0 0,2 0 928 0,-1 1 112 16,1 1 32-16,2 2 0 0,1 0-368 0,0 2-64 0,1 0 0 0,-1 3-16 15,1 1-464-15,1-1-160 0,0 3 0 0,-1-1 144 16,1 0-144-16,-1 1 0 0,1-2-192 0,1 0 192 31,0-1-1920-31,0-2-272 0,0-1-48 0,1-5-11616 0</inkml:trace>
  <inkml:trace contextRef="#ctx0" brushRef="#br0" timeOffset="98730.2">4696 11910 30815 0,'0'0'1360'0,"0"0"288"0,0 0-1328 0,0 0-320 0,0 0 0 0,0 0 0 15,0 0 880-15,7 7 96 0,-2 2 32 0,1 4 0 0,1 1-528 0,1 4-96 16,-3 3-32-16,1 0 0 0,2 4-352 0,1 0 0 16,2 1-192-16,-2 0 64 15,0 1-1680-15,-1 2-336 0,0-3-64 0,1 1-6912 16,-3-2-1376-16</inkml:trace>
  <inkml:trace contextRef="#ctx0" brushRef="#br0" timeOffset="98933.4">4500 12256 34607 0,'0'0'1536'0,"0"0"320"0,0 0-1488 0,0 0-368 0,0 0 0 0,8 5 0 15,0-4 960-15,1-1 112 0,4 0 16 0,2-1 16 16,3-6-448-16,1-1-80 0,2-1-32 0,3-4 0 16,2-4-544-16,0 2-176 0,1 0 0 0,1-2 0 31,0-1-2688-31,-2 0-528 0</inkml:trace>
  <inkml:trace contextRef="#ctx0" brushRef="#br0" timeOffset="99230.26">5045 11301 18431 0,'0'0'1632'0,"0"0"-1312"15,-6 3-320-15,1-2 0 0,5-1 4032 0,0 0 720 16,0 0 160-16,0 0 16 0,0 0-2720 0,4-5-544 16,2 1-128-16,3-1 0 0,4-2-464 0,3-1-96 15,1-1-16-15,1-1 0 0,2-3-672 0,2 1-144 16,1 0-16-16,3-2-128 0,-1-4-192 0,1-2-160 16,2-1-32-16,-2 2 0 15,-2 1-2320-15,-1 2-480 0,-3-1-80 0,-1 1-13072 16</inkml:trace>
  <inkml:trace contextRef="#ctx0" brushRef="#br0" timeOffset="99746.08">5611 10913 17503 0,'4'9'1552'0,"-1"4"-1232"0,-1 4-320 0,4 4 0 16,0 2 2512-16,1 3 448 0,-1 3 96 0,1-2 16 15,0 5-1344-15,1-1-272 0,1 1-48 0,-1-4-16 16,0-2-848-16,0-3-160 0,0-3-48 0,-2-1 0 16,-1-4 16-16,2-2 0 0,-3-4 0 0,0-3 0 15,-4-6-352-15,0 0 0 0,0 0-160 0,0 0 160 16,-2-5 0-16,1-3 176 0,-1-5 0 0,-1-1 0 0,0-2-176 0,-1-4 160 16,0-4-160-16,2-1 160 0,1-2-160 0,1-3 0 15,-2-3 0-15,2 1 0 16,0-2-384-16,2-1-48 0,0-1-16 0,2 1 0 15,1-1 0-15,2-1-16 0,1 1 0 0,2 1 0 0,2 1 464 0,1 2 0 16,0 6-128-16,1 0 128 0,3 3 192 0,0 3 96 16,-1 3 16-16,-1 4 0 0,1 0 16 0,-2 7 16 15,-1 2 0-15,-1 4 0 0,-1 2 192 0,-2 5 48 16,-1 2 0-16,-2 3 0 0,1 2 240 0,-3 2 48 16,-3 3 16-16,1 0 0 0,0 3-128 0,-4 1-32 15,0 1 0-15,-2 2 0 0,0 2-560 0,1 1-160 16,-3-2 0-16,-1 1 0 0,2-1 192 0,-3-1-16 15,-2-2-16-15,2-2 0 0,-1-1 96 0,1-3 32 0,0-2 0 0,2-3 0 16,2-3-16-16,-1-1 0 0,1 0 0 0,4-9 0 16,0 0-80-16,0 0 0 0,0 0-16 0,0 0 0 15,0 0-176-15,8 3 0 0,1 1 0 0,1-4 0 16,2 0 0-16,0 0 0 0,-2 0 0 0,2-4 0 16,1 1 0-16,1 1-272 0,2-2 32 0,1 0 16 31,1-1-1200-31,-1-3-240 0,0-1-64 0,0-2-10832 0,0-2-2176 0</inkml:trace>
  <inkml:trace contextRef="#ctx0" brushRef="#br0" timeOffset="99917.94">6420 10200 38015 0,'0'0'1680'0,"0"0"352"0,-4 6-1632 0,0 2-400 16,0 1 0-16,1 1 0 0,1 2 1280 0,0 1 160 15,2 2 32-15,2 2 16 0,0 1-432 0,2 4-96 16,0-1 0-16,3 1-16 0,-2 1-800 0,3 2-144 16,-1-1 0-16,2 2 0 15,1-3-2208-15,-1 3-352 0,-1 0-80 0</inkml:trace>
  <inkml:trace contextRef="#ctx0" brushRef="#br0" timeOffset="102199.18">3156 13619 14735 0,'0'0'1312'0,"0"0"-1056"0,0 0-256 0,0 0 0 0,0 0 3632 0,0 0 656 15,0 0 144-15,0 0 32 0,0 0-2656 0,0 11-528 16,-1-1-96-16,0 4-32 0,2 5-432 0,0-1-80 16,1 4-32-16,0 3 0 0,2 0-352 0,0 2-64 15,0 2 0-15,0-1-16 16,0 1-528-16,2 0-96 0,0-3-32 0,-1-1-10432 16,-1-2-2080-16</inkml:trace>
  <inkml:trace contextRef="#ctx0" brushRef="#br0" timeOffset="102402.28">3040 13829 23039 0,'0'0'2048'0,"0"0"-1648"0,0 0-400 0,0 0 0 16,0 9 3360-16,0-9 592 0,0 0 112 0,7 7 32 15,1-3-1904-15,2 0-368 0,4-2-80 0,3-2-16 16,3-2-736-16,3-2-160 0,3 0-16 0,2-3-16 15,-1 1-544-15,4-3-128 0,1-1 0 0,0 1-128 32,1 0-640-32,0 3-256 0,-1-2-32 0,1 3-12512 0,-1-1-2512 0</inkml:trace>
  <inkml:trace contextRef="#ctx0" brushRef="#br0" timeOffset="104687.12">1656 16467 3679 0,'0'0'320'0,"0"0"-320"16,0 0 0-16,0 0 0 0,0 0 4176 0,0 0 768 15,0 0 160-15,-15 2 16 0,15-2-2672 0,-5-2-528 16,-1 2-128-16,-1 0 0 0,-1 2-528 0,-1 3-112 16,-1 3 0-16,-2 4-16 0,0 4-512 0,2 1-112 15,-3 5 0-15,1 5-16 0,2 0-304 0,-1 5-64 16,1 2-128-16,3 0 192 0,3-1-192 0,3-1 0 15,1-2 0-15,4 0 0 0,2-3 0 0,4-1 0 0,3-6 0 16,1-2 0-16,2-4 0 0,1-2 256 0,0-3-32 16,-1-2 0-16,1-6 240 0,0-2 48 0,0-5 16 0,-1-3 0 15,0-2 192-15,-3-4 48 0,0-3 0 0,0-2 0 16,-5-2-272-16,-2-1-48 0,-2-2-16 0,-3 0 0 16,-2-1-192-16,-3 0-48 0,-2 0 0 0,-2 3 0 15,-3-1 0-15,1-2 0 0,-2 3 0 0,0-4 0 16,1 3-192-16,-1 2 0 0,2 2 0 0,-1 4 0 31,1 2-688-31,2 2-128 0,1 3-16 0,3 3-16 0,2 0-3088 16,2 6-608-16</inkml:trace>
  <inkml:trace contextRef="#ctx0" brushRef="#br0" timeOffset="104914.28">2228 16521 29487 0,'-13'-1'1296'0,"13"1"288"0,0 0-1264 0,0 0-320 0,0 0 0 0,0 0 0 15,0 0 2032-15,0 0 336 0,0 0 80 0,8 0 16 16,2 0-1344-16,5 0-272 0,3-3-48 0,3 1-16 0,1-1-528 0,1 1-96 15,3-2-32-15,2 1 0 0,-1-3-320 0,2 0-64 16,1 1 0-16,0 0-16 16,-3 0-2080-16,1-1-400 0,0 3-96 0</inkml:trace>
  <inkml:trace contextRef="#ctx0" brushRef="#br0" timeOffset="105148.73">2270 16774 26719 0,'-7'4'2368'0,"2"0"-1888"0,1 3-480 0,3-1 0 16,1-6 2336-16,2 8 368 0,4-3 80 0,3-1 16 16,3 0-1504-16,1-3-288 0,1-1-64 0,4-1-16 15,3 0-304-15,2-3-64 0,2 1-16 0,1-2 0 16,-1 1-384-16,1 3-160 0,0-3 128 0,2 0-128 31,-4 0-320-31,1 3-128 0,0-5-48 0,0 1 0 16,-3-1-2384-16,0-1-496 0,-1 3-80 0</inkml:trace>
  <inkml:trace contextRef="#ctx0" brushRef="#br0" timeOffset="105414.25">3245 16365 29999 0,'-14'-1'1328'0,"6"2"272"0,-3 0-1280 0,0 0-320 16,-2 2 0-16,-2 1 0 0,0 2 1456 0,-1 1 208 15,-1 2 64-15,0 3 0 0,0 0-368 0,-1 1-64 16,2 2-16-16,1 4 0 0,-1 0-368 0,3 1-80 16,1-1 0-16,3 2-16 0,1-4-48 0,3 0-16 15,1-4 0-15,4 4 0 0,4 1-336 0,3 0-64 16,2-2-16-16,2 0 0 0,4-2-128 0,3-1-16 15,3-1-16-15,4 0 0 0,2-3-176 0,4-3 128 16,3-2-128-16,3-3 128 16,-1-1-848-16,3-1-176 0,2-3-48 0,19-5-12880 15,-7 3-2560-15</inkml:trace>
  <inkml:trace contextRef="#ctx0" brushRef="#br0" timeOffset="107039.36">3551 15557 11055 0,'0'0'976'0,"0"0"-784"16,0 0-192-16,15 7 0 0,-15-7 2976 0,0 0 544 16,7 4 128-16,-7-4 0 0,0 0-1392 0,6 7-272 15,-4 2-64-15,0 3-16 0,-1 1-368 0,-1 2-64 0,-3 2 0 0,1 3-16 16,-2 1-624-16,0 1-128 0,-1 0-32 0,-1 3 0 15,0 2-432-15,-1 1-96 0,0-1-16 0,0-1 0 32,2 0-448-32,-2-1-112 0,1-2-16 0,1-2 0 15,-1-3-3040-15,2-3-608 0</inkml:trace>
  <inkml:trace contextRef="#ctx0" brushRef="#br0" timeOffset="107541.41">3795 15143 17503 0,'0'-9'1552'15,"1"3"-1232"-15,1-1-320 0,-1-1 0 0,0 2 1520 0,-1 6 240 16,0 0 48-16,0 0 16 0,0 0-224 0,0 0-32 16,0 0-16-16,0 0 0 0,-1 9-672 0,-2 4-144 15,1 1-32-15,-2 3 0 0,-3 4-240 0,1 0-48 16,-2 1-16-16,2 0 0 0,-1-2-128 0,2 1-16 15,-2-7-16-15,2 2 0 0,0-3-16 0,1-3 0 16,0-1 0-16,1-2 0 0,3-7-48 0,0 0-16 16,0 0 0-16,0 0 0 0,0 0-160 0,0 0 192 15,4-9-192-15,2-2 192 0,-1-2-192 0,1-2 0 0,-1-4 0 0,1 1 0 16,3-2 0-16,-1 1 0 0,-2 1 0 0,1-3 0 16,-2 0 0-16,0 0 0 0,-2 0 0 0,1 0 0 15,0 3 0-15,-1-1 0 0,0 2 0 0,-2 0 128 16,1 4-128-16,-1 2 0 0,-1 3 0 0,0 8 0 15,0 0 0-15,0 0 0 0,-3 9-144 0,1 3 144 16,0 4-256-16,1 3 48 0,0 4 16 0,0-4 0 16,1 2 192-16,1-1-144 0,0-1 144 0,3 1-128 15,3-2 128-15,-1-1 0 0,1 1 0 0,0-4 0 16,4 0 432-16,1-3 64 0,-1 0 16 0,1-5 0 16,0-2 192-16,0-3 32 0,-1-1 16 0,1-2 0 15,0-3 96-15,-1-3 32 0,1-1 0 0,0-6 0 16,1 0-256-16,-1-1-48 0,-2 2-16 0,2-3 0 15,-2 0-400-15,1-1-160 0,-2-1 128 0,0 1-128 16,-1 0-320-16,-2 0-128 0,0-1-48 0,-1 1 0 16,0 0-2656-16,-1-1-544 0</inkml:trace>
  <inkml:trace contextRef="#ctx0" brushRef="#br0" timeOffset="108043.23">4624 14866 16575 0,'0'0'1472'0,"0"0"-1168"0,-6-3-304 0,-1 2 0 0,1-1 2480 0,-1 1 432 16,1-2 96-16,-1 2 0 0,1 0-928 0,-1 0-192 16,-1 1-32-16,-1 2-16 0,0 3-624 0,0 2-128 15,0 2-32-15,0 1 0 0,2 3-496 0,-1 2-112 16,1 0 0-16,1 2-16 0,1-1-48 0,2 1-16 16,2-1 0-16,1 1 0 0,1-3-160 0,3 2-16 15,2 1-16-15,-1-1 0 0,1-2-16 0,3-1 0 16,3-2 0-16,1 1 0 0,2-2-160 0,2 1 0 15,-1-2 144-15,3 0-144 0,2-2-224 0,2-1-112 0,1-3-32 16,-2-1 0 0,0 0-2000-16,0-1-416 0,0-2-80 0,-2-2-12400 0</inkml:trace>
  <inkml:trace contextRef="#ctx0" brushRef="#br0" timeOffset="108199.45">4932 14958 16575 0,'0'0'1472'0,"0"0"-1168"0,-1 11-304 0,-1-2 0 16,1 2 2560-16,1 1 464 0,1 0 96 0,2 0 16 16,1 1-2112-16,2 0-400 0,0-3-96 0,0 1-16 15,1-1-304-15,0-1-64 0,3 0-16 0,-1 0 0 16,-1-1-544-16,1-1-112 0,0-3-32 0,0 2-8048 16,0-3-1616-16</inkml:trace>
  <inkml:trace contextRef="#ctx0" brushRef="#br0" timeOffset="108371.43">5117 14927 28671 0,'0'0'1280'0,"0"0"256"0,0 0-1232 0,0 0-304 15,0 0 0-15,-3 9 0 0,0 3 1856 0,-1 2 304 16,0 2 64-16,0 3 16 0,0 5-848 0,1 0-176 16,1 3-16-16,2 0-16 0,-2 2-768 0,2-2-160 15,2 2-16-15,-1-2-16 16,0-1-912-16,2 0-176 0,0-1-32 0,-2-2-10944 15,-1 0-2192-15</inkml:trace>
  <inkml:trace contextRef="#ctx0" brushRef="#br0" timeOffset="108982.46">3765 14508 28735 0,'0'0'1280'0,"0"0"256"0,0 0-1232 0,0 0-304 0,0 0 0 0,0 0 0 15,12 16 1136-15,-12-8 160 0,1 2 48 0,0 2 0 16,1 1-512-16,-1 4-80 0,-1-3-32 0,1 5 0 16,1 0-560-16,-2 3-160 0,0 2 0 0,0 1 0 0,0-2-128 0,1-1-112 15,0 0-16-15,1-2 0 16,-1-3-2048-16,0-3-400 0,2-3-96 0</inkml:trace>
  <inkml:trace contextRef="#ctx0" brushRef="#br0" timeOffset="109185.58">3950 14448 16575 0,'0'0'736'0,"0"0"160"0,0 0-720 0,-1 11-176 16,0-2 0-16,1 1 0 0,1 3 2240 0,0 0 400 0,1 0 96 15,0 4 16-15,1 3-1728 0,1 0-320 0,0-1-80 0,1 2-16 16,-1 1-480-16,1-1-128 0,1-1 0 0,0-2 0 31,0 0-336-31,2-1-144 0,-1-4-32 0,-2 0-7680 0,-1-1-1552 0</inkml:trace>
  <inkml:trace contextRef="#ctx0" brushRef="#br0" timeOffset="109352.38">3889 14618 8287 0,'0'0'736'0,"-5"2"-592"0,-4-2-144 0,2 0 0 15,7 0 5552-15,-6 0 1072 0,-1 0 224 0,7 0 32 16,0 0-3824-16,0 0-768 0,0 0-160 0,0 0-16 16,0 0-1024-16,7 7-192 0,2-3-32 0,2 0-16 15,3 0-560-15,1-2-112 0,2 0-32 0,4-1-13184 16,4 0-2640-16</inkml:trace>
  <inkml:trace contextRef="#ctx0" brushRef="#br0" timeOffset="110943.53">3941 16916 11967 0,'0'0'528'0,"0"0"112"0,-4 6-512 0,4-6-128 15,0 0 0-15,-1 6 0 0,1-6 3680 0,1 9 704 16,3 0 144-16,1 0 16 0,3 3-2624 0,1-1-512 0,2 2-128 0,0 0 0 15,3 0-48-15,0 1 0 0,1 2 0 0,1-2 0 16,0 2-608-16,2-2-128 0,0-1-32 0,1-1 0 16,0 0-336-16,1-1-128 0,1 1 0 0,-1 0 144 15,1 1-304-15,-1-4-64 0,1 0-16 0,-2 0 0 32,-1 0-2320-32,-2-2-480 0,13 5-96 0,-8-3 0 0</inkml:trace>
  <inkml:trace contextRef="#ctx0" brushRef="#br0" timeOffset="111584.11">4862 17164 27183 0,'-11'0'1200'0,"11"0"256"0,-4 5-1168 0,0 2-288 0,0-1 0 0,0 2 0 15,3 1 496-15,0 2 32 0,-2 2 16 0,2 1 0 16,0 2 144-16,1 1 16 0,-2 1 16 0,2 0 0 16,0 0-448-16,0-1-80 0,0 0-32 0,2-2 0 15,0-1-160-15,1-2 0 0,-2-2 144 0,3-2-144 16,-4-8 128-16,0 0-128 0,0 0 160 0,0 0-160 16,8-3 0-16,0-2 128 0,-2-1-128 0,1-5 0 15,-2-1 0-15,2-2 0 0,-2-3 128 0,1-1-128 16,-1-2 0-16,1 1 0 0,-2-2 0 0,-1-1 0 15,-1-3 0-15,0 2 0 0,1-1 0 0,-2 3 0 16,1-1 144-16,-2 4-144 0,0 2 128 0,0 2-128 16,-2 2 0-16,1 3 0 0,1 4 0 0,0 5 0 15,0 0 0-15,0 0 0 0,-1 9 0 0,1 5 0 16,0 1-192-16,0 7 16 0,0 1 16 0,1 3 0 16,0 2 160-16,2 0 0 0,-2 2 0 0,3 0 0 0,0-4 160 0,1-1 64 15,3-3 16-15,0-2 0 0,1-3 272 0,0-4 64 16,0-4 16-16,-1-1 0 0,-8-8 224 0,7 4 32 15,0-2 16-15,1-6 0 0,0-1-32 0,0-4-16 16,0-1 0-16,0-5 0 0,-1-4-400 0,1-1-80 16,-1-1-16-16,-1-1 0 0,-2 1-320 0,0-2 128 15,-1 1-128-15,-1-2 0 16,1-1-480-16,-2 1-160 0,-1-2-48 0,0-1-11584 16,0 3-2320-16</inkml:trace>
  <inkml:trace contextRef="#ctx0" brushRef="#br0" timeOffset="111912.2">5550 17071 20271 0,'-4'-11'1792'0,"4"4"-1424"0,0-2-368 0,0 0 0 16,-3 0 2240-16,1 0 368 0,-2 0 80 0,0 1 0 15,-1 1-1424-15,0 1-304 0,-2-1-48 0,1 2-16 16,-1 1 256-16,-1 3 64 0,0 1 0 0,1 1 0 16,-1 3-576-16,0 4-128 0,-1 4 0 0,0 3-16 15,0 5-32-15,1 3 0 0,1-1 0 0,2 3 0 16,1 1-16-16,1-1 0 0,2 1 0 0,1-1 0 16,1-2-160-16,3 1-32 0,3-3-16 0,2 1 0 0,1-5-96 0,5 0-16 15,2-2 0-15,1-2 0 0,2-1-128 0,-1-3-224 16,1-2 48-16,0-2 16 15,4-2-1440-15,-2-2-304 0,0-1-48 0,-1-1-16 16,0-5-1744-16,-1-1-336 0</inkml:trace>
  <inkml:trace contextRef="#ctx0" brushRef="#br0" timeOffset="112052.73">5822 17109 21183 0,'0'0'1888'0,"0"0"-1504"16,0 0-384-16,-1 8 0 0,0 1 1776 0,1 0 272 15,0 2 64-15,1 1 16 0,2 1-1040 0,1 0-192 0,1-2-64 0,0 1 0 16,0 1-592-16,2-1-240 0,1-2 176 0,-1 1-176 31,1-1-576-31,0-3-192 0,1-2-64 0,2-1-8192 0,-1-4-1632 0</inkml:trace>
  <inkml:trace contextRef="#ctx0" brushRef="#br0" timeOffset="112209.06">6015 17130 16575 0,'0'0'1472'0,"0"0"-1168"0,-4 8-304 0,1 0 0 16,-1 2 3008-16,0 1 560 0,0 3 96 0,1 4 32 16,-1-1-1504-16,0 3-288 0,2 1-64 0,-1 1-16 15,1 1-800-15,0 1-144 0,2-1-48 0,2 1 0 16,-1-2-624-16,1-1-208 0,1 1 128 0,0-1-128 16,-1-2-384-16,1 1-144 0,-1 1-32 0,0-2-10832 15,-2-1-2176-15</inkml:trace>
  <inkml:trace contextRef="#ctx0" brushRef="#br0" timeOffset="112521.43">4658 17783 27071 0,'0'0'1200'0,"0"0"240"0,0 0-1152 0,0 0-288 0,0 0 0 0,0 0 0 16,0 0 1040-16,0 0 160 0,4 9 16 0,1 3 16 15,-1 1 144-15,0 3 32 0,-1 1 0 0,-1 2 0 16,1 2-992-16,0 4-192 0,0 1-32 0,1 1-16 15,-1-1-176-15,0 2 0 0,-1-2-160 0,3 0 160 32,-1-1-2112-32,0 0-320 0,1-2-64 0,1-3-11392 0</inkml:trace>
  <inkml:trace contextRef="#ctx0" brushRef="#br0" timeOffset="112708.96">4928 17729 24879 0,'0'0'2208'0,"0"0"-1760"16,0 0-448-16,0 0 0 0,0 7 1024 0,1 2 128 16,1 2 32-16,-1 2 0 0,3 0-592 0,1 1-112 15,2 3-32-15,0 2 0 0,1 1-288 0,-3 1-160 16,2 1 160-16,0 1-160 0,-1-3 0 0,1 1 0 16,-1 1 0-16,1-2-160 15,-2 0-1664-15,1-2-336 0,0-1-64 0</inkml:trace>
  <inkml:trace contextRef="#ctx0" brushRef="#br0" timeOffset="112892.83">4806 17988 15663 0,'0'0'1392'0,"0"0"-1120"0,-4 3-272 0,4-3 0 15,0 0 4096-15,0 0 752 0,5 3 144 0,3 3 48 16,2-2-3584-16,4-3-720 0,7-1-144 0,4-3-16 15,4-1-256-15,2-2-64 0,0-1 0 0,4-2-11008 16,5-1-2224-16</inkml:trace>
  <inkml:trace contextRef="#ctx0" brushRef="#br2" timeOffset="134647.76">613 9450 31327 0,'-19'-18'1392'0,"8"12"272"0,0 8-1328 0,0 3-336 16,-1 5 0-16,0 6 0 0,2 6 160 0,1 7-32 16,-1 5-128-16,3 4 192 0,-2 3-192 0,-1 5 0 15,1 0 0-15,0 1-160 0,-1 1 160 0,-2 9 0 16,-1 10 0-16,0 4-128 0,0 5 128 0,1-3 0 15,2-5 0-15,2 1 0 0,-1-1 0 0,1 10-128 16,1 10 128-16,0 0 0 0,-3-5 0 0,1 3-128 16,0 6 128-16,-1 1 0 0,-1 5 0 0,2-5 0 0,1-7 0 0,1 4 0 15,-3 5 0-15,3 7 192 0,0 5 0 0,2-7-16 16,1-9 16-16,0 11 0 0,1 13 0 0,2-3 0 16,1-12-192-16,0 6 0 0,1-1 144 0,2 7-144 15,1 4 0-15,1-2 0 0,0-10 0 0,1 11 0 16,-1 10 0-16,1-10 0 0,1-11 0 0,1 7 128 15,1 10-128-15,0-3 0 0,3-8 128 0,-1-1-128 16,-1-1 0-16,1 5 128 0,1 6-128 0,0-7 0 16,-3-9 0-16,0 8 0 0,1 10 0 0,0-9 128 15,-1-9-128-15,-2 4 0 0,1 5 0 0,-1 2 128 16,-2-4-128-16,-1-4 0 0,-1-8 0 0,0 5 0 16,1 9 0-16,-1-8 0 0,0-9 0 0,-1 4 128 15,1-1-128-15,-1 3 192 0,2-1-64 0,0-5 0 16,0-9-128-16,0 3 176 0,0 3-176 0,1 1 192 0,-1-3-192 15,1-7 160-15,1-8-160 0,-3-1 160 0,1 0-160 0,0 6 0 16,0 3 0-16,1-3 0 0,1-7 128 0,-2-3-128 16,-1-5 0-16,0 3 128 0,-2 8-128 0,1 1 0 15,0 1 144-15,1-5-144 0,-1-8 0 0,1-6 128 16,0-8-128-16,-1 2 0 0,0 1 0 0,0 3 144 16,1 2-144-16,-1-3 0 0,2-7 144 0,0-5-144 15,0-2 0-15,-3-5 144 0,2-6-144 0,0 0 192 16,1-3-192-16,-2 0 192 0,-1 1 80 0,2 1 32 15,1 1 0-15,0 1 0 0,0-1 16 0,1 0 16 16,0-2 0-16,2-2 0 0,-1-1-144 0,3-5-48 16,1 1 0-16,-4-13 0 0,1 2-144 0,2-1 128 15,1 3-128-15,3-4 128 0,2 1-128 0,0-1 128 0,2 0-128 16,14 8 128-16,-3-3-128 0,-1-1 0 0,-1-4 144 0,0 2-144 16,0-1 0-16,2 1 128 0,-1-4-128 0,2 4 0 15,1-2 0-15,-2 0 0 0,1 0 0 0,2-2 0 16,2-2 0-16,2 0 0 0,3-2 0 0,2-1 0 15,4 1 0-15,1-2 128 0,3 2-128 0,3-3 0 16,0 0 0-16,3-4 0 0,0 1 0 0,2-3 0 16,0-1 0-16,2 2-160 0,3 1 160 0,3 0 0 15,1 2 0-15,2-2 0 0,-5 0 0 0,2-1 0 16,1 1 0-16,2 1-128 0,1 2 128 0,2-2 0 16,3 3 0-16,-3-1 0 0,-2-2 0 0,1 1 0 15,3-1 0-15,0 2 0 0,3 1-128 0,3 0 128 16,3-1 0-16,1-1 0 0,-5-2 0 0,4 0 0 15,1 2 0-15,2 0 0 0,0 1 0 0,-1 0 0 16,-5-3 0-16,0 1 0 0,3-2 0 0,1 4 0 0,1 1 0 0,0-1 0 16,-1-2 0-16,-1 0 0 0,-2 1 0 0,2 0 0 15,0 1 0-15,1 0 0 0,0-2 0 0,0-1 0 16,-5 0 0-16,1-2 0 0,3 1 0 0,0 1 0 16,-3 0 0-16,0 0 0 0,-5-3 0 0,-1 2 0 15,-1 0 0-15,2 0 0 0,1-2 0 0,0 2 0 16,-2 1 0-16,-3-2 0 15,-4-2 0-15,-1 0 0 0,0 0 0 0,-2 0 0 0,0 0 0 0,-4 1 0 16,-2 0 0-16,1-1 0 0,-5 0 128 0,-4 1-128 16,-4-1 0-16,-2 1 0 0,-2-3 128 0,-3-1-128 15,-3 2 0-15,-2 3 0 0,1-3 128 0,-4 1-128 16,-3 0 0-16,-4 0 0 0,-3 0 144 0,1 2-144 16,-2-1 128-16,-2 1-128 0,-3-3 0 0,-1 1 0 15,-3-1 128-15,-4 2-128 0,-4-2 0 0,1 1 0 0,-2 8 0 16,0-11-176-1,0-1-368-15,-3 0-80 0,-2 0-16 0,-2 1-10592 0,-1-2-2128 0</inkml:trace>
  <inkml:trace contextRef="#ctx0" brushRef="#br2" timeOffset="136181.29">7608 8914 23951 0,'-13'4'2128'0,"3"4"-1696"0,-3 5-432 0,0 6 0 16,-1 8 2368-16,-1 5 400 0,1 3 80 0,0 8 16 15,-2 6-2480-15,-1 3-384 0,3 4-320 0,1 6 64 16,0 4 256-16,1 4 0 0,1 3-160 0,2 0 160 16,-1 0 0-16,2 1 0 0,2 1-144 0,0 5 144 15,1 5 0-15,1 1 0 0,0 0 0 0,0 4 0 16,-1 1 0-16,0 7 0 0,-2 5 0 0,2-1 0 15,-1 1 0-15,-1 4 0 0,1 5 0 0,-1-1 0 16,2-2 0-16,-2 3 0 0,1 2 0 0,-1 2 0 16,1 2 0-16,-1 2 0 0,1-5 0 0,-1 2 0 15,2 5 0-15,0-6 128 0,1-4-128 0,1 4 0 16,2 1 176-16,-2-2-176 0,1-2 192 0,1 2-192 16,1 1 272-16,2 0-48 0,1 2-16 0,-1 0 0 0,0 2-16 0,0 0 0 15,1 0 0-15,-1-1 0 0,2-3 128 0,0 2 32 16,-1 2 0-16,-1-1 0 0,1-3-32 0,0 6 0 15,-1 8 0-15,1-3 0 0,-2 1 80 0,1 1 16 16,-2 7 0-16,1-7 0 0,-1-7-272 0,1 2-144 16,-1 3 160-16,-1-6-160 15,0-6 304-15,-1 1-48 0,2-2 0 0,2 0 0 0,0-3-256 0,1-3 160 16,-1-5-160-16,2-2 128 0,0 0-128 0,1-3 128 16,-1-11-128-16,2-2 128 0,-1-3-128 0,1 1 0 0,1-2 0 15,1-3 128-15,-1 1-128 0,1-6-176 0,-1-4 48 0,-1 0 0 31,-1 0-496-31,2-1-80 0,0-1-32 0,-1-4 0 16,-1-2-160-16,2-7-16 0,-1-6-16 0,1-5 0 16,-1-5-80-16,2-3-16 0,1-10 0 0,0-7-13248 0</inkml:trace>
  <inkml:trace contextRef="#ctx0" brushRef="#br2" timeOffset="136774.89">7285 8614 34095 0,'-19'-2'3024'0,"-5"2"-2416"0,-1 1-480 0,-2 4-128 15,-3-1 1264-15,1 5 224 0,2-1 48 0,-2 2 16 16,-2 2-1408-16,-2-1-272 0,-2-1-64 0,0-1-16 16,1-2 0-16,-2-1 0 0,-4-3 0 0,1 1 0 15,-2-3 16-15,-1 0 16 0,-4-1 0 0,-1 0 0 16,-1 0 176-16,-5 0 0 0,-6-1 0 0,-4 0 0 16,-4-2 0-16,-4 2 0 0,-4 1 0 0,-2 4 0 15,-2 1 0-15,-5 1 0 0,-9 0 0 0,-2 1 0 16,0 3 0-16,-4 3 0 0,-4 0 0 0,-4 0 128 15,-4-2 32-15,0 2 16 0,-1 1 0 0,-4 0 0 16,-6 0 96-16,0-1 32 0,1 3 0 0,-5 0 0 16,-5-2 0-16,0 2 0 0,0 2 0 0,-4-3 0 15,-8 2-64-15,4 2-16 0,-1 0 0 0,0 1 0 0,-2-1-224 16,2-3 144-16,4 5-144 0,-3-4 128 0,-6 2-128 0,3-2 0 16,5 3 0-16,2-6 0 0,-1-2 0 0,4 1 0 15,5-1 0-15,0-2 0 0,3-1 0 0,4 2 0 16,3 0 0-16,1 1 0 15,-1 0-320-15,54-6-112 0,-7 1-16 0</inkml:trace>
  <inkml:trace contextRef="#ctx0" brushRef="#br2" timeOffset="137842.75">7740 10643 11967 0,'9'-4'528'0,"4"0"112"0,3-1-512 0,0-2-128 0,1 1 0 0,0 1 0 15,-3-1 912-15,2 2 160 0,-1 1 16 0,-1-1 16 16,1 1 48-16,-3 2 0 0,-2-1 0 0,-1 2 0 16,-2 0-192-16,-7 0-16 0,0 0-16 0,1 11 0 15,-2 1-352-15,-5 3-80 0,-3 3-16 0,-2 5 0 16,-4 0-208-16,0 3-32 0,-4 3-16 0,0-3 0 16,-3 1 32-16,-1 2 0 0,1 0 0 0,-1 2 0 15,-2 2 352-15,0-1 80 0,1 1 16 0,0-1 0 0,2 1 0 16,2-3 0-16,3 0 0 0,2-3 0 0,2-2-128 0,2-3-32 15,5-1 0-15,2-3 0 0,3-2-320 0,4-2-64 16,3-2-16-16,3 0 0 0,1-1-144 0,6-1 0 16,3-6 0-16,4-2 0 0,-1-1 0 0,3-2 0 15,1-3 0-15,2-1 0 0,2 0 0 0,2-2-192 16,-1-1 32-16,0-1 16 16,-1 3-2032-16,-1-5-416 0,-2-3-80 0</inkml:trace>
  <inkml:trace contextRef="#ctx0" brushRef="#br2" timeOffset="138078.92">7670 11164 19343 0,'-7'3'1728'0,"2"-2"-1392"0,5-1-336 0,0 0 0 16,0 0 2336-16,0 0 400 0,0 0 80 0,9 5 0 31,3-2-1488-31,4-2-304 0,3-2-64 0,6-2-16 0,4 1 64 0,2-2 16 0,1-1 0 0,2-1 0 15,3 0-256-15,-1-2-32 0,1 0-16 0,-1 2 0 16,1-3-384-16,-1 0-80 0,3-1 0 0,-2 1-16 16,-2 0-240-16,0 1 0 0,1 1 128 0,-1-1-128 15,0 0-320-15,0 1-128 16,0-2 0-16,1 3-16 0,-4-1-2608 0,-1-1-512 16</inkml:trace>
  <inkml:trace contextRef="#ctx0" brushRef="#br2" timeOffset="138516.55">8917 10803 1839 0,'0'0'0'0,"0"0"160"0,-2 9-160 0,1 0 0 16,1 4 0-16,0 4 0 0,1 4 5472 0,1 5 1056 15,5 2 224-15,-2 2 32 0,2 1-4352 0,1 3-896 16,1 2-160-16,1-3-32 0,2 1-768 0,1-3-160 15,0-2-32-15,-1-3 0 0,-2-3-224 0,-1-3-160 16,0-2 192-16,-1-3-192 0,0-4 208 0,-3-2-64 0,-1-3-16 0,-4-6 0 16,0 0 128-16,0 0 0 0,0 0 16 0,0 0 0 15,-6-9 16-15,-1-3 0 0,0-3 0 0,0-2 0 16,-2-2-160-16,-1-5-128 0,0 0 192 0,1-4-192 16,0-3 0-16,1-2-272 0,1-6 16 0,2-1 16 31,0-2-736-31,1 0-160 0,3 1-16 0,2 2-16 15,3 1 16-15,1 3 16 0,3 5 0 0,1 4 0 0,2 3 944 0,0 8 192 0,1 0 0 0,1 6 0 16,1 4 576-16,2 4 64 0,1 2 32 0,-1 4 0 16,-1 4 64-16,-2 2 16 0,-1 1 0 0,-2 2 0 15,0 2 0-15,-4-1 0 0,-1 1 0 0,-1 1 0 16,-2 0-176-16,-2 2-16 0,-3 0-16 0,2 0 0 0,-3 2-304 0,-3 0-64 16,-1 0-16-16,-1 1 0 0,0-3-416 0,0 1-96 15,-1-2-16-15,-1-2 0 16,1-2-2944-16,1-2-592 0</inkml:trace>
  <inkml:trace contextRef="#ctx0" brushRef="#br2" timeOffset="138782.16">9198 10949 6447 0,'0'0'576'0,"9"-1"-576"16,1 0 0-16,3-1 0 0,2 0 3104 0,0-2 512 16,0 0 96-16,-2-3 32 0,2-2-1776 0,2-1-368 15,0-1-64-15,0-2 0 0,0-2-432 0,-3 2-80 16,-1-2 0-16,-1 2-16 0,0-1-320 0,-3 1-64 15,-2 0-16-15,-2 0 0 0,-3 0 16 0,0 1 0 16,-4 2 0-16,0 2 0 0,-2-3 48 0,-1 4 16 0,-3-1 0 0,-1 4 0 16,-2-3 80-16,1 7 0 0,-2 0 16 0,0 7 0 15,1-1-48-15,0 7-16 0,1 4 0 0,1 2 0 16,0 0-80-16,1 3 0 0,3 2-16 0,2-1 0 16,3-1-768-16,3 2-160 0,2-3-16 0,3 1-16 15,1-1 608-15,4-2 128 0,4-2 32 0,2-1 0 31,2-3-1296-31,1-4-256 0,2-1-48 0,1-2-16 16,-1-3-1776-16,2 1-368 0,-2-7-64 0</inkml:trace>
  <inkml:trace contextRef="#ctx0" brushRef="#br2" timeOffset="139172.7">9653 10901 2751 0,'0'0'128'15,"0"0"16"-15,0 0-144 0,0 0 0 0,0 0 0 0,5-5 0 0,-5 5 4656 0,8-2 896 16,0 6 176-16,2 0 32 0,-2 5-3360 0,2 3-672 15,-1 2-144-15,1 3-32 0,-1 3-256 0,1 0-48 16,1 0-16-16,-2-1 0 0,0-1-320 0,0-1-64 16,1 0-16-16,-1-2 0 0,-2-2-480 0,-1 2-96 15,0-2-32-15,-2-1 0 0,-2-2-32 0,-2 0-16 16,-1-3 0-16,1-7 0 0,-4 5 0 0,4-5 0 16,0 0 0-16,-5 1 0 0,0-2-32 0,-2-3 0 15,3-1 0-15,-1-4 0 0,0-4-304 0,-1-1-64 16,1-2-16-16,0-5 0 15,0-1-576-15,1-5-112 0,0-3-32 0,1-3 0 16,1-4-1296-16,-1 0-272 0,2-2-48 0,2-1-16 16,2 3 1504-16,1 0 288 0,1 3 64 0,1 7 16 0,1 1 720 0,2 5 0 0,2 4 192 0,-1 4-32 15,0 5 1168-15,1 4 224 0,-2 4 48 0,-3 4 16 16,2 3-336-16,0 2-64 0,-3 1 0 0,1 2-16 16,-3 4-240-16,0 2-64 0,-2 1 0 0,-1 0 0 15,-1 1-368-15,0 3-80 0,-1 0 0 0,0 2-16 16,1-2-288-16,-3 1-144 0,-2-3 160 0,0-2-160 31,-1 1-400-31,1-5-176 0,1-2-48 0,-2-2 0 16,1-5-2688-16,6-6-528 0,0 0-128 0,-12-10 0 0</inkml:trace>
  <inkml:trace contextRef="#ctx0" brushRef="#br2" timeOffset="139350.07">10026 10265 30463 0,'0'0'1344'0,"0"0"288"0,0 0-1312 0,9 0-320 15,0 1 0-15,-1 2 0 0,-1 3 928 0,1 1 112 16,1 4 32-16,1 5 0 0,-1 5-400 0,2 5-80 16,-1 0-16-16,-1 4 0 0,0 3-416 0,1 1-160 15,-1 1 0-15,2-3 144 0,1 2-144 0,-1-2 0 16,1 0 0-16,0-1 0 16,-3 1-256-16,0-2-128 0,-1-2-16 0,-2 0-16 31,1-2-2352-31,-1-4-480 0,-2-1-80 0,-1-5-8928 0</inkml:trace>
  <inkml:trace contextRef="#ctx0" brushRef="#br2" timeOffset="139646.91">10123 10690 26783 0,'0'0'1184'0,"0"0"240"0,2-7-1136 0,-2 7-288 0,2-4 0 0,-2 4 0 15,7-4 512-15,2 1 64 0,0 0 0 0,3 0 0 0,1 3-448 0,1-4-128 16,2 2 0-16,-1-3 0 15,2 1-256-15,2 1-176 0,-1-1-16 0,-1 2-16 16,0 0-704-16,-2 2-144 0,1 0-32 0,-3 2 0 16,-1-1 576-16,-2 1 128 0,-1 2 0 0,1 2 16 0,-4-1 384 0,1 1 80 15,-1 0 16-15,-1 1 0 0,1 4 144 0,-1-3 0 16,0-1 0-16,1 3 0 0,0-1 0 0,-1 0 192 16,-1 0-32-16,0 1-16 0,0 1 304 0,0-1 48 15,-1 1 16-15,1-1 0 0,0 2-272 0,0-3-48 16,0-1-16-16,1 0 0 0,1-1-304 0,-1-1-64 15,-5-6-16-15,6 2-9680 0</inkml:trace>
  <inkml:trace contextRef="#ctx0" brushRef="#br2" timeOffset="139756.28">10558 10635 11055 0,'-11'-25'480'0,"7"15"112"0,-1-3-464 0,-2-3-128 0,0 4 0 0,0-1 0 16,1-1 2816-16,-1 2 528 0,1 3 112 0,0 1 32 15,2 2-2096-15,2 1-432 0,2 5-64 0,0 0-32 31,0 0-1168-31,0 0-224 0,0 0-48 0,0 0-10720 0</inkml:trace>
  <inkml:trace contextRef="#ctx0" brushRef="#br2" timeOffset="140006.25">10614 10496 5519 0,'0'0'496'0,"-3"9"-496"0,-1 1 0 0,1 3 0 0,1 3 3360 0,1 2 576 15,-1 3 112-15,2 1 32 0,-1 0-2544 0,1 2-512 16,3 0-112-16,0 1-16 0,4-1-256 0,1-2-48 15,2-1-16-15,2-3 0 0,0-2-64 0,1-3 0 16,-2-2-16-16,2-4 0 0,1-2 160 0,0-1 48 16,-1-4 0-16,0-3 0 0,-1-3 384 0,-2-1 64 15,1-6 32-15,-2 0 0 0,-3-4-80 0,1-2-16 16,-2-5 0-16,-2 1 0 0,-2-2-448 0,-1 0-80 16,0-5-32-16,-1 2 0 0,-2-2-304 0,0 0-64 15,2-2-16-15,-2 0 0 16,-1-2-880-16,-1-1-176 0,-1-1-48 0,-2 0-10432 15,-1-2-2112-15</inkml:trace>
  <inkml:trace contextRef="#ctx0" brushRef="#br2" timeOffset="140350.99">10938 10588 28559 0,'0'9'2544'0,"3"2"-2032"0,2-2-512 0,3 0 0 15,0-1 224-15,1-2-48 0,1-2-16 0,3-1 0 16,2-2 912-16,0-2 176 0,1-4 32 0,1-2 16 16,1 2-576-16,-1-7-112 0,-1 0-32 0,-1-1 0 15,-2 0-320-15,-1-4-80 0,-1 2-16 0,-4-1 0 16,0 3-160-16,-3 1 160 0,-2-3-160 0,-2 2 160 0,-2 1-160 0,-3 3 128 16,-5 0-128-16,0 2 128 0,0 2 48 0,-2 2 0 15,-1 3 0-15,1 4 0 0,-1 3 64 0,1 3 16 16,1 6 0-16,0-1 0 0,3 6 0 0,3-1 0 15,1 1 0-15,3 1 0 0,2 1 48 0,3 1 16 16,3-2 0-16,2 0 0 0,2-1-320 0,4 0 128 16,0-3-128-16,2 0 0 0,4-1 0 0,-1-1 0 15,-2-2 0-15,2-2 0 0,-1-2 0 0,3 1-304 16,-1-5 48-16,-1 0 0 16,-2-1-2032-16,-4-1-400 0,-2-2-64 0</inkml:trace>
  <inkml:trace contextRef="#ctx0" brushRef="#br2" timeOffset="140850.95">9401 11598 27759 0,'-6'13'1216'0,"3"-5"272"0,0 1-1184 0,3 3-304 0,2 4 0 0,0 2 0 16,1-2 1088-16,2 5 176 0,0-2 16 0,2 2 16 16,-1 1-464-16,1-1-80 0,-1 0-32 0,1-2 0 15,1 0-512-15,-2-1-208 0,-1 0 176 0,-1-1-176 0,-1-3 176 0,0 0-176 16,-2-3 192-16,0 0-192 0,2-4 160 0,-2 0-160 15,-1-7 128-15,0 0-128 0,0 0 0 0,0 0 0 16,0 0 0-16,0 0 0 16,0 0-736-16,0 0-80 0,-2-8-16 0,0-5 0 15,0-2-288-15,0-4-64 0,0-2-16 0,2-2 0 16,1-2-400-16,3 0-64 0,1 1-32 0,3 1 0 16,4 4 224-16,1 3 64 0,4 5 0 0,2 4 0 0,2 3 1408 0,0 4 0 15,0 3 256-15,-2 3-32 0,1 5 832 0,-3 2 160 16,-2 1 48-16,-1 2 0 0,-5 1 272 0,-2 0 64 15,0 0 16-15,-2-2 0 0,-2 1-336 0,-2-1-64 16,-1 1 0-16,-1 0-16 0,-3-2-208 0,-1 0-32 16,-3-1-16-16,0-1 0 0,-1-3-944 0,0 0 0 15,-3-1 0-15,3-1-176 0,0-3 176 0,-2-2-128 0,2 1 128 16,0-4-128 0,0-2-1920-16,2-1-384 0,4-4-80 0</inkml:trace>
  <inkml:trace contextRef="#ctx0" brushRef="#br2" timeOffset="141076.75">10016 11704 11055 0,'0'0'976'0,"-3"8"-784"0,-7-2-192 0,1 2 0 16,-1 1 3232-16,-2 3 608 0,-1 1 112 0,0 3 16 16,-1-1-1696-16,1 1-352 0,-2 1-64 0,4-1 0 15,1-2-800-15,4 2-160 0,1-3-16 0,2-2-16 0,3-1-400 0,3-1-80 16,1-3 0-16,3-1-16 0,3-2-368 0,0-2 128 15,2-2-128-15,1-2 0 0,0-2 192 0,0-1-16 16,-1-5-16-16,-1 1 0 0,1-3-32 0,-1 0 0 16,-2-2 0-16,-2 1 0 15,-1 1-128-15,-2-1-176 0,-2 1 48 0,-1-3 0 16,-1 3-688-16,-1 0-128 0,-1 1-16 0,-2 3-9472 0,-3 1-1872 0</inkml:trace>
  <inkml:trace contextRef="#ctx0" brushRef="#br2" timeOffset="141742.77">10212 11664 11055 0,'0'0'480'0,"-3"10"112"0,1 4-464 0,1 5-128 0,-1 3 0 0,1 3 0 16,0-6 5488-16,1 2 1072 0,0-3 224 0,1-1 32 16,0-2-4240-16,2-2-848 0,1-3-160 0,2-1-32 15,1-2-1056-15,1-2-208 0,1-3-32 0,-1 0-16 16,-1-5-224-16,1-1 128 0,0-1-128 0,1-1 0 15,-2-2 0-15,0-3 0 0,0 0 0 0,-1-2 0 16,-2-1 0-16,0 0 0 0,0-2 0 0,0 2 0 16,-1 1 0-16,-1 0 0 0,0 0 0 0,-2 3 0 15,1 0 0-15,0 4 0 0,-1 6 0 0,0 0 0 16,0 0 0-16,0 0-128 0,0 0 128 0,0 0 0 16,5 10 0-16,2 3-160 0,0 4 160 0,0 2-128 0,4-2-80 0,-1 2-16 15,1-3 0-15,2 1 0 16,1-3-1440-16,2-1-304 0,3 0-48 15,2-4-16-15,0-1 384 0,0 0 80 0,1-2 16 0,0 0 0 16,-1-5-496-16,0-1-80 0,-2-1-32 0,1-5 0 16,-1 0 576-16,0-2 112 0,-2-2 32 0,0-3 0 15,-3-4 480-15,-2 0 80 0,-3 0 32 0,-3 1 0 0,0-2 848 0,-5 2 368 16,-4 1-32-16,-1-1 0 0,-1 2 1984 0,-3 1 400 16,-2-4 80-16,-2 1 16 0,-2 0-544 0,-3 1-96 15,0 2-32-15,1 1 0 0,2 1-1248 0,1 5-256 16,1 5-64-16,2 5 0 0,-1-1 144 0,2 8 32 15,3 5 0-15,-1 1 0 0,5 2-448 0,0 2-96 16,4 1-16-16,1 0 0 0,3-1-192 0,1-4 144 16,4-1-144-16,2-2 128 0,4-1-128 0,0-2 0 0,-2-2 0 15,0-3 128-15,3-2 0 0,-2 0-128 0,-3-3 192 0,0-1-64 16,1-1-128-16,-2-2 128 0,-2-1-128 0,-1-2 128 16,-2-2 320-16,-1-5 48 0,1-1 16 0,-2-1 0 15,-1-2-208-15,0-1-48 0,-1-1 0 0,-1-1 0 16,1-5-256-16,-3 1 0 0,0 0 0 0,0-3 0 15,-1-1-192-15,-2 0 48 0,0-1 16 0,-1-1 0 16,1 0 128-16,-3 0-160 0,1 1 160 0,0 5-160 16,1 1 160-16,3 5 0 0,1 2 0 0,1 7 0 15,-1 9 288-15,0 0 144 0,5 9 16 0,2 11 16 16,1 9-16-16,2 9-16 0,3 7 0 0,1 6 0 16,2 5-112-16,1-1 0 0,0 1-16 0,1 0 0 15,0 0-304-15,3-1 0 0,0-2 0 0,3-2-12880 16,0-4-2560-16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 10447 0 0,'0'0'950'0'0,"4"-6"-649"0"0,-39 14 1904 0 0,16-4-1203 0 0,14-4-701 0 0,-1 1-1 0 0,1 0 1 0 0,-1 0 0 0 0,1 1-1 0 0,0 0 1 0 0,0 0-1 0 0,-1 0 1 0 0,1 0 0 0 0,-7 6-1 0 0,0 0-48 0 0,2 2 0 0 0,-1-1 0 0 0,1 1 0 0 0,1 1 0 0 0,-1 0 0 0 0,2 0 0 0 0,0 1 0 0 0,0 0 0 0 0,-10 22 0 0 0,14-25-156 0 0,0 1 1 0 0,1 0 0 0 0,0 1-1 0 0,0-1 1 0 0,1 1-1 0 0,0-1 1 0 0,1 1 0 0 0,0 0-1 0 0,1-1 1 0 0,0 1-1 0 0,1 0 1 0 0,0-1 0 0 0,4 17-1 0 0,-3-22-59 0 0,0 0-1 0 0,0 0 1 0 0,0 0 0 0 0,1 0-1 0 0,0 0 1 0 0,0-1-1 0 0,0 1 1 0 0,1-1 0 0 0,-1 0-1 0 0,1 0 1 0 0,0 0-1 0 0,0 0 1 0 0,0-1 0 0 0,1 1-1 0 0,-1-1 1 0 0,1 0-1 0 0,0-1 1 0 0,0 1 0 0 0,0-1-1 0 0,0 0 1 0 0,6 2 0 0 0,6 1 17 0 0,0-1 1 0 0,0-1-1 0 0,0 0 1 0 0,0-1 0 0 0,26-1-1 0 0,-29-2-179 0 0,0-2 0 0 0,0 1 0 0 0,0-2 0 0 0,0 0 0 0 0,-1 0 0 0 0,17-9 0 0 0,-27 12 4 0 0,7-4-824 0 0,0 0-1 0 0,0-1 1 0 0,-1 0-1 0 0,17-14 1 0 0,-11 7-1073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7367 0 0,'-1'-14'568'0'0,"0"12"1686"0"0,4 21 894 0 0,7 140 2418 0 0,-5-32-5166 0 0,-1-101-830 0 0,0-1-1 0 0,15 48 0 0 0,-9-50-5030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 5063 0 0,'0'-21'9244'0'0,"0"23"-8456"0"0,33 158 2600 0 0,4 16-3280 0 0,-18-110-112 0 0,11 46-3208 0 0,-28-97 1652 0 0</inkml:trace>
  <inkml:trace contextRef="#ctx0" brushRef="#br0" timeOffset="1">27 423 12783 0 0,'0'0'587'0'0,"-14"-5"210"0"0,13 4-685 0 0,0 1-1 0 0,1 0 0 0 0,-1 0 0 0 0,0 0 1 0 0,1-1-1 0 0,-1 1 0 0 0,1 0 0 0 0,-1-1 1 0 0,1 1-1 0 0,-1-1 0 0 0,1 1 1 0 0,-1 0-1 0 0,1-1 0 0 0,-1 1 0 0 0,1-1 1 0 0,-1 1-1 0 0,1-1 0 0 0,0 0 0 0 0,-1 1 1 0 0,1-1-1 0 0,0 1 0 0 0,0-1 0 0 0,-1 0 1 0 0,1 1-1 0 0,0-1 0 0 0,0 0 1 0 0,0 0 16 0 0,0 0 0 0 0,0 1 1 0 0,1-1-1 0 0,-1 0 1 0 0,0 1-1 0 0,1-1 0 0 0,-1 0 1 0 0,0 1-1 0 0,1-1 1 0 0,-1 1-1 0 0,1-1 0 0 0,-1 1 1 0 0,1-1-1 0 0,-1 1 1 0 0,1-1-1 0 0,0 1 1 0 0,-1-1-1 0 0,1 1 0 0 0,0 0 1 0 0,-1-1-1 0 0,1 1 1 0 0,0 0-1 0 0,-1 0 0 0 0,2-1 1 0 0,99-26 489 0 0,-67 19-611 0 0,-26 7-625 0 0,1-1 0 0 0,-1 2 0 0 0,12-1 0 0 0,-5 1-782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5063 0 0,'-3'57'1998'0'0,"-13"55"6274"0"0,0 58-6926 0 0,11-25 274 0 0,5-144-1344 0 0,3-18 76 0 0,49-320-69 0 0,-37 183-166 0 0,-14 148-117 0 0,2 6 0 0 0,-1 6 0 0 0,5 16-77 0 0,9 45 0 0 0,-13-44-2 0 0,15 44 0 0 0,-7-39 79 0 0,-3-5 0 0 0,18 36 0 0 0,-26-58 5 0 0,6 10-3 0 0,1 0-1 0 0,-1-1 0 0 0,11 12 0 0 0,-15-19 40 0 0,0-1-1 0 0,1 1 0 0 0,-1-1 1 0 0,1 0-1 0 0,-1 0 0 0 0,1 0 1 0 0,0 0-1 0 0,-1 0 0 0 0,1-1 1 0 0,0 1-1 0 0,0-1 0 0 0,0 0 1 0 0,0 0-1 0 0,0 0 0 0 0,0 0 1 0 0,1-1-1 0 0,5 1 0 0 0,-6-1 23 0 0,-2 0-1 0 0,2-1 1 0 0,-1 1 0 0 0,1-1-1 0 0,-1 0 1 0 0,1 0 0 0 0,-1 1-1 0 0,1-2 1 0 0,-1 1 0 0 0,0 0-1 0 0,0 0 1 0 0,1-1-1 0 0,-1 1 1 0 0,0-1 0 0 0,0 0-1 0 0,0 1 1 0 0,-1-1 0 0 0,1 0-1 0 0,0 0 1 0 0,-2 0 0 0 0,2 0-1 0 0,-1-1 1 0 0,0 1-1 0 0,0 0 1 0 0,1-2 0 0 0,3-8 153 0 0,-1 0 1 0 0,0 0-1 0 0,3-21 1 0 0,-6 31-200 0 0,6-44-422 0 0,-2 1 0 0 0,-3-1-1 0 0,-2-56 1 0 0,-2 74-1310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1 0 0 0,0 9 1231 0 0,4 69 4034 0 0,4-1-4189 0 0,5 56-1495 0 0,-13-133 127 0 0,5 48 3 0 0,2-18-5568 0 0,-5-27 864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2759 0 0,'5'-29'397'0'0,"-3"17"10670"0"0,5 14-9749 0 0,-5-1-1216 0 0,-1 0 0 0 0,1 1 1 0 0,-1-1-1 0 0,0 0 0 0 0,1 1 1 0 0,-1-1-1 0 0,1 1 1 0 0,-1 0-1 0 0,0 0 0 0 0,1-1 1 0 0,-1 1-1 0 0,1 2 0 0 0,12 29 306 0 0,-9-20-240 0 0,59 157 264 0 0,-27-69-884 0 0,-15-32-2832 0 0,-18-55 1724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0,'0'0'748'0'0,"9"5"-336"0"0,-3-4 183 0 0,0 1 0 0 0,1-1 0 0 0,-1 0 0 0 0,1 0 1 0 0,-1-1-1 0 0,1 0 0 0 0,9-1 0 0 0,17 0 712 0 0,4 4-445 0 0,86 10 672 0 0,-123-13-1519 0 0,1 0-1 0 0,-1 0 1 0 0,1 0-1 0 0,0 0 1 0 0,-1 0-1 0 0,1 1 1 0 0,-1-1-1 0 0,1 0 1 0 0,-1 0-1 0 0,1 0 1 0 0,-1 0-1 0 0,1 1 1 0 0,-1-1-1 0 0,1 0 1 0 0,-1 0 0 0 0,1 1-1 0 0,-1-1 1 0 0,1 0-1 0 0,-1 1 1 0 0,0-1-1 0 0,1 1 1 0 0,-1-1-1 0 0,1 0 1 0 0,-1 1-1 0 0,0-1 1 0 0,0 1-1 0 0,1-1 1 0 0,-1 1-1 0 0,0-1 1 0 0,0 1-1 0 0,1-1 1 0 0,-1 1-1 0 0,0-1 1 0 0,0 1-1 0 0,0 0 1 0 0,0-1-1 0 0,0 1 1 0 0,0-1-1 0 0,0 1 1 0 0,0-1-1 0 0,0 1 1 0 0,0-1 0 0 0,0 1-1 0 0,0-1 1 0 0,-1 1-1 0 0,1 0 1 0 0,0-1-1 0 0,0 1 1 0 0,0-1-1 0 0,-1 1 1 0 0,1-1-1 0 0,0 0 1 0 0,-1 1-1 0 0,1-1 1 0 0,0 1-1 0 0,-1-1 1 0 0,1 0-1 0 0,-1 2 1 0 0,-2 0 33 0 0,0 1 0 0 0,0 0 0 0 0,1 0-1 0 0,-1-1 1 0 0,-1 1 0 0 0,-5 2 0 0 0,1-1-22 0 0,0 1-1 0 0,0 0 0 0 0,-10 9 1 0 0,17-14-156 0 0,16 11-818 0 0,22 9 997 0 0,-25-14 29 0 0,0 0 0 0 0,0 1 0 0 0,16 13 1 0 0,-20-13 180 0 0,0 0 0 0 0,0 0 1 0 0,-1 1-1 0 0,0 0 1 0 0,8 13-1 0 0,-14-19-123 0 0,1 0 0 0 0,-1 1-1 0 0,0 0 1 0 0,0-1 0 0 0,0 1 0 0 0,0 0 0 0 0,-1-1-1 0 0,1 1 1 0 0,-1 0 0 0 0,0 0 0 0 0,1 0-1 0 0,-1-1 1 0 0,-1 1 0 0 0,1 0 0 0 0,0 0-1 0 0,-1 0 1 0 0,1-1 0 0 0,-1 1 0 0 0,0 0 0 0 0,0-1-1 0 0,0 1 1 0 0,0-1 0 0 0,0 1 0 0 0,0-1-1 0 0,-4 4 1 0 0,-1 3 86 0 0,-1 0 1 0 0,0-1-1 0 0,-1 0 0 0 0,0-1 0 0 0,0 0 1 0 0,-1 0-1 0 0,-13 8 0 0 0,-70 34 173 0 0,81-44-357 0 0,-1 1-459 0 0,-61 27 900 0 0,48-23-3044 0 0,-1-3-3549 0 0,10-4-1868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0,81-11-254 0 0,2 4-5590 0 0,-78 3 3224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5527 0 0,'0'0'3896'0'0,"1"-2"-2805"0"0,9-6 78 0 0,-1 1 0 0 0,22-12 1 0 0,-3 1-319 0 0,16-8 642 0 0,-42 25-1434 0 0,0 0 0 0 0,0 0 0 0 0,0 0-1 0 0,0 1 1 0 0,0-1 0 0 0,0 1 0 0 0,1-1 0 0 0,-2 1 0 0 0,1 0 0 0 0,0 0-1 0 0,1 0 1 0 0,-1 0 0 0 0,0 0 0 0 0,0 0 0 0 0,0 1 0 0 0,1-1 0 0 0,-1 1 0 0 0,0-1-1 0 0,0 1 1 0 0,3 2 0 0 0,-1-2 20 0 0,0 1 0 0 0,-1 0 0 0 0,-1 0 0 0 0,2 1 0 0 0,-1-1 0 0 0,0 0 0 0 0,0 1 0 0 0,0-1 0 0 0,-1 1 0 0 0,5 6 0 0 0,-4-4 12 0 0,-1-1 0 0 0,1 1 0 0 0,-1 1 0 0 0,0-2 0 0 0,-1 1 0 0 0,0 0 0 0 0,0 1 0 0 0,0-1 0 0 0,1 11 0 0 0,-2-7-13 0 0,0 0 1 0 0,0 1-1 0 0,-2 0 0 0 0,-2 15 1 0 0,2-17-62 0 0,0 0 1 0 0,-1-2 0 0 0,-1 2 0 0 0,1-1 0 0 0,-1 0 0 0 0,0 0-1 0 0,-10 12 1 0 0,1-4 48 0 0,-29 27 0 0 0,39-40-62 0 0,0 0-1 0 0,0 0 1 0 0,0 0-1 0 0,0 0 1 0 0,0-1 0 0 0,-1 1-1 0 0,1-2 1 0 0,0 1-1 0 0,0 0 1 0 0,0 0-1 0 0,-1 0 1 0 0,1 0 0 0 0,-1-1-1 0 0,-4 0 1 0 0,6 1-8 0 0,0-1 0 0 0,1-1 1 0 0,-1 1-1 0 0,0 0 1 0 0,0 0-1 0 0,0-1 0 0 0,0 1 1 0 0,1-1-1 0 0,0 0 0 0 0,-1 1 1 0 0,0-1-1 0 0,0 0 1 0 0,1 1-1 0 0,-1-1 0 0 0,1 0 1 0 0,-1 0-1 0 0,1-1 0 0 0,-1 1 1 0 0,1 0-1 0 0,-1-1 1 0 0,1 1-1 0 0,0-1 0 0 0,0 1 1 0 0,0-1-1 0 0,0 1 0 0 0,0-1 1 0 0,-1-2-1 0 0,2 2-11 0 0,-1 0 1 0 0,0 0-1 0 0,1 0 0 0 0,-1 1 0 0 0,1-1 0 0 0,0 0 0 0 0,-1 0 0 0 0,1 0 1 0 0,0 1-1 0 0,0-1 0 0 0,0 0 0 0 0,1 1 0 0 0,-1-1 0 0 0,0 0 1 0 0,1 0-1 0 0,-1 0 0 0 0,1 0 0 0 0,0 1 0 0 0,-1-1 0 0 0,1 0 1 0 0,0 0-1 0 0,0 1 0 0 0,0-1 0 0 0,0 1 0 0 0,0-1 0 0 0,1 1 0 0 0,1-2 1 0 0,-1 1 13 0 0,0 1 1 0 0,1-1-1 0 0,-1 1 1 0 0,1 0 0 0 0,-1 0-1 0 0,0 0 1 0 0,1 0-1 0 0,0 1 1 0 0,-1-1 0 0 0,1 0-1 0 0,0 1 1 0 0,0 0 0 0 0,0-1-1 0 0,0 1 1 0 0,-1 0-1 0 0,1 1 1 0 0,5 0 0 0 0,9 2 135 0 0,1 2 0 0 0,-1 1 1 0 0,1 1-1 0 0,28 15 1 0 0,-5-2-85 0 0,-23-11-207 0 0,6 2-5456 0 0,-10-6-638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0,-1 1 1 0 0,0-1-1 0 0,5 2 0 0 0,24 10 549 0 0,-25-9-762 0 0,23 9 672 0 0,40 27 0 0 0,-38-19-502 0 0,188 132 3457 0 0,-121-79-2919 0 0,-42-37-268 0 0,63 31 0 0 0,7 4 247 0 0,-45-24-346 0 0,147 62-1 0 0,-184-88-785 0 0,-33-15 155 0 0,0 0 0 0 0,1 0 0 0 0,0-1 0 0 0,0-1 0 0 0,14 3-1 0 0,-10-7-1924 0 0,-8 1 85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0 633 3223 0 0,'0'0'11072'0'0,"9"-10"-9061"0"0,-3 4-1522 0 0,-1-1 1 0 0,1 1-1 0 0,1 0 1 0 0,0 1-1 0 0,0 0 0 0 0,8-4 1 0 0,50-25 594 0 0,-42 24-877 0 0,76-44 511 0 0,21-9-460 0 0,170-80 22 0 0,-66 7-196 0 0,-87 49 856 0 0,-120 74-767 0 0,-13 10-107 0 0,-1 1 1 0 0,0-1-1 0 0,1 1 0 0 0,0 0 1 0 0,-1 0-1 0 0,1 0 1 0 0,6-1-1 0 0,15-6 216 0 0,-21 7-203 0 0,0 0 1 0 0,0 1-1 0 0,1 0 0 0 0,-1-1 1 0 0,1 2-1 0 0,-1-1 1 0 0,7 0-1 0 0,-4 1 19 0 0,1 0 0 0 0,0 1 0 0 0,-1 0 0 0 0,1 0-1 0 0,11 4 1 0 0,21 7 150 0 0,70 33 0 0 0,401 207 1584 0 0,-390-203-1523 0 0,-51-23-162 0 0,18 12 27 0 0,52 20 68 0 0,-124-54-197 0 0,0 0 0 0 0,32 2 0 0 0,-36-4-44 0 0,31-2-329 0 0,-42 0 208 0 0,11 3-8577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0,6-3 1913 0 0,-5 5-1740 0 0,-1-1 1 0 0,1 1-1 0 0,0-1 0 0 0,0 1 0 0 0,-1 0 0 0 0,3 2 1 0 0,2 3 106 0 0,0 2 1 0 0,-1-1 0 0 0,0 1 0 0 0,-1 0 0 0 0,0 0-1 0 0,0 0 1 0 0,4 19 0 0 0,-1 4 293 0 0,2 35-1 0 0,-3-12-117 0 0,6 73-204 0 0,7 33-754 0 0,-17-152-363 0 0,1 1 0 0 0,6 14-1 0 0,-8-23 401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0,'0'2'7230'0'0,"10"29"-4645"0"0,11 61 0 0 0,-14-49-2041 0 0,38 167 528 0 0,-42-200-1194 0 0,2 5-977 0 0,-1 0-1 0 0,-1-1 1 0 0,1 20-1 0 0,-3-22-964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 9559 0 0,'-1'-4'131'0'0,"0"1"0"0"0,-1 0-1 0 0,0 1 1 0 0,1-1-1 0 0,-5-5 1 0 0,6 7-83 0 0,-1 1 1 0 0,1-1-1 0 0,-1 1 0 0 0,0-1 1 0 0,1 1-1 0 0,-1-1 0 0 0,1 1 0 0 0,-1 0 1 0 0,1-1-1 0 0,0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0,1-1-1 0 0,1 2 0 0 0,-1-1 0 0 0,1 1 1 0 0,0 0-1 0 0,0 1 0 0 0,1-2 1 0 0,0 2-1 0 0,0 0 0 0 0,-3 14 0 0 0,3-9-379 0 0,0 1 0 0 0,1-1-1 0 0,1 0 1 0 0,0 1 0 0 0,1 0-1 0 0,0 22 1 0 0,2-30 11 0 0,0 1 0 0 0,0 0 0 0 0,1 0 0 0 0,-1 0 0 0 0,2 0 0 0 0,-1-2 0 0 0,1 2 0 0 0,0-1 0 0 0,0 0 1 0 0,-1 0-1 0 0,2 0 0 0 0,0 0 0 0 0,0-2 0 0 0,1 2 0 0 0,8 7 0 0 0,-10-10 7 0 0,1 0 0 0 0,-2 0-1 0 0,2-1 1 0 0,0 1 0 0 0,0-1 0 0 0,0 0-1 0 0,0-1 1 0 0,0 0 0 0 0,0 1 0 0 0,1-1 0 0 0,-1 0-1 0 0,0 0 1 0 0,0 0 0 0 0,1 0 0 0 0,-1-1-1 0 0,1 0 1 0 0,-1 0 0 0 0,1 0 0 0 0,-1-1 0 0 0,1 1-1 0 0,-2-1 1 0 0,1 0 0 0 0,1 0 0 0 0,-1-1-1 0 0,5-1 1 0 0,-4 1 110 0 0,1-1 0 0 0,0-1 0 0 0,-2 1 0 0 0,2-1 0 0 0,-1 0-1 0 0,0 0 1 0 0,-1-1 0 0 0,1 0 0 0 0,-1 1 0 0 0,0 0 0 0 0,0-2 0 0 0,-1 1 0 0 0,0-1-1 0 0,5-8 1 0 0,-5 7-30 0 0,0 1 1 0 0,-1-1-1 0 0,1-1 0 0 0,-2 1 0 0 0,1-1 0 0 0,-1 2 0 0 0,0-2 0 0 0,0 0 0 0 0,-1 1 1 0 0,0-1-1 0 0,-2-14 0 0 0,0 15-79 0 0,0 0 0 0 0,0 0 0 0 0,-1 2-1 0 0,1-2 1 0 0,-2 1 0 0 0,1-1 0 0 0,-1 1 0 0 0,0 0 0 0 0,-6-8 0 0 0,-6-4-168 0 0,-26-23 0 0 0,33 33-62 0 0,7 6 21 0 0,0 0 1 0 0,0 1-1 0 0,1-1 0 0 0,-1 2 0 0 0,0-1 1 0 0,0 0-1 0 0,-5-2 0 0 0,-4 1-7861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17 525 0 0,-2 1-1 0 0,-1-1 1 0 0,-1 3 0 0 0,2 34-1 0 0,4 70-953 0 0,-9-101-880 0 0,2-14-2893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13215 0 0,'3'10'1408'0'0,"2"1"-783"0"0,12 27 511 0 0,-1 0-1 0 0,16 64 0 0 0,20 105-1190 0 0,-25-119-4310 0 0,-22-75-950 0 0</inkml:trace>
  <inkml:trace contextRef="#ctx0" brushRef="#br0" timeOffset="1">14 364 16703 0 0,'0'0'763'0'0,"-8"1"253"0"0,2 0 1015 0 0,20-2-1263 0 0,-2 0 0 0 0,25-6 0 0 0,5-1-262 0 0,0 1-106 0 0,-4 1-1719 0 0,-11 4-4842 0 0,-15 2-827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0,'0'16'363'0'0,"0"-13"-12"0"0,0-2-223 0 0,3 29 2011 0 0,-3-17-197 0 0,5 21 1 0 0,26 132 3311 0 0,-6-23-3454 0 0,-16-85-1321 0 0,66 368 1686 0 0,-70-397-2204 0 0,-1 0 0 0 0,-1 42 0 0 0,-3-56-218 0 0,1 3-852 0 0,-5 34 0 0 0,4-51 141 0 0,0 7-5614 0 0,1 0 416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158 206 2303 0 0,'-2'2'8974'0'0,"-4"4"-7748"0"0,2 2-761 0 0,0 0-1 0 0,1 0 1 0 0,0 0 0 0 0,1 0-1 0 0,0 0 1 0 0,-2 14-1 0 0,2-13-249 0 0,-37 157 990 0 0,17-87-748 0 0,-23 71 140 0 0,39-131-535 0 0,-7 15 94 0 0,12-33-80 0 0,5-8 76 0 0,12-27-301 0 0,19-59-1 0 0,-18 46-59 0 0,48-149-180 0 0,2-3 58 0 0,-7 34 271 0 0,-60 164 119 0 0,1 3 6 0 0,8 70 244 0 0,1 96-1 0 0,-6-63-125 0 0,-4-103-192 0 0,14 172 204 0 0,-9-134-670 0 0,2-1 0 0 0,16 52 1 0 0,-15-69-2625 0 0,-4-12-2124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1375 0 0,'0'0'66'0'0,"1"1"-8"0"0,8 40 8518 0 0,5 0-3868 0 0,4 12-3628 0 0,-7-13-368 0 0,-3 1 0 0 0,6 44 0 0 0,-14-84-661 0 0,0-1 0 0 0,0 1-1 0 0,0-1 1 0 0,0 1-1 0 0,1-1 1 0 0,-1 0 0 0 0,0 1-1 0 0,0-1 1 0 0,0 1 0 0 0,0-1-1 0 0,0 1 1 0 0,0-1 0 0 0,-1 1-1 0 0,1-1 1 0 0,0 0-1 0 0,0 1 1 0 0,0-1 0 0 0,0 1-1 0 0,0-1 1 0 0,-1 1 0 0 0,-4-8 257 0 0,-4-18-280 0 0,6-2-160 0 0,-1 2 1 0 0,1-44-1 0 0,1 28 111 0 0,1 17 24 0 0,4-35 1 0 0,-2 48-18 0 0,1 0 1 0 0,0 0 0 0 0,0 1-1 0 0,1-1 1 0 0,7-15 0 0 0,-7 20 27 0 0,1 1 1 0 0,0-1-1 0 0,0 1 0 0 0,0 0 0 0 0,0 0 1 0 0,1 2-1 0 0,6-7 0 0 0,-10 9-8 0 0,1 0-4 0 0,0 0 0 0 0,0 0 1 0 0,0 0-1 0 0,0 0 0 0 0,1 0 1 0 0,-1 0-1 0 0,0 0 0 0 0,1 1 1 0 0,-1-1-1 0 0,1 1 0 0 0,-1 0 1 0 0,1 0-1 0 0,-2 0 0 0 0,1 0 1 0 0,1 0-1 0 0,-1 0 0 0 0,5 1 0 0 0,-2 0 61 0 0,0 1-1 0 0,0-1 1 0 0,0 1-1 0 0,1 0 1 0 0,-3 0-1 0 0,12 5 1 0 0,-13-5-30 0 0,0-2 1 0 0,0 2 0 0 0,-1-1 0 0 0,1 1 0 0 0,0 0 0 0 0,-1-1 0 0 0,1 1 0 0 0,-1 0 0 0 0,1 0 0 0 0,-1 0 0 0 0,0 0 0 0 0,0 1 0 0 0,0-1-1 0 0,0 0 1 0 0,0 4 0 0 0,0-3-7 0 0,-1 1 0 0 0,0-1-1 0 0,1 1 1 0 0,-1 0 0 0 0,0 0-1 0 0,-1 0 1 0 0,1 0-1 0 0,-2 6 1 0 0,-1 3-11 0 0,-2 1 0 0 0,-1-1 1 0 0,0-1-1 0 0,-8 14 0 0 0,13-23-13 0 0,-11 17-6 0 0,-2 0 0 0 0,-26 29 0 0 0,2-3 156 0 0,38-45 173 0 0,13 10 338 0 0,-1-5-307 0 0,1 0 1 0 0,1-1-1 0 0,15 4 1 0 0,-6-2 53 0 0,-13-3-275 0 0,23 7 342 0 0,53 10 1 0 0,-85-20-561 0 0,13 1 212 0 0,18 1 1 0 0,-10-5-2114 0 0,0-5-4890 0 0,-11 2 66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93 919 0 0,'20'0'355'0'0,"-16"0"1152"0"0,-18-12 6639 0 0,12 11-7864 0 0,1 0 0 0 0,-1 0 0 0 0,0 0 1 0 0,0 0-1 0 0,0 0 0 0 0,1 0 0 0 0,-1 0 0 0 0,1 1 0 0 0,-1-1 0 0 0,-3 0 0 0 0,-11-4 1103 0 0,14 4-1305 0 0,1 1-1 0 0,-1 0 0 0 0,1-1 1 0 0,0 1-1 0 0,-1 0 1 0 0,1 0-1 0 0,-1 0 0 0 0,1 0 1 0 0,-1 0-1 0 0,1 0 1 0 0,0 1-1 0 0,0-1 0 0 0,-1 0 1 0 0,1 1-1 0 0,0-1 1 0 0,-1 1-1 0 0,1-1 0 0 0,0 1 1 0 0,-2 1-1 0 0,-27 20 536 0 0,17-14-480 0 0,10-6-104 0 0,0 1 0 0 0,1-1 1 0 0,0 0-1 0 0,-1 1 0 0 0,1-1 1 0 0,0 1-1 0 0,0 0 1 0 0,1 0-1 0 0,-1 0 0 0 0,0 0 1 0 0,1 0-1 0 0,-1 5 0 0 0,-2 5 235 0 0,-4 23-1 0 0,5-22-221 0 0,2-8-36 0 0,0-1-1 0 0,1 1 0 0 0,-1-1 1 0 0,1 1-1 0 0,1 0 1 0 0,-1 0-1 0 0,1 0 0 0 0,0 0 1 0 0,0 0-1 0 0,0-2 0 0 0,1 2 1 0 0,0 0-1 0 0,0-1 1 0 0,1 1-1 0 0,-1-1 0 0 0,1 0 1 0 0,-1-1-1 0 0,2 1 1 0 0,-1 0-1 0 0,1 0 0 0 0,0-1 1 0 0,0 0-1 0 0,0 0 0 0 0,1 0 1 0 0,7 5-1 0 0,-8-7-5 0 0,-1 0 0 0 0,1 0 0 0 0,0 0 0 0 0,-1-1 0 0 0,1 1 0 0 0,0-1-1 0 0,0 0 1 0 0,5 1 0 0 0,3 0 41 0 0,0 1-26 0 0,0 1 99 0 0,0-1 0 0 0,1-1 0 0 0,18 2 0 0 0,-27-4-75 0 0,1 0 1 0 0,-1 0-1 0 0,0-1 0 0 0,0 1 1 0 0,1-1-1 0 0,-2 0 0 0 0,1 0 0 0 0,0-1 1 0 0,0 1-1 0 0,0-1 0 0 0,0 0 0 0 0,0 0 1 0 0,0 0-1 0 0,5-5 0 0 0,-4 2 55 0 0,1-1 0 0 0,0 1 1 0 0,-1-1-1 0 0,0 0 0 0 0,0 0 0 0 0,-1-1 0 0 0,0 0 0 0 0,-1 1 0 0 0,1-1 0 0 0,-1-1 1 0 0,0 1-1 0 0,0-1 0 0 0,-1 0 0 0 0,2-11 0 0 0,-2 8 20 0 0,-1 1 0 0 0,0-1 0 0 0,-1 0-1 0 0,0 0 1 0 0,-1 1 0 0 0,0-1 0 0 0,-1 0 0 0 0,0 1-1 0 0,-1 0 1 0 0,-4-13 0 0 0,4 18-33 0 0,0 0-1 0 0,1 1 1 0 0,-2 0-1 0 0,1-1 1 0 0,-1 1-1 0 0,0 0 1 0 0,0 0-1 0 0,-1 0 1 0 0,1 1-1 0 0,-9-6 1 0 0,-1 0 37 0 0,6 3-78 0 0,0 0-1 0 0,0 1 1 0 0,0 0 0 0 0,-1 0-1 0 0,0 1 1 0 0,0 1-1 0 0,0 0 1 0 0,0 0 0 0 0,-18-3-1 0 0,18 3-207 0 0,8 2-50 0 0,0 1-1 0 0,0-1 1 0 0,-1 1 0 0 0,1 0-1 0 0,-1-1 1 0 0,1 1 0 0 0,0 0 0 0 0,-1 0-1 0 0,1-1 1 0 0,-1 1 0 0 0,1 1-1 0 0,0-1 1 0 0,-1 0 0 0 0,-1 0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13:27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19398 1320 15135 0,'9'0'672'0,"28"9"144"0,-26-5-656 0,4-1-160 16,3 2 0-16,2-1 0 0,0 0 1408 0,5 0 240 15,3 1 48-15,2 0 16 0,1-1-144 0,3 5-32 16,1-1 0-16,5 0 0 0,6-1-224 0,3-3-48 16,4-1-16-16,-3-3 0 0,-1 0-224 0,-1 0-32 15,0-4-16-15,0 1 0 0,1-2-512 0,2 4-96 16,3 1-32-16,2-1 0 0,-1-1-336 0,0-3 144 16,-3-3-144-16,0 0 0 15,-1 2-1168-15,0 1-352 0,0 6-64 0</inkml:trace>
  <inkml:trace contextRef="#ctx0" brushRef="#br0" timeOffset="1266.55">23738 924 5519 0,'0'0'496'0,"0"0"-496"0,0 0 0 0,0 0 0 0,0 0 1184 0,0 0 144 0,0 0 16 0,0 0 16 15,14 1-784-15,-1-5-176 0,3 0-16 0,2 1-16 16,3 0 352-16,4 1 80 0,4 1 16 0,2 1 0 16,2 0-240-16,2 1-64 0,0 1 0 0,5 0 0 15,3-1 144-15,2 2 32 0,-2 1 0 0,1-1 0 16,-1-1-80-16,-1 2-16 0,-2 1 0 0,1-2 0 15,0 1-128-15,4-3-16 0,0 0-16 0,4 3 0 16,1-2-48 0,1 0 0-16,-1 1 0 0,-2 0 0 0,-4-2-176 0,2 1-32 0,0 1-16 0,-1 1 0 0,-3 1-160 0,2 0 128 15,2-1-128-15,3-1 128 0,5-3 64 0,-1 3 0 16,-2 0 0-16,-1 0 0 0,-3-2 16 0,-3 1 16 16,-1 0 0-16,1 0 0 0,1-1-16 0,3-1 0 15,1 0 0-15,2 2 0 0,0 2-80 0,-3 0-128 16,-2-1 176-16,0-2-176 0,-2 2 128 0,0-1-128 15,-1-2 0-15,0 3 0 0,0-2 128 0,3 2-128 16,2-3 0-16,2 0 0 0,-2 0 128 0,-1 3-128 16,0-1 0-16,-1-1 0 0,-1 1 0 0,-14-2 0 15,2 0 128-15,4 1-128 0,3-2 0 0,4-1 0 16,3 2 0-16,1 0 0 0,-1 2 0 0,0-1 0 16,2 0 0-16,16 2 0 0,-9 1 0 0,-20-2 160 15,1 0-160-15,1 0 128 0,-1 2-128 0,3 2 0 0,1 0 0 0,1-1 0 16,-2-1 0-16,1 0 0 0,-2 0 144 0,0 0-144 15,-1-3 0-15,0 0 0 0,-1 1 0 0,3 0 0 16,-4-2 0-16,1 2 0 0,0-1 160 0,2 0-160 16,2 2 384-16,-1-3-32 0,-2 0 0 0,0 0 0 15,2 0-112-15,-1 0-32 0,-1-3 0 0,-1 2 0 16,-2-2-64-16,0 3-16 0,-1 0 0 0,0 0 0 16,2 0-128-16,-2 2 192 0,0-1-192 0,0 0 192 15,1 2-528 1,2-2-112-16,-1 3 0 0,3 1-8544 0,1-1-1696 0</inkml:trace>
  <inkml:trace contextRef="#ctx0" brushRef="#br0" timeOffset="1889.67">30352 935 21183 0,'4'-5'1888'0,"-4"5"-1504"0,8 0-384 0,3 0 0 15,1-1-560-15,6-2-176 0,6 3-32 0,6 0-16 0,6 0 1584 0,6 0 320 16,4 0 64-16,3 3 16 0,16-2-384 0,1 4-80 16,-1-2-16-16,4 1 0 0,4-3-272 0,2 0-64 15,4 1-16-15,0 0 0 0,1 1 112 0,3 1 32 16,6 0 0-16,-1 2 0 0,1 2-64 0,-3 0-16 16,-2 1 0-16,0 2 0 0,1-2-224 0,-18-2-32 15,0 4-16-15,4-3 0 0,0 3-160 0,1 0 0 16,-1 2 0-16,-5-1 0 15,-2-1-448-15,18 5-160 0,-6-2-32 0</inkml:trace>
  <inkml:trace contextRef="#ctx0" brushRef="#br0" timeOffset="4061.32">2611 4191 24063 0,'-1'14'1072'0,"11"4"208"0,-7 7-1024 0,1 6-256 16,1-1 0-16,2 7 0 0,1-1 656 0,1 2 80 16,1 1 16-16,2 3 0 0,1 0-304 0,-1 1-48 15,1 1-16-15,-2-2 0 0,1-3-256 0,-3-12-128 16,-1-2 128-16,0-4-128 0,-2-4 272 0,0-1-16 16,-2-7-16-16,-3-2 0 0,-1-7 352 0,0 0 80 0,0 0 16 0,-5-6 0 15,-2-4-384 1,-1-9-80-16,-1-3-16 0,-1-4 0 0,-2-5-208 0,0-3 176 0,2-3-176 0,-3-4 160 15,-2-6-400-15,-3-5-80 0,-4-5 0 32,1-2-16-32,2-5-864 0,2-2-160 0,2 1-48 0,4 4 0 15,4 4 496-15,3 6 80 0,4 1 32 0,4 9 0 0,4 4 800 0,4 6 304 0,1 7-16 0,4 3 0 16,2 6-128-16,3 4-32 0,0 6 0 0,2 4 0 16,1 5 192-16,0 4 16 0,-2 2 16 0,-2 4 0 15,-3 3 336-15,-2 2 64 0,-3-1 16 0,-2 1 0 16,-1 0 160-16,-4-1 32 0,-3 1 16 0,-3 2 0 15,-3 0-64-15,-2 1-16 0,-2 2 0 0,-2-1 0 16,-2 1-432-16,-4-2-80 0,0-3-32 0,-1 1 0 16,0-3-352-16,1-3-240 0,0-3 48 0,2-2 0 15,2-1-2176-15,0-3-448 0,2-4-64 0</inkml:trace>
  <inkml:trace contextRef="#ctx0" brushRef="#br0" timeOffset="4529.88">3018 4016 25567 0,'11'20'1136'0,"-5"-7"224"0,3 4-1088 0,0 2-272 15,0 3 0-15,-2-1 0 0,-1 3 1280 0,0-4 192 16,-2 1 32-16,1-5 16 0,-1 0-224 0,-2-3-32 16,0-3-16-16,0-1 0 0,1-4-592 15,-3-5-112-15,0 0-32 0,0 0 0 0,1-6-48 0,0-5-16 16,2-4 0-16,-2-2 0 0,-1-5-208 0,2-4-48 0,-1-2-16 0,0-2 0 15,-2-2-176-15,0-2 0 0,1 0 0 0,-2-1 128 16,1-3-256-16,1 1-64 0,0 2-16 0,1 5 0 31,2 3-272-31,1 5-48 0,1 5-16 0,3 1 0 16,0 6-288-16,2 2-64 0,2 5-16 0,0 3 0 16,1 3 192-16,-2 5 32 0,0 2 16 0,-1 3 0 15,-1 1 96-15,2 5 0 0,-1-2 16 0,-2 4 0 0,0-1 240 0,0 4 64 0,-2 1 0 0,2-1 0 16,0 6 256-16,1 4 0 0,3 0 0 0,-1 3 0 15,0 0 0-15,-1 0 0 0,1-3 0 0,1-2 0 16,-2 0 320-16,3-4-48 0,1-3 0 0,2-3 0 16,0-3 128-16,1-4 32 0,1-3 0 0,-1-3 0 15,0-6 64-15,-2-3 16 0,2-4 0 0,-2-4 0 16,-2-5 240-16,-2-3 48 0,-3-3 16 0,-1-3 0 0,-3-3-48 0,0-5-16 16,-3 0 0-16,-2-4 0 0,-3 1-368 0,-3 1-80 15,-1 2-16-15,-2-3 0 0,-3 1-128 0,-1 2-32 16,-3-2 0-16,-2 2 0 15,1-1-1184-15,0 2-240 0,0 2-48 0,2 2-16 16,2 0-1504-16,-1 7-288 0,5 0-64 0</inkml:trace>
  <inkml:trace contextRef="#ctx0" brushRef="#br0" timeOffset="4770.62">3529 3841 9215 0,'16'21'816'0,"-7"-8"-656"15,3 7-160-15,1 3 0 0,1 7 3136 0,0 0 608 16,2 4 112-16,0 3 32 0,1 0-1440 0,0 0-272 15,1-2-64-15,1 0-16 0,1-3-768 0,-2-4-160 0,-1-2-16 0,0-2-16 16,-1-6-368-16,-1-4-64 0,2-3 0 0,0-7-16 16,-1-2 16-16,-3-6 0 0,-3-2 0 0,1-4 0 15,-3-6 96-15,-2-2 32 0,-1-3 0 0,-1-4 0 16,-1-2-288-16,-1-3-48 0,0-2-16 0,-2-3 0 16,-3 0-336-16,1 1-144 0,-2 0 128 0,1 0-128 31,0 0-944-31,1 2-272 0,-1-3-48 0,1 1-16 15,0 2-2528-15,1 4-512 0</inkml:trace>
  <inkml:trace contextRef="#ctx0" brushRef="#br0" timeOffset="4874.63">4100 3907 10127 0,'13'35'896'0,"-6"-16"-704"0,1 3-192 0,2 6 0 0,2 3 3456 0,-1 4 640 16,1-1 144-16,1 1 32 0,3-1-2736 0,-2-2-560 15,1-4-96-15,2-2-32 16,-1-5-2256-16,0 1-464 0</inkml:trace>
  <inkml:trace contextRef="#ctx0" brushRef="#br0" timeOffset="5030.95">4117 3551 19343 0,'0'0'848'0,"0"0"192"0,-2 6-832 0,0 2-208 0,4 0 0 16,1 1 0-16,3 0 480 0,3 1 48 0,3 2 16 0,2-1-9696 15</inkml:trace>
  <inkml:trace contextRef="#ctx0" brushRef="#br0" timeOffset="5297.82">4512 3759 6447 0,'-6'9'576'0,"-3"3"-576"0,-1 4 0 0,1 3 0 16,0 5 4208-16,0 2 720 0,-1 1 160 0,2 3 32 15,4 4-3280-15,3 1-656 0,3 2-128 0,3-3-32 0,2-2-656 0,1 0-144 16,2-6-32-16,2-3 0 0,2-3-192 0,3-5 128 16,0-2-128-16,3-4 0 0,-1-2 288 0,1-6-32 15,1-3-16-15,-2-4 0 0,-1-1 800 16,1-8 176-16,0-2 16 0,-3-5 16 0,-3-1 32 0,-1-5 16 16,-1-2 0-16,-3-4 0 0,-1-1-400 0,-3-3-96 15,-2-2-16-15,-2-2 0 0,-2-3-192 0,-2-1-32 16,0-1-16-16,-3 0 0 0,-2-5-368 0,-3 1-176 15,-2-2 160-15,0 2-160 16,-1 1-1632-16,1 6-416 0,-2 4-96 0,3 6-16 16,2 5-1792-16,-1 6-352 0</inkml:trace>
  <inkml:trace contextRef="#ctx0" brushRef="#br0" timeOffset="5563.42">4898 3914 15663 0,'9'12'1392'0,"3"1"-1120"0,1 3-272 0,1-6 0 15,2-2 1712-15,0-1 272 0,1-2 64 0,-1-1 16 16,0-2-304-16,0-4-64 0,-2-1-16 0,0-2 0 16,1-2-224-16,-3-2-48 0,-3-1-16 0,0-2 0 15,-1-1-368-15,-3-1-64 0,-1-3 0 0,-2 0-16 16,-2-3-240-16,-1 1-32 0,-2-1-16 0,-2 1 0 16,-3-1 32-16,-2 2 0 0,-3-1 0 0,0 3 0 15,0 1-96-15,1 3-16 0,0 3 0 0,1 4 0 16,0 2-256-16,1 5-48 0,-1 2-16 0,2 5 0 15,1 5-256-15,3 3 0 0,3 7-208 0,0 2 80 16,1 2-272 0,5 2-48-16,2 0-16 0,4 3 0 0,1-2-1152 0,4-1-240 0,3-4-32 15,3-2-16-15,2-3-1216 0,2-4-240 0,2-6-48 0</inkml:trace>
  <inkml:trace contextRef="#ctx0" brushRef="#br0" timeOffset="5937.23">5476 3724 22799 0,'-13'-16'1008'0,"6"11"208"0,-2 0-960 16,0 0-256-16,-4 1 0 0,0 4 0 0,-2 1 1600 0,1 4 288 16,-2 4 48-16,2 6 16 0,2 3-1120 0,2 4-208 15,2 4-48-15,3 3-16 0,2 2-416 0,3 1-144 16,5 0 0-16,2-1 144 0,1-2-144 0,4 0 0 16,2-4 0-16,3-3 0 0,-2-3-128 0,2-4 128 15,0-2 0-15,2-4 0 0,-1-3 0 0,1-3-176 0,1-4 176 0,-2-3-128 16,-2-3 128-16,0-3 0 0,-3-5-144 0,1-3 144 15,-1-3-128-15,-1-2 128 0,-3-5-160 0,-1-3 160 16,-4 0-368-16,-1-2 32 0,-1-7 0 0,-1 1 0 16,-1-4 64-16,-1 0 16 0,-3-7 0 0,-1-1 0 15,-3-1-112-15,0-7-16 0,-2-3 0 0,0 1 0 32,1-2-752-32,1 7-144 0,-1 6-48 0,2 10 0 0,0 6 1632 0,0 12 320 0,2 5 64 0,0 12 16 15,5 5 432-15,-4 17 80 0,4 11 32 0,3 13 0 16,1 8 672-16,1 10 128 0,1 2 16 0,4 8 16 15,3 4-1136-15,1 3-240 0,3 0-32 0,5-2-16 16,3-2-1168-16,3-4-256 16,4-5-32-16</inkml:trace>
  <inkml:trace contextRef="#ctx0" brushRef="#br0" timeOffset="6505.15">7087 3796 911 0,'-5'6'0'0,"-2"2"0"16,1 2 0-16,-2 4 0 0,0 0 3808 0,2 2 672 16,-1-1 144-16,2 3 32 0,0 1-2224 0,2 2-432 15,3 1-80-15,1 0-32 0,2 1-576 0,1-3-112 16,2 1-32-16,2-2 0 0,3-2-768 0,3-1-144 15,3-2-48-15,0-2 0 0,0-3 32 0,0-4 0 0,-2-3 0 0,1-4 0 16,-2-3 80-16,-1-1 0 16,0-4 16-16,-2-3 0 0,-2 0 432 0,-2-2 64 0,-5-4 32 0,-1 4 0 15,-2-3-224-15,-1-1-32 0,-5-4-16 0,1 1 0 16,-4 0-288-16,0-1-64 0,-2 1-16 0,-1-1 0 16,-1 2-224-16,-2 0 144 0,-2 0-144 0,1 4 128 31,1-1-528-31,2 4-112 0,0 2-32 0,3 1-10336 0,2 4-2048 0</inkml:trace>
  <inkml:trace contextRef="#ctx0" brushRef="#br0" timeOffset="6770.81">7412 3806 25567 0,'10'22'1136'0,"-5"-10"224"0,0 2-1088 0,2 3-272 0,-2 3 0 0,0 1 0 0,-1-4 1424 0,0 2 240 15,-1-2 32-15,-1 3 16 0,0-3-224 0,-1-2-32 16,0 0-16-16,2-4 0 0,-2-1-1056 0,1-4-192 15,-2-6-64-15,0 0 0 0,0 0 0 0,0 0-128 16,4-6 192-16,-1-6-64 0,3-4-128 0,-1-3-144 16,0-5 144-16,-1-2-208 0,0-3-112 0,1 2 0 15,0-2-16-15,2 3 0 0,-1-2 192 0,2 1 144 16,0 3-192-16,1 2 192 0,0 2-192 0,2 3 192 16,0 3-192-16,2 5 192 0,-1 2 0 0,3 4 272 15,0 5-16-15,2 4-16 0,0 5 80 0,1-1 32 16,2 6 0-16,1 1 0 0,0 2 16 0,-1 3 0 15,3 3 0-15,-1 0 0 0,-1 1-368 0,-2 3 0 16,1 1 0-16,-1 0-11456 16,0 4-2368-16</inkml:trace>
  <inkml:trace contextRef="#ctx0" brushRef="#br0" timeOffset="7333.18">4941 6829 28559 0,'8'2'2544'0,"2"-2"-2032"15,2-2-512-15,1 1 0 0,-1-5 960 0,1-6 112 0,1-2 16 0,1-2 0 16,-2-1-624-16,-2-3-112 0,-2 0-32 0,1-3 0 16,-3 3-128-16,0-1-48 0,-2-1 0 0,-2 2 0 15,-2 0-320-15,-2 2-64 0,-2 1-16 0,-1 2 0 32,-1-1-192-32,-3 3-64 0,-1 1 0 0,-1 3 0 0,-5 2 864 0,2 2 160 0,0 4 48 0,0 4 0 15,-1 3 64-15,0 5 16 0,-1 2 0 0,2 4 0 16,1 2-192-16,3 5-48 0,3 3 0 0,1 4 0 15,2 4-176-15,3 5-32 0,3-1-16 0,2 0 0 16,4 1-48-16,3-2-128 0,1-2 192 0,2 0-64 16,4-2 32-16,1-4 0 0,5-3 0 0,1-2 0 15,2-7-32-15,3-2-128 0,5-3 192 0,2-3-64 32,0-2-1376-32,1-7-288 0,-1-3-48 0,-2-6-14224 0</inkml:trace>
  <inkml:trace contextRef="#ctx0" brushRef="#br0" timeOffset="7522.1">5564 6562 34847 0,'-1'9'768'0,"0"4"144"0,-1 3 48 16,4 4 16-16,-1 3-784 0,3 3-192 0,4-2 0 0,2 0 0 0,4 2 384 0,3 0 48 15,2 1 0-15,3 0 0 0,1 2-432 0,3-5 0 16,3 1 0-16,2-3 0 15,1 2-448-15,2-2-128 0,-4-2-32 0,-1-2 0 16,0-1-2960-16,-1-6-592 0,24 9-112 0,-17-12-16 0</inkml:trace>
  <inkml:trace contextRef="#ctx0" brushRef="#br0" timeOffset="7709.58">6066 6479 32591 0,'-15'-5'1440'0,"5"6"304"0,-3 4-1392 0,-2 3-352 0,-2 2 0 0,-3 3 0 16,1 4 1168-16,-5 4 176 0,-1 4 16 0,1 5 16 16,-4 1-272-16,2 3-48 0,-1 3-16 0,2 2 0 15,2 1-800-15,2-3-240 0,1 0 0 0,3 0 128 32,3-2-448-32,3 2-96 0,4-5-16 0,3 0 0 0,2-4-2288 0,6 0-464 15,5-2-80-15</inkml:trace>
  <inkml:trace contextRef="#ctx0" brushRef="#br0" timeOffset="8100.25">6418 6685 15663 0,'3'-25'1392'0,"-4"16"-1120"16,-2 0-272-16,-1 0 0 0,-1-4 2496 0,0 2 432 16,-2 2 80-16,-2 2 32 0,-2 4-928 0,0 0-176 15,-2 2-32-15,-2 5-16 0,0 3-624 0,-2 4-128 16,2 4-32-16,2 6 0 0,2 4-576 0,0 5-112 15,2 3-32-15,4 2 0 0,2 0-384 0,1-1 0 0,2-3 128 0,2-2-128 16,1-3 128-16,2-4 0 0,2-1 0 0,0-4 0 16,3-3-128-16,0-2 0 0,0-2 144 0,2-4-144 15,3-5 0-15,0-2 0 0,-1-5 0 0,2-1-192 16,-2-4 192-16,1 0 0 0,-2-4 0 0,0 0-128 16,-1-2 128-16,-1 0 0 0,-2-2 0 0,1 1 0 15,-4-4 0-15,1 1 128 0,-2 0-128 0,0 2 0 16,-1-1 128-16,0 3-128 0,0 3 128 0,-2 2-128 15,0 3 304-15,-1 2-16 0,-1 7 0 0,0 0 0 16,0 0 128-16,0 0 32 0,0 0 0 0,0 0 0 16,0 11-272-16,0 2-48 0,1 3-128 0,2 3 192 15,0-1-192-15,2 5-256 0,0 3 48 0,1-3 16 16,1 1-1376 0,2-2-272-16,3-1-48 0,1-2-16 0,-1-2-1552 0,-1-3-304 0,9 6-64 15,1-8-7888-15</inkml:trace>
  <inkml:trace contextRef="#ctx0" brushRef="#br0" timeOffset="8600.11">6790 6470 30751 0,'0'0'1360'0,"0"0"288"0,0 0-1328 0,0 0-320 16,0 0 0-16,0 0 0 0,0 0 832 0,6 11 80 16,1 5 32-16,1 2 0 0,-1 4 96 0,3 4 32 15,-3 3 0-15,4 2 0 0,-2 3-736 0,0 2-144 16,-1 1-16-16,1-3-16 0,-1-2-160 0,0-2 128 15,-1-4-128-15,3-2 128 0,-3-4-320 0,1-4-80 16,0-3-16-16,0-3 0 0,-2-1 288 0,1-5 0 0,-7-4 0 0,0 0 0 16,6-3 0-16,0-3 0 0,-2-2 0 15,-1-6 0-15,0-2-224 0,1-3 64 0,1-5 16 0,-2-1 0 16,-1 1 16-16,2-2 0 0,0-2 0 0,1 2 0 16,-1-4 128-16,2 1 0 0,0 1 0 0,1 3-128 15,-3 4 128-15,2 4 128 0,1 4-128 0,-1 5 176 16,1 3 128-16,-7 5 16 0,9 5 16 0,1 6 0 15,1 3 48-15,-2 4 16 0,-1 4 0 0,-2 3 0 16,2 3-64-16,0 2-16 0,1 0 0 0,-3-3 0 16,-2-1-192-16,1-2-128 0,1-4 160 0,-1-1-160 15,-1-6 192-15,0-4-48 0,0-1-16 0,-4-8 0 16,0 0-128-16,6-3 0 0,1-5 0 0,-1-4 0 16,1-6 0-16,1-5-272 0,1-6 64 0,-1-2 16 15,-2-2-48-15,1-2 0 0,-2 1 0 0,0-1 0 0,0-3 240 0,2 2 0 16,-1-5 0-16,2 5-144 0,0 3 368 0,1 6 80 15,-1 4 16-15,0 5 0 0,-2 7 208 0,1 1 48 16,-1 6 16-16,-6 4 0 0,9 7-336 0,0 5-64 16,1 6 0-16,0 3-16 0,0 8 0 0,1 1 0 15,-2 2 0-15,0 1 0 0,-1 1-176 0,1 1 0 16,1 3 0-16,1-1 0 16,1-1-1648-16,1-2-208 0,2-5-32 15,1 1-10080-15,1-3-2000 0</inkml:trace>
  <inkml:trace contextRef="#ctx0" brushRef="#br0" timeOffset="8897.07">7980 6338 20271 0,'-5'-16'1792'0,"5"16"-1424"0,-8-10-368 0,-1 1 0 16,-2 1 2480-16,0 3 416 0,-4 1 96 0,0 1 16 16,-2 2-1152-16,-1 2-240 0,-1 3-32 0,1 3-16 15,-2 0-864-15,4 3-160 0,1-1-32 0,3 1-16 16,2 1-496-16,4 0 0 0,0 2 0 0,5 0 0 15,2-1 0-15,5 1-240 0,3 1 80 0,4 0 16 16,2-4 0-16,4 2 0 0,1-1 0 0,5 1 0 16,3-1-32-16,0-1 0 0,1 0 0 0,0 2 0 15,-1-1 176-15,1 0 0 0,-4 1-144 0,-3 0 144 16,-4 0 0-16,-1-3 192 0,-3 1-32 0,-3 2 0 16,-3 0 992-16,-3 1 192 0,-2-2 32 0,-2 4 16 15,-4 0 224-15,-3 4 48 0,-2 0 16 0,-4-1 0 16,-3 1-576-16,-2-1-112 0,-3 0-32 0,-1 0 0 15,-1-3-368-15,-1-2-80 0,-2-2 0 0,1-1-16 16,2-4-832-16,0-2-176 0,1-1-16 0,2-3-14976 16,-1-3-2992-16</inkml:trace>
  <inkml:trace contextRef="#ctx0" brushRef="#br0" timeOffset="23823.44">21320 1950 10655 0,'-6'0'464'0,"1"2"112"0,-1 2-576 0,-1-3 0 0,1 5 0 0,0-4 0 16,6-2 1392-16,-5 3 160 0,0-2 48 0,5-1 0 16,0 0-224-16,0 0-32 0,0 0-16 0,0 0 0 15,0 0-304-15,0 0-48 0,0 0-16 0,8-1 0 16,0 0-240-16,1-1-48 0,0 2-16 0,0 0 0 16,0 0 96-16,2 2 16 0,-1-1 0 0,0 0 0 15,4 1-128-15,-1-1-32 0,-2 1 0 0,1 1 0 16,1-2-96-16,1 1 0 0,1-2-16 0,0 2 0 15,1-2-192-15,2 0-48 0,1-1 0 0,0 0 0 16,-1-2-64-16,1 0 0 0,-1 1-16 0,0-1 0 16,0 1-48-16,2 0-128 0,-1 2 192 0,0 0-64 0,-2 0 48 15,0 0 0-15,0 0 0 0,0 0 0 0,-1 2-48 0,1 0-128 16,0 1 192-16,0-2-64 0,2 2-128 0,-1-2 160 16,-1 0-160-16,1 1 160 0,2-2-160 0,0 0 192 15,0-2-192-15,1 1 192 0,-2-2 0 0,2 1 16 16,0-2 0-16,1 0 0 0,-3 0 80 0,-1 0 16 15,-1 0 0-15,0 2 0 0,0-4-48 0,0 4-16 16,0-1 0-16,1 1 0 0,-4-2-16 0,3 1 0 16,0 0 0-16,3 2 0 0,-2-3-224 0,1 3 144 15,1 0-144-15,-1 1 128 0,0 0-128 0,-1 0 160 16,-1 2-160-16,1 2 160 0,0-4-160 0,1 3 0 16,-1 1 144-16,2-2-144 0,-1 0 0 0,1-2 0 15,0 0 0-15,1 0 0 0,-1 0 0 0,1 0 0 16,-3-2 0-16,0 2 128 0,1 2-128 0,-1-1 0 0,0 0 0 0,0-1 0 15,2 0 0-15,-2 0 128 0,-1 0-128 0,1 2 128 16,-1-1-128-16,1 0 0 0,-1 2 0 0,0 1 0 16,0-3 0-16,0 4 0 0,0-1 0 0,0 1-128 15,1-1 128-15,-1 0 0 0,0 1 0 0,0 1 0 16,0-3 0-16,0 3 0 0,0-5 0 0,0 2 0 16,1-1 0-16,-1-1 144 0,2-1-144 0,-1 0 0 15,-1-1 288-15,0 1-48 0,0 0-16 0,0 0 0 16,0 0-16-16,-1-2 0 0,1-1 0 0,2 2 0 15,-2-3-80-15,1 2-128 0,-4 1 176 0,2 1-176 16,-1-2 128-16,1 2-128 0,0 0 0 0,6-2 0 0,-1 1 128 0,-2 0-128 16,0-2 0-16,-2 2 0 0,-2-1 0 0,3 1-144 15,1 0-16-15,-6 0 0 16,1-1-1696-16,2 2-320 0,-2 0-80 0</inkml:trace>
  <inkml:trace contextRef="#ctx0" brushRef="#br0" timeOffset="-165072.35">15276 2814 16575 0,'0'0'1472'0,"0"0"-1168"16,0 0-304-16,9 10 0 0,-1-10 448 0,3 0 48 16,4-2 0-16,3 2 0 0,4 2 720 0,5 0 160 15,7 0 32-15,5 1 0 0,5-2-208 0,2-1-48 16,5-1 0-16,1 1 0 0,4-4-320 0,2 3-64 16,1 1 0-16,0 0-16 0,4-2-304 0,2 2-48 15,3-2-16-15,0-1 0 0,0-1-192 0,-1 2-64 16,1 2 0-16,3 0 0 0,-2 0-128 0,-1 0 0 15,-3 1 144-15,-3-1-144 0,-2 0 0 0,-2 4 128 16,-5-1-128-16,-2 0 0 16,-4 0-512-16,0 2-192 0,-2 2-16 0,0-1-12960 0</inkml:trace>
  <inkml:trace contextRef="#ctx0" brushRef="#br0" timeOffset="-164338.06">21673 2741 17503 0,'0'0'1552'0,"0"0"-1232"15,0 0-320-15,0 0 0 0,0-5 576 0,0 5 48 16,0 0 16-16,5-4 0 0,4-1 576 0,3 1 128 16,2 1 32-16,5 1 0 0,4 0-224 0,7 1-64 15,5 1 0-15,6 1 0 0,4 1-64 0,2 0 0 16,2-1-16-16,1 2 0 0,1 1-368 0,3 1-80 0,-1 0-16 15,4 2 0-15,6 1-352 0,4 1-192 0,3 1 192 0,0-1-192 16,1-1 0-16,0 0-176 0,2 1 0 0,3 3 0 31,2-3-2336-31,1 0-480 0</inkml:trace>
  <inkml:trace contextRef="#ctx0" brushRef="#br0" timeOffset="-112655.77">21517 7094 12671 0,'0'0'272'0,"0"0"64"0,-7 3 16 0,7-3 0 0,0 0-352 0,0 0 0 16,0 0 0-16,0 0 0 0,0 0 1136 0,0 0 144 16,0 0 48-16,0 0 0 0,0 0-448 0,0 0-96 15,0 0-16-15,9 11 0 0,-9-11-144 0,8-1-48 16,1 0 0-16,2 0 0 0,0-1 144 0,1 2 32 16,1-4 0-16,1 3 0 0,2 0-112 0,11-2-32 15,-2 2 0-15,0 0 0 0,0-1-96 0,1 0 0 16,0 2-16-16,1 2 0 0,1-2-16 0,6 3 0 15,2 1 0-15,2-3 0 0,1 2-48 0,1-1-16 16,3 1 0-16,-1-3 0 0,-1-3-64 0,0 1-16 0,1-2 0 0,1 4 0 16,0 0-64-16,0 1-16 0,0 0 0 0,0 1 0 15,-1-2 32-15,-2 2 0 0,-1-4 0 0,0-1 0 16,1-2-16-16,-3-2 0 0,0-1 0 0,-1 3 0 16,0 0-16-16,-1 0-16 0,-1 2 0 0,-2-2 0 15,1 4-32-15,-3-3 0 0,-1 1 0 0,-2-1 0 16,-1 0-16-16,-1 2-16 0,-3 0 0 0,-3 1 0 15,-3 0 16-15,-2 1 0 0,-2 0 0 0,0 0 0 16,0-1-192-16,-2-1 192 0,-10 2-192 0,12 2 192 16,-3 0-192-16,-9-2 0 0,0 0 0 0,9 4 0 15,-9-4 0-15,8 7 0 0,-8-7 0 0,8 6 0 16,-8-6-1456-16,0 0-160 0,9 7-48 0,-9-7-14208 16</inkml:trace>
  <inkml:trace contextRef="#ctx0" brushRef="#br0" timeOffset="-107260.73">21577 6643 11055 0,'0'0'976'0,"0"0"-784"0,-2 8-192 0,0 4 0 0,-1-1 3520 0,0 5 672 15,2 1 128-15,0 6 32 0,1 2-2624 0,1 5-528 16,0 7-112-16,2-1 0 0,0 5-672 0,1 0-128 15,-1 4-32-15,1-4 0 0,0 0-256 0,0-3 0 16,0-3 0-16,0-5 0 0,0-3 128 0,0-3-128 16,0-5 0-16,0-3 0 0,-2-4 176 0,1-5-176 15,-3-7 160-15,0 0-160 0,0 0 240 0,2-9-48 16,0-4-16-16,-1-4 0 0,-1-4-48 0,-1-2-128 16,-2 1 192-16,-1-8-64 0,-1-4 0 0,0-3 0 15,-2 0 0-15,-1-6 0 0,1-6-128 0,-2 0 160 16,-1-2-160-16,1 0 160 0,1 0-160 0,2 0 0 15,-2 3 0-15,2 4 0 0,-1 2 0 0,1 6 128 16,-1 3-128-16,4 4 0 0,1 5 368 0,1-1-16 16,-1 4 0-16,4 4 0 0,0 4-16 0,2 2 0 0,1 0 0 15,3 3 0-15,3 0-128 0,2 2-16 0,1 0-16 0,3 2 0 16,2-3-176-16,5-1 0 0,3 1 0 0,2 1 128 16,1-1-128-16,2 1 0 0,5-1 0 0,-1 2 0 15,1 1 0-15,1 1 0 0,1 3 0 0,18 4 128 16,-5 3-128-16,-3 1 0 0,-4 0-160 0,0-1 160 15,-2 0 0-15,0 1 0 0,0-2 0 0,0 1 0 16,2-2 0-16,-15-2 0 0,4-2 0 0,16-1 0 16,-6-1 0-16,-5-1 0 0,-2 1 0 0,-3-6 0 15,0 0 0-15,-2-2 0 0,-1-1 0 0,-3 0 0 16,-5 0 0-16,-2 0 128 0,-1 1-128 0,-2 1 0 16,-2 2 144-16,-2-1-144 0,-2 2 0 0,-2 1 144 15,-1 2-144-15,-9 2 0 0,0 0 0 0,0 0 128 16,9 6-128-16,-2 2 0 0,-2 2 0 0,0 2 0 0,0 1 0 0,-1-1 0 15,0 2 0-15,2 5 0 0,1 1 0 0,0 3 0 16,1 1 0-16,3 13 0 0,1-5 0 0,0 2 0 16,0 2 0-16,-2-3 0 0,0 0 0 0,1-2 160 15,2 1-160-15,-1-1 160 0,-2-2-160 0,1 1 160 16,0-3-160-16,-4-5 160 0,-1 0-160 0,1 3 128 16,-2 1-128-16,0 0 128 0,0-1-128 0,2 0 0 15,-1-1 144-15,0 1-144 16,-1 1-1328-16,0 2-336 0</inkml:trace>
  <inkml:trace contextRef="#ctx0" brushRef="#br0" timeOffset="-102263.82">31098 6524 13823 0,'0'0'1216'0,"0"0"-960"0,-4 12-256 0,1-1 0 0,-1 2 1264 0,-1 4 208 15,0-1 32-15,-1 4 16 0,1 2-192 0,0 0-48 16,0 1 0-16,1 3 0 0,1 1-512 0,2-1-96 15,0-2-32-15,2-2 0 0,2-1-400 0,-1-2-96 16,1 1-16-16,-1-6 0 0,1-1-128 0,1-3 0 16,1 0 0-16,0-5 0 0,-5-5 0 0,0 0 192 15,10-3-64-15,-1-3 0 0,0-3 16 0,-1-4 0 16,-1-3 0-16,1-2 0 0,0-5-288 0,-1 3-64 16,-2-4-16-16,0-2 0 0,-1 0 48 0,0-1 16 15,1-2 0-15,-1 2 0 0,-1-3 160 0,-1-3 0 16,1 2 0-16,1 1 0 0,1 1 0 0,1 3 0 15,0 1 0-15,-1 3 0 0,0 0 0 0,2 4 0 0,0 1 0 0,1 1 0 16,0 3 288-16,2-1-16 0,2 2 0 0,1 1 0 16,0 4 112-16,0 0 0 0,0 2 16 0,2 1 0 15,-1 0-64-15,2 3-16 0,2 1 0 0,2 0 0 16,2-2 16-16,1 4 0 0,3 0 0 0,2 1 0 16,0 0-96-16,4 1-32 0,0 1 0 0,2 0 0 15,1-1-208-15,0-2 176 0,2 1-176 0,1 1 160 16,0-3-160-16,-1 1 0 0,2-4 144 0,2 1-144 0,1-4 0 0,1-2 144 15,0 1-144-15,1-2 0 0,0-1 176 0,-1 1-176 16,0-1 160-16,-2 1-160 0,-3-1 176 0,-3 0-176 16,-3 1 192-16,0-3-192 0,-2 2 0 0,-2 0 0 15,1 1 0-15,-2-1 0 0,-1 1 128 0,-1 2-128 16,-1 1 0-16,-2 0 0 0,-3-1 0 0,0 2 0 0,0 0 0 16,-2 3 0-16,0-3 160 0,0 3-160 0,-1 0 128 0,-2 2-128 15,-1 3 128-15,-1 0-128 0,-2 2 0 0,2 1 128 16,-3-1-128-16,0 3 0 0,-1 1 0 0,0 1 0 15,0 2-160-15,-2 3 160 0,-1 4 0 0,2 2-144 16,-2 1 144-16,2 2 0 0,1 1-144 0,-1 9 144 16,-1-1 0-16,-1 0 0 0,0-3-144 0,0 2 144 15,-1 0 0-15,1-4-128 0,1 3 128 0,-3 0 0 16,1 0-256-16,-1 2 48 0,-2-2 16 0,-1 1 0 16,-1-2-80-16,0 2-16 0,-2-3 0 0,0-2 0 15,1 1 128-15,-3-3 32 0,-2-1 0 0,-2-3 0 16,-3 0 128-16,1-2 0 0,-1 1 0 0,-1-4 0 15,1-3 0-15,-5-4 144 0,-4-2-144 0,-2-1 0 16,-3-2 384-16,-4-3-48 0,-4-2 0 0,-7 0 0 16,-4-1 368-16,-3-1 64 0,-2 0 0 0,-5-3 16 0,-3 1 304 15,-5 0 64-15,-4-2 16 0,2-2 0 0,1 0 16 0,1 3 0 16,-1 2 0-16,2 3 0 0,2 2-704 0,-1-2-144 16,-1-2-16-16,3 0-16 0,5 2-432 0,2 2-96 15,1 2-16-15,5 3-12816 16,1-1-2560-16</inkml:trace>
  <inkml:trace contextRef="#ctx0" brushRef="#br0" timeOffset="-95325.37">20093 6766 12895 0,'-7'-4'1152'0,"7"4"-928"0,-5-7-224 0,5 7 0 0,0 0 1648 0,0 0 272 15,0 0 64-15,0 0 16 0,12-4-1072 0,1 2-224 0,0 2-32 0,4-3-16 16,4 3 192-16,2 3 48 0,3-3 0 0,2 2 0 15,0 0-240-15,4 0-32 0,0 1-16 0,2-3 0 16,-1-2-336-16,1 1-64 0,2 1-16 0,-2 0 0 16,-1-2-192-16,-2-1 176 0,-1-2-176 0,-1-2 160 15,-2-1-160-15,-1 1 0 0,0-1 144 0,-2-1-144 16,-4-4-160-16,-1 0-96 0,-6 2-32 0,-3 1 0 31,-2-1-480-31,-4 0-112 0,-4-4-16 0,-3 2 0 0,-5 1 144 16,-2-1 32-16,-6 0 0 0,-2 2 0 0,-1 1 496 0,-2 3 224 0,-1-1-192 0,1 1 192 15,1 2 208-15,2 1 176 0,1 2 16 0,4 3 16 16,1 0-80-16,2 2-16 0,-1-2 0 0,11-1 0 16,0 0-160-16,-2 8-32 0,2-8-128 0,5 12 192 15,3-2-192-15,5 0 0 0,2 4 0 0,4 0 0 0,0 3 0 16,2 1 144-16,0 0-144 0,1 3 128 0,2 1 112 16,-2 1 16-16,-1-3 0 0,-2 1 0 0,1 0-112 0,-2-1-16 15,-2-3 0-15,-3 2 0 0,-3-3 256 0,-3 1 64 16,-3 0 0-16,-6 0 0 0,-4-4 240 0,-5 2 48 15,-2 0 16-15,-4 2 0 0,-4 2-176 0,1-1-16 16,-4 1-16-16,1-2 0 0,-1 2-336 0,2-1-64 16,1 2-16-16,0 0 0 15,2-1-2208-15,0 1-448 0</inkml:trace>
  <inkml:trace contextRef="#ctx0" brushRef="#br0" timeOffset="108009.47">15525 12013 20559 0,'-12'-3'896'0,"-10"-6"208"0,11 9-880 0,2 0-224 16,9 0 0-16,0 0 0 0,0 0 544 0,0 0 64 15,0 0 16-15,0 0 0 0,0 0 528 0,17 0 128 16,3 0 0-16,3 2 16 0,3 0-496 0,6 0-96 15,1-1-32-15,1 3 0 0,-1 0 80 0,1 2 16 16,0 3 0-16,1 2 0 0,1-1-336 0,4 1-64 16,1 0-16-16,5 0 0 0,3-1-352 0,5 1 144 0,5-2-144 15,-1-1 0-15,-2-3 304 0,3-3-48 0,1 0-16 0,2-2 0 16,2-3-48-16,2 0 0 0,-3 0 0 0,-1-3 0 16,-5 0-192-16,-1 1 144 0,-2-2-144 0,-4 1 128 15,-1-4-128-15,-4 3 0 0,0-1 144 0,-2 3-144 16,-3 1-128-16,-1 2-112 0,-2 1-16 0,-3 1-10272 15,-3 0-2064-15</inkml:trace>
  <inkml:trace contextRef="#ctx0" brushRef="#br0" timeOffset="109073.01">21605 12066 13823 0,'0'0'608'0,"0"0"128"0,0 0-592 15,0 0-144-15,0 0 0 0,0 0 0 0,0 0 1792 0,2 12 320 16,-2-12 64-16,6 11 0 0,3-4-896 0,4 1-176 16,3-1-32-16,2-1-16 0,3 1-96 0,4-2-32 15,3 0 0-15,4-1 0 0,2-1-96 0,3 1-32 16,4-2 0-16,2 2 0 0,1 0 96 0,2-1 0 16,-1-3 16-16,2 0 0 0,-1 0-336 0,0 0-64 15,-2-3 0-15,0 2-16 0,-1-2-144 0,-1 1-32 16,-2 0 0-16,0 1 0 0,-1 0-64 0,-4-2 0 15,-3 0-16-15,0 2 0 0,-2-3-48 0,-3 0 0 16,-2 0 0-16,-3 1 0 0,-1-1-64 0,-2 0-128 16,-2 1 176-16,2 1-176 0,-1 0 0 0,0 0 0 15,-1-2 0-15,-1 0-192 16,-1 0-1584-16,0 1-304 0,-2 1-64 0,0-1-13264 0</inkml:trace>
  <inkml:trace contextRef="#ctx0" brushRef="#br0" timeOffset="109971.09">26413 12120 13823 0,'-5'0'1216'0,"5"0"-960"0,0 0-256 0,0 0 0 16,0 0 1856-16,0 0 320 0,0 0 64 0,0 0 0 15,13 6-1088-15,3 0-208 16,-1-2-48-16,2 1-16 0,3-1 336 0,3-4 80 0,3 0 16 0,1 0 0 0,3 1-224 0,3 0-32 16,3-2-16-16,3 1 0 0,0 1-80 0,3-1-32 15,2 0 0-15,3-1 0 0,1 0-176 0,0 1-48 16,-1-3 0-16,0 2 0 0,-1-1-304 0,-1 2-64 15,1-1-16-15,-2-1 0 0,3-1-320 0,-2 2 144 16,-4-1-144-16,-2 1 0 0,-1 0 128 0,-4-1-128 16,-4 1 0-16,-2 1 0 0,-4-1 0 0,-2 0 0 15,-3-1 0-15,-1 2 0 16,0 0-352-16,0 0-128 0,-1 0-32 0,0 0-11264 16,-1-1-2272-16</inkml:trace>
  <inkml:trace contextRef="#ctx0" brushRef="#br0" timeOffset="110674.33">31077 12038 23903 0,'-12'-5'1056'0,"12"5"224"0,-10-3-1024 0,-1 2-256 0,3-3 0 0,8 4 0 16,0 0 208-16,0 0 0 0,0 0 0 0,0 0 0 15,0 0 640-15,15 4 128 0,3-4 32 0,8 1 0 16,8 0-448-16,2 3-96 0,2-2-16 0,4 3 0 16,4-3 208-16,2 1 48 0,1 0 0 0,2-2 0 0,3-1 240 0,2 0 48 15,2-1 16-15,1 1 0 0,-2 2-336 0,-2 1-64 16,-3-1-16-16,-1 2 0 0,-1 0-208 0,-3 0-32 15,-3-1-16-15,0-2 0 0,-1-1-208 0,0 1-128 16,-2 3 160-16,-4 0-160 0,-3-1 0 0,-1-1 0 16,-3 2 0-16,-1 0 0 15,-3 3-1408-15,-1-5-320 0,-2 2-64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9215 0 0,'0'0'6272'0'0,"15"-2"-4321"0"0,23-8-689 0 0,-8 3-625 0 0,42-7 0 0 0,51-6-1257 0 0,-62 9-2816 0 0,-46 8 2005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87 4034 0 0,4-1-4189 0 0,6 68-1495 0 0,-16-164 127 0 0,6 61 3 0 0,2-25-5568 0 0,-5-32 864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14367 0 0,'0'0'42'0'0,"0"0"0"0"0,0 0 0 0 0,0 0-1 0 0,-1 0 1 0 0,1 0 0 0 0,0 0 0 0 0,0 0-1 0 0,-1 0 1 0 0,1 0 0 0 0,0 0 0 0 0,0 0-1 0 0,0 0 1 0 0,-1 0 0 0 0,1 0 0 0 0,0 0-1 0 0,0 1 1 0 0,0-1 0 0 0,-1 0 0 0 0,1 0-1 0 0,0 0 1 0 0,0 0 0 0 0,0 0 0 0 0,-1 1-1 0 0,1-1 1 0 0,0 0 0 0 0,0 0 0 0 0,0 0-1 0 0,0 1 1 0 0,0-1 0 0 0,0 0 0 0 0,0 0-1 0 0,-1 0 1 0 0,1 1 0 0 0,0-1 0 0 0,-5 15 189 0 0,0 14 60 0 0,-1 53 1384 0 0,6 105-1 0 0,6-103-2736 0 0,20 100 1 0 0,-12-120-5773 0 0,-7-46 2178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0,15 34 306 0 0,-11-23-240 0 0,75 195 264 0 0,-35-86-884 0 0,-20-41-2832 0 0,-21-66 1724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0,101-14-254 0 0,2 6-5590 0 0,-97 3 3224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5527 0 0,'0'0'3896'0'0,"1"-3"-2805"0"0,11-6 78 0 0,1 0 0 0 0,24-15 1 0 0,-2 2-319 0 0,20-11 642 0 0,-52 32-1434 0 0,-1 0 0 0 0,0 0 0 0 0,1-1-1 0 0,-1 2 1 0 0,1-1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0,0-1 0 0 0,1 1 0 0 0,-2 1 0 0 0,0 0 0 0 0,1-1 0 0 0,-2 0 0 0 0,0 1 0 0 0,0-1 0 0 0,2 14 0 0 0,-3-8-13 0 0,0-1 1 0 0,0 1-1 0 0,-3 0 0 0 0,-3 19 1 0 0,4-21-62 0 0,0 0 1 0 0,-2-2 0 0 0,-1 2 0 0 0,1-1 0 0 0,0-1 0 0 0,-1 1-1 0 0,-12 15 1 0 0,0-6 48 0 0,-36 34 0 0 0,50-49-62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0,0 0-1 0 0,0-2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0,2-2 1 0 0,-2 0 13 0 0,1 2 1 0 0,0-2-1 0 0,0 2 1 0 0,0 0 0 0 0,0-1-1 0 0,0 0 1 0 0,1 1-1 0 0,0 1 1 0 0,-2-1 0 0 0,2 0-1 0 0,-1 1 1 0 0,1 0 0 0 0,0-1-1 0 0,-1 1 1 0 0,0 0-1 0 0,0 1 1 0 0,7 0 0 0 0,12 4 135 0 0,0 1 0 0 0,0 1 1 0 0,0 2-1 0 0,35 19 1 0 0,-6-4-85 0 0,-28-13-207 0 0,6 2-5456 0 0,-11-5-638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1839 0 0,'-2'-12'515'0'0,"1"11"187"0"0,1-1 0 0 0,-1 1-1 0 0,0-1 1 0 0,1 1 0 0 0,-1 0-1 0 0,0-1 1 0 0,0 1 0 0 0,0 0 0 0 0,0 0-1 0 0,0-1 1 0 0,-1 1 0 0 0,0-1-1 0 0,1 2-446 0 0,0-1-1 0 0,0 1 0 0 0,0-1 0 0 0,0 1 0 0 0,-1-1 0 0 0,1 1 0 0 0,0-1 0 0 0,0 1 0 0 0,0 0 0 0 0,-1 0 0 0 0,1 0 0 0 0,0 0 0 0 0,-2 0 0 0 0,1 0-144 0 0,0 0 0 0 0,0 1 0 0 0,0-1 0 0 0,0 1 0 0 0,0 0-1 0 0,1-1 1 0 0,-1 1 0 0 0,0 0 0 0 0,0 0 0 0 0,1 0 0 0 0,-1 1 0 0 0,0-1-1 0 0,1 0 1 0 0,-1 1 0 0 0,1-1 0 0 0,0 0 0 0 0,-1 1 0 0 0,-1 3 0 0 0,-2 3-40 0 0,1 0 0 0 0,0 1 0 0 0,0-1 1 0 0,1 1-1 0 0,0 0 0 0 0,1 0 1 0 0,-3 14-1 0 0,4-16-37 0 0,0 0 0 0 0,1 0 0 0 0,0 0 0 0 0,0 0 0 0 0,0-1 0 0 0,1 1 0 0 0,0 0 0 0 0,0 0 0 0 0,1-1 0 0 0,0 1 0 0 0,3 6 0 0 0,-4-11-39 0 0,0 1-1 0 0,0-1 0 0 0,0 0 1 0 0,1 0-1 0 0,-1 0 0 0 0,1 0 1 0 0,0 0-1 0 0,-1-1 0 0 0,1 1 1 0 0,0 0-1 0 0,0-1 0 0 0,0 0 1 0 0,0 1-1 0 0,0-1 0 0 0,0 0 1 0 0,0 0-1 0 0,1 0 0 0 0,-1 0 1 0 0,0 0-1 0 0,1-1 0 0 0,-1 1 1 0 0,1-1-1 0 0,-1 1 0 0 0,0-1 1 0 0,1 0-1 0 0,-1 0 0 0 0,1 0 1 0 0,-1 0-1 0 0,1 0 0 0 0,-1-1 1 0 0,1 1-1 0 0,-1-1 0 0 0,0 0 1 0 0,1 1-1 0 0,-1-1 0 0 0,0 0 1 0 0,0-1-1 0 0,0 1 0 0 0,1 0 1 0 0,-1 0-1 0 0,-1-1 0 0 0,1 0 1 0 0,3-2-1 0 0,1-4 24 0 0,-1 0 0 0 0,1-1 0 0 0,-2 0 0 0 0,1 0-1 0 0,-1-1 1 0 0,-1 1 0 0 0,1-1 0 0 0,-1 1 0 0 0,-1-1 0 0 0,0 0 0 0 0,-1 0 0 0 0,0 0 0 0 0,0-1 0 0 0,-1 1 0 0 0,-2-19 0 0 0,1 22 1334 0 0,1 13-962 0 0,1 14-283 0 0,3-5 25 0 0,0-1 0 0 0,0 0 1 0 0,9 18-1 0 0,7 2-1060 0 0,-16-29-169 0 0,1 1-1 0 0,0-1 1 0 0,8 7 0 0 0,-7-6-4561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28 404 2303 0 0,'0'0'102'0'0,"-2"-1"-1"0"0,-24 3 10071 0 0,85-5-9002 0 0,-7 1-297 0 0,288-31 1391 0 0,-11 23-482 0 0,35-5-934 0 0,-290 10-554 0 0,0 4-1 0 0,77 7 0 0 0,-100 0-138 0 0,-22-3 4 0 0,37 1-1 0 0,59-5 288 0 0,-45 2-94 0 0,99-12-1 0 0,-119 6-114 0 0,89 3 0 0 0,0 2 23 0 0,258-23-63 0 0,-284 8-170 0 0,29 0 10 0 0,-100 12-37 0 0,64 0 0 0 0,-98 3 0 0 0,22-3 0 0 0,-22 1 0 0 0,23 1 0 0 0,-13 2 24 0 0,-1 0-1 0 0,1-2 1 0 0,0-1-1 0 0,34-5 0 0 0,-44 1-9 0 0,-16 4-6 0 0,-1 1 0 0 0,0 1 0 0 0,1-1 1 0 0,-1 0-1 0 0,-1 1 0 0 0,1-1 0 0 0,0 0 1 0 0,0 0-1 0 0,-1 0 0 0 0,1 0 1 0 0,0 0-1 0 0,0 0 0 0 0,0 0 0 0 0,-1 0 1 0 0,1 0-1 0 0,-1 0 0 0 0,1 0 0 0 0,0 0 1 0 0,-1-1-1 0 0,0 1 0 0 0,1 0 1 0 0,-1 0-1 0 0,0 0 0 0 0,0 0 0 0 0,0 0 1 0 0,0 0-1 0 0,0-2 0 0 0,0 0 7 0 0,-1 0-1 0 0,0 1 1 0 0,0-1-1 0 0,0 1 1 0 0,0-1-1 0 0,0 1 0 0 0,-3-5 1 0 0,3 5-5 0 0,-11-15 42 0 0,-1 0 0 0 0,0 1 0 0 0,-1 1 0 0 0,-26-22 0 0 0,4 2 0 0 0,30 29-52 0 0,0 1 0 0 0,0 0 0 0 0,0 1 0 0 0,1-1 0 0 0,-2 1 0 0 0,0 0 0 0 0,1 1 0 0 0,-2-1 0 0 0,-9-3 0 0 0,-19-9 0 0 0,27 15-16 0 0,7 2-64 0 0,1-1 76 0 0,1 0 1 0 0,0 0-1 0 0,-1 0 0 0 0,1 0 0 0 0,0 1 0 0 0,-1-1 1 0 0,1 0-1 0 0,0 0 0 0 0,0 1 0 0 0,-1-1 1 0 0,1 0-1 0 0,0 0 0 0 0,0 1 0 0 0,-1-1 0 0 0,1 0 1 0 0,0 1-1 0 0,0-1 0 0 0,0 0 0 0 0,0 1 0 0 0,-1-1 1 0 0,1 0-1 0 0,0 1 0 0 0,0-1 0 0 0,0 0 1 0 0,0 1-1 0 0,0-1 0 0 0,0 1 0 0 0,0-1 0 0 0,0 0 1 0 0,0 1-1 0 0,0-1 0 0 0,0 0 0 0 0,0 1 0 0 0,0-1 1 0 0,0 0-1 0 0,1 1 0 0 0,-1-1 0 0 0,0 0 1 0 0,0 1-1 0 0,0-1 0 0 0,0 0 0 0 0,1 1 0 0 0,-1 0-9 0 0,2 2-4 0 0,0 2 1 0 0,0-1-1 0 0,0 0 0 0 0,1 0 0 0 0,0 0 1 0 0,0 0-1 0 0,0 0 0 0 0,1-2 0 0 0,-1 1 1 0 0,5 4-1 0 0,7 5-23 0 0,19 10 0 0 0,38 16-49 0 0,-50-28 64 0 0,0 2 0 0 0,28 18 0 0 0,4 9-1 0 0,-28-23 15 0 0,0 3 0 0 0,31 29-1 0 0,-54-44 37 0 0,0-1-1 0 0,1 1 0 0 0,-2-1 1 0 0,1 1-1 0 0,0-1 1 0 0,-1 1-1 0 0,0 0 1 0 0,0 1-1 0 0,0-1 0 0 0,1 9 1 0 0,-2-11-7 0 0,-1 1 0 0 0,1 0 0 0 0,-1 0 0 0 0,0 0 0 0 0,0 0 0 0 0,0 0 0 0 0,-1 0 0 0 0,1 0 0 0 0,-1 0 0 0 0,1-1 0 0 0,-1 0 0 0 0,0 1 0 0 0,0 0 0 0 0,1-1 0 0 0,-2 1 0 0 0,1 0 0 0 0,-1-1 0 0 0,1 1 0 0 0,-3 2 0 0 0,-7 6 187 0 0,0 0 0 0 0,-1 0 0 0 0,0-1 0 0 0,0 0 0 0 0,-2-1 0 0 0,-25 14 0 0 0,21-11-158 0 0,1 0 0 0 0,-1 1 0 0 0,3 0 1 0 0,-2 2-1 0 0,-21 28 0 0 0,32-36-116 0 0,0 2 0 0 0,0 0 0 0 0,0-1 0 0 0,1 1 0 0 0,-5 14 0 0 0,8-17-309 0 0,0 1 0 0 0,0-1 0 0 0,0 0 0 0 0,1 0 0 0 0,0 0 0 0 0,0 1 1 0 0,1-1-1 0 0,0 1 0 0 0,0-1 0 0 0,1 7 0 0 0,2 1-1310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145 119 1839 0 0,'-2'-1'134'0'0,"0"0"280"0"0,0-1 0 0 0,0 1 1 0 0,-1 0-1 0 0,1 1 0 0 0,-1-1 0 0 0,1 0 1 0 0,-1 1-1 0 0,0 0 0 0 0,1-1 0 0 0,-1 1 1 0 0,0 0-1 0 0,1 0 0 0 0,0 0 1 0 0,-1 1-1 0 0,1-1 0 0 0,-1 1 0 0 0,-4 1 1 0 0,3 0-78 0 0,0 0 1 0 0,0 0-1 0 0,1 0 1 0 0,0 1-1 0 0,0-1 1 0 0,-1 1-1 0 0,1 0 1 0 0,0 0-1 0 0,0 0 1 0 0,-3 3-1 0 0,0 5 41 0 0,-2 1 0 0 0,2-2 0 0 0,0 2 0 0 0,0 0 0 0 0,1 0-1 0 0,-4 15 1 0 0,7-17-199 0 0,0 0 0 0 0,1-2 0 0 0,-1 2 0 0 0,2 0 0 0 0,0-1 0 0 0,1 19 0 0 0,2-10 55 0 0,0 0 1 0 0,9 28-1 0 0,-8-35-185 0 0,0-1-1 0 0,1 0 1 0 0,0 0-1 0 0,0-1 1 0 0,0 1-1 0 0,1-1 1 0 0,1-1-1 0 0,0 1 1 0 0,1-1-1 0 0,-1 0 0 0 0,1-1 1 0 0,14 12-1 0 0,-14-14 4 0 0,-1-1-1 0 0,1 1 0 0 0,0-1 0 0 0,0 0 0 0 0,1-1 1 0 0,-1 1-1 0 0,0-2 0 0 0,1 1 0 0 0,0-1 0 0 0,-1-1 1 0 0,1 0-1 0 0,1 0 0 0 0,-1 0 0 0 0,-1-1 0 0 0,18-3 1 0 0,-12 1 118 0 0,0-1 0 0 0,-2 0 0 0 0,2-1 0 0 0,-2-1 0 0 0,1 0 1 0 0,0-1-1 0 0,-1 1 0 0 0,20-15 0 0 0,-25 14-44 0 0,0 2 0 0 0,-1-2 0 0 0,0 0 0 0 0,0 0 0 0 0,0-1 0 0 0,-1 1 0 0 0,0-1 0 0 0,-1 0 0 0 0,1-1 0 0 0,-1 2-1 0 0,0-2 1 0 0,-1 0 0 0 0,0 0 0 0 0,0 0 0 0 0,2-12 0 0 0,-3 10-12 0 0,-1 2 1 0 0,-1-1-1 0 0,1-1 0 0 0,-1 2 0 0 0,-1-1 0 0 0,1-1 1 0 0,-4-16-1 0 0,0 13-10 0 0,0 1 0 0 0,0-1 0 0 0,-2 2 0 0 0,1-1 1 0 0,-8-11-1 0 0,-5-6 26 0 0,-1 1 0 0 0,-25-29 1 0 0,31 42-548 0 0,-2 0 1 0 0,1 2-1 0 0,-2-1 0 0 0,-29-20 1 0 0,28 26-1180 0 0,1 1-3855 0 0,4 3-1265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5983 0 0,'0'1'274'0'0,"-2"7"-6"0"0,2-8-262 0 0,0 1 1 0 0,-1 0 0 0 0,1-1 0 0 0,0 1 0 0 0,0-1-1 0 0,0 1 1 0 0,0 0 0 0 0,-1-1 0 0 0,1 1-1 0 0,0 0 1 0 0,0-1 0 0 0,0 0 0 0 0,0 1-1 0 0,0-1 1 0 0,1 1 0 0 0,-1 0 0 0 0,0-1-1 0 0,0 1 1 0 0,0-1 0 0 0,0 1 0 0 0,1 0-1 0 0,-1-1 1 0 0,0 1 0 0 0,1-1 0 0 0,-1 1-1 0 0,0 0 1 0 0,1-1 0 0 0,0 1 0 0 0,1 1 101 0 0,3 4 520 0 0,0 0 1 0 0,1 0 0 0 0,0-2-1 0 0,1 2 1 0 0,-1-1 0 0 0,0-1 0 0 0,1 1-1 0 0,1-1 1 0 0,7 2 0 0 0,3 4-206 0 0,213 134 3343 0 0,-176-109-2952 0 0,86 70 1044 0 0,-41-29-644 0 0,12 16-148 0 0,-18-15-577 0 0,250 167 1364 0 0,-272-192-1373 0 0,-69-51-462 0 0,-1 0 1 0 0,0-1-1 0 0,1 1 0 0 0,-1 0 1 0 0,-1 0-1 0 0,2-1 0 0 0,-1 1 1 0 0,1-1-1 0 0,-1 1 0 0 0,1-1 0 0 0,0 0 1 0 0,-1 0-1 0 0,1 0 0 0 0,-1-1 1 0 0,1 1-1 0 0,-1 0 0 0 0,1-1 1 0 0,-2 0-1 0 0,4-1 0 0 0,7-1 26 0 0,0-2 0 0 0,16-10-1 0 0,-17 9 4 0 0,189-105 221 0 0,-56 40-166 0 0,158-89 264 0 0,-84 37-190 0 0,-218 123-176 0 0,238-122-339 0 0,-222 116-481 0 0,1-3-1 0 0,-2 0 1 0 0,1-1-1 0 0,23-19 1 0 0,-20 18-2145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2303 0 0,'0'0'10478'0'0,"1"2"-9116"0"0,2 10-630 0 0,0-2 0 0 0,-1 2 0 0 0,0-1-1 0 0,0 19 1 0 0,-4 50 475 0 0,0-39-705 0 0,-2 88 449 0 0,-3 126-642 0 0,7-247-542 0 0,0 0 1 0 0,0 0-1 0 0,1 0 0 0 0,0 0 0 0 0,0 0 0 0 0,1-1 1 0 0,0 1-1 0 0,1 0 0 0 0,4 11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13535 0 0,'0'0'1358'0'0,"1"2"-1248"0"0,1 11 522 0 0,1-1 0 0 0,-2 2 0 0 0,0 22-1 0 0,0 0 329 0 0,12 192 1640 0 0,-4-54-2533 0 0,4 0-3307 0 0,-11-142-1288 0 0,-1 0-1254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159 177 12319 0 0,'-32'18'1065'0'0,"23"-14"-962"0"0,1 0-1 0 0,1 1 1 0 0,-13 8-1 0 0,14-7 302 0 0,-1-1 0 0 0,1 1-1 0 0,-1 0 1 0 0,1 0 0 0 0,2 1 0 0 0,-2 0 0 0 0,1 0-1 0 0,0 0 1 0 0,1 1 0 0 0,0 0 0 0 0,0-1 0 0 0,1 1-1 0 0,-3 12 1 0 0,3-10-201 0 0,1 0 1 0 0,0 0-1 0 0,1 0 0 0 0,0 1 0 0 0,1-2 0 0 0,0 2 0 0 0,1-1 0 0 0,1 11 1 0 0,-1-16-169 0 0,0 0 1 0 0,1-1 0 0 0,-1 1-1 0 0,1-1 1 0 0,0 0-1 0 0,0 1 1 0 0,0-1 0 0 0,0 1-1 0 0,0-1 1 0 0,1 0 0 0 0,0-1-1 0 0,1 1 1 0 0,-1 0 0 0 0,1-1-1 0 0,-1 1 1 0 0,1-1 0 0 0,-1 0-1 0 0,1 0 1 0 0,5 2-1 0 0,-2-2-9 0 0,0 0 0 0 0,-1-1 0 0 0,1 1 0 0 0,0-1 0 0 0,0 0 0 0 0,0-1 0 0 0,0 1 0 0 0,0-2 0 0 0,0 1 0 0 0,1-1 0 0 0,-2 0 0 0 0,1 0 0 0 0,1-1 0 0 0,-1 0 0 0 0,-1 0 0 0 0,2-1 0 0 0,-1 0 0 0 0,0 0 0 0 0,0-1 0 0 0,-1 0 0 0 0,0 1 0 0 0,10-7 0 0 0,-5 0 79 0 0,0 1 0 0 0,0-1 1 0 0,-1-1-1 0 0,0 0 0 0 0,0 0 1 0 0,-2-1-1 0 0,1-1 0 0 0,-1 1 1 0 0,0-1-1 0 0,-2-1 0 0 0,1 1 1 0 0,-1-1-1 0 0,-1 0 0 0 0,6-22 1 0 0,-7 21-18 0 0,-1 2 1 0 0,-1-2 0 0 0,0 2-1 0 0,0-2 1 0 0,-2 0 0 0 0,1 2-1 0 0,-2-2 1 0 0,0 1-1 0 0,0-1 1 0 0,-2 2 0 0 0,1-2-1 0 0,-2 1 1 0 0,0 1-1 0 0,-5-13 1 0 0,6 18-12 0 0,-1 1 0 0 0,0-1 0 0 0,-1 1 0 0 0,1 1 0 0 0,0 0 0 0 0,-1-1 0 0 0,-1 1 0 0 0,-9-7 0 0 0,5 4 41 0 0,-1 1 1 0 0,-1 0 0 0 0,-20-10 0 0 0,27 15-114 0 0,0 1 0 0 0,0-1-1 0 0,0 1 1 0 0,0 0 0 0 0,0 0-1 0 0,1 0 1 0 0,-2 1 0 0 0,1 0 0 0 0,0 0-1 0 0,-7 1 1 0 0,9-1-133 0 0,-1 1 0 0 0,1 0 0 0 0,-1 0 0 0 0,1 0 1 0 0,0 0-1 0 0,-1 0 0 0 0,1 1 0 0 0,0 0 0 0 0,1 0 0 0 0,-1-1 0 0 0,0 1 0 0 0,0 0 0 0 0,0 0 0 0 0,1 1 0 0 0,-5 4 0 0 0,-3 9-1557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10591 0 0,'7'-7'488'0'0,"20"-14"-12"0"0,-27 21-465 0 0,0 0 0 0 0,0 0 0 0 0,0 0 0 0 0,0 0 0 0 0,0 0 0 0 0,0 0 0 0 0,0-1 0 0 0,0 1-1 0 0,0 0 1 0 0,0 0 0 0 0,0 0 0 0 0,1 0 0 0 0,-1 0 0 0 0,0 0 0 0 0,0 0 0 0 0,0 0 0 0 0,0 0 0 0 0,0 0-1 0 0,0 0 1 0 0,0 0 0 0 0,0 0 0 0 0,1 0 0 0 0,-1 0 0 0 0,0 0 0 0 0,0 0 0 0 0,0 0 0 0 0,0 0 0 0 0,0 0-1 0 0,0 0 1 0 0,0 0 0 0 0,1 0 0 0 0,-1 0 0 0 0,0 0 0 0 0,0 0 0 0 0,0 0 0 0 0,0 0 0 0 0,0 0 0 0 0,0 0 0 0 0,0 1-1 0 0,0-1 1 0 0,0 0 0 0 0,0 0 0 0 0,1 0 0 0 0,0 6 341 0 0,-3 9 283 0 0,2-13-462 0 0,-11 153 4904 0 0,5-58-3978 0 0,3 5-431 0 0,4-77-540 0 0,0-23 166 0 0,-2-4-209 0 0,0-16-69 0 0,0 1 0 0 0,1 0 0 0 0,4-32 0 0 0,0 7-11 0 0,26-374-413 0 0,-28 386 366 0 0,7-35 0 0 0,-6 62-16 0 0,1 7 32 0 0,1 6-16 0 0,4 19 4 0 0,-1-1 1 0 0,6 38-1 0 0,0 2 1 0 0,32 87 64 0 0,-38-131-12 0 0,2-3 0 0 0,0 0 0 0 0,1 1 0 0 0,25 32 0 0 0,-26-43 55 0 0,0-1 1 0 0,-1 0-1 0 0,2 0 1 0 0,0-2-1 0 0,0 1 1 0 0,1-1-1 0 0,17 8 1 0 0,-26-14-31 0 0,0-1 1 0 0,0 0 0 0 0,-1 1 0 0 0,1-1 0 0 0,0 0 0 0 0,0-1 0 0 0,1 1 0 0 0,-1 0 0 0 0,0-1 0 0 0,1 0 0 0 0,-1 0 0 0 0,0 0 0 0 0,0 0 0 0 0,0-1 0 0 0,0 1 0 0 0,0-1 0 0 0,7-2 0 0 0,-6 2 37 0 0,0-1 1 0 0,0-1 0 0 0,-1 1-1 0 0,1-1 1 0 0,0 2 0 0 0,-1-2-1 0 0,1 0 1 0 0,-1-1 0 0 0,0 1-1 0 0,0 0 1 0 0,0-1 0 0 0,3-6-1 0 0,2-4 119 0 0,0 0 0 0 0,-1 0 0 0 0,-2-1 0 0 0,1 1 0 0 0,6-28 0 0 0,7-80 276 0 0,-13 77-380 0 0,2-24-812 0 0,-3 0-1 0 0,-7-138 1 0 0,-2 163-112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8751 0 0,'0'0'674'0'0,"-7"12"-273"0"0,4-1 473 0 0,1-1-1 0 0,0 1 1 0 0,0 0-1 0 0,1 0 1 0 0,1 17 0 0 0,1-7-159 0 0,1-1 1 0 0,4 21 0 0 0,-5-34-636 0 0,0-1-43 0 0,0 0 1 0 0,0-1 0 0 0,1 1-1 0 0,-1 0 1 0 0,1-1 0 0 0,0 0-1 0 0,1 1 1 0 0,-1-1 0 0 0,7 9-1 0 0,-8-13 283 0 0,11-3-80 0 0,-9-1-198 0 0,0 1 0 0 0,0 0 0 0 0,-1-1 0 0 0,1 0 0 0 0,-1 0 0 0 0,1 1 0 0 0,-1-1 0 0 0,0-1 0 0 0,0 1 0 0 0,2-6 0 0 0,15-40 88 0 0,-12 30-44 0 0,32-73 70 0 0,-33 79-161 0 0,-4 8 122 0 0,0 0 0 0 0,1 1 0 0 0,-1-1 0 0 0,1 0 0 0 0,0 1 0 0 0,0-1 0 0 0,1 1 0 0 0,5-6 722 0 0,3 23-259 0 0,-6-3-482 0 0,-1 0 1 0 0,0 0-1 0 0,-1 1 0 0 0,0 0 1 0 0,4 16-1 0 0,6 18-338 0 0,8-1-1391 0 0,-5-16-6124 0 0,-11-21 2399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1839 0 0,'0'0'2496'0'0,"-14"0"-329"0"0,10 0-1605 0 0,-1 0 0 0 0,1 0-1 0 0,0 1 1 0 0,0-1 0 0 0,0 1 0 0 0,0 0 0 0 0,0 0-1 0 0,0 0 1 0 0,0 1 0 0 0,0-1 0 0 0,0 1 0 0 0,1 0-1 0 0,-7 3 1305 0 0,10-3-1756 0 0,-1-1-1 0 0,0 0 1 0 0,1 1-1 0 0,-1-1 1 0 0,1 0-1 0 0,0 1 1 0 0,-1-1 0 0 0,1 1-1 0 0,0-1 1 0 0,0 1-1 0 0,0-1 1 0 0,0 2-1 0 0,4 3 32 0 0,1-1 0 0 0,0 1 0 0 0,-1-1 0 0 0,1 0 1 0 0,0 0-1 0 0,1 0 0 0 0,9 6 0 0 0,-3-4 185 0 0,1-1-1 0 0,-1 1 1 0 0,16 3 0 0 0,224 94 2810 0 0,-127-51-2177 0 0,-76-32-676 0 0,1-3 0 0 0,54 13 0 0 0,86 14-86 0 0,-103-21-130 0 0,33 8 17 0 0,-4-2-13 0 0,-96-24-155 0 0,-2-1 0 0 0,0 2 0 0 0,1 1 0 0 0,21 13 0 0 0,-16-4-547 0 0,-22-16-249 0 0,-1-1 630 0 0,1 0 1 0 0,-1 1-1 0 0,0-1 1 0 0,0 0-1 0 0,0 1 0 0 0,1-1 1 0 0,-1 1-1 0 0,0-1 0 0 0,1 1 1 0 0,-1 0-1 0 0,0-1 0 0 0,0 1 1 0 0,1-1-1 0 0,-1 1 0 0 0,0 0 1 0 0,0 0-1 0 0,0 0 0 0 0,0 0 1 0 0,0 0-1 0 0,1 2 0 0 0,-2-3 248 0 0,9 13-1921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67 455 0 0,'2'-10'882'0'0,"0"7"22"0"0,-1 0 0 0 0,-1 0 0 0 0,1 1 0 0 0,0-1 0 0 0,-1-1 0 0 0,0 1 0 0 0,0 0 0 0 0,0-6 1957 0 0,-15-2 332 0 0,14 10-2497 0 0,-11 8 286 0 0,8-4-871 0 0,-1 1 1 0 0,0-1 0 0 0,0 1-1 0 0,0 0 1 0 0,1 1-1 0 0,1-1 1 0 0,-1 0 0 0 0,0 1-1 0 0,1 0 1 0 0,-1 0 0 0 0,1 0-1 0 0,0 0 1 0 0,0 0 0 0 0,-2 8-1 0 0,3-4-16 0 0,-2 0 0 0 0,2 1 0 0 0,-1 0 0 0 0,1-1 0 0 0,0 1 0 0 0,1 0 0 0 0,0 9 0 0 0,1 7 81 0 0,-1-19-141 0 0,1-1 1 0 0,0 1-1 0 0,1 0 1 0 0,-1-2-1 0 0,1 2 1 0 0,3 9-1 0 0,0-3 17 0 0,1 1 0 0 0,0-2 0 0 0,1 1 0 0 0,1 0 0 0 0,0-1 0 0 0,11 15 0 0 0,-13-22-20 0 0,0 1-1 0 0,0-1 1 0 0,0 0 0 0 0,-1-1 0 0 0,2 1-1 0 0,0-1 1 0 0,0 0 0 0 0,0 0 0 0 0,-1 0-1 0 0,2-1 1 0 0,0 0 0 0 0,-1 0 0 0 0,1-2-1 0 0,12 4 1 0 0,-11-4 57 0 0,-1 0-1 0 0,1 0 0 0 0,0-1 1 0 0,0-1-1 0 0,-1 1 1 0 0,1-2-1 0 0,0 1 1 0 0,0-1-1 0 0,-1 0 0 0 0,1 1 1 0 0,-1-2-1 0 0,1 0 1 0 0,-1 0-1 0 0,-1-1 0 0 0,1 0 1 0 0,0 0-1 0 0,0-1 1 0 0,8-7-1 0 0,-10 7-30 0 0,-1 0-1 0 0,0-1 0 0 0,0 1 1 0 0,-1 0-1 0 0,0-1 1 0 0,1 0-1 0 0,-1 0 1 0 0,-1 0-1 0 0,1 1 0 0 0,-1-2 1 0 0,0 1-1 0 0,-1-1 1 0 0,2-11-1 0 0,-2 5 4 0 0,0 2 0 0 0,-1-1 1 0 0,-1-1-1 0 0,1 2 0 0 0,-2-2 0 0 0,-5-17 0 0 0,5 20-34 0 0,-1 2 0 0 0,-1-1 0 0 0,0 0 1 0 0,1 1-1 0 0,-2 0 0 0 0,0 0 0 0 0,0 0 0 0 0,-9-9 0 0 0,2 3 22 0 0,-2 2 0 0 0,1-1 0 0 0,-20-13 0 0 0,26 21-156 0 0,0 0 0 0 0,0 0 0 0 0,0 1 0 0 0,0 1 0 0 0,-12-5 0 0 0,15 7 24 0 0,0 0 0 0 0,0 0 0 0 0,-1 0 0 0 0,1 0 1 0 0,0 1-1 0 0,-1 0 0 0 0,2 0 0 0 0,-2 0 0 0 0,1 1 0 0 0,0-1 0 0 0,-1 1 0 0 0,-3 1 0 0 0,6-1-176 0 0,1 0-1 0 0,0 0 1 0 0,-1 0 0 0 0,1 0-1 0 0,-1 0 1 0 0,1 1-1 0 0,0-1 1 0 0,-1 0 0 0 0,1 1-1 0 0,0-2 1 0 0,0 2 0 0 0,0-1-1 0 0,0 1 1 0 0,0-1-1 0 0,0 1 1 0 0,0 2 0 0 0,-1-1-569 0 0,-4 10-5343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6447 0 0,'0'0'499'0'0,"3"-1"-68"0"0,3-2 212 0 0,-2 1-27 0 0,-1 1 0 0 0,-1-1 0 0 0,1 1 0 0 0,1 0 0 0 0,-1 0 0 0 0,0 0 0 0 0,1 1 0 0 0,-1-1-1 0 0,1 1 1 0 0,0-1 0 0 0,3 2 0 0 0,-6-1-439 0 0,1 1-1 0 0,-1 0 1 0 0,1 0-1 0 0,-1 0 1 0 0,0 0-1 0 0,1 0 1 0 0,-1 0-1 0 0,0 0 1 0 0,0 0-1 0 0,0 1 1 0 0,0-1-1 0 0,2 2 1 0 0,9 19 679 0 0,-6-9-432 0 0,0 1 0 0 0,-1 0 0 0 0,5 30 0 0 0,4 46 66 0 0,-11-68-281 0 0,15 156 113 0 0,-16-159-635 0 0,2 0-1 0 0,0-1 0 0 0,11 29 1 0 0,-14-43-310 0 0,0 0 0 0 0,1 0 1 0 0,-1-1-1 0 0,2 1 0 0 0,-1-1 1 0 0,0 1-1 0 0,5 3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7367 0 0,'0'0'568'0'0,"0"3"-373"0"0,-2 20 1651 0 0,1-1 0 0 0,2 2 0 0 0,5 44 0 0 0,8 7-391 0 0,49 144 1 0 0,-38-131-1145 0 0,-9-26-2190 0 0,-2-19-3739 0 0,-9-27 754 0 0</inkml:trace>
  <inkml:trace contextRef="#ctx0" brushRef="#br0" timeOffset="1">39 429 4607 0 0,'-39'-20'14878'0'0,"43"20"-14542"0"0,1 1 1 0 0,-1-1 0 0 0,-1 0-1 0 0,1 0 1 0 0,1 0 0 0 0,-1-1 0 0 0,7-1-1 0 0,19-2 924 0 0,-12 3-635 0 0,32-6 0 0 0,0 1-466 0 0,-8 4-900 0 0,-15 0-5446 0 0,-6 1-1509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2303 0 0,'21'-44'200'0'0,"-22"78"2063"0"0,1-1 0 0 0,8 61-1 0 0,23 64 4574 0 0,-29-149-6744 0 0,-2-7 376 0 0,0-3-364 0 0,-9-148 438 0 0,8 74-531 0 0,0 16-11 0 0,7-73-1 0 0,-2 97-11 0 0,12-75-104 0 0,-14 98 101 0 0,1 0 1 0 0,1 0 0 0 0,1 1 0 0 0,-1-1 0 0 0,2 1-1 0 0,10-19 1 0 0,-15 29 51 0 0,0-1-1 0 0,0 1 1 0 0,0 0-1 0 0,0 0 0 0 0,0 0 1 0 0,0-1-1 0 0,0 1 1 0 0,1 0-1 0 0,-1 0 1 0 0,0 0-1 0 0,1 0 0 0 0,-1 0 1 0 0,1 0-1 0 0,-1 0 1 0 0,1 0-1 0 0,0 1 1 0 0,-1-1-1 0 0,0 1 1 0 0,1-1-1 0 0,-1 1 0 0 0,1-1 1 0 0,0 1-1 0 0,0 0 1 0 0,-1 0-1 0 0,1 0 1 0 0,0 0-1 0 0,0 0 0 0 0,-1 0 1 0 0,1 1-1 0 0,0-1 1 0 0,-1 1-1 0 0,1-1 1 0 0,0 1-1 0 0,-1-1 0 0 0,1 1 1 0 0,0 0-1 0 0,-2 0 1 0 0,2 0-1 0 0,-1 0 1 0 0,0 0-1 0 0,1 0 0 0 0,-1 0 1 0 0,0 0-1 0 0,0 1 1 0 0,2 0-1 0 0,6 7-138 0 0,0 1 0 0 0,-1 0-1 0 0,0 0 1 0 0,12 21 0 0 0,-16-24 152 0 0,-1 1-1 0 0,0-1 1 0 0,0 0-1 0 0,-1 1 1 0 0,0-1-1 0 0,0 1 1 0 0,-1-1-1 0 0,0 1 1 0 0,0 11-1 0 0,-1-8 15 0 0,0 0 0 0 0,-1-1 0 0 0,-1 1 0 0 0,0 0 0 0 0,0-1 0 0 0,-1 1 0 0 0,-1-1 0 0 0,0-1 0 0 0,0 2 0 0 0,-6 9 0 0 0,-4 8 60 0 0,1-3-13 0 0,-19 29 1 0 0,18-32 816 0 0,13-20-691 0 0,3 9 249 0 0,-1-7-404 0 0,0 0 1 0 0,1-1-1 0 0,-1 0 1 0 0,1 0 0 0 0,0 1-1 0 0,0-1 1 0 0,0 0 0 0 0,0 1-1 0 0,0-1 1 0 0,0 0 0 0 0,1-1-1 0 0,0 1 1 0 0,0-1-1 0 0,0 0 1 0 0,0 1 0 0 0,0-1-1 0 0,7 3 1 0 0,3 2 161 0 0,2-1 0 0 0,-1-1 0 0 0,18 4 0 0 0,-11-2-74 0 0,206 53 284 0 0,-195-52-1643 0 0,0 0-4489 0 0,0 0-1932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0,'13'-7'688'0'0,"11"-7"-593"0"0,-18 10 1037 0 0,5 10 217 0 0,6 1-395 0 0,-2 0 0 0 0,1 1 0 0 0,-1 1 0 0 0,18 14 0 0 0,52 49 1249 0 0,-43-35-1409 0 0,1-2-118 0 0,249 206 1583 0 0,-77-98-1518 0 0,-190-127-688 0 0,96 52 210 0 0,-59-34-59 0 0,32 29-35 0 0,-2-1 59 0 0,-27-22 556 0 0,-61-38-761 0 0,-2-1 0 0 0,2 0-1 0 0,0 0 1 0 0,0 0 0 0 0,0 0 0 0 0,0 0 0 0 0,0-1-1 0 0,0 0 1 0 0,-1 0 0 0 0,1 0 0 0 0,0-1-1 0 0,0 1 1 0 0,0-1 0 0 0,0 0 0 0 0,-1 0 0 0 0,1 0-1 0 0,-1 0 1 0 0,4-3 0 0 0,9-3 83 0 0,-1-1 1 0 0,26-19-1 0 0,-23 15-26 0 0,85-49 259 0 0,21-13-17 0 0,82-54-7 0 0,30-5 21 0 0,40-38-147 0 0,-172 103-154 0 0,-19 7-2290 0 0,-41 29 917 0 0,-24 16-1535 0 0,-16 9 1323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7367 0 0,'0'2'568'0'0,"-1"40"1635"0"0,0-25 49 0 0,3 22 1 0 0,16 117 2184 0 0,-6-70-3527 0 0,16 82 254 0 0,-18-36-982 0 0,-3-37-111 0 0,8 18-823 0 0,-4-53-1536 0 0,-4-18-4416 0 0,-4-27 1640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4143 0 0,'0'0'319'0'0,"0"2"-210"0"0,20 70 5961 0 0,4 41-2546 0 0,4 21-1507 0 0,-9-37-464 0 0,-19-93-1443 0 0,1 0 0 0 0,-1 1 0 0 0,0-2 0 0 0,0 1 0 0 0,0 0 0 0 0,0 1 0 0 0,-1-1 0 0 0,-1 7 0 0 0,-1 0 371 0 0,3-9 231 0 0,-1-3-695 0 0,-1 1 1 0 0,1 0-1 0 0,0-1 0 0 0,0 1 1 0 0,-1-1-1 0 0,2 0 0 0 0,-1 1 1 0 0,0-1-1 0 0,0 0 1 0 0,0 0-1 0 0,0 1 0 0 0,0-1 1 0 0,0 0-1 0 0,0 0 0 0 0,0 0 1 0 0,0 0-1 0 0,1 1 1 0 0,-1-1-1 0 0,0-1 0 0 0,1 1 1 0 0,-2-2-1 0 0,-9-26-30 0 0,5 4-74 0 0,3 1 0 0 0,-3-31 0 0 0,3 27 63 0 0,1-7-81 0 0,2-69-1 0 0,2 84 50 0 0,1 0 0 0 0,1-1 0 0 0,1 1 0 0 0,10-33 0 0 0,-12 47 45 0 0,0 0 0 0 0,1 0 0 0 0,-1 0 1 0 0,0 2-1 0 0,1-2 0 0 0,1 1 0 0 0,-1 0 0 0 0,1 0 0 0 0,0 1 0 0 0,7-6 0 0 0,-5 5 7 0 0,0 1 0 0 0,0-1 0 0 0,-1 1 0 0 0,2 1-1 0 0,0 0 1 0 0,-1 1 0 0 0,1-1 0 0 0,9-2 0 0 0,-5 3 42 0 0,-1 0 1 0 0,1 1-1 0 0,21 0 1 0 0,-28 2 15 0 0,-1-1-1 0 0,1 1 1 0 0,1 0 0 0 0,-1 1-1 0 0,0-1 1 0 0,-1 1 0 0 0,1 0 0 0 0,-1 0-1 0 0,1 0 1 0 0,-1 0 0 0 0,7 5 0 0 0,-8-5 6 0 0,-1 1 0 0 0,0-1 1 0 0,0 0-1 0 0,0 1 1 0 0,0-1-1 0 0,0 1 0 0 0,0 0 1 0 0,0 0-1 0 0,0-1 1 0 0,-1 1-1 0 0,0 0 0 0 0,1 0 1 0 0,-1 0-1 0 0,0 0 1 0 0,0 0-1 0 0,-1 1 0 0 0,1-1 1 0 0,-1 0-1 0 0,0 5 1 0 0,0-2 23 0 0,0 0 1 0 0,-1 0 0 0 0,0 1-1 0 0,0-2 1 0 0,-1 0 0 0 0,0 1-1 0 0,0 0 1 0 0,0 0-1 0 0,-6 9 1 0 0,-9 19 118 0 0,10-20-162 0 0,1-2-1 0 0,-11 16 0 0 0,5-13-4 0 0,7-7-18 0 0,1-1-1 0 0,-2 1 0 0 0,0-1 1 0 0,-1 0-1 0 0,0-1 0 0 0,1 1 1 0 0,-1-1-1 0 0,-13 8 0 0 0,16-13-8 0 0,-10 9 30 0 0,5-3 0 0 0,8-6 263 0 0,3-1-167 0 0,29 4 155 0 0,-14-2-177 0 0,0 0 1 0 0,0 2 0 0 0,22 5-1 0 0,91 43 381 0 0,48 14-129 0 0,-165-61-471 0 0,6 1-468 0 0,0 0 0 0 0,1-1 0 0 0,39 4 1 0 0,-43-8-669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8143 0 0,'0'0'1439'0'0,"1"2"-827"0"0,4 10 182 0 0,-1 0 0 0 0,0 1-1 0 0,1 12 1 0 0,4 10 483 0 0,13 43 413 0 0,-2 2 0 0 0,16 160 1 0 0,-35-231-1688 0 0,6 156 68 0 0,-3-42-559 0 0,-3-117 269 0 0,-1 0 0 0 0,1 0 0 0 0,0 0-1 0 0,3 8 1 0 0,-4-12-262 0 0,3-5-1822 0 0,-1 2 1890 0 0,0-1 1 0 0,-1 0 0 0 0,1 0-1 0 0,-1 1 1 0 0,0-1-1 0 0,1 0 1 0 0,0-3-1 0 0,5-14-4231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4143 0 0,'0'0'692'0'0,"0"2"1010"0"0,-1 16 1836 0 0,0-8-2468 0 0,1-1-1 0 0,0-1 0 0 0,2 12 1 0 0,12 77 904 0 0,2 12-790 0 0,12 63-123 0 0,-10-55-796 0 0,22 64-159 0 0,-33-153-131 0 0,-6-21-58 0 0,1 0-1 0 0,-1 0 1 0 0,2-1 0 0 0,-1 1 0 0 0,1-1-1 0 0,0 1 1 0 0,-1-2 0 0 0,6 9 0 0 0,-7-12-1112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5119 0 0,'3'13'224'0'0,"-1"-6"56"0"0,-1-1-280 0 0,1 3 0 0 0,0 0 0 0 0,2-1-2224 0 0</inkml:trace>
  <inkml:trace contextRef="#ctx0" brushRef="#br0" timeOffset="1">47 54 7831 0 0,'-10'-9'760'0'0,"6"2"-672"0"0,0 2-88 0 0,1 0 0 0 0,0 0 584 0 0,4 0 808 0 0,5-1-680 0 0,-2 2-712 0 0,2 0-256 0 0,-1 0 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203 153 10591 0 0,'-43'-48'2444'0'0,"38"43"-1937"0"0,-1 0-1 0 0,0 0 1 0 0,1 1-1 0 0,-1 0 1 0 0,0 0-1 0 0,-11-4 1 0 0,15 7-391 0 0,0 0 0 0 0,-1 0 0 0 0,1 0 0 0 0,0 1 0 0 0,0-1 0 0 0,0 1 0 0 0,-1-1 0 0 0,1 1 0 0 0,0 0 0 0 0,-1 0 0 0 0,1 0 0 0 0,-4 1 0 0 0,5-1-81 0 0,-1 1 1 0 0,0 0 0 0 0,0 0-1 0 0,0 0 1 0 0,1 0-1 0 0,-1 1 1 0 0,1-1 0 0 0,-1 0-1 0 0,1 1 1 0 0,-1-1 0 0 0,1 0-1 0 0,0 0 1 0 0,-1 1 0 0 0,0 2-1 0 0,-5 9-10 0 0,1-2 0 0 0,-1 2 0 0 0,1 0-1 0 0,1-1 1 0 0,1 2 0 0 0,1-1 0 0 0,-5 20-1 0 0,6-15 3 0 0,0-1-1 0 0,1 1 0 0 0,0-1 1 0 0,2 1-1 0 0,3 26 0 0 0,-1-27 21 0 0,1-1 1 0 0,0 0-1 0 0,0 0 0 0 0,2-1 0 0 0,9 18 0 0 0,-12-28-21 0 0,0 1 0 0 0,-1-1 0 0 0,1 1-1 0 0,1-1 1 0 0,0-1 0 0 0,0 1 0 0 0,0-1 0 0 0,0 1 0 0 0,1-1 0 0 0,-1 0-1 0 0,1 0 1 0 0,0-1 0 0 0,0 0 0 0 0,1 0 0 0 0,-1 0 0 0 0,0-1-1 0 0,9 4 1 0 0,-8-5 44 0 0,-1 0 0 0 0,0-1 0 0 0,0 1 0 0 0,1-1-1 0 0,-1 0 1 0 0,1 0 0 0 0,-1-1 0 0 0,0 0 0 0 0,0 0 0 0 0,1 0-1 0 0,-1 0 1 0 0,0-1 0 0 0,0 0 0 0 0,-1 0 0 0 0,1 0 0 0 0,0-1-1 0 0,0 0 1 0 0,0 1 0 0 0,-1-1 0 0 0,1 0 0 0 0,-2-1 0 0 0,8-7-1 0 0,-4 3 85 0 0,-1 1-1 0 0,0-1 1 0 0,-1 0-1 0 0,1 0 0 0 0,-1-1 1 0 0,0 0-1 0 0,-1 0 0 0 0,0 0 1 0 0,-2-1-1 0 0,1 1 0 0 0,3-15 1 0 0,-4 6 50 0 0,0-1 0 0 0,-1 0 0 0 0,0 0 1 0 0,-5-28-1 0 0,3 34-144 0 0,-2 1 1 0 0,0-1-1 0 0,0 2 1 0 0,0-2 0 0 0,-2 1-1 0 0,0 1 1 0 0,-12-20-1 0 0,9 15-60 0 0,-5-4 103 0 0,-22-29 0 0 0,31 44-119 0 0,-1 1 1 0 0,2-1-1 0 0,-2 0 0 0 0,0 1 1 0 0,0 0-1 0 0,0 0 0 0 0,-1 1 1 0 0,2 0-1 0 0,-2 0 0 0 0,-11-5 0 0 0,13 8-229 0 0,1-1 0 0 0,0 1-1 0 0,-1 0 1 0 0,1 0-1 0 0,-1 0 1 0 0,1 1-1 0 0,-1-1 1 0 0,0 1-1 0 0,1 0 1 0 0,0 0-1 0 0,0 0 1 0 0,0 0-1 0 0,-1 1 1 0 0,1 0-1 0 0,0-1 1 0 0,0 1-1 0 0,-5 3 1 0 0,-8 7-7218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87 4034 0 0,4-1-4189 0 0,6 68-1495 0 0,-16-164 127 0 0,6 61 3 0 0,2-25-5568 0 0,-5-32 864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0,15 34 306 0 0,-11-23-240 0 0,75 195 264 0 0,-35-86-884 0 0,-20-41-2832 0 0,-21-66 1724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0,101-14-254 0 0,2 6-5590 0 0,-97 3 3224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5527 0 0,'0'0'3896'0'0,"1"-3"-2805"0"0,11-6 78 0 0,1 0 0 0 0,24-15 1 0 0,-2 2-319 0 0,20-11 642 0 0,-52 32-1434 0 0,-1 0 0 0 0,0 0 0 0 0,1-1-1 0 0,-1 2 1 0 0,1-1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0,0-1 0 0 0,1 1 0 0 0,-2 1 0 0 0,0 0 0 0 0,1-1 0 0 0,-2 0 0 0 0,0 1 0 0 0,0-1 0 0 0,2 14 0 0 0,-3-8-13 0 0,0-1 1 0 0,0 1-1 0 0,-3 0 0 0 0,-3 19 1 0 0,4-21-62 0 0,0 0 1 0 0,-2-2 0 0 0,-1 2 0 0 0,1-1 0 0 0,0-1 0 0 0,-1 1-1 0 0,-12 15 1 0 0,0-6 48 0 0,-36 34 0 0 0,50-49-62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0,0 0-1 0 0,0-2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0,2-2 1 0 0,-2 0 13 0 0,1 2 1 0 0,0-2-1 0 0,0 2 1 0 0,0 0 0 0 0,0-1-1 0 0,0 0 1 0 0,1 1-1 0 0,0 1 1 0 0,-2-1 0 0 0,2 0-1 0 0,-1 1 1 0 0,1 0 0 0 0,0-1-1 0 0,-1 1 1 0 0,0 0-1 0 0,0 1 1 0 0,7 0 0 0 0,12 4 135 0 0,0 1 0 0 0,0 1 1 0 0,0 2-1 0 0,35 19 1 0 0,-6-4-85 0 0,-28-13-207 0 0,6 2-5456 0 0,-11-5-638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4143 0 0,'3'12'732'0'0,"0"0"1"0"0,-2 0-1 0 0,1 0 0 0 0,-1 16 0 0 0,-1-18 453 0 0,1 1 1 0 0,0 0 0 0 0,0-1 0 0 0,1 1-1 0 0,5 16 1 0 0,-6-26-649 0 0,0 0-359 0 0,0-1 0 0 0,0 1 0 0 0,0-1 0 0 0,0 1 0 0 0,1-1 0 0 0,-1 0 0 0 0,0 0 0 0 0,0 1 0 0 0,0-1 0 0 0,2 0 0 0 0,-1-2-127 0 0,-1 1 1 0 0,1-1 0 0 0,0 1 0 0 0,-1-1-1 0 0,0 0 1 0 0,1 1 0 0 0,-1-1 0 0 0,0 0-1 0 0,0 0 1 0 0,0 0 0 0 0,0 0 0 0 0,1-4-1 0 0,7-29 77 0 0,-8 32-114 0 0,32-100-215 0 0,-27 76 112 0 0,10-32-208 0 0,-14 52 251 0 0,1 0 1 0 0,0 1-1 0 0,0-1 1 0 0,1 1-1 0 0,-1 0 0 0 0,7-7 1 0 0,-10 13 52 0 0,0-1 1 0 0,0 1 0 0 0,1 0 0 0 0,-1 0 0 0 0,0 0 0 0 0,1 0-1 0 0,-1-1 1 0 0,0 1 0 0 0,0 0 0 0 0,1 0 0 0 0,-1 0 0 0 0,0 0-1 0 0,1 0 1 0 0,-1 0 0 0 0,0 0 0 0 0,1 0 0 0 0,-1 0 0 0 0,1 0-1 0 0,-1 0 1 0 0,0 0 0 0 0,1 0 0 0 0,-1 0 0 0 0,0 0 0 0 0,1 0 0 0 0,-1 0-1 0 0,0 0 1 0 0,0 1 0 0 0,1-1 0 0 0,-1 0 0 0 0,0 0 0 0 0,1 0-1 0 0,-1 0 1 0 0,1 1 0 0 0,7 7 208 0 0,-4 2 293 0 0,1 1-1 0 0,-1 0 0 0 0,4 19 1 0 0,1 4 421 0 0,-6-25-806 0 0,6 17 444 0 0,12 26 0 0 0,-17-44-711 0 0,0-1 0 0 0,0 1-1 0 0,1-1 1 0 0,-1-1 0 0 0,2 1 0 0 0,-1-1 0 0 0,12 11 0 0 0,-8-10-556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3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6159 0 0,'0'0'282'0'0,"5"1"-8"0"0,19 0-176 0 0,-23-1-74 0 0,-1 0 1 0 0,1 0-1 0 0,-1 0 1 0 0,1 0-1 0 0,-1 0 1 0 0,1-1-1 0 0,-1 1 1 0 0,1 0-1 0 0,-1-1 1 0 0,1 1-1 0 0,-1 0 1 0 0,1-1-1 0 0,-1 1 1 0 0,0 0-1 0 0,1-1 1 0 0,-1 1-1 0 0,1-1 1 0 0,-1 1-1 0 0,0-1 1 0 0,1 1-1 0 0,-1-1 1 0 0,0 1-1 0 0,0-1 1 0 0,0 1-1 0 0,1-1 0 0 0,-1 1 1 0 0,0-1-1 0 0,3-17 1326 0 0,-3 14-885 0 0,1-1 276 0 0,1-8 252 0 0,-1 5 5937 0 0,-1 10-6793 0 0,1 0 1 0 0,-1-1-1 0 0,1 1 1 0 0,0 0-1 0 0,-1 0 1 0 0,1-1-1 0 0,0 1 1 0 0,1 2 0 0 0,4 6 246 0 0,-4-3-222 0 0,-1 0 0 0 0,1 0-1 0 0,-1 0 1 0 0,0 0 0 0 0,-1 12 0 0 0,1 4 11 0 0,1 27 195 0 0,-1-6-1396 0 0,3-15-4038 0 0,4 0-1392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3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0 610 7831 0 0,'25'-55'603'0'0,"-25"55"-596"0"0,0-1-1 0 0,0 1 1 0 0,0 0-1 0 0,0-1 1 0 0,0 1-1 0 0,0 0 1 0 0,0-1-1 0 0,0 1 1 0 0,0-1-1 0 0,1 1 1 0 0,-1 0-1 0 0,0-1 1 0 0,0 1-1 0 0,0 0 1 0 0,1 0-1 0 0,-1-1 1 0 0,0 1-1 0 0,0 0 1 0 0,1-1 0 0 0,-1 1-1 0 0,0 0 1 0 0,1 0-1 0 0,-1 0 1 0 0,0-1-1 0 0,1 1 1 0 0,-1 0-1 0 0,0 0 1 0 0,1 0-1 0 0,-1 0 1 0 0,0 0-1 0 0,1 0 1 0 0,-1 0-1 0 0,1 0 1 0 0,-1 0-1 0 0,0 0 1 0 0,1 0-1 0 0,0 0 1 0 0,3 4 1 0 0,-2-2 40 0 0,1-1-1 0 0,0 1 1 0 0,0-1-1 0 0,0 0 1 0 0,1 0-1 0 0,-1 0 1 0 0,0 0-1 0 0,0-1 1 0 0,1 1-1 0 0,-1-1 1 0 0,4 0-1 0 0,40-3 968 0 0,-28 1-419 0 0,161-8 2629 0 0,-41 4-1802 0 0,38 7 146 0 0,-100 1-1026 0 0,179 9 936 0 0,-163-7-1116 0 0,68-1 267 0 0,258-12 874 0 0,-250 5-1184 0 0,136 4 903 0 0,-94 6-670 0 0,-71-10-158 0 0,-17-1-87 0 0,-14 3-65 0 0,122-18 0 0 0,115 0-92 0 0,-8 0 1 0 0,124-27 100 0 0,-57 21-11 0 0,-231 17-173 0 0,194-3 18 0 0,-165 3-33 0 0,-109 4-53 0 0,-53 4 0 0 0,141 3 0 0 0,-55 1 0 0 0,-95-2 9 0 0,-20 0-1 0 0,1 0 0 0 0,-1-1 0 0 0,0-1 0 0 0,0 0-1 0 0,0-1 1 0 0,17-4 0 0 0,-26 5-8 0 0,0 0 0 0 0,0-1 0 0 0,-1 1 0 0 0,1-1 0 0 0,-1 1 0 0 0,1-1 0 0 0,-1 0 0 0 0,0 0 0 0 0,0 0 0 0 0,0 0 0 0 0,0 0 0 0 0,0 0 0 0 0,0-1 0 0 0,0 1 0 0 0,2-5 0 0 0,1-8 0 0 0,-7 10 0 0 0,0 3 0 0 0,0-4-8 0 0,0 0 0 0 0,-1 1 0 0 0,0 0 0 0 0,0-1 0 0 0,0 1 0 0 0,0 0 0 0 0,-1 1 0 0 0,-8-9 0 0 0,-3-1-28 0 0,-20-16 0 0 0,-3 1 31 0 0,-152-116-54 0 0,181 139 53 0 0,-31-20-139 0 0,36 24 130 0 0,0 0 1 0 0,0 1-1 0 0,0-1 1 0 0,0 1-1 0 0,0 0 1 0 0,0 0-1 0 0,0 0 1 0 0,0 1 0 0 0,-5-1-1 0 0,8 1-56 0 0,1 2-38 0 0,0 1 90 0 0,1-1 0 0 0,-1 0 0 0 0,1 0-1 0 0,0 0 1 0 0,-1 0 0 0 0,1 0 0 0 0,0 0 0 0 0,1 0 0 0 0,-1 0 0 0 0,0 0 0 0 0,0 0 0 0 0,1 0 0 0 0,-1-1 0 0 0,1 1 0 0 0,1 1 0 0 0,33 24-106 0 0,-26-20 127 0 0,27 17-21 0 0,1-3-1 0 0,1 0 1 0 0,51 17-1 0 0,-41-17-9 0 0,72 40 0 0 0,-113-56 137 0 0,1 1 1 0 0,-1 0-1 0 0,0 0 0 0 0,0 1 0 0 0,-1 0 0 0 0,0 0 1 0 0,11 16-1 0 0,-15-19-49 0 0,0 1 0 0 0,0 0 1 0 0,-1 0-1 0 0,0 0 0 0 0,0 0 0 0 0,0 0 1 0 0,-1 0-1 0 0,0 0 0 0 0,0 1 1 0 0,0-1-1 0 0,0 1 0 0 0,-1-1 0 0 0,0 0 1 0 0,0 1-1 0 0,-1-1 0 0 0,-1 8 0 0 0,0-5 55 0 0,0 0-1 0 0,-1 0 0 0 0,0 0 0 0 0,0 0 0 0 0,-7 11 1 0 0,-27 36 231 0 0,23-34-299 0 0,-151 219-910 0 0,156-226-88 0 0,0 1 1 0 0,-12 30-1 0 0,19-41 728 0 0,-10 23-1265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1 142 919 0 0,'4'15'80'0'0,"-3"-11"734"0"0,0-1 0 0 0,1 1 0 0 0,-1 0 0 0 0,1-1-1 0 0,-1 1 1 0 0,1-1 0 0 0,0 0 0 0 0,1 0-1 0 0,-1 1 1 0 0,3 2 0 0 0,-4-5-658 0 0,0 0-1 0 0,1-1 1 0 0,-1 1-1 0 0,0 0 1 0 0,0-1-1 0 0,0 1 1 0 0,1-1-1 0 0,-1 1 1 0 0,0-1-1 0 0,1 1 1 0 0,-1-1-1 0 0,0 0 1 0 0,1 0-1 0 0,-1 1 1 0 0,0-1-1 0 0,1 0 1 0 0,-1-1-1 0 0,0 1 1 0 0,1 0-1 0 0,-1 0 1 0 0,1 0 0 0 0,-1-1-1 0 0,0 1 1 0 0,0-1-1 0 0,1 1 1 0 0,-1-1-1 0 0,0 1 1 0 0,0-1-1 0 0,0 0 1 0 0,1 0-1 0 0,-1 1 1 0 0,1-3-1 0 0,4-1-12 0 0,-2 0-1 0 0,1-1 0 0 0,0 1 0 0 0,-1-1 1 0 0,0 0-1 0 0,0 0 0 0 0,-1-1 1 0 0,6-9-1 0 0,-7 11-63 0 0,0 0-1 0 0,0 0 1 0 0,-1 0-1 0 0,0 0 1 0 0,0 0 0 0 0,0-1-1 0 0,0 1 1 0 0,-1 0 0 0 0,1 0-1 0 0,-1-1 1 0 0,0 1-1 0 0,-1 0 1 0 0,1-1 0 0 0,-1-4-1 0 0,-1 3 89 0 0,0-1 0 0 0,0 1 0 0 0,-1 0 0 0 0,0 0 0 0 0,0 0 0 0 0,0 0 0 0 0,-5-6 0 0 0,7 11-136 0 0,0-1 0 0 0,0 1 0 0 0,-1-1 0 0 0,1 1 0 0 0,0 0 1 0 0,-1-1-1 0 0,1 1 0 0 0,-1 0 0 0 0,0 0 0 0 0,1 0 0 0 0,-1 0 0 0 0,0 0 0 0 0,1 1 1 0 0,-1-1-1 0 0,0 0 0 0 0,0 1 0 0 0,0-1 0 0 0,0 1 0 0 0,1 0 0 0 0,-1 0 0 0 0,0 0 1 0 0,0 0-1 0 0,0 0 0 0 0,0 0 0 0 0,0 0 0 0 0,0 0 0 0 0,1 1 0 0 0,-1-1 0 0 0,-4 2 1 0 0,4 0 7 0 0,-1-1 1 0 0,1 1-1 0 0,-1 0 1 0 0,1 0 0 0 0,-1 0-1 0 0,1 0 1 0 0,0 0 0 0 0,0 0-1 0 0,0 1 1 0 0,0-1-1 0 0,0 1 1 0 0,1 0 0 0 0,-1-1-1 0 0,1 1 1 0 0,0 0 0 0 0,0 0-1 0 0,0 0 1 0 0,0 0-1 0 0,0 0 1 0 0,0 0 0 0 0,1 0-1 0 0,-1 5 1 0 0,0 6 145 0 0,1-1 0 0 0,0 0-1 0 0,4 25 1 0 0,-3-29-109 0 0,1 0-1 0 0,0 0 1 0 0,0-1-1 0 0,1 1 0 0 0,0-1 1 0 0,0 1-1 0 0,1-1 1 0 0,0 0-1 0 0,1-1 1 0 0,6 9-1 0 0,-8-11-34 0 0,1-1 0 0 0,0 0 0 0 0,0-1 0 0 0,0 1 0 0 0,1-1 0 0 0,-1 1 0 0 0,1-1 0 0 0,0-1 0 0 0,0 1 0 0 0,0-1 0 0 0,0 1 0 0 0,0-2 0 0 0,0 1 0 0 0,0 0 0 0 0,1-1 0 0 0,-1 0 0 0 0,9 0 0 0 0,-1 0-166 0 0,-1-2 1 0 0,1 0-1 0 0,-1 0 0 0 0,1-1 0 0 0,-1 0 1 0 0,13-5-1 0 0,-5 0-396 0 0,-1 0 1 0 0,36-19 0 0 0,-26 8-878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29 293 2303 0 0,'-1'-1'16'0'0,"0"1"0"0"0,0 0 0 0 0,1-1 0 0 0,-1 1 0 0 0,0-1 0 0 0,0 1 0 0 0,0 0 0 0 0,0 0 0 0 0,0-1 0 0 0,0 1 0 0 0,0 0 0 0 0,-1 0 0 0 0,1 0 111 0 0,0 0 0 0 0,0 0 0 0 0,0 0 0 0 0,1 0 0 0 0,-1 0 0 0 0,0 0 0 0 0,0-1 0 0 0,-7-4 6679 0 0,11 6-6599 0 0,1 0 1 0 0,-1-1-1 0 0,0 0 1 0 0,1 0 0 0 0,-1 0-1 0 0,1 0 1 0 0,-1 0-1 0 0,1-1 1 0 0,-1 1-1 0 0,5-3 1 0 0,0 2 175 0 0,95-9 2567 0 0,-28 4-1748 0 0,65-8 206 0 0,69-9 375 0 0,-43 0-943 0 0,20-4-239 0 0,-47 4-133 0 0,11 2 254 0 0,-40 7-272 0 0,33-2-10 0 0,34-5-189 0 0,-71 8 25 0 0,-46 8-163 0 0,-60 5-113 0 0,195-16 544 0 0,33 6-114 0 0,1 1 95 0 0,-210 9-491 0 0,267-9 809 0 0,-249 7-704 0 0,39 4 1 0 0,-44-1-74 0 0,0-1 0 0 0,36-4 0 0 0,40-9 73 0 0,-78 11-4229 0 0,-11 1-1342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15:16.36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10522 1360 4607 0,'17'-27'400'0,"-17"27"-400"0,0 0 0 0,3 9 0 0,-3 0 4384 0,0 3 800 16,2 2 144-16,2 5 48 0,2 4-3280 0,-1 4-656 16,-1 3-128-16,2 4-32 0,1 3-512 0,-1 1-128 15,-1-1 0-15,1-1-16 0,-2-2-272 0,-2-2-48 16,2-6-16-16,-3-1 0 0,-1-3 176 0,0-4 48 15,-1-3 0-15,-1-4 0 0,-2-1-64 0,-2-3 0 16,0-1 0-16,1-4 0 0,5-2-160 0,-7 0-32 16,-2-5-16-16,0-2 0 0,-2 0-112 0,1-4 0 15,0-3-128-15,0-3 192 0,3-7-192 0,-1-3-288 16,-1-8 64-16,2-2 16 16,2-4-416-16,2-2-80 0,2-2 0 0,2 4-16 15,2-2 208-15,1 5 32 0,2 4 16 0,2 3 0 0,3 2 288 0,0 5 176 16,2 5-192-16,2 2 192 0,-1 3 0 0,2 2 176 0,1 0 0 0,0 3 0 15,0 2 144-15,0 2 16 16,-2 1 16-16,1 3 0 0,-1 0 256 0,0 2 48 0,-3 3 16 0,-2 0 0 16,-2 1 128-16,-3 2 32 0,-5-7 0 0,3 10 0 15,-5 4-272-15,-2 2-48 0,-3 1-16 0,-3 1 0 16,-1 7-304-16,-4-3-48 0,-2 0-16 0,2 0 0 31,-1 1-432-31,2-3-80 0,-2 0-32 0,2-3 0 16,1-8-2208-16,2-1-432 0,1-3-80 0</inkml:trace>
  <inkml:trace contextRef="#ctx0" brushRef="#br0" timeOffset="171.81">10796 878 22111 0,'5'-21'1968'0,"-1"15"-1584"0,0 0-384 0,0 0 0 0,1-2 1744 0,0 3 272 16,1-2 48-16,0 2 16 0,-6 5-240 0,0 0-48 15,8 5-16-15,1 4 0 0,0 6-976 0,0 4-192 16,1 5-32-16,-3 4-16 0,0 6-336 0,-1 0-64 15,0 5-16-15,-1-1 0 0,0 4-288 0,-2-4-64 16,1 0-16-16,1 2 0 16,0-2-2720-16,0-2-560 0,2-3-96 0</inkml:trace>
  <inkml:trace contextRef="#ctx0" brushRef="#br0" timeOffset="359.39">11131 602 23951 0,'0'0'1056'0,"0"0"224"0,0 0-1024 0,0 0-256 0,0 0 0 0,4 9 0 16,1 4 1536-16,0 2 256 0,1 6 64 0,0 5 0 15,2 4-1008-15,2 7-192 0,0 5-32 0,0 4-16 16,2 7-448-16,1-1-160 0,1 0 0 0,0-1 144 31,1-3-576-31,-1-4-112 0,-1-1-32 0,0-4 0 16,-1-2-2480-16,-3-3-496 0</inkml:trace>
  <inkml:trace contextRef="#ctx0" brushRef="#br0" timeOffset="546.77">10933 980 36687 0,'0'0'1616'0,"0"0"352"0,-5 6-1584 0,1 2-384 16,3 1 0-16,1-1 0 0,0-8 1152 0,5 8 160 15,4-2 32-15,5-2 0 0,6-2-672 0,5-5-128 16,5-2-32-16,5-3 0 0,5-3-512 0,6 1 0 16,-1-2 0-16,2 2-19264 15</inkml:trace>
  <inkml:trace contextRef="#ctx0" brushRef="#br0" timeOffset="1187.4">12563 1059 2751 0,'0'0'256'0,"0"0"-256"15,0 0 0-15,-2-5 0 0,2 5 5760 0,0 0 1088 16,0 0 240-16,0 0 32 0,0 0-4688 0,0 0-928 16,0 0-192-16,2 12-32 0,-2-2-928 0,1 3-176 15,0 2-48-15,2 1 0 0,1 3-128 0,0-1 192 16,0-1-192-16,-1-1 192 0,1-1-192 0,2 1 0 16,-1 0 0-16,0-3 128 0,-1-3 160 0,1-1 32 15,0-1 0-15,1-2 0 0,0 1-560 0,-6-7-96 16,8 3-32-16,0-2 0 15,0-2-80-15,-1-2-32 0,0 0 0 0,-1-3 0 16,1-5-32-16,-1-2 0 0,0-1 0 0,-2-2 0 0,-3 1 336 0,0 0 176 16,1 4-192-16,-2 0 192 0,0 3 0 0,1-1 0 0,-1 3 0 0,0 6 0 15,0 0 0-15,0 0 0 0,0 0 0 0,0 0 0 16,0 0 144-16,8 5 96 0,-1 2 16 0,3 0 0 16,0 2 256-16,0 2 64 0,1-1 16 0,-1 1 0 15,2 0-80-15,0 0-32 0,-2-3 0 0,2 0 0 16,0-1 0-16,1-3 0 0,-2-4 0 0,1 0 0 15,0-1-48-15,-2 1-16 0,-1-5 0 0,-1 1 0 16,-1 0 48-16,-1-5 16 0,-2-2 0 0,-1 1 0 16,-1-3-624-16,0-3-128 0,-4-1-32 0,1-2 0 31,0-2-1808-31,-2-5-352 0,1 0-80 0,-1-4-7328 0,3 0-1472 0</inkml:trace>
  <inkml:trace contextRef="#ctx0" brushRef="#br0" timeOffset="1687.28">12938 697 11055 0,'0'0'976'0,"0"0"-784"15,5 6-192-15,1 5 0 0,-1 0 3088 0,0 5 576 16,0 1 112-16,0 5 32 0,1 2-1904 0,-1 3-384 16,-1 6-80-16,0 2-16 0,-2 1-400 0,1-2-64 15,-1 0-32-15,2-1 0 0,-1-2-416 0,1-2-96 16,-2-1-16-16,1-5 0 0,1-3-208 0,0-3-64 16,0-4 0-16,0 0 0 0,-2-3-128 0,-2-10-256 15,0 0 64-15,0 0 16 16,0 0-240-16,7-7-48 0,-1-2-16 0,-2-7 0 15,0-1-96-15,0-4-32 0,0-2 0 0,0-3 0 0,0-3 224 0,0-1 64 16,0 0 0-16,0 3 0 0,0 2 320 0,-1 7-144 16,3 2 144-16,-1 4 0 0,0 3 0 0,-1 3 256 15,-4 6-32-15,0 0 0 0,8 6 112 0,1 3 32 0,-1 7 0 0,1 2 0 16,0 2 16-16,1 2 0 0,2 3 0 0,0-2 0 16,1 1-176-16,1 2-16 0,2-4-16 0,0-1 0 15,-1-4 16-15,2 0 0 0,3-2 0 0,-2-2 0 16,-1-2 80-16,1-5 32 0,0 1 0 0,1-3 0 15,-2-2 16-15,0-2 16 0,-3-2 0 0,-1-1 0 16,-3-2-16-16,-1-3 0 0,-1-2 0 0,-1-2 0 16,-2-1-80-16,0-1-32 0,0-2 0 0,-2-2 0 15,-2-2-80-15,-2-2-128 0,-2-4 176 0,-2 1-176 16,-3 2 352-16,-1 2-32 0,0-1-16 0,-3 2 0 16,-2 3-304-16,0 4-272 0,-2 5 48 0,3 2 16 15,1 1 464-15,3 6 80 0,1 4 32 0,2 4 0 16,-1 4-112-16,3 3-32 0,3 2 0 0,1 4 0 0,3 1-224 15,3 0 0-15,3 0 0 0,4 2 0 0,3-3-160 0,1-3-80 16,3-1-16-16,-1-4 0 16,-1 2-1536-16,2-3-320 0,0-4-64 0,-1-1-16 15,-2-4-1152-15,0-2-240 0</inkml:trace>
  <inkml:trace contextRef="#ctx0" brushRef="#br0" timeOffset="2156">13629 843 6447 0,'0'0'576'0,"0"0"-576"16,0 0 0-16,7 6 0 0,-2 2 3968 0,0 4 704 16,-1 1 128-16,2 4 16 0,1 4-2640 0,1 2-544 15,2 2-96-15,-1-2-32 0,0 1-528 0,1-2-96 0,-1-1-32 16,0-2 0-16,-1-2-352 0,-2-5-80 0,-1 0-16 0,-1-2 0 16,0-1-144-16,-1-1-48 0,-3-8 0 0,0 0 0 15,0 0 64-15,0 0 16 0,0 0 0 0,0 0 0 16,-7-4-112-16,1 0-32 0,-2-5 0 0,1-1 0 15,1-3-144-15,-1-3 0 0,0-3 0 0,0-2-176 32,3 0-320-32,2 1-64 0,0-2-16 0,2 4 0 0,2 2 144 0,1 6 32 0,3-1 0 0,0 4 0 15,1 0 400-15,2 3-128 0,1 2 128 0,3 3 0 16,3 1 0-16,2 2 0 0,0 2 192 0,2 0-64 16,1 2-128-16,1 0 0 0,0 1 0 0,0-1 0 15,1-2 144-15,-1 1-144 0,-1-2 192 0,-1-1-192 16,-1-3 208-16,-1 1-64 0,-2-4-16 0,-2 1 0 15,-1-4 0-15,-1-1 0 0,-3-1 0 0,0-2 0 0,-1-1-128 0,-3-3 192 16,-2 0-192-16,-3 0 192 0,-3 0-192 0,-1 2 0 16,-1-1 0-16,-2 1 0 0,-2 1 192 0,-3 3-64 15,1 5 0-15,-2 2 0 0,-2 2 512 0,1 4 80 16,-2 3 32-16,5 4 0 0,0 2 0 0,2 2 0 16,1 2 0-16,4 0 0 0,3 2 96 0,4 0 32 15,3-2 0-15,5-2 0 0,2-1-368 0,4-2-64 16,3-4 0-16,7-1-16 0,1-7-304 0,6-2-128 15,4-5 128-15,6-4-128 16,6-4-2128-16,6-3-512 0</inkml:trace>
  <inkml:trace contextRef="#ctx0" brushRef="#br0" timeOffset="2830.65">15547 654 5519 0,'4'-8'496'0,"4"-3"-496"0,2 1 0 0,19-11 0 0,-18 11 3744 0,4-2 656 0,-1 2 128 0,2 2 16 15,1 1-2352-15,0 1-464 0,1 2-112 0,-1 1-16 16,-2 3-640-16,0 2-128 0,-2-1-16 0,-1 3-16 15,-1 2-400-15,-2-1-80 0,-1 5 0 0,-1-1-16 16,-2 1 48-16,-1 2 16 0,-4 2 0 0,-1 2 0 16,-2 5 192-16,-2-2 32 0,-3 5 16 0,-1 1 0 15,-3 1-224-15,-1 2-64 0,-3 4 0 0,1 0 0 16,-1-1-64-16,2 3-32 0,-1-1 0 0,2-2 0 0,2-1 32 0,2-1 16 16,3-6 0-16,2 2 0 0,3-4-272 0,4-1 128 15,2-3-128-15,3-2 0 0,4-2 128 0,3-1-128 16,5-6 0-16,2 0 0 0,-1-4 0 0,3-2 0 15,3-1 0-15,1-2 0 0,2-1 0 0,2-1 0 16,0-3-176-16,2-2 176 16,0 0-784-16,-3-2-48 0,-2 1-16 0,-2-2-9904 15,-3-1-1984-15</inkml:trace>
  <inkml:trace contextRef="#ctx0" brushRef="#br0" timeOffset="2971.29">15669 888 23951 0,'0'0'2128'0,"0"0"-1696"0,0 0-432 0,0 0 0 16,0 0 1472-16,0 0 192 0,0 0 64 0,11 2 0 15,1-2-624-15,3-2-112 0,3 0-32 0,5-1 0 16,0-1-800-16,3-1-160 0,2 0 0 0,2-2 0 31,2 1-2480-31,3-1-400 0</inkml:trace>
  <inkml:trace contextRef="#ctx0" brushRef="#br0" timeOffset="3361.87">16281 888 22687 0,'-4'17'1008'0,"1"-9"208"0,-1 4-976 0,0 5-240 0,1 0 0 0,0 4 0 16,0 1 1536-16,1 0 272 0,0-1 48 0,2 1 16 16,0-1-720-16,2-3-128 0,0 0-48 0,4-3 0 0,1-1-592 0,3-2-128 15,0-3-32-15,0-3 0 0,0-3-224 0,0-2 0 16,2-2 0-16,-1-4 0 0,1-3 0 0,0-2 0 15,0-3 0-15,1-2 0 0,-2 0 176 0,0-1-176 16,-2-4 192-16,-1 0-192 0,-2-1 128 0,1 2-128 16,-2 0 0-16,0 2 0 0,-1 4 0 0,-1-1 0 15,-2 4 0-15,0 4 0 0,-1 6 0 0,0 0-144 16,0 0 144-16,0 0-192 0,3 6 192 0,1 6-128 16,0 4 128-16,0 3-128 0,1 5 128 0,1 1 0 15,2 2 0-15,3-1 0 0,-1-1 0 0,2-2 0 16,0-1 0-16,1-2 0 0,2-6 0 0,1-2 176 15,0-4-176-15,-1-2 192 0,0 0 256 0,0-4 48 16,0-4 16-16,-2-4 0 0,-3-1 192 0,-1-1 64 16,-1-4 0-16,-2-1 0 0,1 0-272 0,-1-4-48 15,-2-3-16-15,0 0 0 0,-1-5-432 0,-2-1 0 0,1-4 0 0,-1 2 0 32,-1 2-2176-32,0 2-384 0,0 1-64 0,0 0-7616 0,0 3-1536 0</inkml:trace>
  <inkml:trace contextRef="#ctx0" brushRef="#br0" timeOffset="3455.62">16841 955 11967 0,'4'19'1072'0,"-1"-7"-864"0,1 4-208 0,-2 1 0 15,1 0 2224-15,0 1 400 0,1 0 64 0,-1-1 32 16,1-1-1888-16,0-2-384 0,2-2-80 0,0 1-10400 16</inkml:trace>
  <inkml:trace contextRef="#ctx0" brushRef="#br0" timeOffset="3627.49">16891 878 21183 0,'0'0'1888'0,"0"0"-1504"16,0 0-384-16,0 0 0 0,0 0 432 0,0 0 16 16,0 0 0-16,0 0 0 15,0 0-1856-15,0 0-384 0</inkml:trace>
  <inkml:trace contextRef="#ctx0" brushRef="#br0" timeOffset="3785.24">17162 615 27983 0,'1'17'1232'0,"-1"-8"272"0,-1 4-1200 0,0 4-304 0,1 5 0 0,1 3 0 15,3 1 1344-15,1 4 224 0,2 1 32 0,-1 4 16 16,2 0-1056-16,3 2-224 0,-1 1-32 0,2 0-16 15,-1-2-416-15,1 1-96 0,0 0-16 0,0-3 0 32,-2-2-2736-32,1-4-544 0</inkml:trace>
  <inkml:trace contextRef="#ctx0" brushRef="#br0" timeOffset="3957.18">17170 991 18431 0,'-10'-5'816'0,"6"4"160"0,0-3-784 0,0 1-192 15,-1 1 0-15,5 2 0 0,0 0 2720 0,0 0 496 16,0 0 112-16,0 0 0 0,0 0-2272 0,11 2-464 16,1 0-80-16,2-1-32 0,2-1-624 0,2-1-128 15,-2-5-32-15,2 1 0 16,0-1-1936-16,-1-2-384 0,0-1-64 0,-1-2-32 0</inkml:trace>
  <inkml:trace contextRef="#ctx0" brushRef="#br0" timeOffset="4113.46">17519 531 25967 0,'0'0'1152'0,"4"7"240"0,1 3-1120 0,2 3-272 0,-2 3 0 0,2 5 0 15,-1 5 1248-15,3 4 192 0,3 4 32 0,-3 2 16 16,0 3-720-16,2 3-160 0,2 2-32 0,2 2 0 16,0 1-448-16,-1 0-128 0,0-3 0 0,1 2 0 31,0-1-1952-31,0-5-464 0,-1-4-80 0</inkml:trace>
  <inkml:trace contextRef="#ctx0" brushRef="#br0" timeOffset="4488.3">17538 1034 13823 0,'0'0'1216'0,"0"0"-960"0,-4-5-256 0,4 5 0 0,0 0 3888 0,0 0 720 15,0 0 160-15,4-6 32 0,1-1-2448 0,3 2-496 16,3 2-80-16,2-3-32 0,3 1-1248 0,1-1-256 15,3 3-48-15,2 0-16 0,2-1-176 0,3 1 0 16,0-1 0-16,2 2 0 0,-3-1-384 0,-2 2-16 16,1 0 0-16,-1-1 0 15,-2 1-320-15,-1 0-64 0,-3 2-16 0,-1-2 0 16,-3-1-48-16,-2 0-16 0,-2-2 0 0,0-1 0 0,-4-2 432 0,-1-1 96 16,-2 2 16-16,-2-1 0 0,-1 1 320 0,-2-2 160 15,-2-1-16-15,-2 2 0 0,0-2 464 0,-3 3 96 16,-2 0 0-16,0 4 16 0,-2-3 432 0,0 3 64 15,1 4 32-15,0 4 0 0,0 2-64 0,2 2-16 16,1 3 0-16,1 3 0 0,1 2-160 0,5 2-48 0,-2 1 0 0,3 0 0 16,2-1-432-16,3 0-80 0,2-2-32 0,5 2 0 15,2-3-288-15,3-3-128 0,0-1 0 0,3-1 128 16,-1-2-128-16,3-2 0 0,1-4 0 0,0 1 0 31,0 1-1088-31,2-3-192 0,-2 0-32 0,0 1-16 16,0-4-1872-16,-1 0-384 0</inkml:trace>
  <inkml:trace contextRef="#ctx0" brushRef="#br0" timeOffset="4800.77">18399 950 31839 0,'0'0'1408'0,"3"14"304"0,0 4-1376 0,-1-3-336 16,2 0 0-16,0 1 0 0,0 0 1424 0,-1 1 224 15,2-1 32-15,-1 1 16 0,0-2-640 0,1 0-128 16,0-2-32-16,0 0 0 0,0-1-608 0,1-3-128 16,-6-9-32-16,5 6 0 0,-5-6 48 0,0 0 0 15,0 0 0-15,0 0 0 0,0 0 160 0,0 0 48 16,0 0 0-16,-1-8 0 0,-2-1 192 0,-1-2 32 16,0-1 16-16,0-3 0 0,0-2-144 0,2 0-32 15,0-4 0-15,2 0 0 0,0-1-448 0,2 1 128 16,0 0-128-16,2 2 0 0,0 2-160 0,3 0-80 15,2 4-16-15,0 2 0 16,-1 5-448-16,0 1-80 0,1 5-32 0,0 1 0 16,1-1-2288-16,1 4-464 0,-1 2-80 0</inkml:trace>
  <inkml:trace contextRef="#ctx0" brushRef="#br0" timeOffset="4925.79">18720 1066 21183 0,'0'0'944'0,"-3"6"192"0,1 2-912 0,-1 0-224 0,1-2 0 0,2-6 0 16,-3 7 3008-16,3-7 544 0,0 0 112 0,0 0 32 15,0 0-2480-15,0 0-512 0,0 0-80 0,0 0-32 16,0 0-3424-16,0 0-688 0</inkml:trace>
  <inkml:trace contextRef="#ctx0" brushRef="#br0" timeOffset="5253.84">18850 793 28847 0,'0'0'1280'0,"-2"-4"256"0,-1-2-1216 0,1 2-320 16,-1 1 0-16,3 3 0 0,-4-4 1296 0,4 4 208 15,0 0 32-15,0 0 16 0,0 0-896 0,0 0-176 16,0 0-32-16,0 0-16 16,0 0-688-16,5 13-128 0,2 0-16 0,1 2-16 15,1-2-368-15,0 2-80 0,-3 1-16 0,1 2 0 16,-2 2 288-16,0 1 48 0,1 0 16 0,-4-4 0 0,1 2 352 0,-1 2 176 16,2 0-160-16,0 0 160 0,0-2 0 0,1 1 0 15,1-3 0-15,0-2 0 0,1-2 0 0,-1-1 0 16,2-3 176-16,0 2-48 0,1-2 128 0,0 0 16 0,0 1 16 0,0-3 0 15,2-2 672-15,0 3 144 0,-3 0 32 0,-8-8 0 16,0 0-192-16,12-4-48 0,-4-3 0 0,-2-2 0 16,0 1-112-16,-4-5-16 0,-2 2-16 0,-1-1 0 15,-2 0-112-15,-1 0 0 0,-1-1-16 0,1 4 0 16,0-1-304-16,-1 1-64 0,-4-4-16 0,-1-2 0 16,-1 1-240-16,-1 1-208 0,1 0 32 0,-4-7 16 31,1 3-1376-31,2 2-288 0,2 2-48 0,3 2-16 0,3 0-1312 15,2 1-272-15</inkml:trace>
  <inkml:trace contextRef="#ctx0" brushRef="#br0" timeOffset="5597.63">19227 972 23087 0,'7'18'1024'0,"-5"-4"208"0,0 3-976 15,-2 3-256-15,0 1 0 0,0 1 0 0,-2-1 2064 0,1-2 368 16,-2-4 80-16,2 0 16 0,0 0-928 0,1 0-176 15,-1-2-32-15,1 0-16 0,0-3-704 0,0-10-144 16,3 10-16-16,-3-10-16 0,0 0-272 0,0 0-48 16,0 0-16-16,11 1 0 0,-11-1-160 0,12-5 128 15,-1-4-128-15,2-3 128 0,-2-5-320 0,1-1-64 16,-1 0 0-16,2-3-16 16,0 0-384-16,2-1-80 0,-1-4-16 0,2 2 0 15,1 2 112-15,0 1 0 0,0 0 16 0,-2 2 0 0,1-1 432 0,-1 3 192 16,2 4-192-16,-1 0 192 0,-2 0 400 0,1 5 208 0,-2 6 32 15,-2 3 16-15,-3 7 480 0,0 6 80 0,-1 3 32 16,-1 5 0-16,-1 3-160 0,1 5-16 0,-2 5-16 0,-2-2 0 16,1 1-416-16,1-4-96 0,1-4-16 0,1 0 0 15,4 0-528-15,0-2 0 0,0-5-192 0,2 2-13376 16,1-3-2688-16</inkml:trace>
  <inkml:trace contextRef="#ctx0" brushRef="#br0" timeOffset="7926.68">15195 1851 25167 0,'-8'5'1104'0,"-1"3"240"0,-2 2-1072 0,1 6-272 0,0-2 0 0,0 4 0 16,1 3 1104-16,3 4 176 0,-1 4 16 0,5 4 16 15,-1 4-608-15,2 1-128 0,1 2-32 0,2-3 0 16,2 1-544-16,2-10 0 0,0-2 0 0,2-1-144 31,1-3-1648-31,1-1-336 0,2-1-64 0</inkml:trace>
  <inkml:trace contextRef="#ctx0" brushRef="#br0" timeOffset="8520.52">15424 2094 21311 0,'-4'16'944'0,"3"-4"192"0,1 1-912 0,-1 4-224 0,-1-2 0 0,1 2 0 0,-1 2 832 0,0 0 128 16,1 1 32-16,-2 1 0 0,5 1-352 0,-2-1-64 16,0-4 0-16,-2 1-16 0,1-4-384 0,1 0-176 15,0 1 160-15,0-6-160 0,0-1 192 0,0-8-64 16,0 0-128-16,0 0 192 0,0 0 48 0,0 0 0 15,1-11 0-15,2-2 0 0,0-2-240 0,-1-4-208 16,2-3 32-16,0-1 16 0,0-1-128 0,0-3-32 16,1 0 0-16,0-1 0 0,0 1 320 0,2-1 0 15,2 4 0-15,0 0 144 0,0 2-144 0,0 4 0 0,-2 5 0 0,1 0-176 16,1 4 176-16,-1 3 0 16,-8 6 160-16,8-1-160 0,-1 2 288 0,0 3-32 0,-1 3-16 0,1 3 0 15,-2 3-16-15,0 3 0 0,1 1 0 0,-1 0 0 31,3 0-96-31,-3 1-128 0,0 0 176 0,0-2-176 0,2 1 160 0,1 0-160 0,-2-3 128 0,1 2-128 16,-1-3 0-16,1 1 0 0,-1 2 0 0,1-6 0 16,-1 1 0-16,2-2 0 0,0-1 128 0,0-3-128 15,-2-1 0-15,-6-4 128 0,9 2-128 0,0-2 128 32,-1-4-128-32,0 2 192 0,1-5-192 0,0-1 192 0,-1-2 0 0,0-2 0 0,-1 1 0 0,-2-1 0 15,-1-1-64-15,0 0 0 0,-2-4 0 0,2 1 0 16,-1 0-128-16,-1 1 160 0,0-1-160 0,-2 2 160 15,-2 0 304-15,1 0 64 0,-2 3 16 0,2 0 0 16,-4 2 48-16,1 3 16 0,4 6 0 0,0 0 0 0,-7 0 80 16,7 0 16-16,-5 6 0 0,1 3 0 0,0 3-112 0,2 1-16 31,-1 0 0-31,3 1 0 0,2 1-352 0,1 0-80 16,3 1-16-16,0-3 0 0,1 0-128 0,0-1 192 15,3-2-192-15,-1 1 192 0,4-2-192 0,0-1 0 0,0-2 0 0,0 1 128 0,1-1-128 0,1 1 0 16,0-3 0-16,0 0 0 15,-1-2-512-15,0 1-144 0,1-1-32 0,-1-2 0 16,-1-3-2688-16,0-1-528 0,0 0-128 0</inkml:trace>
  <inkml:trace contextRef="#ctx0" brushRef="#br0" timeOffset="9022.1">16107 2201 3679 0,'0'0'160'0,"0"0"32"0,0 0-192 0,0 0 0 0,0-6 0 0,0-1 0 15,0-1 3504-15,0 1 656 0,0-3 128 0,0 1 16 16,2 0-2560-16,-1 1-512 0,0 2-96 0,-1 6-32 15,0 0 32-15,0 0 0 0,0 0 0 0,0 0 0 16,0 0-112-16,0 0 0 0,-4 8-16 0,2 2 0 0,-1 2-176 0,2 2-16 31,0 1-16-31,1 1 0 0,1 3-336 0,2-2-64 16,0 0-16-16,3-2 0 0,-1 0-192 0,3 2-32 16,-2-3-16-16,2-1 0 0,1-4-144 0,0-1 160 15,0-2-160-15,2-2 160 0,-3-2-160 0,-1-2 0 16,-7 0 144-16,8-2-144 0,0-3 0 0,0 0 144 15,-2-3-144-15,1 0 0 0,-2 2 0 0,0-2 0 16,1-1 0-16,-2-4-144 0,-1 0 144 0,0 0 0 16,1-2-144-16,-1 1 144 0,-1 2 0 0,-1-2 0 15,1 2 0-15,-1 2 0 0,0 1 0 0,1 1 0 16,-1 3 0-16,-1 5 0 0,0 0 288 0,0 0 32 0,0 0 0 0,0 0 0 16,0 7-32-16,1 5 0 0,-1 1 0 0,3 3 0 15,0 1-288-15,0 0 160 0,1-2-160 0,2 1 128 16,-1 0-128-16,1-1 0 0,2 0 0 0,0-2 0 31,-2-2-1296-31,1 0-240 0,1-1-64 0,0-2-8800 0,1-3-1760 0</inkml:trace>
  <inkml:trace contextRef="#ctx0" brushRef="#br0" timeOffset="9220.16">16449 1944 29999 0,'-1'-18'656'0,"1"12"144"0,-2-3 32 0,2 1 0 0,2 0-656 0,-2 3-176 0,0 5 0 0,0 0 0 16,0 0 1600-16,0 0 272 0,0 0 64 0,8 7 16 0,-1 7-1312 0,2 2-272 0,1 3-48 0,0 2-16 16,0 1-304-16,1 3 128 0,-1 3-128 0,3-2 0 15,0 4 0-15,0-2 0 0,0-2 0 0,0 0 0 16,2 1 0-16,-1 1 0 0,-1 0 0 0,0 0-192 31,0 0-2112-31,0-3-432 0,-2-1-80 0,-2 0-11216 0</inkml:trace>
  <inkml:trace contextRef="#ctx0" brushRef="#br0" timeOffset="9485.76">16587 2226 27695 0,'0'0'1216'0,"-6"-1"272"0,6 1-1184 0,0 0-304 16,-6-5 0-16,6 5 0 0,-3-4 1152 0,3 4 192 15,0-7 16-15,0 7 16 0,3-6-896 0,3-1-176 16,0 1-48-16,3 0 0 0,0 1-256 0,2 0-224 15,-1 1 32-15,1 0 16 16,0 1-272-16,1 2-48 0,-1 1-16 0,2 1 0 16,-2 2 0-16,0 0 0 0,-1-1 0 0,1 2 0 15,-1 0-400-15,-1 1-96 0,0-1-16 0,-1-1 0 16,0 1-800-16,0-3-160 0,-2 2-48 0,1-1 0 16,-7-2 480-16,0 0 80 0,6 4 32 0,-6-4 0 0,7 3 1056 0,-7-3 224 0,0 0 160 0,8 1-208 15,0 0 208-15</inkml:trace>
  <inkml:trace contextRef="#ctx0" brushRef="#br0" timeOffset="10267">16934 2220 10127 0,'0'0'448'0,"0"0"96"0,-1 11-544 0,-1 0 0 16,0 2 0-16,0 0 0 0,1 1 4000 0,0 0 688 15,0 1 144-15,1-3 32 0,1 1-2880 0,0-2-560 16,0-2-112-16,2-1-32 0,-3-8-848 0,0 0-176 16,5 5-48-16,-5-5 0 0,0 0 48 0,0 0 0 15,0 0 0-15,0 0 0 0,2-6 112 0,-1-1 16 16,-1-2 16-16,-1-1 0 0,1-3 128 0,-2 0 32 16,1-2 0-16,0 1 0 0,-2-3 80 0,2 0 0 0,-2 0 16 0,1-1 0 15,0 0-528-15,0-2-128 0,0 3 0 0,2 0 0 16,0 3 0-16,2 2-144 0,-1 3 144 0,2 1-160 15,-3 8-32-15,0 0-16 0,7 0 0 0,0 3 0 32,2-1-496-32,1 4-80 0,1 0-32 0,2 1 0 15,1 1-1664-15,2-1-336 0,1 1-64 0,0-1 0 16,1-3-1280-16,2 1-256 0,-1 0-64 0,-1 0 0 16,1 0 2432-16,-2-1 496 0,-3 0 80 0,-1 0 32 0,-1-2 2832 0,-2-1 560 0,-1-1 112 0,-2 1 32 15,-7-1 528-15,6 3 96 0,-6-3 32 0,0 0 0 16,0 0-624-16,0 0-112 0,0 0-32 0,0 0 0 15,0 0-448-15,0 0-112 0,-6-4-16 0,-1 4 0 0,-2 1-160 0,0 2-32 16,0 1-16-16,0 1 0 0,0 1-592 0,1 4-112 16,1 1-32-16,1-3 0 0,-1 1-208 0,3 2-32 15,-1 0-16-15,3 1 0 0,2 0-208 0,1-2 176 16,0-1-176-16,3-1 160 0,1-3-160 0,0 1 0 16,1-1 0-16,2-1 0 0,-1 0 0 0,2-2 0 15,1-2-128-15,-1-4 128 0,1-1-176 0,1 0 48 16,-4-2 0-16,1 2 0 0,-1 1 128 0,-1-2 0 15,1-5 0-15,-1 2 0 0,0 0 0 0,-3 1 0 16,1-2 0-16,0 2 0 0,0 1 0 0,0 2 0 16,-1 0 0-16,-3 5 0 0,0 0 128 0,0 0-128 15,0 0 128-15,0 0-128 0,0 0 0 0,0 0 0 16,0 0 0-16,5 5 128 0,-1 3-128 0,0 1 0 16,-2 2 0-16,2 2 0 0,0 0 0 0,0 0 0 0,0 0 0 15,0 0 0 1,0-1-384-16,1-1-32 0,2-2-16 0,0 2 0 15,1-5-2352-15,0 0-480 0,-1-1-80 0,-1-3-6112 0,-6-2-1216 0</inkml:trace>
  <inkml:trace contextRef="#ctx0" brushRef="#br0" timeOffset="10431.67">17483 1866 4607 0,'9'-26'192'0,"-5"17"64"0,-2 0-256 0,1 1 0 0,-3 8 0 0,0 0 0 16,0 0 6848-16,5 7 1312 0,1 3 272 0,-1 7 48 15,-1 5-5568-15,0 7-1120 0,-2 2-208 0,1 6-48 16,-1 3-912-16,2-1-176 0,-1 0-48 0,0 0 0 0,0-1-400 0,1-1 0 16,2-1-192-16,-1-1-18432 15</inkml:trace>
  <inkml:trace contextRef="#ctx0" brushRef="#br0" timeOffset="10956.46">18382 2162 12895 0,'2'-14'1152'0,"0"7"-928"16,2-2-224-16,1-4 0 0,-1-3 752 0,2 0 96 16,-3-3 32-16,1 1 0 0,0-2-688 0,-1 1-192 15,-2 1 0-15,1-2 128 0,-2-1 832 0,0 0 192 16,-3 3 16-16,0-3 16 0,-1 6 512 0,-1-1 96 16,0-1 32-16,-2 4 0 0,1 1-448 0,1 4-96 15,0 3 0-15,-1 3-16 0,0 2-480 0,1 4-80 16,-2 3-32-16,2 8 0 0,-2 6-240 0,2 5-48 15,2 4-16-15,0 5 0 0,0 3-224 0,2 2-144 16,2 0 192-16,3 1-192 0,2-3 0 0,0-2 0 16,-1-1 0-16,1-1 0 15,1-2-352-15,-1-2-80 0,2-3-16 0,0 0 0 16,0-2-2384-16,-2-3-496 0,0-2-80 0,-1-7-8240 0</inkml:trace>
  <inkml:trace contextRef="#ctx0" brushRef="#br0" timeOffset="11290.23">18302 2364 2751 0,'-11'-19'256'0,"6"10"-256"0,-2-2 0 0,2 3 0 16,0 2 4592-16,1-3 864 0,-1 0 176 0,2-1 48 16,5 1-3424-16,1-1-672 0,4 1-144 0,2 0-32 15,2-2-768-15,2 2-144 0,2-1-48 0,3 0 0 16,1 0-448-16,0 0 0 0,1-2 0 0,-1 1 0 16,1 4 0-16,-2-1 0 0,-1 3 0 0,-3-1 0 15,0 2 0-15,-4 2 0 0,-2 2 0 0,-8 0 0 16,0 0 0-16,0 0 128 0,4 8-128 0,-3 1 0 0,-2 1 160 0,-2 2-160 15,-2 2 160-15,0 3-160 0,1 2 240 0,0-1-48 16,-1-4-16-16,1 2 0 0,1 1 848 0,3 0 192 16,1 0 16-16,2-3 16 15,0-2-1696-15,1-2-320 0,1 1-80 0,1-2-16 0,3-3 864 0,1-1 160 16,0-1 32-16,2-4 16 0,-1-2 0 0,0-2 0 16,-1-1 0-16,-1-1 0 0,-1 0 48 0,-1-3 16 15,-1-2 0-15,-2 0 0 16,-1-2-16-16,-2 1 0 0,-2-1 0 0,-3 1 0 15,-1 0-96-15,-2-1-32 0,-2-2 0 0,-1 2 0 16,-2-3-128-16,1 2-272 0,1-1 64 0,0 2 16 31,-1 0-2208-31,2 3-432 0,1-2-96 0,3 3-16 0</inkml:trace>
  <inkml:trace contextRef="#ctx0" brushRef="#br0" timeOffset="11524.47">18714 2214 20559 0,'2'21'896'0,"-1"-10"208"0,2 0-880 0,0 2-224 0,-2 2 0 0,2-2 0 0,-1 0 1600 0,1-1 288 16,-1-1 48-16,0 2 16 0,-1-6-512 0,-1-7-96 15,0 0-32-15,0 0 0 0,0 0-448 0,0 0-96 16,0 0 0-16,0 0-16 0,3-9-32 0,-2-2 0 16,-1 0 0-16,0-1 0 0,-1-4-144 0,1 2-48 15,-2-3 0-15,2 1 0 0,0 1-240 0,0-1-48 16,2 0-16-16,-1-1 0 0,0 3-224 0,2-2 0 15,-2 2 0-15,3 0 0 16,1 3-1376-16,2-1-160 0,1 2-48 0,1 2-9360 16,0-1-1856-16</inkml:trace>
  <inkml:trace contextRef="#ctx0" brushRef="#br0" timeOffset="12025.7">18980 2184 24767 0,'0'0'1088'0,"0"11"240"0,-2 0-1072 0,1 0-256 0,1-1 0 0,0 1 0 16,-1-2 1520-16,1-1 240 0,0-8 48 0,0 0 16 16,0 0-1056-16,5 6-224 0,0-2-32 0,-5-4-16 15,0 0-496-15,8-4 0 0,-2-1 0 0,1-2 0 16,-1 0-160-16,1-2-128 0,-2-2-32 0,0 1 0 31,-1-1-256-31,0 1-64 0,1-3-16 0,1 1 0 0,-1 2 288 0,-1 1 64 0,1-2 16 0,0 1 0 16,0 2 288-16,1 3 128 0,-6 5-128 0,0 0 192 15,0 0 224-15,0 0 32 0,0 0 16 0,5 9 0 0,-1-1 48 0,-2 3 0 16,0 2 0-16,-1 0 0 0,0 2-256 0,1-1-32 16,-2 0-16-16,1 1 0 0,0-2-208 0,2-2 144 15,-2 1-144-15,2-3 128 16,-1 2-128-16,2-2 0 0,-4-9 0 0,0 0 0 0,0 0 0 0,0 0-192 16,0 0 64-16,8-1 128 0,-1-3-208 0,-2 0 80 15,-1-3 128-15,1-2-208 0,-1-1 0 0,0-1 0 16,0 1 0-16,0 1 0 0,-1-3 208 0,1 2-192 15,0-2 192-15,0 0-192 0,0 0 192 0,1 3 0 16,1-2 0-16,-3 1 0 0,1 3 0 0,-1 0 192 16,-3 7-48-16,0 0 0 0,0 0 192 0,0 0 48 15,0 0 0-15,0 0 0 0,0 0-80 0,6 1-16 0,-6-1 0 0,7 7 0 16,-2 1-96-16,0 1-32 0,-1 1 0 0,-1-2 0 16,0 0-160-16,-1 1 0 0,1 3 0 0,-2-4 128 15,0-1-272-15,2 1-64 0,1 0-16 0,0 0 0 31,1-3-2720-31,0 0-560 0,-5-5-96 0,15 7-32 0</inkml:trace>
  <inkml:trace contextRef="#ctx0" brushRef="#br0" timeOffset="12322.63">19454 1873 911 0,'-4'-12'0'0,"3"7"0"0,0 0 0 0,1 5 0 16,0 0 0-16,0 0 0 0,0 0 5952 0,0 0 1088 15,0 0 240-15,0 0 32 0,0 0-4832 0,6 9-976 16,2 2-192-16,1 5-32 0,0 2-960 0,3 4-192 16,1 5-128-16,1 1 144 0,2 2 224 0,0 2 32 15,-3-3 16-15,2 3 0 0,1-1 448 0,-2 0 96 16,1 3 0-16,-2-4 16 0,0 2-48 0,-4-4-16 15,0 1 0-15,-3 2 0 0,1 3-208 0,-4 1-64 16,-3-2 0-16,-2 3 0 0,-2 2-320 0,-1-1-80 16,-3-1-16-16,0-1 0 0,1 2-224 0,-2-5 0 15,-1 2 0-15,1 0-12928 16,0 0-2528-16</inkml:trace>
  <inkml:trace contextRef="#ctx0" brushRef="#br0" timeOffset="13698.19">21510 714 15663 0,'0'0'1392'0,"-3"9"-1120"0,1 1-272 0,1 3 0 0,-1 0 2432 0,1 0 448 15,1 2 64-15,1 0 32 0,2 5-2160 0,-1-1-432 16,2 0-96-16,2 2-16 16,0 3-1200-16,1-3-240 0,-1 1-48 0</inkml:trace>
  <inkml:trace contextRef="#ctx0" brushRef="#br0" timeOffset="13871.47">21510 612 20271 0,'0'0'1792'0,"0"0"-1424"16,-3-6-368-16,3 6 0 0,4-7 864 0,2 2 96 0,0-2 32 0,3 2 0 15,4 0-992-15,2 0-160 0,0 2-48 0,1 2-16 31,2 1-1680-31,2 0-336 0,2 1-64 0</inkml:trace>
  <inkml:trace contextRef="#ctx0" brushRef="#br0" timeOffset="14090.19">21729 651 14799 0,'-12'12'640'0,"6"-8"160"0,-3 0-640 0,0 1-160 0,1 1 0 0,1 1 0 16,1-2 1072-16,2 2 176 0,4-7 32 0,0 9 16 0,0-9-288 0,6 6-64 15,3 2-16-15,4 1 0 0,2-2-608 0,2-1-112 16,2 3-16-16,2 1-16 0,-1-3 176 0,-1 1 32 15,1 1 16-15,-2 2 0 0,-2-1 480 0,-3-1 80 16,-4 0 32-16,-3 1 0 0,0-1 144 0,-5 2 16 16,-2 2 16-16,-5 2 0 0,-3-2-256 0,-2-1-48 15,-2 1-16-15,-3 0 0 0,-1-2-592 0,0 0-128 16,0-1-128-16,1-1 176 16,2 3-1328-16,1-1-256 0,1-2-48 0,2-2-13088 15</inkml:trace>
  <inkml:trace contextRef="#ctx0" brushRef="#br0" timeOffset="14888.24">22820 578 15663 0,'0'0'1392'0,"-2"9"-1120"0,-2 0-272 0,1 6 0 16,1 4 1984-16,-1 1 352 0,-2-2 64 0,1 2 16 15,0 2-624-15,1-3-112 0,1 2-16 0,2 0-16 16,0-3-1040-16,2 2-208 0,2-2-32 0,1-1-16 16,-3-1-352-16,2-3 128 0,0-3-128 0,1-1 0 15,1-1 128-15,-1-3-128 0,-5-5 160 0,8 0-160 16,-8 0 128-16,8-5-128 0,0-1 0 0,0-2 144 16,0-3-144-16,-2 1-256 0,1-2 64 0,-1-2 16 0,2-4 176 0,-2-1-208 15,1 0 80-15,2 1 128 0,0-1-128 16,2 0 128-16,-1 2 0 0,2-1 0 0,1 3 0 0,0 5 0 15,0-2-144-15,0 4 144 0,0 3 0 0,-1 2 0 16,-3 2 128-16,-1 2-128 0,-8-1 592 0,8 8 32 16,-1 3 0-16,-1 2 0 0,-3 2-208 0,0 4-32 15,-2 0-16-15,1 3 0 0,-2 4-128 0,0-2-32 16,1-3 0-16,-1-2 0 0,1 1-208 0,1-5 128 16,-1 0-128-16,2-2 0 0,-2-4 128 0,-1-9-128 15,0 0 0-15,0 0 144 0,0 0-144 0,6-5 192 16,1-3-192-16,-1-2 192 0,2-2-192 0,0-3 0 15,0-3 144-15,0-1-144 0,0-2 0 0,1 0 0 16,-3 0 0-16,1 0-128 0,-1 0 128 0,-1 2 0 16,-1 1 0-16,0 2 0 0,-1 2 0 0,-2 3 128 0,0 3-128 0,-1 3 128 15,0 5 128-15,0 0 16 0,0 0 16 0,0 0 0 16,0 0-288-16,0 9 160 0,0 3-160 0,2 0 128 16,-1-2-128-16,2 3 0 0,-1 4 0 0,2-1-176 15,0-2 176-15,1-1-192 0,1-1 192 0,-1-2-192 16,0 3-160-16,1-4-32 0,1 1-16 0,-1-4 0 15,-6-6-112-15,8 3-32 16,0-1 0-16,0-2 0 0,0-4-224 0,0-1-64 0,1-1 0 0,0-1 0 16,0-1 320-16,-1-1 48 0,-2-1 16 0,1-1 0 15,-2-2 448-15,0 2 0 0,-2 0 0 0,-1 3 0 16,0-2 0-16,-2 1 0 0,0-2 0 0,0 5 0 0,-2-1 0 16,2 7 160-16,0 0 0 0,0 0 0 0,0 0 0 0,-2 7 0 15,1 3 0-15,1 2 0 0,1 2-160 0,1-1 0 16,2 2 144-16,3 0-144 0,1 1 0 0,2 0 0 15,2-1 0-15,1-2 0 0,3-2 0 0,-1-2 0 16,0-1 0-16,0-3 0 0,1-3 176 0,-2 0-48 16,-1-5 0-16,0 1 0 0,-1-2 496 0,-2-3 80 15,0-3 32-15,-1 1 0 0,0-3-96 0,-5-1 0 16,-4-3-16-16,-4 2 0 0,-3 1-240 0,-2 0-32 16,-1-2-16-16,-3 1 0 0,-3 1-96 0,-1-1-32 15,-2-1 0-15,-1 1 0 16,-1 0-1472-16,2-1-288 0,0 2-64 0,2 2-16 15,3 3-1120-15,2 0-240 0,2 4-32 0,2 1-8112 0</inkml:trace>
  <inkml:trace contextRef="#ctx0" brushRef="#br0" timeOffset="15200.79">23752 611 14735 0,'0'0'1312'0,"0"0"-1056"0,0 0-256 0,0 0 0 15,0 0 2624-15,0 0 480 0,0 0 96 0,0 0 0 16,0 0-1184-16,-5 4-240 0,-3-2-48 0,1 1-16 15,-1-2-960-15,0 2-192 0,1-3-48 0,0 1 0 16,-3 0-384-16,3 1-128 0,-1-2 0 0,8 0 0 16,0 0-288-16,0 0-160 0,0 0-48 0,0 0 0 15,0 0-272-15,10 5-64 0,-1 0-16 0,3 0 0 16,1 2 400-16,0-1 96 0,0 2 16 0,2 1 0 0,0-2 336 16,1 2 0-16,-1 1-144 0,1 1 144 0,-2 1 464 15,1-1 160-15,-2-2 16 0,-1 2 16 0,-3-2 528 0,-1 1 96 16,-2 2 32-16,-2 0 0 0,-1-2-192 0,-3 3-32 15,-2 2-16-15,1-2 0 0,-4-2-512 0,-2 1-112 16,-2 0 0-16,0-2-16 0,-1 1-432 0,-1-2 0 16,-1-3 0-16,2 1 0 15,0-3-1728-15,0-4-320 0,1 0-64 0,0-5-13824 16</inkml:trace>
  <inkml:trace contextRef="#ctx0" brushRef="#br0" timeOffset="15341.33">23992 337 26719 0,'0'0'2368'0,"0"0"-1888"0,8 12-480 0,1-1 0 16,0 4 592-16,1 2 32 0,-3 4 0 0,2 3 0 15,2 6-256-15,1 2-48 0,-1 0-16 0,1 1 0 16,0-2-304-16,0 2 160 0,-1 2-160 0,4 1 128 31,-4 1-448-31,1 3-80 0,-1-3-32 0</inkml:trace>
  <inkml:trace contextRef="#ctx0" brushRef="#br0" timeOffset="15528.8">23977 701 34495 0,'0'0'1536'0,"0"0"304"0,0 0-1472 15,0 0-368-15,0 0 0 0,7 2 0 0,4-2 1056 0,3 2 144 16,5-1 16-16,4-1 16 0,6-1-672 0,3-1-144 15,5-3-32-15,2 0 0 16,1 1-1024-16,2-1-224 0,2-2-32 0</inkml:trace>
  <inkml:trace contextRef="#ctx0" brushRef="#br0" timeOffset="16231.86">25464 693 3679 0,'0'0'160'0,"0"0"32"0,2 10-192 0,-1-1 0 16,1 4 0-16,2 3 0 0,0 1 4208 0,1 3 784 16,2 0 176-16,-2 5 16 0,0 4-3328 0,1 1-656 15,0 1-144-15,-1 0-32 0,1 3-512 0,-1-4-128 16,0-1 0-16,0 0-16 0,0-6 80 0,-1-2 0 15,0-4 16-15,0 0 0 0,-1 0-224 0,-2-4-48 16,-1-3-16-16,-1-2 0 0,1-8 0 0,-3 7 0 0,-1-2 0 0,-1-2 0 16,0 0 16-16,5-3 0 0,-7-5 0 0,2 0 0 15,1-2-192-15,0-2 160 0,0-1-160 0,3-3 160 32,0-4-512-32,-1-10-96 0,2-2-32 0,3-4 0 15,1-1-192-15,2 2-32 0,1-1-16 0,3 3 0 16,2 3 240-16,1-1 48 0,2 2 16 0,-4 11 0 0,5 4 416 0,1 0 0 0,1 1 0 0,0 3 176 15,1-1 368-15,5 1 80 0,-4 7 16 0,-4 0 0 16,-3 2 64-16,-4-1 32 0,-9-1 0 0,0 0 0 16,2 10-32-16,-2-3-16 0,-2 3 0 0,-5 3 0 15,-2-1-240-15,-1 1-64 0,-3 0 0 0,-2 1 0 16,-2 2-384-16,-1 0 0 0,0 1-224 0,-6 5 80 16,5-9-752-16,3-1-128 0,2-6-48 0,6-3-8400 15,0-1-1696-15</inkml:trace>
  <inkml:trace contextRef="#ctx0" brushRef="#br0" timeOffset="16731.88">25885 686 8287 0,'0'0'368'0,"8"8"80"0,0-1-448 0,1 6 0 16,0 2 0-16,-2 2 0 0,-1-2 3568 0,-2-4 624 15,-1 6 128-15,-1-2 32 0,0 0-2112 0,-2 0-400 16,0 2-96-16,-2 1-16 0,1-4-768 0,0 2-144 15,-1-3-48-15,1-1 0 0,0-3-448 0,1-9-112 16,-1 9-16-16,1-9 0 0,0 0 0 0,0 0 0 0,0 0 0 0,0 0 0 16,0 0 128-16,0-9 0 0,0-2 16 0,1-2 0 15,1-2-208-15,1-2-128 0,1-2 160 0,0 1-160 16,0 0 0-16,2-7-288 0,0 4 32 0,0 3 16 16,-1 4 48-16,2 3 0 0,-1 3 0 0,3 3 0 15,2 1-48-15,1 3 0 0,1 0 0 0,0 2 0 16,-13-1 32-16,13 4 0 0,1 2 0 0,2 2 0 15,1-1-96-15,0-1-16 0,-2 1 0 0,1-1 0 16,0 0 112-16,-1 0 16 0,1 2 0 0,6 2 0 16,-2-4 192-16,-2-3 0 0,0-1 0 0,-6-4 0 15,-2 0 0-15,3-3 0 0,-4-1 0 0,-3 4 0 16,-1-5 0-16,-1-2 0 0,-3 0 0 0,-1-1 0 16,-1-1 144-16,-1 2-16 0,-3-1-128 0,-1 2 192 15,-3-3 224-15,-1 4 32 0,0 0 16 0,1 2 0 16,-2 0 304-16,2 3 48 0,9 2 16 0,-8 3 0 0,-2 2-160 0,2 3-32 15,2 2 0-15,2 1 0 0,-1-2-144 0,2 3-48 16,2-1 0-16,-1 4 0 0,2-1-208 0,2 2-48 16,0 1-16-16,2 0 0 0,1 0-176 0,2-2 0 15,2 1 0-15,5 2 0 16,-2 0-464-16,1-3-32 0,0 0 0 0,2-6 0 16,-1-2-2480-16,2-3-496 0,-2-1-112 0,-4-5-9984 15</inkml:trace>
  <inkml:trace contextRef="#ctx0" brushRef="#br0" timeOffset="16966.18">26519 703 21935 0,'0'0'960'0,"0"13"224"0,0 6-944 0,0-5-240 0,0 2 0 0,0 2 0 16,1-1 1488-16,2 2 256 0,-1 0 48 0,2 0 16 16,2 1-528-16,1-1-96 0,3-2-32 0,-1-1 0 15,-2-6-432-15,1 1-80 0,-1-2-32 0,1-1 0 16,-2-3 224-16,1-1 64 0,-7-4 0 0,7-2 0 15,0 0 0-15,-2-6 16 0,0-2 0 0,1-1 0 16,-1 1-416-16,-1 1-96 0,0-4-16 0,-2-2 0 16,1-2-192-16,0 0-64 0,-1-1 0 0,1-5 0 15,-1 2-624 1,1 0-128-16,-2 0-16 0,2-2-16 0,-1-2-2736 0,2 0-528 0,-1 4-112 0</inkml:trace>
  <inkml:trace contextRef="#ctx0" brushRef="#br0" timeOffset="17296.4">26992 669 17103 0,'0'0'752'0,"0"0"160"0,0 0-720 0,8 6-192 16,-8-6 0-16,0 0 0 0,0 0 1024 0,1 10 160 15,-2-1 32-15,-2 2 16 0,-2 0 48 0,-1 4 16 16,-3 2 0-16,2 2 0 0,0-1-192 0,0 2-32 16,-4 1-16-16,3-4 0 0,3 0-288 0,0 0-64 15,-2-2-16-15,4 0 0 0,3-1-384 0,3-2-80 16,-3-12-16-16,11 11 0 0,-3 0-208 0,-2-3 0 15,-6-8 0-15,12 5 0 0,2-4 0 0,-1-3 0 16,-1-2 0-16,0 0 0 0,0-4 0 0,-2 0-288 16,-1 0 64-16,0-5 16 0,0 0 64 0,-1-1 16 0,0 0 0 0,-1-1 0 15,-1-2 128-15,-1 2 0 0,-1 0 0 0,-1 2 0 16,-1-1 192-16,1 2-48 16,-2 2 0-16,-1 10 0 0,-1-9 256 0,1 9 48 0,0 0 16 0,0 0 0 15,0 0-112-15,0 0-32 0,-7 9 0 0,2 4 0 16,0 2-320-16,-1 6 0 0,-1 1 0 0,4 3 128 15,1-1-128-15,2-3-128 16,2-3 128-16,4-1-192 0,-1 2-2384 0,1 1-496 0</inkml:trace>
  <inkml:trace contextRef="#ctx0" brushRef="#br0" timeOffset="17655.66">27465 439 14735 0,'-11'5'1312'0,"2"3"-1056"16,-4 5-256-16,-3 5 0 0,0 3 3008 0,-1 2 560 15,0 3 96-15,0 2 32 0,2 0-1456 0,2 6-272 16,2 3-64-16,3-2-16 0,3-4-1248 0,4 2-240 16,1 1-48-16,4 2-16 0,4-4-336 0,2 0 144 15,1-1-144-15,3-2 0 0,3-3 0 0,1-4 0 16,2-2 0-16,-1-2 0 0,1-1 0 0,-1-5 0 15,0-3-176-15,-3-2 176 0,0-7-208 0,-2-2 64 0,-2-2 16 0,0-2 0 16,-2-3 128-16,1 0-192 0,-2-4 192 0,-3-3-192 16,0-4 192-16,-1 1 128 0,-1-2-128 0,-2 1 176 15,1 3 160-15,-3-2 48 0,-1-2 0 0,-1 1 0 16,0 1 80-16,-2 2 32 0,0 4 0 0,-1 4 0 16,5 9 0-16,0 0 0 0,0 0 0 0,-11 1 0 15,1 2-240-15,1 4-32 0,5 5-16 0,0 4 0 16,0 2-208-16,3 0 0 0,-1-2 0 0,4 1 0 15,0-1-240-15,4 2 64 0,-1-1 16 0,3-2 0 16,-1 0-2592 0,5-3-512-16,2-2-96 0</inkml:trace>
  <inkml:trace contextRef="#ctx0" brushRef="#br0" timeOffset="17999.43">27830 797 32767 0,'0'0'1456'0,"0"0"288"0,0 0-1392 0,-5 9-352 16,0 2 0-16,0-1 0 0,0 1 672 0,1 2 64 16,0 5 16-16,0 1 0 0,1 2-128 0,2 0-32 15,0 0 0-15,1-3 0 0,1-2-400 0,3-4-192 16,-4-12 160-16,8 13-160 0,0-2 144 0,2-4-144 16,2-3 128-16,-1-4-128 0,-11 0 0 0,13-4 0 15,-1-5 0-15,0 0 0 0,0-2 0 0,1 1-256 16,-2-1 48-16,1-3 0 0,-1-2 64 0,-1-1 16 15,0 2 0-15,1-1 0 0,-1 1 128 0,1 1 0 0,-1 3 0 16,1 0-128-16,-4-4 128 0,0 3 0 0,-2 3 128 0,-5 9-128 16,0 0 464-16,0 0 32 0,0 0 0 0,4 6 0 15,-4-6-144-15,1 13-32 0,-1 0 0 0,0 4 0 16,-1 4-176-16,0 1-144 0,-1-2 192 0,1-1-192 16,0-3 0-16,1 2 0 0,2 1 0 0,2-1 0 31,2-2-1968-31,1-1-288 0,3 0-64 0,-4-6-13168 0</inkml:trace>
  <inkml:trace contextRef="#ctx0" brushRef="#br0" timeOffset="18187.04">28576 405 3679 0,'0'0'320'0,"0"0"-320"0,0 0 0 0,0 0 0 0,0 0 6512 0,-5 13 1232 16,-2 4 240-16,2 6 48 0,3 6-6048 0,-4 6-1216 15,0 3-256-15,2 1-32 0,1 1-160 0,1 1-16 16,-1 1-16-16,2-1 0 0,1 1-288 0,4-2 128 16,2 1-128-16,2-1 0 0,0-2 0 0,1-3 0 15,0-2-160-15,0-3 160 16,0-2-2608-16,1-3-400 0,-4-3-64 0</inkml:trace>
  <inkml:trace contextRef="#ctx0" brushRef="#br0" timeOffset="18390.14">28339 744 18431 0,'0'0'816'0,"0"0"160"0,-7-4-784 0,7 4-192 0,0 0 0 0,0 0 0 16,0 0 5312-16,0 0 1024 0,11 0 208 0,4 0 48 15,5 0-4032-15,6 4-784 0,4 0-176 0,4 1-16 16,4 0-1232-16,5 0-352 0,2-2 144 0,5-1-144 31,1-2-672-31,5 3-208 0,1 4-32 0</inkml:trace>
  <inkml:trace contextRef="#ctx0" brushRef="#br0" timeOffset="40465.92">4012 2510 22047 0,'0'0'976'16,"-4"-2"208"-16,1-2-944 0,0 0-240 0,1 1 0 0,2 3 0 0,0 0 1232 0,0 0 208 15,0-5 32-15,0 5 16 0,0 0-640 0,0 0-128 16,6 4-16-16,1 1-16 0,1 3-352 0,1 4-64 15,1 3-16-15,1 5 0 0,0 3 0 0,-1 1 0 16,-1 2 0-16,0 0 0 0,1 0-48 0,-1-1-16 16,-1-2 0-16,0-1 0 0,-2-1 32 0,1-2 0 15,-2-3 0-15,-1-1 0 0,-1-2-16 0,-2-1 0 16,-1-3 0-16,0-9 0 0,-3 6 16 0,3-6 0 16,-6 3 0-16,-1-1 0 0,7-2-16 0,-7-5 0 15,-1-1 0-15,-1-3 0 0,-1-3-208 0,1-1 176 16,0-3-176-16,0-1 160 0,-1-2-160 0,-1-2-272 0,2-1 64 15,0-3 16-15,0-2 0 0,2-1 0 0,2-1 0 0,1-1 0 16,0-1-48-16,3 1 0 0,1 3 0 0,1-1 0 16,3 6-16-16,0 0 0 0,1 0 0 0,2 2 0 15,1 3 256-15,1 3-192 0,1 0 192 0,2 2-192 16,0 3 192-16,2 1-176 0,4 3 176 0,-1 0-160 16,-1-1 160-16,0 3 0 0,-1 0 160 0,1 3-160 15,-2 1 384-15,-1 1-32 0,-2-2 0 0,-4 1 0 16,0 3 144-16,0 2 16 0,-7-6 16 0,1 9 0 15,1 4 208-15,-3 2 32 0,-3-1 16 0,-2 3 0 16,-3 4-176-16,-2 0-32 0,-1 0-16 0,1 1 0 16,-5-3-320-16,2-2-64 0,-1 0-16 0,1-1 0 15,1-3-160-15,1-3 0 0,0-3 0 0,3-2 0 16,3-1-1712-16,6-4-320 0,-7-1-64 0</inkml:trace>
  <inkml:trace contextRef="#ctx0" brushRef="#br0" timeOffset="40700.41">4467 2017 14735 0,'0'0'1312'0,"0"0"-1056"15,0 0-256-15,0 0 0 0,3-5 2576 0,-3 5 464 16,0 0 96-16,0 0 0 0,10 2-1664 0,-1 3-320 15,0 5-80-15,0 3-16 0,-1 2-480 0,1 3-112 0,-1 3-16 0,1 1 0 16,0 3 32-16,-1 1 0 0,-2 1 0 0,1 2 0 16,-1-3-160-16,1 1-16 0,-1 2-16 0,1-2 0 15,-1-1-288-15,1-1 128 0,-1-3-128 0,1-1 0 32,-2-1-912-32,0-2-304 0,-1 0-48 0,0 0-12752 0</inkml:trace>
  <inkml:trace contextRef="#ctx0" brushRef="#br0" timeOffset="40919.22">4495 2536 11967 0,'0'0'528'0,"0"0"112"0,-5 2-512 0,5-2-128 0,-5 5 0 0,5-5 0 0,0 0 5120 0,0 0 976 16,0 0 208-16,0 0 32 0,0 0-4320 0,6 2-864 15,5 2-192-15,2-1-16 0,1-2-576 0,3 2-112 16,1-1-32-16,2 0 0 0,1-1-224 0,1 0 176 15,1-1-176-15,0 2 160 0,-1-1-160 0,1 0 0 16,-2 1 0-16,0-1 0 16,-2 0-912-16,1 1-224 0,-3 0-32 0,0-1-9760 15,-1-1-1936-15</inkml:trace>
  <inkml:trace contextRef="#ctx0" brushRef="#br0" timeOffset="41247.23">4321 1967 30927 0,'0'0'1360'0,"0"0"304"0,0 0-1344 0,0 0-320 0,0 0 0 0,0 0 0 16,0 0 1408-16,9 0 224 0,2 0 32 0,2 0 16 15,3-2-544-15,2 0-112 0,3-1-32 0,-1 0 0 0,2 0-320 16,1-1-64-16,3-4-16 0,2 1 0 16,0 2-256-16,2-1-48 0,0-1-16 0,0 1 0 0,0-2-272 0,0 1 0 15,-1 1 0-15,0 0 0 16,-2 3-3072-16,1 0-528 0</inkml:trace>
  <inkml:trace contextRef="#ctx0" brushRef="#br1" timeOffset="83390.86">6855 2538 17503 0,'0'0'768'0,"0"0"176"0,-5 7-752 0,1 4-192 0,0 1 0 0,0 2 0 16,0 0 2816-16,0 3 512 0,0 1 128 0,2 3 0 15,-1 2-2048-15,2 0-400 0,-1 0-96 0,1 1-16 16,1-1-704-16,1-2-192 0,3-3 0 0,0-1 0 16,0-6 0-16,1-1 0 0,2-1 0 0,-1-5 0 15,1 0 0-15,1-4 0 0,0-1-224 0,-1-4 80 0,0-3-176 16,-1-3-16-16,0-2-16 0,0 0 0 0,1-4 352 0,-1 2 0 15,-1-2 0-15,1 0 0 0,0-1 0 0,1 1 0 16,-2 0 0-16,1 1 0 0,2 2 176 0,-1 1 96 16,-1 2 32-16,1 3 0 0,-1 6 160 0,-6 2 48 15,0 0 0-15,8 4 0 0,-1 4-128 0,-2 3 0 16,0 5-16-16,0 2 0 0,2 2-160 0,-1-1-16 16,1 2-16-16,-1 0 0 0,2-3-176 0,1-1 0 15,0-1 0-15,2-3 0 16,-2-4-704-16,3-1-128 0,-1-2-32 0,1-3 0 15,-3-2-512-15,0-2-96 0,1-2-32 0,-1-6 0 16,-1-1 608-16,-1-3 112 0,0-3 16 0,-1-2 16 0,0-2 432 0,-2 1 64 0,-2 2 32 16,-2-3 0-16,1 3 224 0,-1-1 0 15,0 1 0-15,-1 3 160 0,-3 2 448 0,0 2 96 0,-1 2 0 16,0 0 16-16,0 3 240 0,5 5 32 0,-7 0 16 0,7 0 0 16,-4 5-448-16,0 3-96 0,0 2-16 0,2 2 0 15,0 2-448 1,4 3 128-16,0 2-128 0,4 1 0 0,-1-3 0 0,4 3 0 0,1-3 0 0,3-1 0 15,3-3 0-15,1-2 0 0,0 0-160 0,0-3 160 16,-1-2 0-16,-1-2 0 0,-2-1 0 0,-1-1 128 16,-2-3 144-16,0 0 48 0,-1-2 0 0,-3 0 0 15,-6 3 272-15,0 0 64 0,0 0 16 0,-2-7 0 16,-4-3-304-16,0 3-64 0,-3 0-16 0,-2 1 0 0,-2-1-288 16,0 2 0-16,-1 1 128 0,0-3-128 15,-1 2-656-15,3-1-192 0,1 0-48 0,2-3 0 16,-1 0-2352-16,4 0-464 0</inkml:trace>
  <inkml:trace contextRef="#ctx0" brushRef="#br1" timeOffset="83562.6">7489 2307 19343 0,'-3'-14'1728'0,"3"14"-1392"0,0 0-336 0,0 0 0 0,0 0 2208 0,0 0 368 15,0 0 80-15,0 0 16 0,4 9-1008 0,1 6-192 16,2 4-32-16,-1 5-16 0,1 6-864 0,0 3-176 15,0 7-48-15,1 3 0 0,0 0-208 0,1 3-128 16,2 0 128-16,3-2-128 0,-1-1 0 0,1-3 0 0,2-4 0 0,-2-3 0 31,2 1-1920-31,-2-1-416 0,-1-6-80 0,-3-2-10912 0</inkml:trace>
  <inkml:trace contextRef="#ctx0" brushRef="#br1" timeOffset="83719.06">7502 2714 33743 0,'0'0'1488'0,"0"0"320"0,0 0-1440 0,0 0-368 0,0 0 0 0,0 0 0 15,5 6 1184-15,4-1 160 0,4-1 48 0,5-1 0 16,3-3-672-16,6-3-128 0,3-2-16 0,7-3-16 0,5-2-560 16,3-3 0-16,5-3 0 0</inkml:trace>
  <inkml:trace contextRef="#ctx0" brushRef="#br1" timeOffset="84172.14">8567 2797 16575 0,'-5'1'1472'15,"5"-1"-1168"-15,-6-2-304 0,6 2 0 0,0 0 3008 0,0 0 560 16,3-12 96-16,1 3 32 0,4-3-1968 0,2 3-400 15,2 0-80-15,1 2-16 0,0 3-912 0,1 2-176 16,1-3-144-16,-1 3 192 0,4 1-320 0,0 1-64 16,2 1-16-16,-2 1 0 15,0 3-2496-15,-1-4-496 0</inkml:trace>
  <inkml:trace contextRef="#ctx0" brushRef="#br1" timeOffset="84344.12">8950 2390 27871 0,'0'0'1232'0,"0"0"256"0,0 0-1184 0,-4 7-304 0,2 1 0 0,-2 3 0 16,-2 6 1248-16,1 2 192 0,0 5 32 0,1 4 16 15,1 4-1040-15,2 1-192 0,0 1-64 0,2 0 0 32,2 1-576-32,1-5-128 0,1 0-32 0,1-3 0 15,2 2-2736-15,1-6-560 0</inkml:trace>
  <inkml:trace contextRef="#ctx0" brushRef="#br1" timeOffset="84593.97">9186 2734 20207 0,'0'0'896'0,"-4"-5"192"0,4 5-880 0,-6-4-208 0,-1 0 0 0,-1 3 0 16,0 1 1408-16,2 1 224 0,6-1 48 0,-7 7 16 16,2 3-640-16,3 3-128 0,2-1-32 0,2 4 0 0,-1-1-528 0,3 2-112 15,3-4-32-15,1 2 0 0,1-2-224 0,3-3 0 16,1-1 0-16,1-2 0 0,2-5 0 0,1-2 0 15,1-2 0-15,-1-3 0 0,-2-6-176 0,0 1 176 16,-2-2-160-16,-2-1 160 0,-1 0-160 0,-3-1 160 16,-1-1-160-16,-4 1 160 0,-3 0-416 0,-2-1 16 15,-1 1 0-15,-1 1 0 16,-1 1-368-16,-2 0-64 0,-3 2 0 0,0 1-16 16,-4-2-2352-16,2 4-448 0</inkml:trace>
  <inkml:trace contextRef="#ctx0" brushRef="#br1" timeOffset="85031.53">9481 2691 911 0,'0'0'0'0,"0"0"0"0,0 0 0 0,-3 8 0 0,-2 1 0 0,0-1 0 16,-1 1 4704-16,1-1 864 0,0-1 160 0,1-1 32 15,1 1-3408-15,2-1-688 0,1-6-144 0,1 8-32 16,2 0-1072-16,-3-8-224 0,5 6-32 0,2-3-16 15,1 1-144-15,-1-4 0 0,1 1 0 0,0-1 0 16,0 0-256-16,-2-1 0 0,-6 1 16 0,8 0 0 16,0-4 48-16,-1 3 0 0,-7 1 0 0,0 0 0 15,0 0-32-15,0 0 0 0,0 0 0 0,0-7 0 32,-2 1-304-32,1-1-64 0,-2-2-16 0,-1 3 0 15,-2 0-416-15,-1 2-64 0,1-2-32 0,-1 2 0 0,1 1 320 16,-1 2 64-16,7 1 16 0,0 0 0 0,0 0 976 0,-4 5 208 0,4-5 48 0,0 9 0 0,3 1 128 0,2 1 16 15,3 2 16-15,4 3 0 0,2-3-64 0,2 4-16 16,1-3 0-16,1 5 0 0,2-3 160 0,-1 1 16 16,1-1 16-16,-2 0 0 0,-2-3 368 0,-1 0 80 15,-3 0 16-15,-2 0 0 0,-2-1 128 0,-3-1 32 16,-2 1 0-16,-2-2 0 0,-2 1-128 0,-2-1 0 16,-2 2-16-16,-1-2 0 0,-5 0-640 0,-1-3-128 15,-3 3-32-15,-1-4 0 0,-2-1-240 0,-2 1-48 16,1-5-16-16,1 0 0 0,2-2-304 0,-1 0-64 15,1-3-16-15,2-2 0 16,0 0-3440-16,3-2-688 0</inkml:trace>
  <inkml:trace contextRef="#ctx0" brushRef="#br1" timeOffset="88731.49">10010 2433 24991 0,'0'0'1104'0,"0"0"240"0,0 0-1088 0,4 8-256 0,0 0 0 0,0 1 0 16,1 0 1024-16,0 0 128 0,2 0 48 0,0 3 0 15,3 1-560-15,-3 4-128 0,1 3 0 16,0 1-16-16,0 1-336 0,1 1-160 0,-2 2 160 0,-1 0-160 16,-1-2 128-16,0 2-128 0,1 2 0 0,-1-2 0 31,-1 1-2368-31,-2 0-560 0</inkml:trace>
  <inkml:trace contextRef="#ctx0" brushRef="#br1" timeOffset="88887.78">9993 2956 1839 0,'0'0'0'0,"0"0"160"16,0 0-160-16,0 0 0 0,0 0 0 0,8 3 0 0,0-1 5424 0,1 4 1040 16,-1-3 224-16,3 1 32 0,2 2-4320 0,2-3-864 15,-1 0-192-15,2 1-16 0,-1 1-880 0,2 0-160 16,0-1-32-16,0 0-16 0,0-1-240 0,0-1 0 15,-1-2 0-15,-1 0 0 16,0 0-2416-16,-2-3-416 0</inkml:trace>
  <inkml:trace contextRef="#ctx0" brushRef="#br1" timeOffset="89106.44">9895 2449 33567 0,'0'0'736'0,"0"0"160"0,0 0 16 0,-2 8 48 0,2-8-768 0,0 0-192 0,0 0 0 0,0 0 0 15,9 1 896-15,2 0 160 0,3-2 32 0,2 0 0 16,4-4-784-16,2-1-160 0,3 1-16 0,1 0-128 16,0-2 176-16,1 1-176 0,1-2 160 0,-1 2-160 31,1 0-1024-31,-2 4-320 0,-2 0-48 0,0 0-14160 0</inkml:trace>
  <inkml:trace contextRef="#ctx0" brushRef="#br1" timeOffset="90031.43">10104 2625 13823 0,'0'18'1216'0,"0"-7"-960"15,-1 3-256-15,1 3 0 0,0 0 2112 0,0 1 368 16,-2 2 80-16,2 1 0 0,0 1-1104 0,2 0-240 15,0-1-32-15,1 0-16 0,-1-3-960 0,2-1-208 0,0-2 0 16,0 0-8064-16,-1-2-1616 0</inkml:trace>
  <inkml:trace contextRef="#ctx0" brushRef="#br1" timeOffset="90281.52">9996 2930 25103 0,'0'0'1104'0,"0"0"240"0,0 0-1072 0,0 0-272 0,0 0 0 0,9 4 0 15,0 0 1856-15,1 0 320 0,3-2 64 0,3 1 16 0,1 1-848 16,1-1-192-16,0-1-16 0,2 1-16 0,1-1-672 0,1 2-128 15,0-1-16-15,0-1-16 0,-1-2-352 0,1 0 0 16,-1-2 0-16,1 2-11392 16,-1 2-2368-16</inkml:trace>
  <inkml:trace contextRef="#ctx0" brushRef="#br1" timeOffset="94691.26">5556 2410 26783 0,'0'0'1184'0,"0"0"240"0,0 0-1136 0,0 0-288 0,0 0 0 0,0 0 0 15,0 0 1344-15,0 0 224 0,0 0 32 0,0 0 16 16,0 0-800-16,10 5-176 0,0 0-16 0,2 2-16 16,1-3-288-16,-1 0-64 0,1-2-16 0,1 2 0 15,2 1 112-15,-1 1 32 0,3 0 0 0,-1 2 0 16,0 0 64-16,5 1 32 0,2-1 0 0,-1 1 0 16,1 1-288-16,-1 1-48 0,0 0-16 0,-1 0 0 15,-1-1-128-15,-1-1 0 0,1 1 144 0,-1-3-144 0,-1 0 0 0,0-1 0 16,-2 0 0-16,-2-1 128 0,0-1-128 0,-2-2 0 15,0 1 0-15,-2 1 0 0,1-4 0 0,-1 0 0 16,-2-3 0-16,-2 2 0 0,0-3-320 0,-2-1-16 16,-1-2-16-16,-3 1 0 15,-1-2-176-15,0-1-48 0,-1-3 0 0,-3 0 0 0,-2-1 224 0,-2-2 32 16,-1 0 16-16,-2 1 0 0,0 0 304 0,-2-1 0 16,-3-2 0-16,-1 0 0 0,0 0 0 0,1 2 0 15,1-2 0-15,0 3 0 0,2 2 0 0,2 1 0 16,1 2 0-16,4 1 0 0,1 2 0 0,5 6 0 15,0 0 0-15,0 0 0 0,0 0 128 0,0 0-128 16,5 6 0-16,3 2 144 0,1 3-144 0,3-1 0 16,2 1 144-16,2-1-144 0,-1 0 0 0,2 1 0 15,1-1 0-15,1 3 0 0,-1-4 128 0,0 3-128 16,0 0 128-16,1 0-128 0,-1-1 352 0,-2 1 0 0,-3 0 0 0,0 1 0 16,-5-3 224-16,-3 3 64 0,-1 0 0 0,-2 0 0 15,-2 0 256-15,-2 0 48 0,-4 2 16 0,0-1 0 16,-5 0-288-16,0 1-48 0,-4-1-16 0,1 2 0 15,0-1-368-15,1 2-80 0,0-2-16 0,0 0 0 16,1-2-144-16,0-1-192 0,2 1 32 0,1 2-13216 16,-1-1-2656-16</inkml:trace>
  <inkml:trace contextRef="#ctx0" brushRef="#br1" timeOffset="143533.54">7206 7583 1839 0,'0'0'160'0,"0"0"-160"0,0 0 0 0,18-9 0 0,-17 30 3552 0,1 2 672 0,-1 2 144 0,0 2 32 16,0 1-2352-16,1 3-480 0,-1 3-96 0,-1 2 0 15,0-2-432-15,1 3-80 0,1 2 0 0,-1-1-16 16,2 5-352-16,-1-2-64 0,-2-3-16 0,1 4 0 16,1-4-224-16,-1 4-48 0,-1-3-16 0,1 1 0 15,-1 0-224-15,0 0 176 0,0-7-176 0,2 3 160 16,-2-2-160-16,2-2-144 0,-2-1 144 0,2 1-208 15,-2-5-832-15,1-1-176 0,0-2-16 0,0-3-6576 16,-1-3-1296-16</inkml:trace>
  <inkml:trace contextRef="#ctx0" brushRef="#br1" timeOffset="144354.19">7238 7432 11967 0,'0'0'528'0,"0"0"112"0,0 0-512 0,0 0-128 0,0 0 0 0,2-7 0 16,1-1 2416-16,4 1 448 0,1-1 80 0,2-4 32 15,3 0-1760-15,3 2-336 0,1 1-80 0,2-3-16 16,4 3-48-16,1 2-16 0,2 1 0 0,3-1 0 15,1 2-384-15,-1 1-80 0,-1 0 0 0,4 2-16 16,0-1-240-16,2 2 0 0,0-3 0 0,3 1 0 16,3-2 0-16,0 1 0 0,1 0 0 0,2 0 0 15,3-1 0-15,-2 1 0 0,-1-1 0 0,0 0 0 16,0-2 0-16,-1 1 0 0,-1 1 0 0,0-1 0 16,-1 1 0-16,1 0 0 0,-4 2 0 0,3-1 0 15,-1 4 128-15,1-1-128 0,-1 0 0 0,-2 1 0 16,-3 1 128-16,-1 0-128 0,-1 3 0 0,-1-2 144 15,0 1-144-15,-2 1 0 0,-3 2 0 0,-1-1 0 16,-2 1 0-16,1 5 0 0,-2-3 0 0,0 3 0 0,-1 2 0 0,0 3 0 16,-3 0 0-16,0 2 0 0,1 3 0 0,-1 0 0 15,0 3 0-15,2 2 0 0,-3 1 0 0,0 1 0 16,-1 1 0-16,1 1 0 0,0 1 0 0,-1 0 0 16,0 3 0-16,-1-1 0 0,-2 1 0 0,0 1 0 15,0 3 0-15,3 2 0 0,-2-1 0 0,2 1 128 16,0-4-128-16,-2 2 128 0,3 1-128 0,-1-3 0 15,1 0 0-15,-2-2 0 0,1-2 0 0,-2 2 128 16,1-1-128-16,-2-1 0 0,0-1 0 0,-2-1 128 16,0 0-128-16,1-2 0 0,-3-2 128 0,-2 0-128 15,1 0 0-15,0-2 128 16,-1-2-128-16,0-1 0 0,-1-2 144 0,-2 1-144 16,-2-2 0-16,1 0 144 0,-1 0-144 0,0-2 0 0,-4-3 208 0,1 0-64 15,-1 0-16-15,-2-2 0 0,-2 0 208 0,1 0 48 16,-1-1 0-16,-1-2 0 0,-2 1 112 0,-1-1 16 15,-1-2 16-15,-1 1 0 0,-1 0-96 0,0 0-32 16,-1 1 0-16,-2-1 0 0,-1-1-128 0,-1-2-16 16,-1 0-16-16,-1 0 0 0,-1 0-112 0,-2 0-128 15,-3 0 176-15,-3 2-176 0,-2-5 160 0,-5 2-160 16,-1 0 128-16,-2-1-128 0,-2 2 336 0,-1-1-16 16,1 2 0-16,-2 0 0 0,0 0 192 0,0 1 16 15,0 0 16-15,-3 1 0 0,-2-3-160 0,-1 1-16 16,3-1-16-16,-1 0 0 0,-3-2-144 0,3 1-16 15,2 0-16-15,-1-1 0 0,-1 1 96 0,-1-2 32 16,-1 0 0-16,3 3 0 0,-3-4-32 0,2 0 0 16,-1-4 0-16,1 2 0 0,0-2-96 0,2-3-32 0,2 2 0 0,0 0 0 15,0 0-144-15,-2 1 160 0,1 1-160 0,1 1 160 16,1 0-160-16,2 0 0 0,1 0 0 0,2 2 0 16,6 2 0-16,2 0 0 0,3 2 0 0,3 1 0 31,3 1-1312-31,6 0-240 0,1 1-48 0,4-1-16704 0</inkml:trace>
  <inkml:trace contextRef="#ctx0" brushRef="#br1" timeOffset="159825.76">7592 6614 12895 0,'0'0'576'0,"0"0"112"0,0 0-560 0,0 0-128 0,0 0 0 0,0 0 0 16,0 0 1728-16,0 0 320 0,0 0 64 0,0 0 16 15,0 0-912-15,15 0-192 0,-8 13-48 0,-2 2 0 16,0 2-304-16,0 2-64 0,2 3-16 0,-1 2 0 16,1-2-224-16,1 4-48 0,-3-5-16 0,0 1 0 15,-1-5-176-15,0 0-128 0,-1-1 144 0,-2-6-144 16,2-2 208-16,-2-2-48 0,-1-6-16 0,0 0 0 15,0 0 16-15,0 0 0 0,-8-1 0 0,0-7 0 16,-1-2-160-16,1-2 160 0,-1-2-160 0,1-2 160 31,0-2-544-31,1-2-96 0,-1-2-32 0,1-1 0 16,1-2-448-16,1-2-112 0,1-3-16 0,2-4 0 16,2 0 208-16,2 1 48 0,0 2 0 0,3 4 0 0,-1 0 624 0,4 4 208 0,1 1 0 0,2 4-160 15,-1 2 608-15,1 3 112 0,0 2 16 0,0 2 16 16,-3 4 528-16,-1 3 96 0,1-1 32 0,0 3 0 0,-8 0-320 15,8 6-64-15,-2 2-16 0,0 4 0 0,-2-3-272 0,-3 4-48 16,1 1-16-16,-2 2 0 0,-1 0-48 0,0-1-16 16,-2 0 0-16,1-1 0 0,-2-1-448 0,1 0-336 15,0-1 48-15,1-2-9376 16,-2-1-1888-16</inkml:trace>
  <inkml:trace contextRef="#ctx0" brushRef="#br1" timeOffset="159982.13">7831 6098 15663 0,'0'0'1392'0,"0"0"-1120"0,0 0-272 0,0 0 0 15,0 0 3152-15,0 0 576 0,0 0 112 0,0 0 32 16,0 0-2128-16,0 0-416 0,6 9-96 0,-2 3-16 16,1 5-832-16,-3 4-160 0,0 4-32 0,-1 2-16 31,0 3-1072-31,1 2-192 0,-1 0-64 0,0-1-8400 0,1 0-1696 0</inkml:trace>
  <inkml:trace contextRef="#ctx0" brushRef="#br1" timeOffset="160232.04">8011 6188 28671 0,'0'0'1280'0,"0"0"256"0,0 0-1232 0,0 0-304 0,0 0 0 0,-5-3 0 0,-3 0 1504 0,2 0 240 15,6 3 48-15,-7 1 16 0,-1 2-816 0,1 3-160 16,-3 3-48-16,1 4 0 0,-1 4-512 0,1 0-96 16,0 3-32-16,1 1 0 0,1 1-144 0,3 0 0 15,2-1 0-15,1-3 0 16,-1-2-512-16,2-2 0 0,2-2 16 0,1 1 0 16,4-6-1712-16,2 0-352 0,3 0-64 0,1-2 0 15,0-1-768-15,1-3-128 0,1-5-48 0,0-1-2320 16,1-1-448-16</inkml:trace>
  <inkml:trace contextRef="#ctx0" brushRef="#br1" timeOffset="160499.31">8109 6358 5231 0,'8'-16'224'0,"-4"9"64"0,-2 0-288 0,2-4 0 16,-1-1 0-16,0 2 0 0,-2 1 2416 0,-1 1 416 16,-1 1 96-16,-2 1 16 0,0 1-560 0,3 5-96 0,0 0-32 0,-6-2 0 15,6 2-608-15,-8 2-128 0,2 3-32 0,-1-1 0 16,0 2-688-16,2 2-144 0,0 1-16 0,1 2-16 16,2-2-224-16,0 1-32 0,2-1-16 0,2 1 0 15,0-3-224-15,2 3-128 0,1-7 160 0,2 3-160 16,-1-2 0-16,2-3 0 0,1-1 0 0,0-3 0 15,0-1-160-15,1 0 32 0,0 1 0 0,0-4 0 16,2-3-64-16,-1 0-16 0,-2 0 0 0,0 1 0 16,-3 1 208-16,0 0 0 0,-2 2 0 0,-2 1 0 15,-2 5 640-15,0 0 80 16,0 0 16-16,0 0 0 0,0 0 176 0,0 0 48 0,0 0 0 0,-2 7 0 16,-1 2-496-16,3-1-80 0,1 1-32 0,2 1 0 15,1 0-352-15,0-2 0 0,0 1 0 0,1-1-192 16,0 0-2048-16,2-2-400 0,-1 1-96 0</inkml:trace>
  <inkml:trace contextRef="#ctx0" brushRef="#br1" timeOffset="160858.64">8635 5813 22111 0,'0'0'1968'0,"0"0"-1584"0,0 0-384 0,0 0 0 15,0 0 1424-15,0 0 208 0,0 0 32 0,9 1 16 16,-2 0-208-16,1 0-64 0,0-1 0 0,1 2 0 16,0-1-1008-16,0 0-208 0,-9-1-32 0,8 3-16 15,-1 2 48-15,-2 0 16 0,-1 2 0 0,-1 2 0 16,-2 0 112-16,-1 3 0 0,-1 2 16 0,-2 2 0 15,-1 1 48-15,0 1 16 0,0 0 0 0,2 1 0 16,-1-1-96-16,0-5-32 0,1-1 0 0,0 1 0 16,2 0-96-16,2 0-32 0,-1-2 0 0,3 0 0 15,1-2-144-15,0 0 0 0,2 0 144 0,1 0-144 16,-2-2-176-16,5-3-96 0,0 1-32 0,1-1 0 16,-1-1-2368-16,-1-3-464 15,2-3-112-15,-2 0-16 0</inkml:trace>
  <inkml:trace contextRef="#ctx0" brushRef="#br1" timeOffset="160999.25">8938 6045 11967 0,'0'0'528'0,"0"0"112"0,0 0-512 0,-6 2-128 15,6-2 0-15,0 0 0 0,-4 5 4208 0,4-5 800 16,0 0 176-16,0 0 16 0,0 0-4048 0,4 6-832 16,-4-6-144-16,8 5-9360 15,-1-1-1872-15</inkml:trace>
  <inkml:trace contextRef="#ctx0" brushRef="#br1" timeOffset="161358.59">9181 5770 18431 0,'0'0'1632'0,"0"0"-1312"0,0 0-320 0,0 0 0 16,1-8 1792-16,4 0 272 0,1 1 64 0,1 2 16 15,1 4-544-15,1-2-128 0,2-1 0 0,-1 0-16 16,-1 2-1008-16,0-2-192 0,3 3-32 0,-3 1-16 15,-1 0-208-15,-8 0 0 0,8 5 0 0,-8-5 0 16,4 6 160-16,-3 3-160 0,-2 1 160 0,-2 1-160 16,-1 0 128-16,0 2-128 0,-2 0 0 0,-1 0 144 15,0 0-144-15,0-1 0 0,0-2 0 0,1 0 0 16,1-2-400-16,0 0 32 0,-1-1 16 0,2-2 0 31,4-5-288-31,0 0-48 0,0 0-16 0,0 0 0 0,0 0 288 0,0 0 48 0,0 0 16 0,8 4 0 16,0-4 224-16,0 0 128 0,1-2-160 0,0 1 160 0,3 0 256 0,0 1 128 15,-2 0 48-15,0 0 0 0,-2 0 480 0,0 0 112 16,-8 0 0-16,0 0 16 0,0 0-208 0,0 0-64 16,7 4 0-16,-7-4 0 0,0 0-352 0,1 9-80 15,-1 1-16-15,-1-2 0 0,-3 3-320 0,-2-2-160 16,0 0 16-16,-2 0 0 16,0 1-2688-16,1 0-544 0</inkml:trace>
  <inkml:trace contextRef="#ctx0" brushRef="#br1" timeOffset="161588.75">9490 5697 20271 0,'0'0'1792'0,"0"0"-1424"0,0 0-368 0,0 0 0 16,6-3 2864-16,-6 3 496 0,0 0 96 0,0 0 32 16,0 0-1824-16,7 1-352 0,-7-1-80 0,5 5-16 15,-2 3-896-15,-3 3-176 0,-2 0-144 0,2 2 192 16,0 2-192-16,0-3 0 0,0-1 144 0,2 2-144 15,-1-4 0-15,2 1 0 0,-1-3 0 0,2 1 0 16,3-1 0-16,-2 2 0 0,-5-9-192 0,6 2 64 16,1 0 128-16,1-2 0 0,-1 0 0 0,3-2 0 15,-1 1 0-15,0 0 0 0,0 1 0 0,0-4-128 32,0 1-352-32,0-2-64 0,3 1-16 0,-1 0 0 15,-1 0-1808-15,-1-1-384 0,1 0-64 0,-2-2 0 0</inkml:trace>
  <inkml:trace contextRef="#ctx0" brushRef="#br1" timeOffset="161800.76">9739 5496 21183 0,'0'0'1888'0,"0"9"-1504"0,1 1-384 0,-1 3 0 16,0 3 2544-16,-1 5 432 0,-1 4 96 0,2 3 0 15,-2 5-384-15,2 2-64 0,-1 3-32 0,1 0 0 16,0 1-1328-16,1-3-272 0,3 1-48 0,0-1-16 0,1-3-608 0,1 0-128 15,1-2-32-15,-2 1 0 16,0-4-1120-16,1 2-240 0,-1-2-32 0,0 2-17776 16</inkml:trace>
  <inkml:trace contextRef="#ctx0" brushRef="#br2" timeOffset="172785.78">14882 6524 30815 0,'0'0'1360'0,"0"0"288"0,0 0-1328 0,5-20-320 15,-11 23 0-15,-1 3 0 0,3 0 816 0,0 2 80 16,2-1 32-16,0 2 0 0,1 1 144 0,1 3 16 16,1 1 16-16,1 3 0 0,0 6-704 0,0-6-144 15,-1 5-16-15,2 2-16 0,-1 5-224 0,2 1 176 16,-1 0-176-16,1 0 160 0,-3-1-160 0,3 7 0 15,-2 1 0-15,2-6 0 16,-1-4-1600-16,-1-2-192 0,0-4-32 0,0-3-8640 16,1-3-1728-16</inkml:trace>
  <inkml:trace contextRef="#ctx0" brushRef="#br2" timeOffset="172957.64">15042 6488 24991 0,'2'-17'1104'0,"-1"10"240"0,2 0-1088 0,-1-1-256 0,1 1 0 0,1 2 0 15,-4 5 1728-15,0 0 272 0,0 0 64 0,0 0 16 16,7 5-800-16,3 3-176 0,-1 6-16 0,0 5-16 16,-1 2-688-16,-2 2-128 0,1 3-16 0,-1 4-16 15,-1 0-224-15,1 1-192 0,-2 1 48 0,-1 2 0 32,3-1-1808-32,-2 3-352 0,-2 0-80 0</inkml:trace>
  <inkml:trace contextRef="#ctx0" brushRef="#br2" timeOffset="173129.68">14895 6861 34783 0,'-8'-13'1536'0,"6"9"320"0,-1-5-1472 0,0 2-384 16,1-2 0-16,-1 1 0 0,2-4 1344 0,2 2 208 16,3 1 48-16,3 1 0 0,2-1-992 0,2 1-192 15,4 2-32-15,0-1-16 0,4 2-368 0,1 1-256 16,4 3 32-16,2-2 16 15,-1 3-2528-15,0-3-496 0,-1 3-96 0</inkml:trace>
  <inkml:trace contextRef="#ctx0" brushRef="#br2" timeOffset="173520.54">15290 6779 17503 0,'0'0'1552'0,"0"0"-1232"0,-3 9-320 0,1-1 0 16,2-8 2544-16,1 6 448 0,-1-6 80 0,5 7 32 15,2-1-1616-15,2-3-320 0,0 1-64 0,2-2-16 16,2 2-640-16,-2-3-128 0,1 3-16 0,-2 0-16 16,0 0-96-16,-3 1 0 0,0 2-16 0,-2 2 0 15,-1 3 16-15,0 0 0 0,-3-1 0 0,-2 2 0 16,-2 0 32-16,-2 2 16 0,-1 0 0 0,-2 2 0 16,-1 0-112-16,-2 0-128 0,2-4 176 0,-1 2-176 15,-1-2 0-15,2-2 0 0,0-2 0 0,2 1 0 16,2-1-256-16,3-3-176 0,2-6-16 0,0 0-16 15,0 0-96-15,7 3-16 0,3-3 0 16,1-1 0-16,2-1 192 0,3-2 48 0,2 2 0 0,1-4 0 0,0 4 208 0,2 2 128 16,-2 2-160-16,2-2 160 0,-1-1 368 0,1 0 160 15,-3 0 48-15,-2 2 0 0,-2 4 464 0,-2 4 112 16,-1-1 0-16,-3 0 16 0,-3 0-288 0,-2 2-64 16,-2 1-16-16,-3 2 0 0,-3 0-368 0,-2 2-80 15,-2-2-16-15,0 2 0 0,0 0-336 0,-2 0 0 16,0-5 0-16,-3 2 0 15,0-4-1920-15,1-2-288 0,0 1-64 0,0-3-8544 16,0-6-1696-16</inkml:trace>
  <inkml:trace contextRef="#ctx0" brushRef="#br2" timeOffset="173958.15">15731 6535 23039 0,'0'0'2048'0,"0"0"-1648"0,0 0-400 0,0 0 0 15,7 8 1712-15,-1 2 256 0,-4-1 48 0,1 3 16 16,-2 1-640-16,1 4-128 0,-2 2-32 0,0 2 0 16,-2 4-816-16,1-1-160 0,0 0-48 0,-2 1 0 15,0-4 48-15,2 1 0 0,0-5 0 0,-1 3 0 32,1-5-48-32,1 1 0 0,0-2 0 0,0-2 0 15,0-3-80-15,0-9 0 0,0 0-128 0,0 0 192 16,0 0-16-16,0 0-16 0,0 0 0 0,5-9 0 15,2-3 0-15,-1-2 0 0,1-4 0 0,-1-2 0 0,1-5-160 16,-2 2 0-16,0-2 0 0,-1-1 0 0,-1-3 0 16,1 2 0-16,-2 1 0 0,1 1 0 0,0 3-160 0,-1 2 160 15,1 3 0-15,-1 7-144 0,1 0 0 0,-3 10 0 16,0 0 0-16,0 0 0 0,5 6-112 0,-1 5 0 16,0 3-16-16,-1 4 0 0,2 3 112 0,0 1 32 15,0 0 0-15,2 3 0 0,-1-1 128 0,2-2 0 16,1-1 0-16,2-2 0 0,1-2 0 0,-1-4 0 15,2-1 0-15,0-3 0 0,2-2 432 0,-2-4 112 0,0-3 32 0,0-1 0 0,-1-5 400 0,-1-2 96 16,1-4 16-16,-3-1 0 0,-2-3-304 0,-1-2-48 31,1-3-16-31,-2-1 0 0,-3-3-448 0,-2 2-80 16,-2-2-32-16,-2-4 0 16,-1 1-1296-16,-3-1-256 0,-1-1-48 0,-2 0-11200 15,0-1-2240-15</inkml:trace>
  <inkml:trace contextRef="#ctx0" brushRef="#br2" timeOffset="174131.84">15987 5841 8287 0,'0'0'736'0,"0"0"-592"0,0 0-144 0,0 0 0 16,6 8 5504-16,-2 2 1088 0,-2 2 192 0,1 4 64 15,-1 3-4416-15,1 4-896 0,1 1-160 0,0 2-32 16,1 2-1040-16,-1-2-304 0,-1-1 128 0,-1 1-128 15,2 2-1376-15,0-2-352 0,-1 1-64 0,-2 0-13248 16</inkml:trace>
  <inkml:trace contextRef="#ctx0" brushRef="#br2" timeOffset="174319.29">15868 6135 29535 0,'0'0'1312'0,"0"0"272"0,2-8-1264 0,2 0-320 15,1-1 0-15,2 0 0 0,1 1 1584 0,2 0 256 16,0 0 48-16,2 0 16 0,1 2-1056 0,2-1-208 16,-1 3-32-16,2-1-16 0,-1 0-592 0,1 2 0 15,0 1 0-15,-1-1 0 16,-1 2-1216-16,2-3-272 0,-2 1-48 0,0 1-16 16,-3-2-1392-16,-2 0-288 0,-1-1-48 0</inkml:trace>
  <inkml:trace contextRef="#ctx0" brushRef="#br2" timeOffset="174631.69">16139 5828 2751 0,'-4'-9'256'0,"-1"-1"-256"0,-3-3 0 0,-1 0 0 16,-2-3 4800-16,-1 2 896 0,-1-1 192 0,0 1 48 16,-1 0-2976-16,-2 1-592 0,-1 1-112 0,1 3-16 15,-1 2-608-15,0 5-112 0,0 0-32 0,0 5 0 16,0 3-704-16,-1 5-144 0,1 3-16 0,2 2-16 16,2 3-368-16,1 5-80 0,2 1-16 0,1 3 0 15,1 2-144-15,2 3 0 0,3 1 0 0,0 0 0 16,2 0 0-16,4-1 0 0,2 0 0 0,3-2 0 0,2-2-192 0,3-3 192 15,3-1-160-15,2-4 160 0,3-2 0 0,1-2-144 16,0-2 144-16,2-5 0 0,0-5 0 0,1-4 0 16,-1-2 0-16,2-4 0 0,-3-2 544 0,1-6 96 15,-3-1 0-15,-2-2 16 0,1-6 32 0,-5 1 0 16,-2-6 0-16,-1 1 0 0,-3 0-64 0,-1 0-16 16,-3-2 0-16,0 1 0 0,-5 0-224 0,-1-1-32 15,-3 1-16-15,-1 1 0 0,-1-4-160 0,-4 2-48 16,0 2 0-16,-3 2 0 15,-1 0-1152-15,-2 5-256 0,-1 3-32 0,-1 6-18896 0</inkml:trace>
  <inkml:trace contextRef="#ctx0" brushRef="#br2" timeOffset="175662.83">16452 6819 26719 0,'0'0'1184'0,"0"0"240"0,0 0-1136 0,0 0-288 0,1 9 0 0,4 0 0 16,2-1 1232-16,2 3 192 0,3 0 48 0,2 2 0 15,3 2-448-15,2-2-64 0,1 4-32 0,5 2 0 16,-1-2-160-16,4 4-16 0,1 1-16 0,0-2 0 15,3 1-64-15,0-1-16 0,2 3 0 0,1 0 0 16,-1 1-128-16,0-1-16 0,-1-1-16 0,-2 2 0 16,0-1-48-16,2 2-16 0,-3-4 0 0,-1 0 0 15,-2-2-80-15,0 1-16 0,1-2 0 0,-3 0 0 16,-2-2-80-16,1-2-32 0,-4-2 0 0,0 0 0 16,0-1-64-16,-4 0-16 0,1-5 0 0,-2 0 0 15,-1 1-16-15,-1 0-128 0,-1-2 192 0,-2 0-64 16,-2-1 0-16,-1 0-128 0,-7-4 192 0,0 0-64 15,0 0 16-15,6 3 0 0,-6-3 0 0,0 0 0 16,0 0-144-16,7 2 0 0,-7-2 144 0,6 2-144 0,-6-2 144 0,0 0-144 16,8-4 192-16,0 0-192 0,0 0 272 0,1-1-48 15,0-2-16-15,3 1 0 0,1-1-64 0,2-1-16 16,1-1 0-16,2-1 0 0,3-3-128 0,4 0 128 16,2-2-128-16,2 1 128 0,2-2-128 0,2 1 0 15,1-2 0-15,2-1 0 0,3-1 0 0,2 0 0 16,-3-1 0-16,1 1 128 0,1-1 128 0,0 2 32 15,1 1 0-15,-1 1 0 0,-1 2-416 0,-1 2-96 16,1 2-16-16,-3-2 0 0,-4 0 240 0,-1-1 0 16,-2 3 0-16,-3 1 0 0,-2 0 0 0,-1 1 0 15,1-3 0-15,-5 2 0 0,-3 0 192 0,-3 1 16 16,-1 2 16-16,-2-1 0 0,-1-1-224 0,-1 1 0 16,-2-1 0-16,1 1 0 0,-2 1 0 0,-1-1 0 0,1 2 0 15,1 1 0-15,-6 4 0 0,6-4 0 0,-1 1 0 0,2 2 0 16,-1 1 0-16,2 0 128 0,1 0-128 0,2 1 0 15,0 3 128-15,5 2 0 0,0 0-128 0,2 3 192 16,3 2-192-16,2 3 0 0,2 2 0 0,2 1-160 16,6 0 160-16,-2 1 192 0,1-1-32 0,0 2-16 15,2 2 48-15,1 1 0 0,-1-1 0 0,0-4 0 16,3 0 0-16,-2 0 16 0,0 0 0 0,0 1 0 16,-1 1-32-16,-1-1-16 0,1-1 0 0,-3 0 0 15,-1-2-160-15,-1 1-192 0,-3-2 32 0,0-1 16 16,-3-1-160-16,-2-3-16 0,-4-2-16 0,0 2 0 15,-3-4-1520-15,1 0-288 16,-2-2-64-16,-2-2-11808 0,-3-1-2352 0</inkml:trace>
  <inkml:trace contextRef="#ctx0" brushRef="#br2" timeOffset="175990.91">18397 6447 29423 0,'0'0'1296'0,"2"-6"288"0,-2 6-1264 0,6-7-320 0,-1 1 0 0,0 2 0 15,-5 4 1744-15,0 0 304 0,0 0 48 0,8 3 16 16,0 2-832-16,-1 3-176 0,1 3-16 0,-1 5-16 16,-3 1-224-16,1 4-32 0,0 5-16 0,-1 0 0 15,-1 3-544-15,-2 2-96 0,0 2-32 0,-1 2 0 16,-2 3 0-16,-1-1 0 0,0 0 0 0,1-2 0 16,1-1-272-16,1-1-64 0,0-1-16 0,1-4 0 31,1-1-1520-31,0-2-304 0,-1-6-64 0,2-1-16 15,1-2-1584-15,-1-2-304 0,3 5-64 0,-6-19-16 0</inkml:trace>
  <inkml:trace contextRef="#ctx0" brushRef="#br2" timeOffset="176178.47">18633 6441 29999 0,'0'0'1328'0,"2"-7"272"0,-2 7-1280 0,0 0-320 15,0 0 0-15,0 0 0 0,0 0 1376 0,0 0 208 16,4 11 32-16,-1 5 16 0,-2 4-688 0,-1 5-144 15,0 3-32-15,1 4 0 0,-2 3-528 0,1 3-112 16,-1 1-128-16,1 3 176 0,1-2-176 0,3-2 0 16,0-3 0-16,1 1 0 15,0-4-1344-15,1-2-256 0,-2-8-64 0,-1-1 0 16,3-6-1280-16,-2-2-256 0</inkml:trace>
  <inkml:trace contextRef="#ctx0" brushRef="#br2" timeOffset="176553.35">18639 5642 19343 0,'-13'-13'1728'0,"7"10"-1392"0,-3 4-336 0,-2 2 0 16,-2 2 1984-16,0 2 336 0,-1 1 64 0,1 2 16 15,0 6-672-15,0 2-144 0,-2 3-32 0,4 2 0 16,-1 3-1152-16,4 2-224 0,3 0-48 0,2 1-128 15,3 2 0-15,4-1 0 0,3 0 0 0,2-2 0 16,0-4-128-16,3 0 128 0,2-3 0 0,3-2-144 16,1 1 144-16,2-6 0 0,-1-2 0 0,2-4 128 0,1-4 464 15,2-2 112-15,-2-4 0 0,0-2 16 0,0-3 336 16,-2-2 64-16,-2-3 16 0,-1-5 0 0,-3-2-240 0,1-3-64 16,-2-4 0-16,-3-2 0 0,-1 1-192 0,-4-2-32 15,-2-1-16-15,-2-1 0 0,-2 0 16 0,-4 1 0 16,-4 0 0-16,-4 0 0 0,-3 1-96 0,-4 4 0 15,-3 2-16-15,-2 3 0 0,-1 1-352 0,0 3-144 16,-1 3 128-16,-2 5-128 16,2 4-640-16,-1 7-224 0,4 5-32 0,-3 1-13312 15,1 3-2640-15</inkml:trace>
  <inkml:trace contextRef="#ctx0" brushRef="#br2" timeOffset="177164.32">19912 7352 21183 0,'0'0'1888'0,"0"0"-1504"0,0 0-384 0,1-5 0 15,-4-4 1856-15,1 2 320 0,-3 1 48 0,-1 3 16 16,0 1-256-16,-1 4-32 0,-1 0-16 0,-1 5 0 16,-1 3-912-16,-3 3-192 0,-1 1-48 0,-1 7 0 15,2 2-416-15,1 5-96 0,2 2-16 0,2 1 0 16,2 0-256-16,3 0 160 0,3 1-160 0,3-2 128 15,2-2-128-15,4-2 0 0,1-2 144 0,6-3-144 16,1-4 272-16,4-2-16 0,2-5 0 0,2-3 0 16,1-4 128-16,0-6 32 0,0-3 0 0,-1-5 0 15,0-2-48-15,-3-1-16 0,-2-2 0 0,-3-1 0 16,-4-1-144-16,-3-1-16 0,-2-4-16 0,-4 3 0 16,-3 1 64-16,-4-2 16 0,-2 2 0 0,-4-1 0 15,-3 1 16-15,-2-3 16 0,-3 1 0 0,0-3 0 16,-1 2-160-16,0 1-128 0,-1 2 192 0,1 3-192 15,0 2-192-15,0-1-160 0,2 2-32 0,3 4 0 16,3 0-1408-16,2 3-272 0,1 2-64 0,7 4-10096 16,0 0-2032-16</inkml:trace>
  <inkml:trace contextRef="#ctx0" brushRef="#br2" timeOffset="177351.89">20298 7136 13823 0,'0'0'1216'0,"0"0"-960"16,0 0-256-16,0 0 0 0,9 4 5120 0,-1-4 960 15,-1 0 208-15,4-3 48 0,2 1-4032 0,1 0-816 0,0-2-144 0,2 2-48 16,2-1-976-16,1-1-320 0,-1 0 160 0,0 0-160 31,0 2-1104-31,1-3-304 0,-2-2-64 0,1 1-15504 0</inkml:trace>
  <inkml:trace contextRef="#ctx0" brushRef="#br2" timeOffset="177728.94">20617 6832 18431 0,'-16'-6'1632'0,"7"3"-1312"0,-1-2-320 0,-3 0 0 16,-3 1 3136-16,-1-4 544 0,-4 1 112 0,-1 3 32 0,0-1-1312 15,-1 0-256-15,-1 1-48 0,-1 3-16 0,0 2-1296 0,2 4-256 16,1 3-48-16,0 2-16 16,0 2-288-16,1 5-64 0,0 0-16 0,3 4 0 0,1 1-208 0,2 3 128 15,2 0-128-15,2 2 0 0,1 2 0 0,4 1 0 16,1 0 0-16,3-3 0 0,4 3 0 0,2-1 0 16,2 1 0-16,5-4 0 0,2 0 0 0,3-1 0 15,4-3 0-15,2-3 0 0,4-2-192 0,2-5 64 16,2-4 128-16,2-3-208 0,2-4 32 0,0-2 16 15,0-4 0-15,0-3 0 0,-4-5 160 0,0-3 0 16,-2-1 0-16,-1-2 0 0,-5-2 128 0,-1 0 0 0,-3 0 0 0,-3 2 0 16,-1-3 112-16,-4 2 16 0,-2-3 16 0,-2 2 0 15,-2-3-96-15,-3 3-32 0,-2 2 0 0,-3-2 0 16,-2 0 112-16,-2 0 0 0,-2 2 16 0,-1-3 0 16,-1 1-272-16,-1-2-256 0,-2 4 64 0,-2 3 0 31,0 3-2000-31,2 5-400 0,0 2-80 0</inkml:trace>
  <inkml:trace contextRef="#ctx0" brushRef="#br2" timeOffset="178683.43">17322 7668 18431 0,'0'0'1632'0,"0"0"-1312"0,0 0-320 0,0 0 0 0,0 0 1776 0,0 0 272 0,0 0 64 0,0 0 16 0,0 0-528 0,0 0-128 16,24-15 0-16,-24 15-16 0,0 0-736 0,0 0-144 15,9-1-16-15,2 1-16 0,-1 1-368 0,2-1-176 16,-2 0 160-16,2 0-160 0,0-1 0 0,1 1 0 16,0 0-128-16,-2 0 128 15,0 1-2640-15,-2 2-432 0</inkml:trace>
  <inkml:trace contextRef="#ctx0" brushRef="#br2" timeOffset="178839.77">17304 7943 25919 0,'0'0'1152'0,"0"0"224"0,0 0-1104 0,0 0-272 0,0 0 0 0,0 0 0 15,9 4 1008-15,2-3 144 0,1-2 16 0,2 1 16 16,2-2-576-16,-1 0-112 0,0-1-32 0,-1 1 0 31,1-2-720-31,0 1-128 0,-2 2-48 0,0-1-8736 0,-3 2-1760 0</inkml:trace>
  <inkml:trace contextRef="#ctx0" brushRef="#br2" timeOffset="179027.14">17332 8247 15663 0,'0'0'1392'0,"0"0"-1120"0,0 0-272 0,9 1 0 0,-3-2 2240 0,5-5 400 16,2-1 80-16,0 0 16 0,-1 1-1488 0,-1-1-288 15,1 3-64-15,1 1-16 16,0 1-2784-16,1-2-544 0</inkml:trace>
  <inkml:trace contextRef="#ctx0" brushRef="#br2" timeOffset="179433.43">17312 8852 4607 0,'0'0'400'0,"0"0"-400"0,-5 5 0 0,-2-3 0 16,1 2 6032-16,-1-1 1136 0,-1 1 208 0,1 1 48 16,0 0-4896-16,-2 2-992 0,0-1-192 0,0 2-32 15,0 1-576-15,0 2-112 0,-2 0-32 0,3 1 0 16,2-1-48-16,1 0-16 0,1 2 0 0,1 2 0 16,2 0-208-16,1-2-32 0,1 0-16 0,2 0 0 15,1 0-144-15,1 2-128 0,3 0 192 0,1 0-192 0,1-2 0 0,2 0 0 16,0-4 0-16,1 0 0 0,0-1-224 0,1-2-96 15,0 0-32-15,3-1 0 16,2-5-2976-16,-3-4-608 0,16-5-112 16,-9-3-32-16</inkml:trace>
  <inkml:trace contextRef="#ctx0" brushRef="#br2" timeOffset="179558.42">17599 8837 30063 0,'0'0'1328'0,"0"0"272"0,0 0-1280 0,0 0-320 15,0 0 0-15,-4 9 0 0,1 3 1088 0,-1 2 160 16,1 2 32-16,-1 2 0 0,0 3-656 0,1 1-128 16,2 3-32-16,0 0 0 0,1 0-464 0,0-1 128 15,1 1-128-15,1 0 0 16,1-2-2288-16,1 1-496 0</inkml:trace>
  <inkml:trace contextRef="#ctx0" brushRef="#br2" timeOffset="179761.44">17804 8702 28559 0,'0'0'1264'0,"-4"-3"272"0,4 3-1232 0,0 0-304 0,0 0 0 0,0 0 0 16,0 0 1872-16,-2 9 320 0,2 3 64 0,3 5 16 16,0 5-1648-16,2 5-336 0,1 5-64 0,1 3-16 15,1 3-208-15,1 1 0 0,0 1 0 0,1 1 0 0,2 0 0 0,0-3-128 16,0-1-16-16,-2-2 0 15,-1-3-2544-15,-1 0-496 0</inkml:trace>
  <inkml:trace contextRef="#ctx0" brushRef="#br2" timeOffset="179917.75">17633 8915 33167 0,'-13'-5'1472'0,"13"5"304"0,0 0-1424 0,-4 5-352 15,4-5 0-15,-1 8 0 0,1-8 1472 0,3 9 240 16,5 2 32-16,5-3 16 0,3-2-1312 0,3 1-272 16,6-1-48-16,1 3-128 15,2-3-1856-15,0 0-464 0</inkml:trace>
  <inkml:trace contextRef="#ctx0" brushRef="#br2" timeOffset="180357.08">18165 9084 32655 0,'0'0'1440'0,"0"0"304"0,0 0-1392 16,0 0-352-16,9 5 0 0,1-3 0 0,2 2 912 0,2 0 112 0,3 0 32 0,2 0 0 15,0 0-592-15,-1 0-112 0,-1 1-32 0,0 2 0 16,-2-2-32-16,-2 1-16 0,-3-2 0 0,-1 3 0 15,-1-1 240-15,-3 2 32 0,-1 0 16 0,-3-2 0 0,-1-6-112 0,0 10 0 16,-1 1-16-16,-1-2 0 0,-2 2-304 0,-3-3-128 16,-1 1 128-16,0 1-128 0,-1-1 0 0,0-3-144 15,0 0 0-15,0-1 0 0,0 2-112 0,1-3 0 16,1 1-16-16,7-5 0 0,0 0 0 0,0 0 0 16,0 0 0-16,7 8 0 0,2-2-32 0,2 1 0 15,0-1 0-15,2 1 0 0,0-1 304 0,3-2-160 16,0 2 160-16,1 0-128 0,-2 3 128 0,1 3 128 15,0-3-128-15,-3 1 176 0,-3 1 560 0,-1 2 112 16,-2-1 32-16,-2 1 0 0,-1 0 368 0,-3 1 80 16,-2 0 16-16,-4-1 0 0,-3 3-256 0,-4-2-64 15,-2 2 0-15,-2-3 0 0,0 1-496 0,-2-3-96 16,-1-1-32-16,-1-1 0 0,-1-2-272 0,-1-3-128 0,0-4 0 0,1-3 128 31,0-3-2352-31,3-2-464 0,0-3-112 0</inkml:trace>
  <inkml:trace contextRef="#ctx0" brushRef="#br2" timeOffset="194698.7">10999 7723 18431 0,'-7'-3'816'0,"-2"0"160"0,1 1-784 0,0 0-192 0,1-2 0 0,7 4 0 16,0 0 2048-16,0 0 384 0,0 0 64 0,0 0 0 15,4-5-960-15,4 1-192 0,4 0-32 0,2 1-16 16,3 0-592-16,-1-1-128 0,2 3-32 0,2-1 0 16,2-3 192-16,1 4 32 0,1-3 16 0,3 1 0 15,0-1-112-15,10 1-32 0,-2 1 0 0,2 0 0 0,-1-4 192 16,1 2 48-16,-2 2 0 0,1 2 0 0,3-3-880 15,1 2 0-15,-1 1-128 0,1 0 0 0,1 0 128 0,0 0 0 16,1-1 128-16,0 1-128 0,-3 1 0 0,0-1 0 16,1 0 0-16,2 0 128 0,0 0-128 0,-1 0 0 15,2 1 0-15,0 2 0 0,1-3 0 0,0 1 0 16,-1 0 0-16,-3 1 0 0,-1-2 0 0,1 0 128 16,-4 0-128-16,-1 0 0 0,0 1 0 0,-1 0 0 15,-1 1 0-15,-1 0 128 0,0 0-128 0,-1-1 0 16,-1 0 0-16,1 2 0 0,2 1 0 0,-2 0 0 15,-1 1 0-15,0-3 0 0,1 2 0 0,-2-2 0 16,-1-1 0-16,-2 3 0 0,0-1 0 0,-3 0 0 16,1 0 0-16,-2 0 0 0,-1-2 0 0,-2 0 0 0,-1 1 0 0,1-1-128 15,-1 1 128-15,0 0 0 0,-1 0 0 0,-1-2 0 16,-3-4 0-16,0 1 0 0,-1-3 0 0,-2 1-128 16,-1 0 128-16,-2-2 0 0,-2 1 128 0,-1-5-128 15,-3 0 176-15,-1-2-48 0,-2-3 0 0,-4 0 0 16,0-1 64-16,-5-1 0 0,-3-1 0 0,-3-2 0 15,-1-1 128-15,-3-1 48 0,-4 3 0 0,-1-1 0 16,-1 1-176-16,2 2-16 0,-1 0-16 0,-1 1 0 16,-1 4-160-16,1 2 0 0,1 3-160 0,0 5 160 15,1 0-1360-15,3 6-176 0,1 3-48 16,3 6-10832-16,1-2-2176 0</inkml:trace>
  <inkml:trace contextRef="#ctx0" brushRef="#br2" timeOffset="195386.33">11388 8134 21647 0,'0'0'960'0,"0"0"192"0,-3 10-912 0,1 0-240 0,2-2 0 0,0 4 0 16,0 2 912-16,1 4 144 0,2 4 32 0,2 4 0 15,1 3-432-15,4 1-80 0,-1 1 0 0,1-1-16 16,1 0-304-16,-1-1-48 0,0-3-16 0,1-2 0 15,-1-5-192-15,1-1 128 0,-2 1-128 0,0-6 0 16,-1 0 224-16,-3-3-48 0,-1-3-16 0,-4-7 0 16,0 0 160-16,0 0 16 0,0 0 16 0,0 0 0 15,-3-7-352-15,-2-5 0 0,-1 1 0 0,-2-5 0 16,-1 0 0-16,-2-2-128 0,-2-1 128 0,-1-2-128 16,-2-3 128-16,-1-1-192 0,2-1 192 0,-4-1-192 15,1-2 192-15,-2 1 0 0,1 2 160 0,-1-4-160 0,1 4 0 0,1-1 0 16,-1 7-208-16,4 3 64 0,2 2 512 0,2 4 96 15,2 3 32-15,3 3 0 0,0 2 144 0,6 3 16 16,0 0 16-16,0 0 0 0,0 0-288 0,7 8-48 16,1 0-16-16,2-2 0 0,3 5 96 0,3-5 16 15,-1 1 0-15,4-2 0 0,0-1 48 0,2 1 16 16,3 0 0-16,2 2 0 0,2-2 48 0,4 0 16 16,0-1 0-16,5 0 0 0,3 1-80 0,3 0-16 15,3 1 0-15,-1-4 0 0,4 2-240 0,-4-1-48 16,0 1-16-16,-1-1 0 0,0 0-32 0,1 1-128 15,0 0 192-15,2 0-64 0,1 1 176 0,1 2 16 16,0-5 16-16,2 2 0 0,0-1-32 0,1 1-16 16,-1-3 0-16,-2 1 0 0,1 1-16 0,-1 0 0 0,0-1 0 15,0 2 0-15,-1 0 48 0,2 3 0 0,0-2 0 0,-1 0 0 16,-2-1 0-16,0 0 0 0,-3 0 0 0,2 0 0 16,0 0-192-16,-1 0-128 0,1-3 192 0,-3 0-192 15,0-1 128-15,0-1-128 0,1 0 0 0,-2-2 0 31,-3 0-1024-31,0 1-272 0,-2-1-48 0,-3 1-12288 0,-3 0-2432 0</inkml:trace>
  <inkml:trace contextRef="#ctx0" brushRef="#br1" timeOffset="203330.46">11216 6831 23087 0,'0'9'1024'0,"16"16"208"0,-15-11-976 0,0 3-256 16,3 1 0-16,-1 0 0 0,1-1 496 0,-1 2 48 16,3-4 16-16,-1 2 0 0,0 0-240 0,0-2-32 15,-1 0-16-15,0-2 0 0,-1-2-272 0,-2-4 0 16,0 0 128-16,-1-7-128 0,0 0 128 0,0 0-128 15,0 0 144-15,0 0-144 0,0 0 256 0,-4-4-64 16,1-4 0-16,-1-2 0 0,0-6-192 0,0-2 0 0,-1-4 128 0,-1-4-128 16,1-3 0-16,1-2-256 0,2-2 48 0,-1-3 16 15,-1-1-64-15,2 1 0 0,0-5 0 0,2 2 0 16,0-3 256-16,2 5 128 0,1 0 0 0,3 7-128 16,0 0 832-16,3 5 48 0,-1 3 16 0,3 4 0 15,0 4-256-15,0 3-64 0,-1 3 0 0,-1 4 0 16,-1 3 192-16,-8 1 48 0,9 11 0 0,-1 0 0 15,-1 5-496-15,-2 3-80 0,-3 4-32 0,-2 1 0 16,2 5-16-16,-2 1 0 0,-2 1 0 0,1 2 0 16,-2-2-192-16,0-2 0 0,0 0-144 0,-1-7 144 31,0 0-1600-31,0-4-240 0,0-3-32 0,0-6-12016 0</inkml:trace>
  <inkml:trace contextRef="#ctx0" brushRef="#br1" timeOffset="203502.39">11456 6136 11967 0,'0'0'528'0,"0"0"112"0,0 0-512 0,0 0-128 15,1 13 0-15,-1-3 0 0,-1 2 4352 0,1 4 832 16,-2 3 160-16,4 3 32 0,-2 3-3296 0,0 0-672 16,0 1-128-16,1 3-16 0,0 1-992 0,1 2-272 15,-1 4 0-15,2-3 128 16,-1 3-1968-16,1-2-400 0,1-2-64 0,-2-2-11360 0</inkml:trace>
  <inkml:trace contextRef="#ctx0" brushRef="#br1" timeOffset="203721.12">11632 6352 12895 0,'0'0'1152'0,"1"-6"-928"0,-1 6-224 0,0 0 0 15,1-7 3280-15,-1 7 624 0,0 0 112 0,0 0 16 16,0 0-1584-16,0 0-320 0,0 0-64 0,-7 2-16 15,-1 3-944-15,-1 4-192 0,-1 3-32 0,1 2-16 16,2 0-416-16,-1 2-96 0,-1 0-16 0,2-1 0 16,2 4-144-16,1-5-48 0,1 0 0 0,2 1 0 15,1-5-144-15,3 2 0 0,1-1 0 0,1 1 0 32,3-1-592-32,1-1-112 0,2-1 0 0,2 2-16 15,4-5-2896-15,0-2-576 0</inkml:trace>
  <inkml:trace contextRef="#ctx0" brushRef="#br1" timeOffset="204033.59">11876 6308 27471 0,'-15'3'1216'0,"9"0"256"0,-2 0-1184 0,0 2-288 15,-2 1 0-15,1 0 0 0,-2 2 1168 0,3 1 176 16,2-1 48-16,1 1 0 0,1 1-592 0,2 1-112 16,2 1-32-16,3 1 0 0,1 0-400 0,1 0-96 15,0-2-16-15,3 0 0 0,1 1-144 0,2-5 0 16,-1 1 0-16,0-4 0 0,1-4 0 0,-1-3 0 15,1 1-192-15,-2-2 192 0,0-3-368 0,-1 0 48 16,0-2 16-16,-2-3 0 0,-1 0 144 0,-1 0 32 16,0-1 0-16,-1-1 0 0,-2-3 128 15,0 3 128-15,1-1-128 0,-1 2 176 0,0-1 80 0,1 1 32 0,-1 2 0 0,0 2 0 16,1 3-288-16,-2 6 160 0,0 0-160 0,0 0 128 16,0 0 640-16,0 0 128 0,0 0 32 0,7 8 0 15,1 3-624-15,1 1-128 0,-1 1-32 0,3-1 0 16,0 1-144-16,1 0 0 0,2 0-160 0,3 0 160 31,0-1-2464-31,2-1-400 0</inkml:trace>
  <inkml:trace contextRef="#ctx0" brushRef="#br1" timeOffset="204392.85">11624 7018 19343 0,'0'0'1728'0,"0"0"-1392"16,-3-6-336-16,3-1 0 0,2 1 2496 0,2-2 448 16,3-1 64-16,3 1 32 0,3-1-1616 0,2-1-320 15,2-1-64-15,1-2-16 0,2-2-704 0,-1 1-160 16,1 3-32-16,-2-1 0 0,1 2 32 0,-4 0 0 15,-2 4 0-15,-1 1 0 0,-3 2 160 0,-1 0 48 16,-8 3 0-16,0 0 0 0,0 0 144 0,0 0 48 16,5 10 0-16,-4-1 0 0,-2 2-112 0,-1 5 0 15,-2-2-16-15,-2 5 0 0,0 0-32 0,1 1 0 16,-3 1 0-16,1-3 0 0,2 1 16 0,1 1 0 0,2 0 0 0,2-1 0 16,1 1-208-16,2-5-32 0,2 1-16 0,1 0 0 15,5-3-160-15,0 0 0 0,2-4 0 0,2 0-176 31,0-1-1104-31,4-3-208 0,0-2-48 0,2-1-10336 0,-3-2-2064 0</inkml:trace>
  <inkml:trace contextRef="#ctx0" brushRef="#br1" timeOffset="204533.53">12092 7097 12895 0,'-12'2'576'0,"7"0"112"0,-3-2-560 0,2 2-128 0,-1-2 0 0,7 0 0 16,0 0 5008-16,0 0 976 0,0 0 192 0,0 0 32 31,0 0-5904-31,8 2-1200 0,1-2-224 0,2 0-13376 0</inkml:trace>
  <inkml:trace contextRef="#ctx0" brushRef="#br1" timeOffset="204924.04">12272 6823 25679 0,'0'0'1136'0,"-1"-5"240"0,1-2-1104 15,1 1-272-15,1-1 0 0,2-1 0 0,2-2 1328 0,1-1 208 16,3 1 32-16,3 0 16 0,0-2-624 0,0 4-112 16,0-2-16-16,-2 3-16 0,0 1-304 0,-1 3-64 15,-2 0-16-15,0 2 0 0,-8 1 128 0,0 0 16 16,6 7 16-16,-2-1 0 0,-1 2-208 0,-2 1-64 0,-1 4 0 16,-1-2 0-16,-2 2-192 0,1 1-128 15,-1 2 160-15,1-1-160 0,-1 0 0 0,0-2-128 0,1 0-16 0,-1 0 0 31,-1-4-448-31,2 0-96 0,2-3-16 0,0-6 0 16,0 0-192-16,0 0-32 0,0 0-16 0,0 0 0 16,0 0 272-16,7 3 48 0,-7-3 16 0,10-1 0 0,-1-2 480 0,0-2 128 0,1 1 0 0,1-1 0 15,-1 1 352-15,2 0 144 0,0 0 16 0,1 1 16 16,0 2 336-16,-2 1 64 0,0 0 16 0,-3 1 0 16,-8-1 0-16,5 6 0 0,0 0 0 0,-1 2 0 15,-1 1-112-15,-2 2 0 0,-1-1-16 0,0 2 0 16,-1 2-560-16,-3 0-128 0,-2 1 0 0,0 2-128 15,-3 0 0-15,1 0 0 0,-1-2-160 0,1-3 160 16,0 0-2960-16,2-4-480 0,-1-1-80 0</inkml:trace>
  <inkml:trace contextRef="#ctx0" brushRef="#br1" timeOffset="205189.74">12624 6580 23951 0,'0'0'2128'0,"4"-6"-1696"15,0-1-432-15,0 2 0 0,-4 5 2384 0,0 0 400 16,0 0 80-16,0 0 16 0,6-2-1280 0,-6 2-256 16,0 0-64-16,0 0 0 0,5 7-832 0,-1 3-192 15,-1-1-16-15,-2 2-16 0,-2 5-224 0,0 0 144 16,-1 1-144-16,0-3 128 0,0-2-128 0,1-1 0 16,1 0 144-16,1 1-144 0,1-2 128 0,2-2-128 15,-1-2 128-15,3 0-128 0,0-4 128 0,2 2-128 0,1-3 128 0,3 1-128 16,0-2 0-16,-1 0 144 0,1-2-144 0,1 1 0 15,1-4 0-15,1 0 0 0,0-1 0 0,0 0 0 32,-1-1-1056-32,0-3-224 0,1 1-32 0,-2 0-9936 0,-1 1-1984 0</inkml:trace>
  <inkml:trace contextRef="#ctx0" brushRef="#br1" timeOffset="205345.87">12896 6368 21183 0,'0'0'944'0,"-4"10"192"0,-2 1-912 0,2 3-224 0,4 4 0 0,0 3 0 16,0 4 3984-16,3 1 752 0,1 5 160 0,1 3 32 0,1 3-3040 0,2 1-608 15,1 1-112-15,2 1-16 0,-2-3-832 0,1-1-176 16,1 1-16-16,-1-1-128 16,2-6-1344-16,0 1-368 0,-2 1-80 0</inkml:trace>
  <inkml:trace contextRef="#ctx0" brushRef="#br1" timeOffset="210900.6">2456 12840 12895 0,'0'0'1152'0,"0"0"-928"16,8 20-224-16,-8-20 0 0,0 0 3072 0,1 11 560 15,3 2 112-15,1 1 32 0,3 2-2816 0,4 3-544 16,2 5-112-16,1 2-32 0,-2 4-32 0,4 0-16 16,0 0 0-16,-2 1 0 0,0 1-224 0,-2-6 0 15,0 0 128-15,-2-4-128 0,-1-1 128 0,-4-4-128 0,-2-3 176 0,-1-1-176 16,-1-6 304-16,-2-7-48 0,0 0-16 0,0 0 0 16,-5-7-112-16,-3-3 0 0,-2-3-128 0,-2-3 192 15,0-2-448-15,1-3-80 0,0-1-32 0,-1-2 0 31,1-4-80-31,-1-2 0 0,-1-7-16 0,-1-2 0 16,0-5-368-16,3-5-64 0,0-4 0 0,5 1-16 16,2 2-48-16,4 3-16 0,8 3 0 0,1 5 0 0,1 5 1216 0,1 5 240 0,2 6 48 0,4 3 16 15,2 3 112-15,2 7 32 0,1 1 0 0,-1 5 0 16,0 0 192-16,-1 5 32 0,-2 2 16 0,-1 3 0 16,-3 2 48-16,-1 3 16 0,-1 0 0 0,-2 5 0 15,-3 2-224-15,-3 4-64 0,-3 2 0 0,-4 1 0 0,-2 2-256 0,-1 3-48 16,-1 1-16-16,1 2 0 0,-5-1-384 0,1 1 0 15,-2-2 0-15,0-2-176 16,1-3-1872-16,-1-1-368 0,0-3-80 0</inkml:trace>
  <inkml:trace contextRef="#ctx0" brushRef="#br1" timeOffset="211088.13">2850 12368 17503 0,'0'0'768'0,"0"0"176"0,0 0-752 0,0 0-192 16,0 0 0-16,0 0 0 0,0 0 4144 0,0 0 784 16,6 9 176-16,1-1 16 0,-1 5-3376 0,1 4-672 15,0 2-144-15,-1 5-32 0,2 3-624 0,0 4-128 0,1 4-16 0,0 3-128 16,-1 1 0-16,1-1-256 0,3 4 32 0,-2-3 0 31,-1-1-2448-31,0-3-480 0,-1-1-112 0</inkml:trace>
  <inkml:trace contextRef="#ctx0" brushRef="#br1" timeOffset="211291.2">3065 12089 29247 0,'1'-13'1296'0,"-1"13"272"0,0 0-1248 0,0 0-320 0,0 0 0 0,0 0 0 15,6 7 736-15,1 6 96 0,3 6 0 0,0 5 16 16,2 6-272-16,1 6-48 0,1 3-16 0,0 3 0 0,2 1-336 0,0 2-176 15,-1 2 160-15,2 1-160 0,0 1 0 0,-1-1 0 16,0-1 0-16,-1 0-160 16,1 1-2512-16,-2-2-496 0</inkml:trace>
  <inkml:trace contextRef="#ctx0" brushRef="#br1" timeOffset="211463">3001 12623 26719 0,'0'0'2368'0,"0"0"-1888"16,0 0-480-16,0 0 0 0,0 0 1904 0,0 0 272 15,11-1 64-15,3 1 16 0,4-3-1616 0,3 2-320 0,3-2-64 0,2-1 0 16,2-2-256-16,5-2 176 0,-2-1-176 0,3 0-10560 16,3 0-2192-16</inkml:trace>
  <inkml:trace contextRef="#ctx0" brushRef="#br1" timeOffset="211791.16">4167 12206 31551 0,'0'0'1408'0,"0"0"272"0,0 0-1344 0,0 0-336 0,0 0 0 0,0-5 0 0,0 5 976 0,0 0 128 15,0 0 32-15,0 0 0 0,0 0-32 0,0 0 0 16,-8 4 0-16,0 4 0 0,-1 3-832 0,-2 6-272 16,0 4 160-16,-4 3-160 0,-2 0 256 0,1 2-48 15,-1 2 0-15,0-1 0 0,2 3 272 0,2 0 48 16,2 0 16-16,0 1 0 0,2-3 16 0,2-1 0 16,2-1 0-16,3 0 0 0,0-2 0 0,5-2 0 15,3-1 0-15,5 1 0 0,3-4-240 0,3 0-32 16,3-1-16-16,3-2 0 0,3-1-144 0,2-4-128 15,2-2 192-15,2-4-192 0,2-4 144 0,1-1-144 16,0-6 0-16,3 1 144 16,-1-1-672-16,1 0-144 0,-2-3-32 0,3-1-13120 15,2 0-2624-15</inkml:trace>
  <inkml:trace contextRef="#ctx0" brushRef="#br1" timeOffset="212525.46">5131 12340 16575 0,'-15'-4'1472'0,"10"3"-1168"0,-1 0-304 0,2-1 0 16,4 2 2720-16,-1-5 480 0,2-3 112 0,5-1 16 16,0-4-1984-16,3 0-400 0,2 0-80 0,4 0-16 15,5 0-272-15,1 0-48 0,1 0-16 0,3 3 0 16,1-1 160-16,1 3 32 0,1 2 0 0,-1 1 0 16,-1-1-368-16,0 4-64 0,0 0-16 0,-2 2 0 15,-4 3-112-15,-1 1-16 0,-4 1-128 0,-4 6 192 16,-2 3-16-16,-3 4-16 0,0 3 0 0,-2 3 0 15,-2 0-160-15,-2 4 128 0,-4-1-128 0,-1 3 128 0,-1 0-128 16,-2 0 0-16,-3 1-192 0,0-1 192 0,-1-2 0 16,-1-1 0-16,-2-2 0 0,2-3 0 0,0-1 0 0,3-4 0 15,0-2 0-15,-1 0 0 0,2-3 128 0,0-2 0 16,1 0 0-16,3 0 0 0,2-4 432 0,3-6 80 16,-1 8 0-16,2 0 16 0,2-2-288 0,2 1-64 15,3-2-16-15,2 0 0 0,2 0-144 0,2-1-16 16,3 0-128-16,3-1 192 0,2-1-192 0,0-2 128 15,-1-2-128-15,2-1 0 16,4 2-1424-16,0-3-384 0,-1 0-80 0,0-1-15056 16</inkml:trace>
  <inkml:trace contextRef="#ctx0" brushRef="#br1" timeOffset="212671.1">5791 12611 21183 0,'-22'0'944'0,"13"0"192"0,0 0-912 0,1 0-224 0,0 2 0 0,2 0 0 15,-1-2 2816-15,7 0 512 0,0 0 96 0,0 0 32 16,0 0-2848-16,0 0-608 0,13 2 0 0,3 0 0 31,2 1-2352-31,3-3-352 0</inkml:trace>
  <inkml:trace contextRef="#ctx0" brushRef="#br1" timeOffset="213089.04">6062 12253 21183 0,'-1'-18'1888'0,"1"10"-1504"0,1-1-384 0,2-4 0 0,1 2 1744 0,2-2 288 15,2 0 48-15,3 0 16 0,0 3-528 0,5-2-96 16,0 2-32-16,1 2 0 0,1 1-848 0,0 2-160 16,2 1-48-16,-2 1 0 0,0 1-128 0,-1 2-48 15,-3 1 0-15,-1 3 0 0,0 0-16 0,-2 3 0 16,-2 0 0-16,-2 2 0 0,-4 4-64 0,0 2 0 15,-6 0-128-15,0 4 192 0,-1 2-192 0,-2 1 0 16,-1-1 0-16,-4 1-160 0,-1-3-80 0,1 2-16 16,-2-1 0-16,1-1 0 0,2-2 64 0,0-4 0 15,3-2 0-15,0-3 0 16,1-2-192-16,0-1-16 0,6-5-16 0,0 0 0 16,0 0-128-16,0 0-32 0,8 0 0 0,3-4 0 0,0 0 320 0,2-1 48 0,3-1 16 0,1 2 0 15,1-1 192-15,2 3 0 0,1-3 144 0,1 4-144 16,-1-2 560-16,-1 6 16 0,0-2 0 0,-2 4 0 15,1-1 272-15,-3 1 64 0,0 1 16 0,-3 0 0 16,-1 3-32-16,-3-1 0 0,-2 4 0 0,-2 0 0 16,-3 2-240-16,-2 2-48 0,-1 2-16 0,-3 3 0 15,-2 2-368-15,-4 1-80 0,-1 0-16 0,-1-3 0 16,0 1-384-16,-1-2-64 0,0-2-32 0,0-1 0 31,-1-3-1920-31,2 0-384 0,-1-7-80 0</inkml:trace>
  <inkml:trace contextRef="#ctx0" brushRef="#br1" timeOffset="213370.16">6672 12065 19343 0,'0'0'1728'0,"6"-5"-1392"16,-6 5-336-16,0 0 0 0,9 1 2512 0,-1 3 432 16,-2-1 96-16,-6-3 16 0,4 8-1200 0,-3 2-224 15,-1 6-48-15,-1-2-16 0,-2 3-608 0,-1 1-112 16,-1 2-16-16,0 1-16 0,-1 0-368 0,-1 1-80 15,1-1-16-15,0-2 0 0,1-2 160 0,1-1 16 16,2-3 16-16,0-2 0 0,2 0-304 0,0-1-64 16,2-2-16-16,1 0 0 0,3 0 32 0,0-4 0 15,3 0 0-15,2-2 0 0,0 1-192 0,3 1 192 16,0 0-192-16,2-2 192 0,0 0-192 0,4-1 0 16,2-1 0-16,0 0 0 15,-1-1-400-15,0-1-64 0,-1-2-16 0,0-1 0 16,3-1-1568-16,-4-1-304 0,-1 1-64 0,-2-2-8560 0,-3-1-1712 0</inkml:trace>
  <inkml:trace contextRef="#ctx0" brushRef="#br1" timeOffset="213557.76">7006 11840 13823 0,'0'0'1216'0,"-4"7"-960"0,2 5-256 0,-1 3 0 15,0 3 4560-15,0 5 880 0,0 6 160 0,0 5 32 16,1 5-2832-16,0 4-576 0,4 5-112 0,0 2-32 15,2-2-768-15,1 2-160 0,1-2-16 0,0 1-16 0,1 0-624 0,-1-1-128 16,3-1-32-16,0-2 0 16,1-2-336-16,-1-2-240 0,0 2 48 0,1 0 0 15,1-1-2896-15,0-2-576 0</inkml:trace>
  <inkml:trace contextRef="#ctx0" brushRef="#br2" timeOffset="-204209.56">21938 7372 11055 0,'0'0'976'0,"0"0"-784"0,0 0-192 0,0 0 0 0,0 0 3088 0,0 0 576 0,0 0 112 16,0 0 32-16,10 0-1888 0,1-3-368 0,-1 2-80 0,3 0 0 16,4 2-384-16,2-1-80 0,4 1-16 0,-1 2 0 15,0-2 32-15,3 2 16 0,1 1 0 0,1 1 0 16,2-1-272-16,1 0-48 0,0 0-16 0,2 1 0 15,4-4-256-15,1 0-64 0,3 3-16 0,0-1 0 16,-1 1-176-16,2-4-48 0,-2 1 0 0,0 0 0 16,-1 1-144-16,-2-1 160 0,1-1-160 0,-1 1 160 15,-1 1 0-15,2-1 0 0,-2 0 0 0,1 2 0 16,2-2-32-16,-3 2 0 0,-1-1 0 0,0 2 0 16,-1-1-128-16,-2 1 0 0,-1-4 0 0,0 1 128 15,-1 0-128-15,-1-1 0 0,1-1 0 0,-1 0 0 16,-2 1 128-16,0 0-128 0,-2 0 0 0,4 0 128 15,-2-3-128-15,0 3 0 0,0 0 0 0,-1 0 0 0,0-1 0 16,-2 2 0-16,1-1 128 0,-2 0-128 0,0 3 0 0,-3-3 0 16,0 0 0-16,-2 1 0 0,0-1-160 0,-3 1 160 15,0-1 0-15,-2 0-144 0,-3-1 144 0,0 0 0 16,-2-2 0-16,-2-1 0 0,-5 4 0 0,4-6 0 16,-2-2 128-16,0 0-128 0,-2-2 160 0,-4-1-32 15,-3-4-128-15,-2 0 192 0,-3-2-64 0,-2 0 0 16,-4-1-128-16,-3-1 192 0,-1-2-64 0,-2 0-128 15,0 0 176-15,-1 3-176 0,-1-4 0 0,1 3 0 16,0 4 0-16,3 3-144 16,1 3-1136-16,2 2-208 0,0 1-48 0,1 4-10640 15,0 5-2128-15</inkml:trace>
  <inkml:trace contextRef="#ctx0" brushRef="#br2" timeOffset="-203536.15">22249 8085 26895 0,'0'0'1184'0,"0"0"256"0,0 0-1152 0,-5 5-288 16,1 2 0-16,2 0 0 0,0 1 1120 0,4 1 160 15,1 4 48-15,0 2 0 0,0-1-416 0,2 4-80 16,3 5 0-16,1 0-16 0,1 2-384 0,1 1-80 16,0 3-16-16,1-6 0 0,0 1-144 0,0-4-48 15,-1-1 0-15,1-2 0 0,0-3-144 0,-2-1 0 16,1-3 0-16,-2-2 128 0,0-1 32 0,-3-3 0 15,-6-4 0-15,0 0 0 0,0 0 80 0,3-6 16 16,-2-1 0-16,-2-3 0 0,-3-4-128 0,-1 1-128 16,-2-4 176-16,0 0-176 0,-3-1 0 0,0-2-144 15,-3 0-16-15,-1-4 0 0,-2-3-32 0,0-1-16 16,2 4 0-16,-2-4 0 16,1 2-256-16,-1 0-48 0,0 0-16 0,2 2 0 0,1 2 528 0,1 4 0 0,2 1 0 0,1 3 0 15,1-1 544-15,1 5 224 0,1-2 32 0,1 4 16 16,1 2-64-16,4 6-16 0,0 0 0 0,0 0 0 15,0 0-48-15,0 0-16 0,9-1 0 0,3-1 0 16,3 2-224-16,4 2-32 0,-1 2-16 0,4-1 0 16,4 1 16-16,4 2 0 0,3-1 0 0,3 0 0 15,5 1 80-15,0-3 16 0,4 1 0 0,0-1 0 16,2-1-128-16,3 0 0 0,2-1-16 0,1 0 0 16,3-1-144-16,0 1-32 0,2-1 0 0,-3 0 0 15,-2-2-64-15,-1-1-128 0,0 1 176 0,-1-2-176 16,-3-2 176-16,2 1-176 0,-1-1 160 0,1 1-160 15,1-1 128-15,-4 2-128 0,-3-1 0 0,-1 1 0 0,-3 0 128 0,-2 0-128 16,-4 4 0-16,0-3 144 0,-4 0-144 0,0 3 0 16,1 0 0-16,-3 0 128 0,-5 0-128 0,-1 0 0 15,1 0 0-15,-1 1 0 0,-3 1-224 0,0-1-80 16,-3 1-16-16,0 0 0 16,-2 3-2032-16,1-2-400 0,-2 1-96 0</inkml:trace>
  <inkml:trace contextRef="#ctx0" brushRef="#br3" timeOffset="-188697.36">21964 6122 24879 0,'0'0'1088'0,"0"0"256"0,-2 20-1088 0,2-20-256 0,0 0 0 0,0 0 0 16,-1 8 704-16,2 1 64 0,2 2 32 0,1 1 0 16,0 1-416-16,1 2-96 0,0 3-16 0,0 2 0 15,1 1-272-15,-1 0 0 0,0-2 0 0,0 1 0 16,-1-1 0-16,0 0 128 0,-1-5-128 0,-1 0 160 0,0-1-32 16,-2-1 0-16,-2-1 0 0,0-2 0 0,-2-2 0 0,-1 0 0 15,-1 0 0-15,0-4 0 0,-1 0 64 0,1-2 0 16,-1-2 0-16,1-2 0 0,-1 0-64 0,0-5 0 15,-1 0 0-15,1-3 0 0,2-3-128 0,0-2 0 16,2-3 0-16,1-3 0 0,-1-3-240 0,3-5-80 16,1-3 0-16,2-1-16 15,-1-1-192-15,4-1-48 0,0-1 0 0,2 3 0 0,0 4 576 0,0 2 0 16,1 0 0-16,0 5 0 0,-3 2 608 0,4 3 80 16,0 3 16-16,-1 5 0 0,0 2 160 0,-1 3 32 15,-1 2 16-15,-7 3 0 0,9 7-176 0,-1 3-32 16,-1 3-16-16,-1 4 0 0,-3 4-112 0,0 1-32 15,0 2 0-15,-2 1 0 0,2-1-416 0,-2 0-128 0,-1-2 0 16,0-1 0 0,0-2-432-16,-1 0-192 0,-1-1-32 0,1-4-10288 0,0-1-2064 0</inkml:trace>
  <inkml:trace contextRef="#ctx0" brushRef="#br3" timeOffset="-188525.47">22238 5497 29487 0,'0'0'1296'0,"0"0"288"0,0 0-1264 0,0 10-320 0,-2 0 0 0,1 0 0 15,0 2 1168-15,1 5 176 0,0 0 48 0,1 4 0 16,-1-1-688-16,1 4-144 0,2 2-32 0,1 3 0 16,-2-1-880-16,0 4-176 0,-2-2-48 0,0 0-9856 15,1-2-1984-15</inkml:trace>
  <inkml:trace contextRef="#ctx0" brushRef="#br3" timeOffset="-188275.42">22402 5691 21183 0,'0'0'1888'0,"0"0"-1504"15,0 0-384-15,0 0 0 0,-7 0 2272 0,-1 3 384 16,1 0 80-16,-3 3 16 0,0 6-848 0,-2-2-176 0,1 5-16 15,-4 3-16-15,2-1-736 0,0 2-160 0,1 1-32 0,1 1 0 16,-1-2-128-16,0 1-48 0,2-1 0 0,1 0 0 16,1-2-336-16,3-2-80 0,2-2-16 0,2 0 0 15,1-1-160-15,2 0 0 0,4-3 0 0,0-1 0 32,2 0-896-32,1-3-64 0,3-1-16 0,1-2 0 15,2 1-2528-15,2-3-496 0,2-3-96 0</inkml:trace>
  <inkml:trace contextRef="#ctx0" brushRef="#br3" timeOffset="-187962.84">22633 5775 22911 0,'0'0'1024'0,"0"0"192"15,-6-5-960-15,1 1-256 0,-1 2 0 0,-1 0 0 16,1 2 1584-16,-1 2 272 0,-1 5 48 0,0 2 16 0,1 3-768 0,0 1-160 16,2 1-32-16,1 2 0 0,1-2-624 0,2 0-128 15,0-1-16-15,2-1-16 0,3-1-176 0,1 0 0 16,0-3 0-16,2 0 0 15,1-3-400-15,0-2-16 0,-1-2 0 0,1-1 0 16,0-1-176-16,1-2-48 0,-1-2 0 0,0 0 0 0,-2-2 320 0,-1-1 64 16,2-1 16-16,-3 0 0 0,0-1 240 0,0-1 0 15,-2 0 0-15,1 0 0 0,-2 3 208 0,1-2 96 16,-1 1 16-16,-1 1 0 0,0 1 368 0,0 7 80 16,0 0 0-16,0 0 16 0,0 0-64 0,0 0-16 15,0 0 0-15,2 7 0 0,1 2-176 0,1 3-32 16,0-3-16-16,1 1 0 0,2 1-480 0,0 2 0 15,1-4 0-15,3 3 0 16,2-1-1584-16,-2 1-400 0,1 1-96 0,-1 0-12448 0</inkml:trace>
  <inkml:trace contextRef="#ctx0" brushRef="#br3" timeOffset="-187462.81">22619 6424 18431 0,'0'0'1632'0,"-2"-9"-1312"16,1 2-320-16,-3 0 0 0,0-3 1680 0,-1 1 272 16,-3 1 48-16,0 1 16 0,-1 0-32 0,0 2-16 15,-2 2 0-15,-1 2 0 0,-2 1-1008 0,0 4-208 16,-3 0-48-16,4 4 0 0,1 1-512 0,2 2-192 16,-1-1 144-16,2 1-144 0,1 2 0 0,3 3 128 15,1-3-128-15,0 1 0 0,4 1 0 0,2-2 0 16,-1 0 0-16,3-3 0 0,-2-2 0 0,4-1-144 15,0-2 0-15,3 0 0 16,2 2-400-16,0-6-80 0,4-2-16 0,-2-2 0 0,-3-1 304 0,2-1 48 0,0-2 16 0,-1 1 0 16,1-1 272-16,0 2 0 0,-2-1 0 0,1-1 0 15,-2 0 0-15,0 1 0 0,-1-1 0 0,-2 4 0 16,-6 3 256-16,0 0 16 0,0 0 0 0,0 0 0 16,0 0 384-16,0 0 80 0,0 0 16 0,-1 9 0 15,-2 5-112-15,2 0 0 0,-4 3-16 0,0 3 0 16,-1-2-624-16,1 2 0 0,-1 1 0 0,2 1 0 31,1 1-2160-31,2 1-448 0</inkml:trace>
  <inkml:trace contextRef="#ctx0" brushRef="#br3" timeOffset="-187337.8">22734 6630 27647 0,'0'0'1216'0,"0"0"256"0,0 0-1168 0,-5 0-304 15,-2-1 0-15,7 1 0 0,0 0 1984 0,0 0 352 16,0 0 64-16,0 0 16 16,0 0-4192-16,0 0-832 0</inkml:trace>
  <inkml:trace contextRef="#ctx0" brushRef="#br3" timeOffset="-186961">23102 6282 22111 0,'0'0'976'0,"0"-7"208"0,-1 1-944 0,-2-2-240 0,0 2 0 0,1 0 0 15,2 6 2384-15,-4-4 432 0,-1 2 96 0,-1 2 16 16,-1 2-1392-16,-1 6-256 0,-1 4-64 0,-2 5-16 16,-1 5-944-16,1 3-256 0,0 4 0 0,1 2 0 15,-2 1 0-15,4 1 0 0,2 0 0 0,2-1 0 16,3-1 0-16,1-1 0 0,1-1-128 0,2-3 128 15,2-4-240-15,3-2 32 0,1-3 0 0,2-1 0 16,4-5-320-16,-1-3-64 0,2-1-16 0,1-6 0 16,0-2 128-16,1-2 32 0,-2-4 0 0,-1-2 0 15,1-2 448-15,-3-5 0 0,-1 2 0 0,-3 1 0 0,-1-3 0 0,-3 3 320 16,-3-1-64-16,0-1 0 0,-2 2 288 0,-2-1 48 16,-2-1 16-16,-2 2 0 0,-3 3 96 0,-2 1 0 15,0 0 16-15,-2 1 0 0,0 0-384 0,0 3-80 16,-1 1 0-16,1 0-16 0,0 5-496 0,2 2-112 15,0 1-16-15,2 1 0 16,1 2-1984-16,2-1-384 0,2 1-96 0</inkml:trace>
  <inkml:trace contextRef="#ctx0" brushRef="#br3" timeOffset="-186569.15">23492 6238 22111 0,'-13'-10'976'0,"6"5"208"0,-2 4-944 0,-1-3-240 0,-2 1 0 0,-1 2 0 16,0 1 2592-16,0 4 480 0,1 3 80 0,0 3 32 15,2-1-1840-15,1 5-352 0,-3 3-80 0,3 2-16 16,0 1-704-16,2-1-192 0,3 0 0 0,3 1 0 16,1-2 0-16,1-1-176 0,2-3 48 0,1 2 0 31,1-4-464-31,0 0-96 0,-1-6-16 0,1 2 0 0,2-2 320 0,-1 0 48 0,-6-6 16 0,11 1 0 15,-1-2 128-15,-1-2 48 0,2-2 0 0,-1 0 0 16,1-6 144-16,-1 1 128 0,1-2-128 0,-1-1 176 16,0 0-176-16,1-1 192 0,-1-2-192 0,-1 3 192 15,-1-1 256-15,0 0 48 0,-3 3 16 0,-1 0 0 0,-1 3 320 16,-3 8 80-16,0 0 16 0,0 0 0 0,0 0 96 0,-3 7 32 16,1 3 0-16,-2 3 0 0,-2 3-528 0,1 1-96 31,0 0-32-31,0 4 0 0,3 1-400 0,0 2 0 15,1-1-144-15,-1 0 144 16,1 4-1216-16,0-3-144 0,1 2-32 0,0 3 0 16,0-3-1824-16,0 0-368 0</inkml:trace>
  <inkml:trace contextRef="#ctx0" brushRef="#br2" timeOffset="-181826.37">25193 6501 17503 0,'0'0'1552'16,"0"0"-1232"-16,0 0-320 0,0 0 0 0,3 9 2768 0,-3-2 496 0,0-1 112 0,0 5 16 0,0-1-1216 0,0 3-256 15,-2 3-32-15,1 2-16 0,-2 4-976 0,2 4-192 16,0 4-32-16,-2 1-16 0,1 6-528 0,-1-7-128 15,0 2 0-15,2 2 0 16,0 0-464-16,1 0-80 0,-3-1-16 0,1-3 0 16,-1-3-816-16,2-1-160 0,1-4-48 0,0-1-8352 15,-2-4-1680-15</inkml:trace>
  <inkml:trace contextRef="#ctx0" brushRef="#br2" timeOffset="-181607.57">25361 6484 11967 0,'0'-17'1072'0,"2"8"-864"0,-1 0-208 0,0 1 0 16,0 0 3584-16,1 2 656 0,-2 0 144 0,0 6 32 16,0 0-2240-16,0 0-432 0,0 0-80 0,0 0-32 15,5 10-912-15,0 3-176 0,0 4-32 0,-1 1-16 16,0 4-192-16,0 1-48 0,-1 2 0 0,-1 3 0 16,1 3-256-16,1 3 128 0,0 1-128 0,0 0 0 15,-2-1 0-15,1-1-224 0,-1-2 16 0,1-1 0 31,1-1-1792-31,-1-3-368 0,-1-2-64 0,1-1-11072 0</inkml:trace>
  <inkml:trace contextRef="#ctx0" brushRef="#br2" timeOffset="-181435.7">25290 6852 15663 0,'-17'-13'1392'0,"11"7"-1120"0,1 1-272 0,0-4 0 0,1 1 3888 0,0 0 720 16,0 1 128-16,2 0 48 0,-1 3-2560 0,3 4-512 15,0 0-112-15,0 0 0 0,0 0-1200 0,0 0-224 16,8-4-48-16,6 4-128 16,0 4-224-16,-2-4-160 0,4 0-16 0,7 3-16 15,-2 1-2864-15,0 0-576 0</inkml:trace>
  <inkml:trace contextRef="#ctx0" brushRef="#br2" timeOffset="-181107.66">25580 6870 29247 0,'0'0'640'0,"0"0"144"0,0 0 32 0,0 0 0 0,0 0-656 0,5 6-160 0,3 1 0 0,-1-1 0 15,-1 0 1536-15,2 0 288 0,1-5 48 0,2 3 16 16,2 2-912-16,0-2-176 0,0-1-32 0,1 0-16 16,0-2-432-16,0-1-96 0,-1 0-16 0,1-1 0 15,-2 0 16-15,-2 1 0 0,-1-2 0 0,-1 2 0 16,-8 0-224-16,0 0 144 0,7 3-144 0,-7-3 128 15,0 0-128-15,0 0 0 0,1 5 0 0,-2 6 0 16,-3-4 0-16,-2 5-176 0,1 0 176 0,-3 0-128 16,-2-2 128-16,1 1 128 0,0 0-128 0,0 2 176 15,1 0 272-15,1 2 64 0,1-2 16 0,2 0 0 16,2 0 48-16,2-1 0 0,2-2 0 0,0 2 0 0,2-4-352 16,4 2-64-16,0-2-16 0,2 0 0 0,0-4-144 0,0 1 0 15,2-3 0-15,-1 2 0 16,2-2-1072-16,0 0-240 0,1-2-48 0,0-2-16 15,4 2-2336-15,0-2-448 0</inkml:trace>
  <inkml:trace contextRef="#ctx0" brushRef="#br2" timeOffset="-180637.67">26215 6620 25791 0,'-2'-12'2304'0,"2"12"-1856"16,0 0-448-16,0 0 0 0,0 0 2096 0,0 0 320 15,-7 0 64-15,2 5 16 0,-2 3-928 0,2 4-176 0,-1 3-48 0,-1 3 0 16,1 3-720-16,-2 4-160 0,0 0-16 0,0 1-16 16,-1-1-432-16,1-2 128 0,2-2-128 0,0-1 0 15,2-2 0-15,2-2 128 0,1-3-128 0,1-3 0 16,0-2 0-16,0-8 0 0,0 0 0 0,0 0 0 16,0 0 0-16,0 0 128 0,9-4-128 0,-2-3 0 15,1-3 0-15,1-3 128 0,2-3-128 0,-1-2 0 16,-1-3 0-16,1-4 0 0,-1 1 0 0,1-2 0 15,1-1 0-15,-1 0 0 0,0 1 0 0,1-1 0 16,-5 1 0-16,1-3 0 0,-1 4-144 0,2-5 144 16,-3 11-224-16,-2 7 64 0,-3 12 16 0,0 0 0 15,0 0-176-15,0 0-16 0,0 14-16 0,0 7 0 16,-3 0 176-16,3 5 48 0,-3 4 0 0,3 3 0 16,1 2 128-16,4 3 0 0,0-3 0 0,2-1 0 0,1-3 0 15,1-2 0-15,1-7 0 0,2 0 128 0,1-1-128 0,1-3 144 16,2-6-144-16,0-4 160 0,-2-4 224 0,2-2 64 15,-2-2 0-15,-1-2 0 0,0-4 448 0,-1-3 112 16,-1-4 16-16,1-2 0 0,-3-4-144 0,0-2-32 16,-1-1 0-16,-1-4 0 15,-2-4-144-15,-1-1-48 0,0 0 0 0,-2-5 0 0,-2 6-304 0,2-11-64 16,-2 4-16-16,-2 5 0 0,-2-1-272 0,2 11-304 16,-2-2 64-16,-3-8-14800 15,0 4-2944-15</inkml:trace>
  <inkml:trace contextRef="#ctx0" brushRef="#br2" timeOffset="-179532.04">27036 6837 12895 0,'0'0'1152'0,"0"0"-928"0,0 0-224 0,0 0 0 16,0 0 2976-16,0 0 544 0,0 0 128 0,0 0 0 15,0 0-1280-15,0 0-272 0,7 9-48 0,2 4-16 16,2-2-848-16,-1 1-160 0,3 1-48 0,-1-6 0 16,2 5-224-16,8 6-48 0,2 2-16 0,2-2 0 15,1 1-48-15,3-1 0 0,3-1 0 0,-1 1 0 16,2 3-144-16,-10-6-48 0,0 4 0 0,4-1 0 0,1 2-112 0,-1 0-16 16,1 1-16-16,-2-1 0 0,1 1-112 15,-2 1-32-15,0 0 0 0,-1 3 0 0,-2-6 32 0,1 1 0 16,-1-1 0-16,0 0 0 0,0-2-32 0,-3 0 0 15,1 1 0-15,-2-4 0 0,-4-1-32 0,1 0-128 16,-2-2 192-16,4 4-64 0,-4-2 32 0,-3-2 0 16,1-1 0-16,-4-1 0 0,-8-9 48 0,0 0 16 15,9 4 0-15,-9-4 0 0,0 0-32 0,0 0 0 16,0 0 0-16,8 4 0 0,-8-4 0 0,0 0-16 16,0 0 0-16,0 0 0 0,0 0 16 0,10 0 0 15,-10 0 0-15,11-1 0 0,-1-3-192 0,-1 1 0 16,-9 3 144-16,13-5-144 0,0 1 176 0,3 0-48 15,2-2 0-15,0-1 0 0,2 3 16 0,0-5 0 16,2 0 0-16,4 0 0 0,1-1-16 0,2-2 0 16,-1 0 0-16,5-2 0 0,2-3 48 0,4-3 0 15,3-2 0-15,0 0 0 0,-3 0-176 0,1 1 192 16,2 0-192-16,-3 3 192 0,-4 2-192 0,-1-1 0 0,-1 0 0 16,-3 3 0-16,-4 2 0 0,-1 2 0 0,-3 1 0 0,-1 1 0 15,-2-1 0-15,0 2 0 0,-4 3 128 0,0-2-128 16,-2 2 0-16,0-1 0 0,-3-1 0 0,0 0 0 15,0-1 144-15,-1 2-144 0,-1 1 160 0,-8 4-160 16,7-6 0-16,-7 6 128 0,6-9-128 0,-6 9 0 16,7-8 128-16,0 1 0 0,-7 7-128 0,5-6 192 15,-5 6-192-15,0 0 128 0,11-6-128 0,-2 3 0 16,0-1 0-16,0 1 0 0,1 2 0 0,3 1 0 16,0 0 0-16,2 2 0 0,0 1 0 0,5 0 0 15,-2-1 0-15,2 5 0 0,-1-1 0 0,3 2 0 16,2 1 160-16,3 2-160 0,1-1 160 0,-1 0-160 15,0 1 144-15,5-2-144 0,3 0 128 0,3 2-128 16,1 2 192-16,3-2-32 0,-1-2-16 0,0-1 0 16,-1-1-144-16,-1 3 0 0,-1-2 0 0,0 1 128 0,-2 0-128 15,0 2 0-15,-5-3 0 0,-2 1 0 16,-2 0-624-16,-1 1-48 0,0-1-16 0,-1 2 0 16,-2-5-1040-16,-1 1-224 0,-1-3-32 0,-2 0-12320 15,-4 1-2464-15</inkml:trace>
  <inkml:trace contextRef="#ctx0" brushRef="#br2" timeOffset="-179125.95">28885 6586 28671 0,'0'0'1280'0,"0"0"256"0,0 0-1232 0,0 0-304 0,0 0 0 0,-5 13 0 16,1 4 1760-16,-1 1 288 0,-2 4 64 0,1-1 16 15,1 1-704-15,-1 4-144 0,1 3-16 0,0 0-16 0,2-2-832 0,1-1-160 16,0 0-48-16,2 0 0 0,2-5-208 0,-1 1 0 16,0 0 0-16,2-1 0 15,0-1-1536-15,-1-2-192 0,2-1-32 0,0-4-16 16,-1-1-2000-16,-3-12-416 0</inkml:trace>
  <inkml:trace contextRef="#ctx0" brushRef="#br2" timeOffset="-178905.81">29116 6635 4607 0,'0'0'400'0,"0"0"-400"0,0 0 0 0,0 0 0 16,-4 15 5280-16,1 0 976 0,-1 1 192 0,1 2 32 15,-3 3-3056-15,1 1-608 0,-1-1-128 0,0 5-32 16,3 1-1136-16,0 2-240 0,2 0-32 0,-1-2-16 16,1-1-688-16,4-2-144 0,2-1-16 0,1-3-16 15,0-2-368-15,0-2-160 0,1-3 16 0,0 1 0 32,1 2-1312-32,0-1-256 0,-1 0-48 0,-1-2-16 15,-2 0-1072-15,0 0-224 0,-1-3-32 0</inkml:trace>
  <inkml:trace contextRef="#ctx0" brushRef="#br2" timeOffset="-178435.01">29249 5733 17503 0,'-11'-5'768'0,"11"5"176"0,-11-3-752 0,-2 3-192 16,0 3 0-16,0-3 0 0,0-3 2704 0,-2 6 512 0,1-1 112 0,-2 5 0 16,-1 3-1680-16,4 5-352 0,3 2-64 0,1 5-16 15,1-1-928-15,3 2-288 0,2 1 128 0,4-1-128 16,5 2 128-16,1-3-128 0,4 3 128 0,2-4-128 15,3-3 224-15,0-1-32 0,0-3 0 0,0-1 0 16,1-4 512-16,1-2 112 0,2-1 16 0,-1-2 0 16,2 0 384-16,-2-1 96 0,0-3 16 0,-2-3 0 15,-2-5-304-15,1-2-64 0,0 0-16 0,-1 0 0 16,1-3-208-16,0-2-32 0,-2-2-16 0,0-1 0 16,-1-5-240-16,-2 1-32 0,-5 1-16 0,-1-1 0 15,-2 3-208-15,-4-2-32 16,-6 1-16-16,-2 1 0 0,-3 0 16 0,-3 1 0 0,-4 0 0 0,-1 1 0 0,-4 1-160 15,-1 2 0-15,1 2 0 0,-1 8-176 0,0 2-144 0,3 4-48 16,2 2 0-16,1 3 0 16,-1 1-1536-16,2 3-304 0,1 6-64 0,4 0-17504 15</inkml:trace>
  <inkml:trace contextRef="#ctx0" brushRef="#br2" timeOffset="-177533.91">30408 7356 16575 0,'0'0'1472'0,"0"0"-1168"0,-7-6-304 0,0 0 0 16,-4 3 3136-16,1 0 576 0,-1 2 128 0,-2 3 0 16,-2 3-2048-16,-1 3-432 0,0 3-80 0,1 0 0 15,-1 4-704-15,2 4-144 0,1 0-32 0,2 1 0 16,5 1-208-16,2 1-64 0,0 2 0 0,4 2 0 16,6-1-128-16,2-3 128 0,1-3-128 0,4 0 128 15,2-4 48-15,2-2 0 0,2-1 0 0,2 0 0 16,1-6 144-16,2-3 16 0,-2-2 16 0,3-3 0 15,-1-5-96-15,1-1-32 0,-1-3 0 0,-1-1 0 0,1 0-48 0,-5-1-16 16,-5-4 0-16,0-1 0 0,-4-2 0 0,-1 0 0 16,0 0 0-16,-6 0 0 0,-5 1-160 0,-1-2 160 15,-3-1-160-15,0-4 160 16,-2 2-576-16,-2 1-112 0,-6-2-32 0,0 0 0 16,2 2-1712-16,0 3-352 0,-2 2-64 0,3 2-12064 15</inkml:trace>
  <inkml:trace contextRef="#ctx0" brushRef="#br2" timeOffset="-177314.98">30669 7131 13823 0,'0'0'608'0,"0"0"128"0,0 0-592 0,0 0-144 0,0 0 0 0,0 0 0 15,0 0 4480-15,0 0 848 0,11 2 176 0,2 0 48 16,2-2-2656-16,0 0-528 0,2 1-96 0,3 3-32 15,1-3-1168-15,1 3-240 0,-1 0-64 0,2-2 0 16,2-3-448-16,0 1-80 0,1 0-32 0,1 0 0 16,1 0-208-16,-1 1-208 0,-1 2 32 0,1-3 16 31,1-1-1984-31,-2-1-400 0,-1 1-80 0</inkml:trace>
  <inkml:trace contextRef="#ctx0" brushRef="#br2" timeOffset="-176658.8">27793 7679 19807 0,'0'0'880'0,"0"0"176"0,0 0-848 0,0 0-208 16,0 0 0-16,0 0 0 0,0 0 1344 0,0 0 240 15,11 4 32-15,1-1 16 0,0-2 144 0,0 2 16 16,1 0 16-16,1-1 0 0,2-1-784 0,-1 1-176 16,2 0-16-16,1 0-16 0,2-2-496 0,1 0-112 15,-2 0-16-15,1 0 0 0,-2 0-192 0,-1-2-256 16,-1 2 48-16,-1 0 16 16,-1 0-1552-16,0 0-304 0,-1 0-64 0,-13 0-11392 0</inkml:trace>
  <inkml:trace contextRef="#ctx0" brushRef="#br2" timeOffset="-176471.32">27876 7927 20271 0,'0'0'1792'0,"0"0"-1424"0,-4 8-368 0,4-8 0 16,0 0 1600-16,0 0 256 0,5 10 64 0,3-3 0 15,3-1-368-15,2-3-64 0,1 1-16 0,4-4 0 16,3 1-848-16,0-2-176 0,1 1-48 0,0-4 0 15,2 1-400-15,-2 3-224 0,-2-5 32 0,-2 4 0 16,0-3-2144-16,-2 3-416 0,-2-1-96 0</inkml:trace>
  <inkml:trace contextRef="#ctx0" brushRef="#br2" timeOffset="-176283.85">27914 8157 22911 0,'0'0'1024'0,"0"0"192"0,0 0-960 0,0 0-256 16,0 0 0-16,0 0 0 0,0 0 1104 0,9 6 176 16,1-1 48-16,2-2 0 0,0-3-288 0,2 0-48 15,5-3-16-15,-1 1 0 0,0-1-704 0,-1 3-144 16,-3-1-128-16,1 0 192 16,-2-2-704-16,0 2-128 0,-2 1-16 0,-11 0-12704 0</inkml:trace>
  <inkml:trace contextRef="#ctx0" brushRef="#br2" timeOffset="-176096.36">27859 8400 23087 0,'0'0'1024'0,"0"0"208"0,0 0-976 0,0 0-256 0,0 0 0 0,0 0 0 16,0 0 1280-16,5 8 224 0,-5-8 32 0,12 8 16 15,1-4-704-15,1 0-144 0,1 1-16 0,-1-1-16 16,0 0-1168-16,2 1-224 0,2 2-48 15,-3-2-12288-15</inkml:trace>
  <inkml:trace contextRef="#ctx0" brushRef="#br2" timeOffset="-175861.94">28124 8625 5519 0,'-15'4'240'0,"5"-1"64"0,-3 3-304 0,-3 0 0 15,-2 2 0-15,4-1 0 0,-3 2 6080 0,0-1 1168 16,0 2 240-16,0 2 32 0,1 1-4752 0,1 1-944 16,-2 2-192-16,4-1-32 0,2 2-720 0,3 4-144 15,2 0-32-15,2 1 0 0,1-1-320 0,3 1-64 16,6 2 0-16,3 8-16 0,1-4-112 0,4-2-32 16,2-4 0-16,2-3 0 0,2-2-160 0,2-1 0 15,3-2 144-15,1-1-144 16,-1-1-416-16,0-4-160 0,-1-2-16 0,2-3-16 15,3-4-2992-15,-4-3-608 0</inkml:trace>
  <inkml:trace contextRef="#ctx0" brushRef="#br2" timeOffset="-175672.65">28501 8747 29887 0,'0'0'1328'0,"0"0"272"0,0 0-1280 0,0 0-320 0,0 0 0 0,2 16 0 16,-2 0 1088-16,-1-1 144 0,-3 2 48 0,1 3 0 16,-1-1-480-16,1 6-96 0,-4 2 0 0,2 1-16 15,1-1-560-15,0-1-128 0,-3 0 0 0,2-1 0 32,1-3-1376-32,2-1-256 0,-1-1-48 0,3-9-13040 0</inkml:trace>
  <inkml:trace contextRef="#ctx0" brushRef="#br2" timeOffset="-175485.09">28738 8573 12895 0,'0'0'1152'0,"0"0"-928"0,6-7-224 0,-6 7 0 16,0 0 4736-16,0 0 912 0,7 10 176 0,-3 3 48 16,0 4-4256-16,-2 3-848 0,0 1-160 0,-2 5-32 15,0 3-128-15,0 3 0 0,0 5-16 0,1 0 0 16,-1 0-432-16,1 1 0 0,2-2 0 0,-2 0 0 31,-1-4-1232-31,1-1-240 0,1-2-32 0,-1-3-8688 0,-1-1-1744 0</inkml:trace>
  <inkml:trace contextRef="#ctx0" brushRef="#br2" timeOffset="-175313.28">28631 9115 1839 0,'-9'-17'0'16,"2"8"160"-16,-1-4-160 0,2 1 0 0,1 0 0 0,0-2 0 15,-1 1 7360-15,1 0 1456 0,1 1 272 0,2 2 64 0,2 10-6464 0,0 0-1312 16,0 0-256-16,9-7-48 0,1 5-1072 0,3 0 0 16,2 2 0-16,3 2-192 15,1 0-1760-15,3 1-352 0,5-1-64 0</inkml:trace>
  <inkml:trace contextRef="#ctx0" brushRef="#br2" timeOffset="-174905.92">29076 9031 911 0,'0'0'0'0,"0"0"0"16,0 0 0-16,0 0 0 0,0 0 7088 0,0 0 1328 15,6-6 272-15,2 1 48 0,2 1-5536 0,1 0-1088 0,-1 3-240 0,2-1-32 16,0 2-896-16,1 0-176 0,1 0-48 0,2 0 0 16,-1-2-224-16,2 0-48 0,0 1-16 0,0 1 0 15,-1 0-192-15,-2 0-48 0,-2 1 0 0,-12-1 0 16,0 0-192-16,0 0 128 0,10 6-128 0,-10-6 0 15,2 11 0-15,-2-11 0 0,-6 12 0 0,-3 1-160 16,-3-1 16-16,1-2 0 0,-1-1 0 0,0-1 0 16,-1 1-48-16,3-2 0 0,1-5 0 0,1 4 0 15,0 0-112-15,8-6-16 0,0 0-16 0,0 0 0 32,0 0-96-32,0 0-16 0,0 0 0 0,13 3 0 0,3-3 64 0,2 0 0 0,4 0 0 0,0 0 0 15,0 0 384-15,1 0-128 0,1 2 128 0,1 2 0 16,0-4 144-16,-3 3 112 0,0 1 32 0,-2 0 0 15,-3 0 304-15,-3 0 64 0,-3-2 16 0,-11-2 0 0,9 8-80 0,-9-8-16 16,0 0 0-16,0 9 0 0,0-9-48 0,-9 12-16 16,-2-6 0-16,-2 2 0 0,-1-3-320 0,-3-1-64 15,0-1 0-15,-1-2-128 0,-2 2 0 0,2-6 0 16,1 1 0-16,1-4-192 16,1 0-1264-16,2-3-240 0,-1-2-48 0,3-4-10720 15,0-6-2128-15</inkml:trace>
  <inkml:trace contextRef="#ctx0" brushRef="#br2" timeOffset="-174234.2">31154 6965 8287 0,'0'0'736'0,"5"-9"-592"0,-1 0-144 0,1 0 0 0,0 0 2880 0,-1-2 528 16,-1-2 112-16,-1 0 32 0,1 0-944 0,-2 0-192 16,-2 0-48-16,-2-1 0 0,-2-1-464 0,0 2-112 15,-2 0 0-15,-3 0-16 0,-4-4-512 0,-2 2-112 16,-1 2 0-16,0 2-16 0,-1 1-384 0,-2 2-80 15,-1 3-16-15,-2 2 0 0,-3 3-528 0,-2 4-128 16,-3 4 0-16,0 2 0 0,-2 3 0 0,1 5-144 16,-1 2 144-16,2 2-160 0,1 2 160 0,4-2-128 0,1 6 128 15,2 2-128-15,-1 0 128 0,4 2-160 0,5-1 160 16,2-1-160-16,2 0 160 0,4 0-160 0,0-1 160 0,4 1-160 16,2 0 160-16,4-2 0 0,2 0-144 0,5-1 144 15,6-1-128-15,2 0 128 0,3 0-160 0,4-2 160 16,2-5-160-16,5 1 160 0,1-3-160 0,4-3 160 15,2-1-192-15,0-4 192 0,2-3-208 0,-1-4 80 16,0-2 128-16,5-1 0 0,2-4 0 0,-3-3 128 16,-4-8 48-16,0-1 16 0,-1 0 0 0,-3-4 0 15,-5-3 240-15,-1-1 48 0,-2-1 16 0,-3 1 0 16,-3 0-80-16,-3-1-16 0,-3-1 0 0,-4 1 0 16,-3-3-128-16,-5 2-16 0,-6-1-16 0,-5 2 0 15,-8-4 0-15,-3 4 0 0,-4-3 0 0,-4 2 0 16,-7-2-1008-16,-5 5-208 0,-6-2-48 0,-4 2-18368 15</inkml:trace>
  <inkml:trace contextRef="#ctx0" brushRef="#br3" timeOffset="-161867.2">26336 11522 26607 0,'0'0'1168'0,"10"15"256"0,-14 0-1136 0,-2-1-288 0,0 0 0 0,1 3 0 16,2 3 752-16,2 1 80 0,1-2 32 0,2 1 0 16,1 1-112-16,0 2-32 0,-1 3 0 0,1-2 0 15,1-5-464-15,0 1-80 0,1-1-32 0,-1-1 0 0,-2-1 176 0,1-4 16 16,0-2 16-16,-2-2 0 0,0 0 32 0,0 0 0 15,-2-1 0-15,1-8 0 0,0 0-64 0,0 0-16 16,0 0 0-16,0 0 0 0,-2-8-48 0,-2-1 0 16,0 0 0-16,0-5 0 0,1-5-128 0,1-3-128 15,0-4 144-15,1-3-144 0,1-2 0 0,1-4-336 16,2-4 48-16,2-20 16 16,2 4-560-16,2 3-128 0,1 4 0 0,2 5-16 15,0 3-16-15,1 4 0 0,1 6 0 0,-1 4 0 0,-1 4 736 0,0 4 256 16,-1 2-192-16,2 5 192 0,0 1 0 0,-1 4 240 15,1-1-32-15,1 4 0 0,1 1 384 0,-3 4 80 16,-12-2 16-16,13 3 0 0,0 4 128 0,-3-1 16 16,-2 5 16-16,-2-1 0 0,-6-10-48 0,3 16-16 0,-2-6 0 15,-2 1 0-15,-2 2-48 0,-1 1-16 0,1-1 0 0,-4 3 0 16,-1 1-352-16,-2 1-80 0,-2 0-16 0,0-1 0 16,1-1-272-16,-1 0 0 0,0-2-208 0,-5 4 80 31,4-2-1872-31,3-2-368 0,2-6-80 0,8-8-13616 0</inkml:trace>
  <inkml:trace contextRef="#ctx0" brushRef="#br3" timeOffset="-161664.08">26819 11001 21183 0,'0'0'1888'15,"0"0"-1504"-15,0 0-384 0,0 0 0 16,8-5 3520-16,-8 5 640 0,0 0 128 0,0 0 32 0,6 9-2720 0,-2 4-528 15,-4 3-112-15,1 7-32 0,1 5-352 0,-4 0-64 16,-2 2 0-16,1 7-16 0,-5-3-496 0,4-8 0 16,2 3 0-16,1 2 0 0,0 1-224 0,-2 2-144 15,1-1-16-15,-2 10-16 16,1-6-1824-16,2-9-352 0,-2-2-80 0,2-10-7712 16,-2-4-1552-16</inkml:trace>
  <inkml:trace contextRef="#ctx0" brushRef="#br3" timeOffset="-161460.98">27087 10828 25791 0,'0'0'2304'0,"0"0"-1856"0,0 0-448 0,0 0 0 16,-2 17 1584-16,-1 2 208 0,1 2 64 0,-1 3 0 16,0 2-704-16,1 1-128 0,-1 6-16 0,2 2-16 15,1 0-416-15,1 2-64 0,2-1-32 0,-1 3 0 16,1 3-480-16,-2-13 0 0,2 2 0 0,-1 13 0 31,2-3-336-31,0-3-112 0,-1-2-32 0,-1-12 0 16,1-1-2528-16,0-1-496 0,-1 0-96 0</inkml:trace>
  <inkml:trace contextRef="#ctx0" brushRef="#br3" timeOffset="-161273.49">26905 11233 24879 0,'0'0'2208'0,"0"0"-1760"16,-9 7-448-16,9-7 0 0,0 0 3008 0,-7 6 512 16,1 1 96-16,6-7 32 0,0 0-1984 0,0 0-384 15,7 5-64-15,3-2-32 0,0-1-784 0,6-2-144 16,2-1-48-16,3-2 0 0,0 0-208 0,2 0-208 16,2-2 32-16,1 3 16 15,1 2-2992-15,-1 0-608 0</inkml:trace>
  <inkml:trace contextRef="#ctx0" brushRef="#br3" timeOffset="-160804.8">27730 10866 19343 0,'-6'-11'848'0,"6"11"192"0,-7-5-832 0,7 5-208 0,0 0 0 0,0 0 0 15,-6-1 3248-15,6 1 592 0,0 0 128 0,0 0 32 16,3 10-2144-16,4 1-416 0,2-1-96 0,3 2 0 15,2-2-832-15,3 1-176 0,1-1-16 0,2 2-16 0,1 0-160 0,1-1-16 16,3 2-128-16,-1-2 192 0,1-1-192 0,-1-1 0 16,-1 0 0-16,-1 2 0 0,0 1 0 0,-2-1 128 15,-2-1-128-15,-1 0 0 0,-2-1 0 0,-4 1 128 16,-2 1-128-16,-1-1 0 0,-1 2 0 0,-2 0 128 16,-1-2-128-16,0 2 0 0,-4 1 144 0,0 0-16 15,-1 0 0-15,-2 1 0 0,-2-1 192 0,-2 3 16 16,-2 1 16-16,0 0 0 0,-3 0 160 0,-2 0 48 15,-3 0 0-15,-3 1 0 0,-1 0-112 0,2 5 0 16,1-5-16-16,-2 0 0 0,1-1-240 0,0 0-32 16,2-1-16-16,3-2 0 0,4 2-320 0,2-3-64 15,1 0-16-15,3 1-13264 0,2 0-2672 16</inkml:trace>
  <inkml:trace contextRef="#ctx0" brushRef="#br3" timeOffset="-159238.3">28795 11009 13823 0,'18'9'1216'0,"-8"-17"-960"0,-3 1-256 0,3-2 0 0,-1-2 2176 0,-3-1 400 0,2 2 80 0,-3-3 16 0,-1 0-1152 0,-1-5-240 16,-2-1-32-16,-1 0-16 0,-1-1 144 0,-3 3 32 15,-4 2 0-15,-1 0 0 0,-3 0-400 0,-1 3-80 16,-1 4-16-16,-2 4 0 0,0 2-464 0,0 4-112 15,-5 3-16-15,0 7 0 0,0 5-320 0,1 5 0 16,1 6 0-16,3 0-128 0,1-2 128 0,0 0 0 16,2-2 0-16,4-1 0 0,3 1 0 0,3-3 0 15,2-3-176-15,3-1 176 0,3 0 0 0,1-4-144 16,0 0 144-16,2-3 0 0,2 0 0 0,2-4-160 16,1-2 160-16,3-1 0 0,1-3-144 0,2-3 144 15,2-1 0-15,-1-4-144 0,-2 0 144 0,2-2-208 16,0-3 80-16,1 0 128 0,0-3-160 0,0 2 160 0,0-3 0 15,-3 4-144-15,-1-3 144 0,-1 6 128 0,-2 1-128 0,-2 3 176 16,-12 6 320-16,0 0 64 0,0 0 16 0,0 0 0 16,0 0 128-16,0 0 48 0,-3 15 0 0,-3 4 0 15,-3 0-160-15,-2 3-16 0,-1 4-16 0,1 1 0 16,-4 2-304-16,2-2-48 0,0 3-16 0,-1 2 0 16,1 0-192-16,1 1-256 0,0-1 48 0,2 2 16 31,0-1-1600-31,2-1-320 0,0 0-64 0,4-4-9264 0,1-3-1840 0</inkml:trace>
  <inkml:trace contextRef="#ctx0" brushRef="#br3" timeOffset="-159097.71">29001 11435 31103 0,'0'0'1376'0,"0"0"288"16,0 0-1344-16,0 0-320 0,0 0 0 0,0 0 0 0,0 0 704 0,0 0 80 15,0 0 16-15,0 0 0 0,0 0-944 0,0 0-192 16,1 10-48-16,-1-10-9456 15,4 10-1888-15</inkml:trace>
  <inkml:trace contextRef="#ctx0" brushRef="#br3" timeOffset="-158707.17">29460 11100 31103 0,'3'-13'1376'0,"-1"3"288"0,2 0-1344 0,-2-2-320 16,-2-3 0-16,0 2 0 0,0 2 1360 0,-2 3 208 15,0-3 32-15,2 11 16 0,-7-6-336 0,-1 3-80 0,-1 3-16 0,-3 4 0 16,-2 1-768-16,-3 7-160 0,-1 5-16 0,-2 1-16 16,1 3-224-16,-1 3 0 0,1 0 128 0,2 3-128 15,1 0 0-15,-1-1 0 0,0 4 0 0,3 0 0 16,1-3 0-16,2 2 0 0,5-2 0 0,1 2 0 16,1-2 0-16,2-2 0 0,4-3 0 0,2-2 0 15,2-3-160-15,5-1 160 0,2-5-128 0,0-2 128 16,1-2-256-16,2-4 16 0,1-3 16 0,0-3 0 31,-2-1-208-31,2-4-32 0,-1-1-16 0,-1-1 0 0,0-2 256 0,-1 1 48 0,-2 1 16 0,-2 0 0 16,-2 0 160-16,-3 0 0 0,-1 2 128 0,-4 8-128 15,5-10 464-15,-5 10 32 0,3-8 0 0,-3 8 0 16,1-10-32-16,-1 10 0 0,0 0 0 0,0 0 0 16,0 0-192-16,-5-8-32 0,-1 3-16 0,-2 2 0 0,-1 3-32 15,0 3 0-15,-2-2 0 0,1 3 0 0,-1 0-192 0,2 1 144 16,-1 1-144-16,-1 4 128 0,1-1-128 0,3 2 0 15,2 0 0-15,0 1 128 0,0-5-368 0,1 2-80 16,0 1 0-16,4-10-16 16,0 10-2048-16,0-10-416 0,0 0-80 0,8 9-13296 15</inkml:trace>
  <inkml:trace contextRef="#ctx0" brushRef="#br3" timeOffset="-158300.92">29899 11160 1839 0,'12'-22'0'0,"-5"9"160"0,-2-1-160 0,-1 0 0 0,-2-2 0 0,0 4 0 16,-4 0 7728-16,0 2 1504 0,-5 0 304 0,-1-1 64 15,-2 6-6256-15,-2-2-1248 0,-2 5-256 0,-3 4-48 16,-3 5-1056-16,0 1-208 0,-3 3-32 0,1 6-16 16,-1-2-480-16,2 4 128 0,3 2-128 0,2 1 0 15,2-1 0-15,2 0 0 0,3-1 0 0,4-2 0 16,2-2 0-16,3-2 0 0,3-1-128 0,2 0 128 15,1 0-176-15,4-4 32 0,3-4 0 0,-2-1 0 16,2-1-176-16,2-3-48 0,-1-3 0 0,2-2 0 16,-1-2-16-16,2-3 0 0,1-2 0 0,1-1 0 15,-4-1 192-15,0-3 16 0,-1 1 16 0,0-1 0 16,-1 0 160-16,-1 0 0 0,-4-1 0 0,-1 4 128 16,-2 2-128-16,0 3 192 0,-1 1-64 0,-4 8 0 15,0 0 336-15,0 0 80 0,0 0 16 0,0 0 0 16,-5 11-32-16,-2 4 0 0,-1 6 0 0,-1 5 0 0,-1 3-144 0,-2 4-48 15,0 0 0-15,2 4 0 0,1 1-96 0,0 2-32 16,1-1 0-16,3-1 0 0,1-1-208 0,4-5 0 16,6 2 0-16,2-5 0 15,0-1-2304-15,4-2-464 0</inkml:trace>
  <inkml:trace contextRef="#ctx0" brushRef="#br0" timeOffset="-107908.02">14414 10739 15663 0,'5'-6'1392'0,"3"-6"-1120"0,2 6-272 0,22-26 0 0,-22 23 1344 0,3 1 192 0,1 2 64 0,1-3 0 0,-2 2 80 0,1 1 32 16,1-1 0-16,-4 2 0 0,2 2-432 0,0-2-96 15,0 1-16-15,-1 2 0 0,-1 0-16 0,-1 2-16 16,-1 2 0-16,-9-2 0 0,7 6-368 0,-2 3-80 16,-4 2-16-16,-1 4 0 0,-2 1-336 0,-4 6-64 15,-2 3-16-15,1 5 0 0,-2 0-256 0,-2 2 0 16,1 2 0-16,-2 2 0 0,0-1 0 0,0 0 0 16,1-1 0-16,2 0 0 0,1 1 0 0,3-5 160 15,1-1-160-15,1-1 192 0,3 1 0 0,1-6 0 16,3 0 0-16,3-4 0 0,2-1-16 0,1-3 0 15,3-2 0-15,2-2 0 0,2-4-176 0,2-2 160 16,3-2-160-16,3-2 160 0,0-2-160 0,0-2 0 16,-1 1 0-16,1-1 0 15,1-2-480-15,-1-2-80 0,0-1-16 0,-2 1 0 16,-1-1-1680-16,-2 0-352 0,-6-4-64 0,-2 1-11968 0</inkml:trace>
  <inkml:trace contextRef="#ctx0" brushRef="#br0" timeOffset="-107767.52">14615 11047 24879 0,'0'0'1088'0,"-7"4"256"0,-1-4-1088 0,2 0-256 0,6 0 0 0,0 0 0 15,0 0 2080-15,0 0 352 0,0 0 80 0,0 0 16 16,0 0-1536-16,8-4-304 0,3 1-64 0,4-2-16 16,0 1-480-16,2 2-128 0,2-1 0 0,0-1 0 15,2 0-1248 1,1 0-320-16,0 0-64 0,2-1-8112 0,-1 1-1632 0</inkml:trace>
  <inkml:trace contextRef="#ctx0" brushRef="#br0" timeOffset="-107401.36">15092 10918 18431 0,'0'0'816'0,"-3"8"160"0,1 1-784 0,-1 3-192 16,0 2 0-16,2 3 0 0,-2-1 2816 0,2 4 528 16,1 1 112-16,1 3 0 0,2-1-1968 0,1 1-400 15,1-2-64-15,2-1-32 0,-1-2-672 0,3-1-144 16,2-1-32-16,1-4 0 0,-3-1-144 0,4-3 0 15,1-3 0-15,0-5 0 0,1 1-256 0,-2-5-16 16,-1-3-16-16,-3-1 0 0,0-3 160 0,0 0 128 16,-1-4-192-16,0-1 192 0,-2 1 0 0,2-4 0 0,-3 1 0 15,0 0 0-15,1-1 0 0,-3-1-160 0,0 1 160 16,0 2-128-16,-2-1-80 0,0 4-16 0,1 3 0 0,-1 2 0 16,-1 8 16-16,0 0 0 0,0 0 0 0,0 0 0 15,2 8-16-15,2 2 0 0,2 3 0 0,0 4 0 16,-1 3 224-16,3 1 0 0,1 0 0 0,3 0 0 15,0-1 128-15,1 0-128 0,1-3 0 0,2-1 0 16,2-3 256-16,-2-3-48 0,-2-2-16 0,0-3 0 16,1-4 288-16,-1-1 48 15,0-2 16-15,-1-2 0 0,-1-3-128 0,-1-1-32 0,-2-1 0 0,0-1 0 0,-1-3-192 0,1-1-64 16,-3-2 0-16,1-1 0 16,-2-1-576-16,0-1-128 0,2-4-32 0,-3 1-9632 15,-2 0-1936-15</inkml:trace>
  <inkml:trace contextRef="#ctx0" brushRef="#br0" timeOffset="-107056.29">15852 11027 23039 0,'0'0'2048'0,"0"0"-1648"0,0 0-400 0,0 0 0 0,0 10 2000 0,1 0 320 31,1 0 64-31,-1 2 16 0,1 0-960 0,1 1-192 0,0-3-32 0,-1 3-16 0,3 2-800 0,1-1-144 16,-2-2-48-16,-1 1 0 15,0-1-544-15,1-2-112 0,1 0-32 0,-1 0-10128 16,-1-3-2016-16</inkml:trace>
  <inkml:trace contextRef="#ctx0" brushRef="#br0" timeOffset="-106931.2">15870 10878 23087 0,'-6'-16'1024'0,"3"9"208"0,2 1-976 0,-2-2-256 0,2 0 0 0,1 2 0 16,0 6 448-16,0 0 32 0,0 0 16 0,0 0-7648 15,0 0-1520-15</inkml:trace>
  <inkml:trace contextRef="#ctx0" brushRef="#br0" timeOffset="-106759.45">16135 10653 8287 0,'0'0'368'0,"0"0"80"0,0 0-448 0,1 8 0 0,0 3 0 0,2 2 0 15,1 1 5440-15,0 3 1024 0,0 1 192 0,1 4 32 0,3 2-4704 0,-2 2-960 16,1 1-176-16,-1 2-32 0,1-2-656 0,-1 3-160 16,1 0 0-16,-1 0 0 15,2 0-1856-15,-1-1-416 0,-1-2-80 0</inkml:trace>
  <inkml:trace contextRef="#ctx0" brushRef="#br0" timeOffset="-106603.21">16163 11035 3679 0,'-11'-9'160'0,"11"9"32"0,-7-5-192 0,2-2 0 16,1 3 0-16,4 4 0 0,0 0 6624 0,0 0 1280 15,0 0 256-15,5-2 48 0,3-2-6160 0,1 1-1216 16,2-1-256-16,0 1-64 15,2-1-832-15,2 0-160 0,0-2-32 0,2 1-9584 0,0-1-1904 0</inkml:trace>
  <inkml:trace contextRef="#ctx0" brushRef="#br0" timeOffset="-106415.73">16467 10627 4607 0,'3'-8'400'0,"1"-1"-400"0,-3 0 0 0,2 0 0 15,-1 1 4528-15,-2 8 816 0,0 0 160 0,0 0 48 16,0 0-2576-16,7 5-512 0,-3 5-96 0,0 4-32 15,0 5-912-15,-1 6-176 0,1 4-32 0,2 2-16 16,-3 3-720-16,1 1-144 0,2 4-16 0,-1-1-16 16,1 0-304-16,0-2 128 0,-1 1-128 0,1-2 0 15,3 0-1168-15,-1-2-352 0,0-2-64 0,-1-2-16 16,-1-3-1808-16,1-3-368 0</inkml:trace>
  <inkml:trace contextRef="#ctx0" brushRef="#br0" timeOffset="-106040.66">16491 11104 13823 0,'-11'-15'608'0,"7"7"128"0,0-3-592 0,1 0-144 16,-3 0 0-16,2 2 0 0,1 1 3696 0,1 2 704 15,2-1 144-15,0 7 16 0,0 0-2688 0,0 0-528 16,8-2-128-16,2 0 0 0,1 0-576 0,2 2-96 16,1 0-32-16,2-2 0 0,2 0-208 0,2-1-48 15,1 2-16-15,1 1 0 0,0-1-240 0,1 1 128 16,-2-2-128-16,0 2 0 0,-1-2 0 0,-1 0 0 15,-1 0 0-15,1-1 0 0,-1 1 0 0,-1-2 0 0,0-2 0 16,-1 1 0-16,-3-1 144 0,-3-1-144 0,-1-1 128 0,-1 1-128 16,-2-1 128-16,0 0-128 0,-2 0 0 0,-2-1 128 15,-2 0-128-15,0-3 0 0,-1 4 0 0,-2-2 0 16,-3 3 0-16,1 1 160 0,1 1-160 0,-3 3 160 16,-2-2 272-16,0 2 48 0,0 3 16 0,1 4 0 15,1 3 144-15,1 3 16 0,1 2 16 0,1 2 0 16,1 0-224-16,3 3-32 0,3-2-16 0,1 2 0 15,1-1-400-15,3-2 0 0,2 0 128 0,1-1-128 16,-1 0-192-16,2-3-80 0,1-1-16 0,1-1 0 16,2-2-480-1,-2-1-80-15,-1 1-32 0,3-1 0 0,-1-3-2448 0,0 1-480 16,-2-1-96-16</inkml:trace>
  <inkml:trace contextRef="#ctx0" brushRef="#br0" timeOffset="-105806.31">17239 10878 5519 0,'0'0'240'0,"0"0"64"0,1 11-304 0,1 2 0 16,2 2 0-16,-3 0 0 0,0 2 5664 0,-1 0 1072 15,1 3 224-15,1 2 32 0,0-3-4352 0,1 2-864 16,0-1-176-16,-1-1-48 0,1-3-496 0,-1 0-96 16,1-3-32-16,0-2 0 0,-1 0-384 0,0-2-80 15,-2-9-16-15,1 8 0 0,-1-8 64 0,0 0 0 16,0 0 0-16,0 0 0 0,0 0-208 0,0 0-48 15,0 0 0-15,0 0 0 0,1-7-256 0,0-1 160 0,1-1-160 0,0-1 128 16,1-3-128-16,0-3 0 0,1 2 0 0,1-3-176 31,0 0-272-31,1 1-48 0,1-3-16 0,1 3 0 16,1 2-2336-16,1 1-480 0,1 0-80 0</inkml:trace>
  <inkml:trace contextRef="#ctx0" brushRef="#br0" timeOffset="-105665.7">17562 10930 21935 0,'8'11'960'0,"-4"-3"224"0,-1 3-944 0,-1 0-240 0,0 2 0 0,0 2 0 16,0 0 1536-16,0-2 272 0,1 0 48 0,-1 1 16 16,1-1-1024-16,-2-2-208 0,3 0-32 0,1-2-16 15,1-1-2720-15,-1-3-560 0</inkml:trace>
  <inkml:trace contextRef="#ctx0" brushRef="#br0" timeOffset="-105335.83">17729 10755 19343 0,'-4'-9'1728'0,"4"9"-1392"16,-2-7-336-16,2 7 0 0,0 0 1744 0,0 0 288 16,0 0 48-16,0 0 16 0,0 0-1712 0,0 0-384 15,9 0 0-15,1 0 0 0,2 3 0 0,0 2-176 16,1 2 176-16,4 3-208 16,-3 2-768-16,-1-2-160 0,0 3-16 0,-2 2-16 15,-2 2 112-15,-3 1 32 0,-1 0 0 0,-1-4 0 0,-1 3 1536 0,0 2 304 0,-3 0 64 16,0 2 16-16,-2 0 800 0,1 0 160 0,0 1 48 0,1-1 0 31,0-2-688-31,0 1-144 0,1-4-32 0,2-1 0 0,0 0-432 0,3-2-96 0,0-3 0 0,1 0-16 16,1-3-208-16,1-1-32 0,1-6-16 0,2 0 0 15,-2-3-80-15,1-3-16 0,-1-2 0 0,3-6 0 16,-1-1-16-16,-2-2-128 0,-3-3 192 0,-1-1-64 16,0-2 0-16,-3-1 0 0,0-1 0 0,-3 2 0 15,-3 1-128-15,0-2 160 0,-3 1-160 0,0-1 160 16,-1 5-528-16,1 2-96 0,-1 3-32 15,2 2 0-15,0-1-960 0,1 4-192 0,0 1-32 0,4 8-16 16,-3-7-272-16,3 7-48 0,0 0-16 0,0 0-5264 16,0 0-1040-16</inkml:trace>
  <inkml:trace contextRef="#ctx0" brushRef="#br0" timeOffset="-105038.96">18129 10832 5519 0,'20'6'496'0,"-7"1"-496"16,0 1 0-16,1 2 0 0,2 2 3216 0,-3 1 560 15,-2 0 96-15,-1 0 32 0,-2 1-1152 0,-2-1-240 16,-3 0-32-16,0 4-16 0,-1-2-560 0,-2 0-112 15,-2 5-32-15,0-6 0 0,1 2-544 0,0-3-128 16,-1 0 0-16,2-1-16 0,0-1-384 0,0-11-80 16,0 0-16-16,0 0 0 0,0 0-272 0,0 0-48 15,0 0-16-15,0 0 0 0,0 0-256 0,11-6 0 16,1-5 0-16,-1-2 0 0,-2-3-128 0,2-1 128 0,1-2-208 16,1 0 80-16,0-2-144 0,1 0-32 0,2-1 0 0,-1 2 0 15,2 1-32-15,-1 1-16 0,-2 2 0 0,3 0 0 16,4 4 352-16,-3 3-176 0,-3 3 176 0,-1 2-128 15,0 3 384-15,1 3 96 0,-2 3 16 0,-2 3 0 16,1 4 224-16,-1 5 48 0,-1 5 16 0,-1 3 0 16,-1 0-192-16,0 2-32 0,0 0-16 0,-1 3 0 15,3-2-416-15,-1 0 0 0,-2 2 0 0,5-3-12928 16,1-4-2608-16</inkml:trace>
  <inkml:trace contextRef="#ctx0" brushRef="#br0" timeOffset="-100630.08">13098 13897 19343 0,'0'0'1728'0,"0"0"-1392"0,0 0-336 0,-3 8 0 0,0 2 1280 0,3 2 176 16,3 0 32-16,0 3 16 0,3 1-256 0,1 5-48 16,1 2-16-16,3 3 0 0,0 0-224 0,3 2-32 0,-1 0-16 0,1 4 0 15,-1 2-272-15,0-2-64 0,0 1-16 0,-1-1 0 16,-2 1-144-16,-1-3-32 0,-2-3 0 0,1-4 0 16,-3-3 96-16,-1 1 16 0,-2-4 0 0,0-1 0 15,-2-3-176-15,-2-3-16 0,0-1-16 0,2-9 0 16,0 0-64-16,0 0-16 0,-8 0 0 0,0-3 0 15,-1-3-16-15,1-3 0 0,-4-4 0 0,2-4 0 16,-2-4-192-16,1-5 128 0,-3-4-128 0,3-4 0 16,-1-5-176-16,2-8-128 0,-1-7-16 0,1-4-16 31,2 0-816-31,1-6-144 0,2-4-48 0,3 0 0 0,-1 2 320 16,6 3 48-16,0 6 16 0,5 5 0 0,1 3 640 0,3 8 128 0,1 4 16 0,2 8 16 15,1 7 288-15,3 4 64 0,-1 4 16 0,2 4 0 0,0 5 128 0,1 4 32 16,0 2 0-16,0 3 0 0,-1 0 368 0,-2 3 80 15,-3 2 16-15,-2 2 0 0,1 1 32 0,-7 3 16 16,0-1 0-16,-3 4 0 0,-3 2-96 0,-2 3-16 16,-6 1 0-16,-2 2 0 0,-1-2-400 0,-2 4-96 15,-1-1-16-15,-1 1 0 0,-2-2-256 0,0-4 160 16,2-1-160-16,0-2 128 0,1 0-352 0,0-6-80 16,0-2-16-16,2 0 0 15,2-3-2768-15,1-3-560 0,8-5-128 0</inkml:trace>
  <inkml:trace contextRef="#ctx0" brushRef="#br0" timeOffset="-100208.33">13915 13254 13823 0,'-8'0'608'0,"4"1"128"16,1 3-592-16,1 2-144 0,2-6 0 0,-2 6 0 0,2 5 3600 0,-1-1 688 15,0 3 144-15,1 3 32 0,2-1-2624 0,0 5-528 16,-1 1-96-16,3 1-32 0,1-1-800 0,0 1-176 15,3 0-16-15,-1 0-16 0,-1-1-176 0,1 0 0 0,0-1 0 16,3-2 0 0,-1-1-624-16,-1 0-48 0,-1-4-16 0,1 0-9168 0,0 0-1856 0</inkml:trace>
  <inkml:trace contextRef="#ctx0" brushRef="#br0" timeOffset="-98566.68">13823 13186 15663 0,'3'-10'1392'0,"1"1"-1120"16,1-2-272-16,0 1 0 0,3 1 1648 0,-1-2 272 16,-3 0 48-16,2 2 16 0,2-1-288 0,-3 7-48 15,0-4-16-15,-1 3 0 0,3 3-384 0,-2 2-80 16,1 3-16-16,-2 0 0 0,-4-4 48 0,4 10 0 0,-1 5 0 0,1 3 0 16,0 1-384-16,0 8-80 15,-3-1-16-15,0 4 0 0,2 2-144 0,1 2-16 0,-3 0-16 0,0 3 0 16,2 2-224-16,-2-3-32 0,2 1-16 0,-2-1 0 15,0-3-272-15,1-1 0 0,0 0 0 0,2-2 0 16,2-2-144-16,-1 0-144 0,0-2-32 0,1-1 0 16,1-5-2176-16,2 4-432 15,-2 1-80-15,0-1-7488 0,0 1-1504 0</inkml:trace>
  <inkml:trace contextRef="#ctx0" brushRef="#br0" timeOffset="-98332.35">13890 14073 26207 0,'-22'-13'576'0,"11"8"112"0,-2-1 16 0,1 0 48 0,-1-3-608 0,3 0-144 16,1 0 0-16,1-1 0 0,3 3 2032 0,1 1 368 15,4 6 80-15,0 0 16 0,0 0-1072 0,5-5-208 16,3 1-32-16,2 2-16 0,3-1-432 0,4 2-96 16,3 1 0-16,1 0-16 0,2 0-160 0,2 0-16 15,2 0-16-15,1 1 0 0,-1 2-240 0,2-1-32 16,1-2-16-16,0-2 0 0,0 0-144 0,0 0 0 15,1 0 0-15,0 1 0 16,-1-1-1232-16,0-2-240 0,-1-2-32 0,-2 1-16 16,-1-1-1424-16,-2-2-272 0,-3-1-64 0</inkml:trace>
  <inkml:trace contextRef="#ctx0" brushRef="#br0" timeOffset="-98066.75">13685 12987 27183 0,'-13'-13'1200'15,"9"9"256"-15,0-3-1168 0,2-2-288 0,0 1 0 0,4 2 0 0,0-4 1680 0,3 2 288 16,2 0 48-16,3 1 16 0,5 3-368 0,3-1-64 15,3 1 0-15,2 0-16 0,3 2-688 0,3 2-128 16,2 0-16-16,2 0-16 0,2 0-400 0,0-1-80 16,2-1 0-16,1 2-16 0,0 2-240 0,-1-1 0 15,2 1-144-15,2-2 144 16,1-2-2080-16,2 1-320 0,0-1-64 0</inkml:trace>
  <inkml:trace contextRef="#ctx0" brushRef="#br0" timeOffset="-97754.35">15200 13313 11967 0,'0'0'1072'0,"0"0"-864"0,0 0-208 0,0 0 0 15,0 0 4464-15,0 0 848 0,0 8 160 0,0-8 32 16,7 5-3296-16,2 0-672 0,4-1-128 0,2 0-16 16,2-1-720-16,3-1-144 0,2-1-16 0,3 1-16 15,1-1-496-15,3 0 0 0,1 2 0 0,0 0 0 16,0-1-1968-16,0 2-336 0,-1-1-64 0,-1 1-12320 15</inkml:trace>
  <inkml:trace contextRef="#ctx0" brushRef="#br0" timeOffset="-97566.81">15260 13677 32255 0,'0'0'1424'0,"0"0"304"0,0 0-1392 0,4 9-336 16,1-1 0-16,2-1 0 0,2 1 1984 0,4-1 336 16,2-3 64-16,6 1 16 0,4 0-1376 0,4-1-256 15,2-1-64-15,4-2-16 16,4-1-1760-16,3-1-336 0,1-3-80 0</inkml:trace>
  <inkml:trace contextRef="#ctx0" brushRef="#br1" timeOffset="-80734.33">16452 13370 11967 0,'-3'-6'1072'0,"0"-1"-864"0,1-1-208 0,-1 2 0 16,2-1 2864-16,1 2 528 0,0-4 96 0,2 1 32 16,2-1-1824-16,2 1-352 0,3 0-80 0,2 1-16 15,3-3-320-15,1 1-64 0,2-1-16 0,1-1 0 16,2 1-160-16,2 0-48 0,-1-1 0 0,1 2 0 0,0 1-192 0,-1 0-64 16,-3 1 0-16,1 0 0 0,-4 2-144 0,0 1-48 15,-2 3 0-15,-3 1 0 0,-2 0-64 0,-8 0-128 16,5 5 176-16,-2 3-176 0,-3 3 208 0,-3 5-64 15,1 0-16-15,-5 5 0 0,-1-3-128 0,-1 4 128 16,-3 1-128-16,1 2 128 0,-2 3-128 0,2-4 0 16,-1 1 0-16,1 1 128 0,0 2 0 0,2-2 0 15,1-2 0-15,2 1 0 0,2 0-128 0,3 0 0 16,2-2 0-16,3-2 128 0,2-3-128 0,2-1 0 16,3-4 0-16,0-1 0 0,4-2 0 0,0 0 0 0,1-4 0 0,1-2 0 31,1-1-1200-31,2-1-320 0,0-2-64 0,0-2-8816 0,-3-1-1760 0</inkml:trace>
  <inkml:trace contextRef="#ctx0" brushRef="#br1" timeOffset="-80625.04">16965 13662 21183 0,'-11'-1'944'0,"11"1"192"0,-6 4-912 0,1 0-224 0,5-4 0 0,0 0 0 15,0 0 1600-15,0 0 256 0,0 0 64 0,5 6-9360 16,2-1-1888-16</inkml:trace>
  <inkml:trace contextRef="#ctx0" brushRef="#br1" timeOffset="-80234.47">17281 13278 31039 0,'0'0'1376'0,"0"0"288"0,0 0-1344 0,0 0-320 16,0 0 0-16,0 0 0 0,2-7 640 0,4 2 64 15,0 0 16-15,3-1 0 0,2 0-240 0,-1 2-48 16,2 1-16-16,0 1 0 0,1 1-416 0,-3-2 0 16,2 3 0-16,-3 3 0 0,-9-3 0 0,0 0 0 15,6 3 0-15,0 7 0 0,-4-3 0 0,-2 4-304 16,-2 1 48-16,-2 1 16 0,-1 0 16 0,-2 0 0 16,-1-2 0-16,2 1 0 0,-1 1-48 0,1-2-16 0,0-1 0 0,2-1 0 31,2 2-224-31,1-5-64 0,1-6 0 0,1 8 0 15,-1-8-64-15,6 5 0 0,2-1-16 0,1-3 0 0,2-1 304 0,-1 2 64 0,1 0 16 0,-1 0 0 16,2-4 96-16,1 2 32 0,0 2 0 0,0-1 0 16,0 1 544-16,-3 1 112 0,2 1 32 0,-1 1 0 15,-2 2 384-15,-2 1 80 0,0-1 16 0,-3 5 0 16,-3-1-224-16,-1 0-32 0,-1 1-16 0,-2 0 0 16,-1-1-272-16,-2 3-48 0,-2 1-16 0,-1-1 0 15,1 0-416-15,-1-3 128 0,0 1-128 0,0-2 0 16,0 0-1744-16,1-4-432 0,0-1-96 0,1-1-16 15</inkml:trace>
  <inkml:trace contextRef="#ctx0" brushRef="#br1" timeOffset="-79968.77">17690 13223 27759 0,'0'0'1216'0,"0"0"272"0,0 0-1184 0,0 0-304 16,0 0 0-16,0 0 0 0,0 0 896 0,0 0 112 15,-2 10 16-15,-2 2 16 0,-3-4-272 0,1 5-64 16,-1 0-16-16,-1 3 0 0,0-2-480 0,2 2-80 16,1-1-128-16,1 1 176 0,0-2-16 0,1 2 0 15,5-4 0-15,-1-2 0 0,1-1-160 0,1 0 0 16,4 0 0-16,-1-1 0 0,2-1 0 0,1-1 192 16,0-1-64-16,3-1 0 0,0 2 32 0,2-5 0 15,0 0 0-15,2 1 0 0,0 0-160 0,-1-2 128 0,0 1-128 16,-1-2 128-1,0 1-576-15,1-2-112 0,-2-1-16 0,0 2-16 16,-2-6-2256-16,0 2-448 0,10-7-96 0,-6-4 0 0</inkml:trace>
  <inkml:trace contextRef="#ctx0" brushRef="#br1" timeOffset="-79812.54">17961 13147 17503 0,'0'0'768'0,"0"0"176"0,-4 12-752 0,-1-3-192 0,0 3 0 0,-2 2 0 15,1 4 3728-15,-1 2 720 0,1 1 144 0,1 1 16 16,1 0-3056-16,1 3-608 0,3 0-128 0,0 0-32 16,0-2-576-16,1 2-208 0,2 2 144 0,1-1-144 15,1-1-1136-15,2 0-304 0,-2-2-64 0,0 1-8608 16,-1-3-1712-16</inkml:trace>
  <inkml:trace contextRef="#ctx0" brushRef="#br1" timeOffset="-79578.29">18436 13186 23039 0,'0'0'1024'0,"0"0"192"0,0 0-960 0,0 0-256 16,0 0 0-16,2 12 0 0,-2 0 2032 0,0 1 352 15,0 3 80-15,2 2 16 0,0 3-1360 0,1 3-272 0,0 5-48 0,1 1-16 16,2 0-608-16,1 1-176 0,0 3 0 0,1 0 0 15,-1-4-208-15,1 1-112 0,-1-1-32 0,1-1 0 32,0-3-2976-32,-1-1-608 0,4 18-112 0,-3-14-32 0</inkml:trace>
  <inkml:trace contextRef="#ctx0" brushRef="#br1" timeOffset="-79390.81">18332 13508 37551 0,'0'0'1664'16,"-7"6"336"-16,-1-6-1600 0,8 0-400 0,0 0 0 0,0 0 0 15,4 10 1040-15,1-2 128 0,2-3 32 0,5 2 0 0,3-1-352 0,6-2-64 16,4 0-16-16,2-3 0 0,2-3-640 0,2-1-128 16,2-1 0-16,1 0 0 15,1 0-2736-15,1-2-496 0</inkml:trace>
  <inkml:trace contextRef="#ctx0" brushRef="#br3" timeOffset="-76764.15">19633 13336 30351 0,'-3'-5'1344'0,"-2"-4"272"0,-2 0-1296 0,1-2-320 16,-2 1 0-16,-1 0 0 0,0-5 976 0,-3 3 128 15,-2 2 32-15,-2-3 0 0,-1 1-224 0,0 2-32 16,-1 2-16-16,0-1 0 0,-2 2-544 0,1 3-128 15,0 3 0-15,0 1-16 0,-1 3-176 0,2 3 0 16,-2 3 0-16,5 3 128 0,3 1-128 0,0 3 0 16,3-1 0-16,1 1 0 0,2 1-176 0,2-4 48 0,3 1 0 0,3-1 0 15,3-1-160-15,2 0-32 0,1-2 0 0,1-2 0 32,1-4-160-32,2-1-32 0,2-2-16 0,2-2 0 0,0-2 256 0,-1-1 48 0,0 2 16 0,-1-5 0 15,0-3 208-15,1-1-176 0,-2 2 176 0,1-3-160 16,0 2 160-16,1 0 0 0,-2 0 0 0,0 3 0 15,-1 0 336-15,-3 2 0 0,-3 1 0 0,-6 4 0 16,0 0 176-16,0 0 48 0,5 9 0 0,-3-1 0 16,-4 6 16-16,0 3 0 0,-3 3 0 0,-2 2 0 15,-1 1-352-15,0 3-64 0,1 3-16 0,-3 0 0 16,1 5-144-16,1 2-192 0,2 2 32 0,1 0 16 16,0-4-2192-16,1-3-432 0,1 0-96 0,3-3-16 0</inkml:trace>
  <inkml:trace contextRef="#ctx0" brushRef="#br3" timeOffset="-76639.15">19690 13699 24879 0,'0'0'1088'0,"0"0"256"0,-6 1-1088 0,-1 2-256 16,2 1 0-16,0 1 0 0,-1 0 1920 0,1 2 336 16,0 0 64-16,1 2 16 0,1 1-1936 0,2 0-400 15,1-2 0-15,1 1-9856 16,3 0-1920-16</inkml:trace>
  <inkml:trace contextRef="#ctx0" brushRef="#br3" timeOffset="-76264.21">20120 13326 30751 0,'0'0'1360'0,"-2"-5"288"0,-2-1-1328 0,0 1-320 0,-1 0 0 0,-2 1 0 16,-2 2 1056-16,0 2 144 0,1 1 16 0,-1 4 16 15,1 4-512-15,-1 3-96 0,0 4-32 0,0 3 0 16,0 2-592-16,1 4 0 0,1 2 0 0,2 0 0 16,1 0 0-16,3-1-128 0,2-2 128 0,2 1-128 15,1 0-32-15,1-2 0 0,0 0 0 0,2-4 0 16,0 1 160-16,3-5-160 0,0 1 160 0,0-3-160 16,1-3 160-16,-1 0 0 0,2-4 0 0,0-2 0 0,-2-1 0 0,2-3 0 15,0-4 0-15,-1 0 0 0,1-3 192 0,0-1 32 16,-2-1 0-16,-1 0 0 0,0-6 96 0,-2 1 0 15,-2 1 16-15,-1 0 0 0,-3-1-160 0,-1 1-48 16,-1 0 0-16,-3 1 0 0,-2-1 0 0,-1 3-128 16,-3 1 192-16,-2 0-64 0,0-2-272 0,-1 2-64 15,0 2-16-15,-1 5 0 16,-2 2-544-16,2 4-96 0,1 2-32 0,1 3 0 16,2 3-1456-16,2 0-288 0,3 1-64 0,3 0-6016 15,1-1-1200-15</inkml:trace>
  <inkml:trace contextRef="#ctx0" brushRef="#br3" timeOffset="-75904.88">20650 13463 16575 0,'3'-7'1472'0,"1"-2"-1168"0,-2-3-304 0,-1-1 0 16,-2 3 2288-16,-1-1 400 0,0 2 64 0,-2 0 32 16,-3 0-544-16,-2 3-128 0,-1-1 0 0,-1 3-16 15,1 2-816-15,0 3-176 0,-1 4-16 0,1 2-16 16,-1 0-608-16,2 5-112 0,0 2-32 0,2 2 0 15,2 1-320-15,1-3 0 0,3 2 0 0,2 0 128 16,2-2-128-16,2-1 0 0,2 0-128 0,2-4 128 16,0-1-320-16,3-1 32 0,-1-3 0 0,4-2 0 15,-2-1-96-15,0-1-32 0,-1-1 0 0,-2-4 0 16,-1-2 80-16,2 0 16 0,-2-3 0 0,1 0 0 16,-3-2 320-16,-1-2-144 0,1 2 144 0,-1-1 0 0,-1 0 0 15,1 0 0-15,-3-3 0 0,0 2 0 0,0-2 336 0,-2 3-16 16,0 2-16-16,1-1 0 0,-2 3 208 0,0 2 64 15,0 7 0-15,0 0 0 0,0 0-112 0,0 0-16 16,0 0 0-16,-2 11 0 0,1 0-304 0,1 5-144 16,-1 1 128-16,1 4-128 0,0 2 0 0,1 3 0 15,3 3 0-15,0 1 0 16,0 0-384-16,0 0-128 0,0 1 0 0,-1 2-11120 16,3 0-2208-16</inkml:trace>
  <inkml:trace contextRef="#ctx0" brushRef="#br3" timeOffset="-75436.14">16440 14266 32415 0,'-21'0'704'0,"14"0"160"0,2 0 32 0,5 0 16 16,0 0-720-16,15 4-192 0,7-2 0 0,10 4 0 0,9 1 0 0,7 1 0 15,7-1 0-15,7-1 0 0,9 1 0 0,8 1 128 16,10-1 0-16,6 1 0 0,7-1 608 0,6-1 112 16,5 1 32-16,7-1 0 0,6 0-208 0,3 1-32 15,4 0-16-15,3-1 0 0,4 2-176 0,-1 4-48 16,4-2 0-16,-1 1 0 0,-3-1-208 0,-1 1-32 16,-1 0-16-16,-4-3 0 0,-6 0 96 0,-3-1 16 15,-1 0 0-15,-5-5 0 0,-4-2 192 0,-3-2 64 16,-1-3 0-16,-5 1 0 0,-2-1-192 0,-5-3-48 15,-9 0 0-15,-6-1 0 0,-3 0-272 0,-7-1 0 16,-5-2-208-16,-6 0 80 16,-3 1-896-16,-7 1-160 0,-5-1-32 0,-7 3-16 15,-6 0-1744-15,-4 2-352 0,-8-1-64 0</inkml:trace>
  <inkml:trace contextRef="#ctx0" brushRef="#br3" timeOffset="-74936.2">18360 14928 18431 0,'-2'-12'1632'0,"2"12"-1312"15,1-6-320-15,3-2 0 0,2-1 2016 0,4 1 336 16,0 2 64-16,4-1 16 0,2 1-1600 0,2 0-320 16,2 2-64-16,1 2-16 0,1 1 80 0,0 1 0 15,0 3 16-15,2 3 0 0,-2 0 128 0,-1 2 32 16,-2 1 0-16,-2 3 0 0,-1 0 16 0,-2 2 16 15,-2 2 0-15,-2 1 0 0,-3 2-208 0,-3-1-32 16,-3 2-16-16,-2 2 0 0,-3 3-192 0,-3 0-32 16,-1-2-16-16,-2 1 0 0,-2-2-224 0,-2 1 0 0,-3-6 0 15,-1-1 0-15,-1-3 0 0,1-3-208 0,0-3 32 16,0-3 16 0,-2-3-288-16,1-2-64 0,-2-5-16 0,1-1 0 15,3-4-48-15,2 1 0 0,2-2 0 0,2 2 0 0,3-1 432 0,4-1 144 0,2 2 0 0,2 2-144 16,0 2 448-16,5 0 80 0,3 5 32 0,4-1 0 15,2 4 64-15,2 1 16 0,-1 1 0 0,3 2 0 16,2 5-32-16,1-1 0 0,1 4 0 0,3-1 0 16,0 2-32-16,1 0-16 0,1 4 0 0,2-4 0 15,2 2-272-15,3 1-144 0,2 2 160 0,1 0-12016 16,-1-1-2416-16</inkml:trace>
  <inkml:trace contextRef="#ctx0" brushRef="#br0" timeOffset="-71304.33">12913 17112 18431 0,'0'0'1632'0,"0"10"-1312"0,0 3-320 0,0 2 0 0,0-1 1296 0,2 0 192 0,0 3 48 0,1 0 0 16,-1 0-896-16,2 0-160 0,2 1-32 0,-3-1-16 0,1 0 0 0,-1-2 0 15,1-2 0-15,-1 0 0 0,0 0-192 0,-1-4-48 16,0 1 0-16,-2-10 0 0,0 0 224 0,0 0 32 16,0 0 16-16,0 0 0 0,0 0 240 0,-2-9 32 15,-1 0 16-15,2-3 0 0,-3-1-496 0,0-6-112 16,0-1-16-16,1-3 0 0,-2-6-304 0,0-2-64 15,2-8-16-15,-2-6 0 16,-1 0-448-16,0-6-80 0,3-4-32 0,0 0 0 16,0-2-480-16,2 2-112 0,0 0 0 0,2 5-16 15,0 0 672-15,5 3 144 0,3 8 32 0,0 6 0 0,0 6 896 0,1 4 192 16,1 4 48-16,2 5 0 0,0 5 272 0,3 5 48 16,-1 4 16-1,1 3 0-15,-1 2 64 0,0 4 32 0,-5 3 0 0,-1 1 0 0,1 1-160 0,-4 0-16 0,-2 3-16 0,-1 2 0 16,-3 1-176-16,-2 3-48 0,1-1 0 0,-4 1 0 15,-3 2-288-15,-1 0-64 0,-2 0-16 0,0-2 0 16,-1-1-448-16,0-2-80 0,2-3-32 0,-1-3-10128 16,2-2-2016-16</inkml:trace>
  <inkml:trace contextRef="#ctx0" brushRef="#br0" timeOffset="-71132.48">13543 16401 27647 0,'0'0'2448'0,"-3"9"-1952"0,-1-1-496 0,3 4 0 0,1 0 1696 0,1 3 240 15,2 2 48-15,-2 0 16 0,-1 2-1360 0,2-2-288 16,0 2-48-16,2-1-16 0,0 2-112 0,0 1-32 16,1 2 0-16,0 1 0 0,1-2-352 0,-1 0-80 15,-1 0-16-15,0 2 0 16,0-1-3008-16,0-2-592 0</inkml:trace>
  <inkml:trace contextRef="#ctx0" brushRef="#br0" timeOffset="-70960.72">13448 16903 23951 0,'0'0'2128'0,"0"0"-1696"0,0 0-432 0,0 0 0 16,0 0 1872-16,5 5 304 0,-5-5 48 0,8 4 16 15,2 0-976-15,3 0-192 0,3 0-48 0,2-3 0 16,3 2-368-16,5 0-80 0,0-3 0 0,0 0-16 15,2 0-400-15,0-3-160 0,2 0 128 0,-2 0-128 32,-2-3-1136-32,-3 0-304 0,-1-2-64 0,-1 0-13856 0</inkml:trace>
  <inkml:trace contextRef="#ctx0" brushRef="#br0" timeOffset="-70771.88">13470 16276 33167 0,'-7'0'2944'0,"7"0"-2352"15,0 0-464-15,0 0-128 0,0 0 1216 0,4 8 240 16,2 2 32-16,4-3 16 0,2 1-1120 0,6-2-240 16,4 1-144-16,3-1 192 0,2 1-192 0,5-2 0 15,3 0 0-15,3 1 0 16,3-4-2720-16,2 2-480 0</inkml:trace>
  <inkml:trace contextRef="#ctx0" brushRef="#br0" timeOffset="-70568.76">14341 16387 39503 0,'0'0'864'0,"0"0"176"0,8 4 48 0,-2 4 32 0,2 0-896 0,1-2-224 0,0 1 0 0,6-3 0 16,6 2 0-16,-1-1 0 0,4-1 0 0,2-1 0 31,4-2-1728-31,0 0-304 0,0-1-48 0,-1-1-16 0</inkml:trace>
  <inkml:trace contextRef="#ctx0" brushRef="#br0" timeOffset="-70381.33">14329 16812 42495 0,'-13'5'1888'0,"13"-5"384"0,-5 5-1824 0,5-5-448 16,0 0 0-16,5 8 0 0,3-1 288 0,4-2-32 16,3 0-16-16,5-1 0 0,5 0 208 0,5 0 32 15,4 0 16-15,3 0 0 0,4-2-496 0,-1 1 0 16,3 1 0-16,2-3-20080 15</inkml:trace>
  <inkml:trace contextRef="#ctx0" brushRef="#br0" timeOffset="-69131.49">16084 16487 18431 0,'0'-5'816'0,"-1"0"160"0,-1 0-784 0,1 0-192 0,0-1 0 0,-1 2 0 15,0 1 960-15,-1-4 160 0,-2 0 32 0,-2 2 0 16,-2 3-80-16,-1 0-16 0,-3 2 0 0,0 3 0 15,-1 2-144-15,-2 3-16 0,-1 1-16 0,-1 5 0 16,-2 6-400-16,1 1-80 0,-1 4-16 0,2 2 0 16,1 3-176-16,2 4-32 0,1 1-16 0,4 4 0 15,2 3-160-15,3 1 128 0,-1-1-128 0,5-1 128 16,4 0-128-16,3-3 160 0,3-4-160 0,4-3 160 0,3-4-32 0,2-3-128 16,4-5 192-16,1-2-64 0,0-5-128 0,2-7 0 15,0-5 144-15,-1-3-144 0,-1 0 192 0,-1-4-48 16,-3-1 0-16,-2-5 0 0,-2-1 64 0,-4-2 16 15,-3-1 0-15,-3 0 0 0,-2 2-48 0,-3 0-16 16,-3 2 0-16,-1 0 0 0,-1 2 64 0,-4 0 16 16,-1 1 0-16,-2 1 0 0,-1 1 48 0,-1 2 16 15,-3 3 0-15,2 1 0 0,1 4-176 0,1 0-128 16,1 3 192-16,2 3-192 0,1 3 0 0,1-4-320 16,1 4 32-16,2 1 16 15,4 1-1904-15,2 1-368 0,3 2-80 0</inkml:trace>
  <inkml:trace contextRef="#ctx0" brushRef="#br0" timeOffset="-69006.55">16456 16938 29311 0,'-12'-1'1296'0,"5"1"272"0,-2 0-1248 0,3 0-320 0,-1 0 0 0,1 0 0 15,0 1 0-15,6-1-192 0,0 0 16 0,0 0 16 31,0 0-1568-31,4 8-320 0,3 0-64 0</inkml:trace>
  <inkml:trace contextRef="#ctx0" brushRef="#br0" timeOffset="-68740.95">16856 16682 29135 0,'-28'-2'1280'0,"17"4"288"0,-1 3-1248 0,-2 0-320 16,-2-1 0-16,0 3 0 0,1 0 512 0,-1 4 64 15,2 3 0-15,2 0 0 0,1 3-224 0,4 4-32 16,0 3-16-16,6 2 0 0,2 1-304 0,6-1 0 16,3-2-128-16,3-1 128 0,3 1-176 0,2-5 176 15,2-4-192-15,2-2 192 0,0-3 0 0,0-2 0 16,-2-4 0-16,0-4 0 0,0-4 0 0,-2-4 0 16,-2-4 0-16,-2-2 144 0,-2 0 80 0,-3-3 16 15,-1-2 0-15,-3 1 0 0,-2-3-48 0,-3 0-16 16,-3 1 0-16,-1-1 0 15,-4 1-496-15,1-2-112 0,-6 1-16 0,1 0-9200 16,-1-1-1840-16</inkml:trace>
  <inkml:trace contextRef="#ctx0" brushRef="#br0" timeOffset="-68364.08">17122 16503 31039 0,'0'0'1376'0,"0"0"288"0,6 3-1344 0,2-2-320 0,0 2 0 0,1-3 0 16,1-3 800-16,3 2 96 0,2-2 0 0,2-2 16 0,2 1-128 0,1 0-16 15,1 0-16-15,2-1 0 0,2 0-496 0,0-1-112 16,-2 3-16-16,1-3 0 0,-2 2-128 0,0 3 0 16,-1 0 0-16,-3 1 0 0,-1 1 0 0,-4 3 0 15,-2-1 0-15,-4 2 0 0,0 1 272 0,-3 3-16 16,-2 2-16-16,-2 1 0 0,-2 1 192 0,-3 1 32 15,-3 3 16-15,0-1 0 0,-1 1-224 0,-2 1-32 16,-2 3-16-16,0 0 0 0,0-1-208 0,0 0 144 16,0-2-144-16,0 0 128 0,1 2-128 0,2-2 0 15,2 1 144-15,4-3-144 0,0 0 0 0,3-2 128 16,2-1-128-16,3 1 0 0,3-1 496 0,2 0 16 16,0 0 16-16,1-3 0 0,2 0-16 0,3 0 0 15,0-1 0-15,3-1 0 0,2-2-192 0,2-2-32 0,2-1-16 0,0-3 0 16,2 0 0-16,1-4 0 0,-1-3 0 0,1 1 0 31,2-1-2384-31,1-2-464 0,-2 1-112 0</inkml:trace>
  <inkml:trace contextRef="#ctx0" brushRef="#br0" timeOffset="-67461.15">19743 16622 24591 0,'-2'9'1088'0,"-3"13"224"0,5-4-1056 0,-2 0-256 0,1 2 0 0,0 1 0 15,-2 1 608-15,2 0 64 0,-2 2 16 0,3-1 0 0,0 1-352 0,0-5-64 16,0 1-16-16,2-3 0 0,-1-3-256 0,1-2 0 16,0-2 0-16,-2-10 0 15,0 0-304-15,0 0-112 0,0 0-32 0,0 0 0 0,6-6 176 0,1-1 16 16,-2-5 16-16,0 1 0 0,0-2 112 0,1-4 128 15,-2-2-208-15,-1 1 80 0,1 0 128 0,0 0 0 16,0 1 160-16,1 1-160 0,1-2 608 0,0 1 32 16,-1 0 0-16,2 3 0 0,1-2 384 0,-2 4 64 15,-1 3 32-15,1 4 0 0,-6 5 16 0,7 0 0 16,1 1 0-16,0 6 0 0,0 1-544 0,1 2-96 16,-2 2-32-16,-1 1 0 0,-1 1-272 0,1 2-48 15,-3-1-16-15,3 1 0 0,-1 0-128 0,0-5 0 0,0 2 0 0,1-1 0 31,-1-1-320-31,0-2-80 0,0-1-32 0,-5-8 0 16,0 0-160-16,0 0-48 0,0 0 0 0,5-4 0 0,1-3 448 0,-1-1 192 0,0-1-160 0,-1 0 160 16,-1-4 0-16,0 0 128 0,1-1 16 0,0-3 0 15,-1 0 240-15,1 0 32 0,-2-1 16 0,2 3 0 16,-1 2 64-16,1 1 16 0,-2 2 0 0,2 2 0 16,0 2-128-16,-4 6 0 0,0 0-16 0,0 0 0 15,0 0-368-15,9 7 128 0,1 4-128 0,-1 3 0 16,0 3 0-16,0 3 0 0,1 1-160 0,1 1 160 15,1 0-640-15,2 0-32 0,1-2 0 0,2 0 0 32,3 3-2400-32,1-6-496 0</inkml:trace>
  <inkml:trace contextRef="#ctx0" brushRef="#br0" timeOffset="-67098.32">20498 16799 13823 0,'-7'-18'1216'0,"3"11"-960"0,-2-1-256 0,0 1 0 0,-2-3 2864 0,0 3 528 16,-1-4 96-16,-1 3 32 0,-3 1-1088 0,1 1-224 15,0 2-32-15,0 3-16 0,-1-1-912 0,0 2-176 16,3 2-48-16,2 2 0 0,2 1-640 0,-1 0-128 16,1 2-16-16,2 2-16 0,2-1-224 0,1 2 0 15,1 2 0-15,3 1 0 0,2-1 0 0,3 1-160 16,1 0 160-16,1-1-128 0,-1-2 0 0,3-1 0 16,2-1 0-16,1-1 0 15,-1-2-416-15,-1-1-80 0,0-2-16 0,2 0 0 16,-4-4-16-16,0 1-16 0,-2-2 0 0,-1-2 0 15,-1 0 128-15,3-3 32 0,-4-1 0 0,-1 0 0 16,1-2 0-16,-1 0 0 0,-1-2 0 0,-2 0 0 0,0 0 208 0,-1 1 48 0,-1 1 16 0,0 4 0 16,-1-3 560-16,-1 3 96 0,0-1 32 0,0 1 0 15,0 2 768-15,2 5 144 0,0 0 48 0,0 0 0 16,0 0-560-16,0 0-96 0,0 0-32 0,4 9 0 16,1 2-432-16,3-1-96 0,0 1 0 0,1 2-16 15,1 1-176-15,3 0 0 0,0-1 0 0,0-2 0 31,0-1-640-31,0-1-16 0,2-1 0 0,-2 0-10336 0,1-3-2064 0</inkml:trace>
  <inkml:trace contextRef="#ctx0" brushRef="#br0" timeOffset="-66926.5">20893 16637 9215 0,'0'0'816'0,"0"0"-656"16,0 0-160-16,2 12 0 0,-1-2 4960 0,3 4 960 15,0-1 192-15,1 1 32 0,2 0-4736 0,0 1-944 16,4-1-192-16,1 2-32 0,-1 3-240 0,2-3 0 16,2-1 0-16,-1 1 0 15,-1-2-1712-15,0 1-336 0,0-1-64 0</inkml:trace>
  <inkml:trace contextRef="#ctx0" brushRef="#br0" timeOffset="-66795.47">21124 16603 22111 0,'0'0'1968'0,"-8"0"-1584"0,-1 2-384 0,-1 2 0 16,-2 3 3072-16,0 4 512 0,-1 3 128 0,-2 3 0 0,-2 3-1872 15,-2 1-384-15,0 2-80 0,1 2-16 0,-1 0-656 0,1-3-128 16,1 1-16-16,3-1-12864 16,2-2-2576-16</inkml:trace>
  <inkml:trace contextRef="#ctx0" brushRef="#br0" timeOffset="-66061.25">22275 16513 25919 0,'0'0'1152'0,"-2"-3"224"0,-1-4-1104 0,0 3-272 16,1 2 0-16,2 2 0 0,0 0 1408 0,0 0 240 15,0 0 32-15,0 0 16 0,-8 0 336 0,0 6 64 16,-1 1 16-16,0 4 0 0,1 2-1312 0,0 3-256 16,1 4-48-16,0 0-16 0,2 4-352 0,1 1-128 15,3-1 0-15,1 0 144 0,2-1-144 0,3 2-192 16,3-3 32-16,1-1 16 16,2-1-640-16,1-3-128 0,2-3-32 0,3-4 0 15,2-2-592-15,2-4-112 0,3-4-16 0,0-4-16 16,1-2 80-16,1-3 32 0,2-4 0 0,-2-3 0 15,-4-2 864-15,-3-1 160 0,-2 0 32 0,-1 1 16 0,-2-3 496 0,1 5 0 0,-6-3 0 0,-3 2 0 16,0 0 576-16,-4 4 16 0,-2-3 0 0,-1 4 0 16,-4 3 160-16,-2 0 16 0,-1 2 16 0,-1 4 0 15,0 3-80-15,-1 0-32 0,-2 2 0 0,3 2 0 16,2 3-256-16,-1-1-48 0,1 3-16 0,1 0 0 16,3 0-192-16,3 1-32 0,2 0-128 0,3 0 192 15,2 1-192-15,2-1 0 0,-1-2-144 0,2 0 144 16,2-2 0-16,1 0 0 0,0-2 208 0,-1-4-64 15,-2 0 160-15,-2 0 16 0,-3-6 16 0,-1 1 0 16,3 0-64-16,-1 0-16 0,-2-2 0 0,-4 7 0 16,0 0-400-16,-3-8-96 0,0 1-16 0,-1-4 0 15,0 2-2896-15,-3 1-592 0</inkml:trace>
  <inkml:trace contextRef="#ctx0" brushRef="#br0" timeOffset="-65763.06">22733 16472 16575 0,'0'0'1472'0,"1"6"-1168"16,1 6-304-16,0-2 0 0,-1 5 2464 0,1 0 432 16,-2 2 96-16,0 3 16 15,-2-2-1072-15,1 0-208 0,0 1-32 0,0-1-16 0,-1 1-816 0,2-2-160 16,0-1-48-16,2-3 0 0,-1-4-432 0,1 0-96 16,-2-9 0-16,0 0-128 0,8 3 128 0,0-4-128 0,0-3 0 0,1-3 0 15,0-2 0-15,-1-3 0 0,-3-2 0 0,3 0-192 16,0-2 192-16,0 0-192 0,-1-1 192 0,1 2-192 15,-2-1 192-15,0 2 0 0,1-2 0 0,0 2 0 16,1 1 0-16,0 2 0 0,-1 0 0 0,0 3 0 16,1 1 0-16,-1 3 128 0,-7 4 0 0,0 0-128 15,8 6 176-15,-2 1-176 0,-1 4 160 0,0 2-160 16,1 3 128-16,-1-1-128 0,0 1 0 0,0 2 0 16,2-2-192-16,1 2-128 0,1-1-16 0,3 0-10256 15,2-1-2048-15</inkml:trace>
  <inkml:trace contextRef="#ctx0" brushRef="#br0" timeOffset="-65575.59">23310 16430 27647 0,'-7'0'2448'0,"-4"0"-1952"16,1 0-496-16,-1 0 0 0,1 0 2096 0,-1 4 320 15,1 1 64-15,1 3 16 0,1 0-832 0,2 4-144 16,0 2-48-16,2 4 0 0,2 4-864 0,3-1-176 15,0-1-48-15,2 1 0 0,2-2-384 0,3 2 0 16,3 0 0-16,0 0 0 0,2 0-176 0,2-4 48 16,0-1 0-16,2 1 0 15,-1 0-2176-15,2-1-448 0,0-3-64 0</inkml:trace>
  <inkml:trace contextRef="#ctx0" brushRef="#br0" timeOffset="-65450.56">23614 16731 35999 0,'0'0'1600'0,"-6"4"320"0,0 3-1536 0,3 0-384 0,-1 3 0 0,2-1 0 16,2-1 272-16,3 1-16 0,3 2 0 0,4-1-16512 15</inkml:trace>
  <inkml:trace contextRef="#ctx0" brushRef="#br0" timeOffset="-64966.21">24745 16433 29823 0,'-17'1'1328'0,"7"-1"272"0,-1 0-1280 0,-2 1-320 0,-6 2 0 0,3-2 0 16,-1 2 1152-16,0 1 192 0,-3 1 16 0,2 1 16 15,1 4-624-15,1 0-128 0,3 0-32 0,1 3 0 16,3 4-464-16,1 0-128 0,5-1 0 0,3 0 0 16,2 1 0-16,5-4 0 0,2 0 0 0,5-2-128 15,3-1 128-15,3-4-192 0,1-1 192 0,-1-1-192 16,3-3 192-16,-3-1 0 0,-1-1 0 0,-2-3 0 16,0-5 0-16,-2-3 0 0,0-1 0 0,-4-1 128 15,-3 0-128-15,-1-2 0 0,-3 0 0 0,-3 2 0 16,-1-3 0-16,-3 1-240 0,-2 1 48 0,-1-1 0 15,-4 1-2080-15,-1-1-416 0,-2-1-64 16,-2 1-10432-16</inkml:trace>
  <inkml:trace contextRef="#ctx0" brushRef="#br0" timeOffset="-64763.03">25073 16081 29887 0,'-14'-16'1328'0,"7"9"272"0,-2 1-1280 0,0 1-320 16,-1 0 0-16,-1 2 0 0,2 3 1344 0,1 3 192 16,0 0 64-16,3 5 0 0,1 3-512 0,0 6-112 15,0 7-16-15,3 6 0 0,2 7-832 0,2 3-128 16,1 3-128-16,1 0 128 0,2 0-128 0,2-1 128 16,1 1 0-16,1 0 0 0,0-1 0 0,1-3 0 15,-1-3 0-15,-1 0 0 16,0-2-2256-16,0-4-560 0,-4-3-96 0</inkml:trace>
  <inkml:trace contextRef="#ctx0" brushRef="#br0" timeOffset="-64603.07">24941 16394 25791 0,'0'0'2304'0,"0"0"-1856"0,0 0-448 0,0 0 0 15,6-6 3296-15,0 1 560 0,1 0 112 0,3 1 32 16,3 0-2736-16,5 0-560 0,6 0-96 0,3 2-32 15,5-1-1360-15,3 0-288 16,4 0-48-16</inkml:trace>
  <inkml:trace contextRef="#ctx0" brushRef="#br0" timeOffset="-64027.31">26330 16109 32767 0,'-16'4'1456'0,"8"-1"288"0,-1-1-1392 0,0 1-352 0,-1 0 0 0,2-1 0 15,8-2 912-15,0 0 112 0,0 0 32 0,0 0 0 16,0 0-144-16,0 0-16 0,10 2-16 0,2-1 0 15,0 0-672-15,1 0-208 0,1 2 128 0,1 0-128 16,-2 2 0-16,0-2 0 0,-2 2 0 0,1 1 0 16,-3 2 288-16,-1 0-48 0,-3 0-16 0,-1 0 0 0,-1 1 160 0,-2 2 16 15,-1 4 16-15,-1 0 0 0,-1 2 32 0,0 3 0 16,-2 2 0-16,1 3 0 0,1 0-288 0,3 2-160 16,-1-4 192-16,3 4-192 0,1 3 0 0,1-3 0 15,0-2 0-15,0-2 0 0,2 1 0 0,2-1 0 16,-1-5 0-16,2 1 0 0,2-1 0 0,1 0 0 15,1-5 0-15,2-2 0 0,-1-2 0 0,5-2-144 16,1-3 144-16,2-1-192 16,1-3-208-16,1-1-48 0,-1-2-16 0,2-3 0 15,1-1-1984-15,-5 1-400 0,-3-4-80 0,-2 0-12832 0</inkml:trace>
  <inkml:trace contextRef="#ctx0" brushRef="#br0" timeOffset="-63902.24">26435 16395 26719 0,'0'0'2368'0,"-7"5"-1888"0,-4-2-480 0,5 2 0 16,0 0 2208-16,6-5 352 0,0 0 64 0,0 0 0 15,6 7-1872-15,2-2-384 0,3 0-80 0,2-2-16 16,4-2-80-16,3 0-32 0,2-1 0 0,0 3 0 16,0-1-160-16,6 2-176 0,2 0 48 0,2 2-11008 15,3 0-2176-15</inkml:trace>
  <inkml:trace contextRef="#ctx0" brushRef="#br0" timeOffset="-63433.5">27008 16427 23951 0,'0'0'2128'0,"-7"-1"-1696"16,-2 1-432-16,1 0 0 0,3 1 1360 0,5-1 192 15,-5 3 48-15,0 1 0 0,5-4-528 0,-4 8-112 16,1 4 0-16,2-2-16 0,0 4-656 0,2 2-128 15,1 0-32-15,2 1 0 0,0-1-128 0,3 0 0 16,-1-2 0-16,1 2 0 0,-1-4 0 0,2 0 0 16,0-6 0-16,1 1 0 0,-1-1 240 0,1-2-48 15,-1-3 0-15,1-1 0 0,3-1 48 0,0-3 0 16,-3-2 0-16,-2-1 0 0,4-3-80 0,-1-1-16 16,1-2 0-16,-1 0 0 0,-2-3-144 0,1 2 0 0,0 0 144 15,-1-1-144-15,-3 1 0 0,1 0 0 0,-3 2 0 0,1 2 0 16,0 2 0-16,-2 1 0 0,-1 1 0 0,-1 6 0 15,0 0 0-15,0 0 0 0,0 0 0 0,0 0 0 16,0 0 0-16,-1 9 0 0,-1 1 0 0,2 3 0 16,3 0 128-16,-1 0-128 0,1 0 160 0,2 1-160 15,2 0 192-15,-1 0-64 0,2 1-128 0,1-2 192 16,3-2 64-16,0 0 16 0,-2-2 0 0,2-3 0 16,2 1 64-16,1-3 16 0,-2 0 0 0,-2-3 0 15,0 0 128-15,-1-2 32 0,2-2 0 0,-3 0 0 16,-1-4-128-16,0-1 0 0,-2 0-16 0,1 1 0 15,1-1-368-15,-2-1 0 0,-1-4 0 0,1 1 0 16,0 0-592-16,-1-1-144 0,-1-4-32 0,0 1 0 16,0 1-1984-16,-3-1-384 0,-2 1-96 0,0 0-10928 15</inkml:trace>
  <inkml:trace contextRef="#ctx0" brushRef="#br0" timeOffset="-63292.02">27501 16425 911 0,'0'0'0'0,"0"0"0"16,4 10 0-16,1 1 0 15,0 0 4624-15,-1 2 848 0,-2 2 160 0,2 0 48 0,0 2-3008 0,0 2-608 16,0-1-112-16,-1 0-32 0,-1 0-672 0,2-1-144 16,1-2-16-16,2-4-16 0,-2-1-704 0,3-3-144 15,2-1-32-15,-10-6 0 16,11 1-1488-16,1-2-304 0,-1-2-64 0,-11 3-16 16,0 0-2288-16,11-1-464 0</inkml:trace>
  <inkml:trace contextRef="#ctx0" brushRef="#br0" timeOffset="-63165">27628 16454 1839 0,'0'-21'0'0,"-1"9"160"0,-2-1-160 0,2 2 0 0,1 2 0 0,0 1 0 16,-1-2 4064-16,1 10 784 0,0 0 144 0,4-9 48 16,-2 0-3344-16,4 2-672 0,0 1-128 0,2-1-16 15,1 1-1088-15,-1-1-224 0,-3-2-32 0,4 3-16 16</inkml:trace>
  <inkml:trace contextRef="#ctx0" brushRef="#br0" timeOffset="-62961.92">27790 16266 2751 0,'0'0'128'0,"0"0"16"16,0 0-144-16,10 0 0 0,-10 0 0 0,0 0 0 0,12-2 4576 0,-12 2 880 15,0 0 176-15,12 0 48 0,-12 0-2624 0,12 0-528 16,-12 0-96-16,10 7-32 0,-10-7-432 0,11 8-96 16,-5 0-16-16,-1 6 0 0,-1 0-784 0,0 5-176 15,0-2-16-15,0 2-16 0,0 3-544 0,0 3-128 16,0-3 0-16,1 3-16 0,0 1-176 0,0 1 0 16,0 2 0-16,-1-2 0 0,2 0-288 0,-5-8-32 15,0 1-16-15,2 7 0 16,-1-5-1712-16,1-1-320 0,-2-1-80 0,1-5-16 15,-1-2-1040-15,-1-13-208 0</inkml:trace>
  <inkml:trace contextRef="#ctx0" brushRef="#br0" timeOffset="-62805.77">27843 16525 21183 0,'-10'-15'944'0,"5"3"192"0,-2 0-912 0,2 2-224 0,0 2 0 0,5 8 0 15,0 0 2688-15,0 0 512 0,0 0 80 0,0 0 32 16,0 0-1808-16,0 0-352 0,0 0-80 0,0 0-16 15,9 6-752-15,1 1-160 0,1 2-16 0,2-2-128 16,1-1 0-16,2-2 0 0,0 0-240 0,3-2 80 31,-1 1-1488-31,1-4-288 0,-1-2-64 0,1-2-7696 0,1-2-1536 0</inkml:trace>
  <inkml:trace contextRef="#ctx0" brushRef="#br0" timeOffset="-62665.14">28199 16201 18431 0,'0'0'1632'0,"0"0"-1312"0,0 0-320 0,0 0 0 0,0 0 2544 0,-6 7 432 16,2 6 96-16,0 3 0 0,-1 1-1328 0,2 5-272 16,1 3-48-16,0 1-16 0,2 1-640 0,3 2-144 15,1 1-32-15,1 0 0 0,0 0-592 0,3 0 0 16,1-5 0-16,-2 0 0 16,-2-1-1584-16,0 1-336 0,0-1-64 0</inkml:trace>
  <inkml:trace contextRef="#ctx0" brushRef="#br0" timeOffset="-62272.88">28167 16553 19343 0,'-8'-10'1728'0,"8"10"-1392"0,-7-3-336 0,7 3 0 16,-7-7 3456-16,7 7 640 0,0 0 112 0,0 0 16 15,-2-10-2416-15,2 10-480 0,4-10-112 0,3 4 0 16,1 2-720-16,3-2-144 0,4 2-32 0,0 1 0 15,0-2-320-15,0 1 0 0,1 1 0 0,0 1 0 16,-1-1 0-16,1 0 0 0,-3 1 0 0,0 1 0 16,-3-3 0-16,1 1 0 0,-11 3 0 0,0 0 0 15,0 0-304-15,9-5 32 0,-9 5 0 0,0 0 0 16,3-7 16-16,-3 7 0 0,0 0 0 0,-4-6 0 16,4 6 256-16,-7-7 0 0,1 2 128 0,6 5-128 15,-10-3 400-15,3 1-16 0,7 2 0 0,0 0 0 16,0 0 144-16,0 0 32 0,0 0 0 0,0 0 0 15,-6 10 0-15,6-10 0 0,0 15 0 0,4-2 0 0,3 0-240 0,1 1-64 16,0-1 0-16,2-1 0 0,3 0-256 0,1-2 0 16,2 0 0-16,2-1 0 0,2 2 0 0,-2-5 0 31,0-3 0-31,1 0 0 0,0 1-1280 0,1-4-144 0,1-6-48 0,-2 1 0 31,-2 3-1760-31,0-8-352 0</inkml:trace>
  <inkml:trace contextRef="#ctx0" brushRef="#br0" timeOffset="-61897.97">28725 16296 22111 0,'-3'11'1968'0,"1"3"-1584"0,0 4-384 0,1 3 0 32,0 1 2368-32,1 0 400 0,1 0 80 0,3 3 16 0,1 0-1008 0,2-3-208 0,-1-1-48 0,2-3 0 31,2-1-848-31,-2-1-176 0,-3-3-48 0,1-4 0 15,-6-9-288-15,6 8-64 0,-6-8-16 0,0 0 0 0,0 0-32 0,0 0 0 0,0 0 0 0,0 0 0 32,0 0 128-32,8-8 0 0,-3-1 16 0,-5 9 0 15,4-12-32-15,0-1-16 0,-1-3 0 0,-1-1 0 0,1-1-224 0,-2 1 0 0,0-4 0 0,1 0 0 16,-1 3-384-16,2-2-80 16,1-2-16-16,1 1 0 0,1-2-656 0,1 2-128 0,1 3-16 0,1 1-16 15,1 1-1280-15,1 3-256 0,-2 2-48 0,1 3-16 31,1 2-256-31,-1 1-48 0,0 4-16 0,-10 1 0 0,12 1 1744 0,-1 2 368 0,-11-3 64 0,10 6 16 0,-1 2 1504 0,-9-8 304 32,8 12 64-32,-1-3 16 0,-1 0 1216 0,-1 3 240 0,-1 1 48 0,1 0 16 0,1 0-1040 0,-2 1-192 15,-3 1-64-15,1 0 0 0,2 1-880 0,2-3-208 16,-4 0 0-16,1-1 0 16,-3-12-2496-16,2 12-512 0</inkml:trace>
  <inkml:trace contextRef="#ctx0" brushRef="#br0" timeOffset="-61569">29155 16248 18431 0,'0'-10'1632'0,"3"0"-1312"0,1-3-320 0,-3 2 0 16,0 2 1776-16,-1 9 272 0,0 0 64 0,0 0 16 15,0 0-1088-15,0 0-208 0,0 0-64 0,0 0 0 16,-1 12-448-16,-2 2-80 0,3 2-32 0,-1 2 0 15,0 2-208-15,-2 1 176 0,2 1-176 0,3 1 160 16,4 0-160-16,-1-3 0 0,0 0 144 0,3-3-144 16,2-3 0-16,1-1 0 0,-1-1 0 0,1-3 0 15,-1-2-256-15,2-2 48 0,-1-1 0 0,0-2 0 16,-11-2 208-16,12 0 0 0,-2-1 0 0,-10 1 0 16,0 0 512-16,9-5 160 0,-2-2 32 0,-7 7 0 15,4-10 368-15,-3 0 80 0,-2-1 0 0,-2 1 16 0,-1-2-480 16,0 1-112-16,-1-2 0 0,-2 3-16 0,1-3-352 0,-1-3-64 15,1-2-16-15,1 1 0 16,-1 1-1648-16,3-3-336 0,0 2-64 0,2-1 0 16,-1 3-1744-16,4 2-352 0</inkml:trace>
  <inkml:trace contextRef="#ctx0" brushRef="#br0" timeOffset="-61303.37">29520 16194 24767 0,'5'13'1088'0,"-1"-1"240"0,-2 3-1072 0,-1-1-256 15,0 2 0-15,-1 0 0 0,-1 1 1408 0,-2 1 208 0,-2 2 48 0,1-1 16 16,-2 1-48-16,2-4-16 0,-2-1 0 0,3 0 0 16,0-5-1040-16,3-10-224 0,0 0-32 0,0 0-16 15,0 0-304-15,0 0 0 0,0 0 0 0,0 0 0 32,0 0-368-32,13-3-128 0,-1-3-16 0,-1-5-16 15,0-3-112-15,1-2-32 0,1-3 0 0,-2-1 0 0,-2 0 224 0,2 0 64 0,1 0 0 0,-2 3 0 16,-1 1 384-16,2 2 0 0,-1 1 0 0,0-1 0 15,1 4 768-15,-2 4 128 0,-9 6 16 0,13 0 16 16,-4 3 576-16,-1 6 112 0,-3 4 32 0,-1 5 0 16,0 2-256-16,1 3-48 0,0 4-16 0,2-1 0 15,1-2-704-15,2 2-144 0,2-5-32 0,2 2 0 16,5-5-992-16,0 1-208 16,1 1-32-16,-3 5-19664 0</inkml:trace>
  <inkml:trace contextRef="#ctx0" brushRef="#br0" timeOffset="-60439.92">19978 17959 24591 0,'0'0'1088'0,"0"0"224"0,-9 0-1056 0,0 0-256 0,1 0 0 0,2 2 0 15,6-2 544-15,0 0 48 0,-4 7 16 0,1 3 0 16,3 1 272-16,1 4 48 0,2-1 16 0,1 2 0 16,1 1-240-16,0 0-64 0,2-2 0 0,-1 2 0 15,2 0-192-15,0-1-32 0,2-2-16 0,0-2 0 16,-3-2-240-16,2-1-160 0,1-1 192 0,-1-1-192 15,0-3 144-15,-1-1-144 0,0 0 0 0,-2-2 144 16,-6-1-144-16,0 0 0 0,0 0 0 0,8-2 0 16,-2-2-480-16,0 1 32 0,-1 1 0 0,0-1 0 15,0-3 0-15,0-1 0 0,1-1 0 0,-1 3 0 0,-1 1 288 0,1-1 160 16,0 0-160-16,0-1 160 0,-5 6 192 0,0 0 128 16,6 6 16-16,-1 3 16 0,-1 2 528 0,0 3 96 15,1-4 32-15,0 2 0 0,2-1-160 0,2 1-16 16,-1-1-16-16,1-2 0 0,-1 0-416 0,1-4-80 15,1-1 0-15,-1-1-16 0,-1-2-176 0,0-1-128 16,0-1 144-16,-2-3-144 0,1-2 0 0,-1 3 0 16,-2-5 0-16,-1 0 0 15,-1 0-1520-15,0-5-192 0,-2-4-32 0,0-2-16 16,0-4-1552-16,-2-1-304 0</inkml:trace>
  <inkml:trace contextRef="#ctx0" brushRef="#br0" timeOffset="-59908.82">20441 17554 10127 0,'0'0'448'0,"3"4"96"16,1 6-544-16,-2 2 0 0,-1 2 0 0,1 5 0 0,-1 1 4352 0,0 5 768 0,1 4 160 0,-2 5 32 15,-2 1-2944-15,1 1-576 0,0 7-112 0,1 0-16 16,0 0-832-16,0 2-144 0,1 0-48 0,0 6 0 16,1-9-448-16,-1-9-192 0,2-3 176 0,-1-4-176 15,2-5 128-15,0-5-128 0,1-2 0 0,0-4 0 16,-1-4 0-16,-4-6-288 0,0 0 32 0,0 0 16 15,0 0-32-15,7-3-16 0,-2-4 0 0,0 1 0 16,-1-1 80-16,0-3 16 0,-1-9 0 0,1 1 0 16,0-3 32-16,-2 2 16 0,2 0 0 0,0 1 0 0,0-1 144 15,0 4-192-15,0 4 192 0,0 1-192 0,-1 3 192 0,1 1 0 16,-4 6 0-16,0 0 128 0,0 0 128 0,10 4 48 16,-1 3 0-16,0 2 0 0,1 4-16 0,1 1 0 15,-1 2 0-15,-1 0 0 0,2-2-288 0,0 2 160 16,1 0-160-16,1 1 128 0,1-1-128 0,1-2 0 15,-1 2 0-15,0-5 0 0,1-1 128 0,-1-1-128 16,1-6 0-16,-1 1 128 0,0-2-128 0,2-2 0 16,-2-1 144-16,-1 1-144 0,0 1 192 0,-1-3-48 15,-2-9 0-15,2 2 0 0,-4 3-16 0,-2-5-128 16,0-7 192-16,-2 0-64 0,-2-1 48 0,0 2 0 16,-2 3 0-16,-2-3 0 0,0 1 144 0,-2-1 16 15,-3-1 16-15,1 1 0 0,-2 4 32 0,1 3 0 0,1 2 0 0,-2-1 0 16,3 1 16-16,1 5 16 0,-1 6 0 0,1 4 0 15,0 3-192-15,1 2-32 0,1 6-16 0,0 3 0 16,2 14-176-16,3-5 0 0,0-7 0 0,2-2 0 16,3-5-384-16,1 1 64 0,1 3 0 0,3-4 0 31,-2-6-832-31,0 0-144 0,4 3-48 0,-1-3 0 16,0-3-2240-16,1 0-464 0,-2-1-96 0</inkml:trace>
  <inkml:trace contextRef="#ctx0" brushRef="#br0" timeOffset="-59594.83">21146 17985 11055 0,'0'0'976'0,"0"0"-784"0,-4 7-192 0,0 5 0 0,1 2 4288 0,0 2 832 15,0 4 144-15,2 3 48 0,1 0-2944 0,-1 2-592 16,-1 1-112-16,1 0-32 0,1 0-608 0,0-2-128 16,1-5-32-16,1-1 0 0,2-2-480 0,0-2-80 15,-1-2-32-15,3-3 0 0,-6-9-272 0,5 7 128 16,0 1-128-16,-5-8 0 0,0 0 0 0,0 0 0 15,0 0 0-15,7-3 0 0,-2-2 0 0,-1-2 0 16,-2-1 0-16,1 1 0 0,0-3 0 0,0 0 0 16,3 0 0-16,-2-3 0 0,0 0 0 0,1-3 160 15,0-5-160-15,1-1 192 0,2 1 144 0,0 0 48 16,4 2 0-16,1 0 0 0,0-2 192 0,0 6 64 16,0 10 0-16,0 2 0 0,-1 3-16 0,0 7 0 15,-1 0 0-15,1 10 0 0,0 9-176 0,1 3-16 16,-2-4-16-16,1 0 0 0,0-2-240 0,0-1-48 0,2 0-128 15,0 2 192 1,2 1-1296-16,1-6-272 0,4-1-48 0</inkml:trace>
  <inkml:trace contextRef="#ctx0" brushRef="#br0" timeOffset="-58969.28">22708 18177 29135 0,'-12'13'1280'0,"9"-6"288"0,-1 2-1248 0,1 5-320 0,0 0 0 0,3 3 0 15,-1 2 720-15,2-2 96 0,2 2 16 0,1 3 0 16,0 4 0-16,2 2 0 0,1 0 0 0,1 2 0 16,1 0-480-16,-1-1-96 0,1-2 0 0,0-2-16 15,0-1-112-15,-1-3 0 0,-2-3-128 0,0-3 192 16,-3-2 16-16,0-1 0 0,-3-5 0 0,0-7 0 16,0 0 96-16,0 0 16 0,0 0 0 0,0 0 0 15,0 0-128-15,-6 0 0 0,-1-4-16 0,1-4 0 16,-1-2-176-16,0-5 0 0,2-4 0 0,1-4 0 15,0-5-560-15,3-5 16 0,0-3 0 0,1-1 0 16,1-1-304-16,0 1-64 0,2-4-16 0,1-1 0 16,0-3 176-16,2-2 48 0,2-1 0 0,0 2 0 0,-1-2 512 0,0 5 192 15,2 4 0-15,1 5-144 0,-3 6 816 0,1 8 160 16,0 4 48-16,0 5 0 0,0 2 64 0,0 7 16 16,-8 2 0-16,6 5 0 0,2 3-352 0,-2 3-64 15,-2 4-16-15,-1 3 0 0,0 4-208 0,-2 3-64 16,-2-2 0-16,-1 0 0 0,0-9-256 0,-1 6 0 15,-1 3 128-15,-1-5-128 16,0-5-512-16,-2 6-176 0,1 4-16 0,-1-3-16 16,-1-9-1872-16,2 2-368 0,-1 4-80 0</inkml:trace>
  <inkml:trace contextRef="#ctx0" brushRef="#br0" timeOffset="-58766.07">23175 17729 38639 0,'0'0'848'0,"0"0"176"0,-4 5 48 0,1 3 16 0,1 3-880 0,0 4-208 0,0 3 0 0,-1 1 0 15,1 5 528-15,0 2 64 0,2 5 16 0,2 4 0 16,-1 2-288-16,2 1-64 0,-1-2-16 0,1 0 0 16,1-9-496-16,0 5-80 0,-1 5-32 0,1-3 0 15,2 4-2656-15,-2-4-544 0,-2-4-96 0</inkml:trace>
  <inkml:trace contextRef="#ctx0" brushRef="#br0" timeOffset="-58563.07">23318 17631 28559 0,'0'0'2544'0,"0"0"-2032"15,0 0-512-15,2 10 0 0,-2 1 2240 0,2 4 336 16,1 5 80-16,1 6 16 0,-2-3-1648 0,2 6-336 15,1 5-64-15,2 2-16 0,1 1-416 0,0 1-192 16,2 10 160-16,0-4-160 0,1-6-176 0,-1 1-128 16,1 3-16-16,-2-3-16 15,0-5-2096-15,3 9-400 0,-3-5-96 0,-3-6-11664 0</inkml:trace>
  <inkml:trace contextRef="#ctx0" brushRef="#br0" timeOffset="-58391.13">23204 18124 21183 0,'0'0'944'0,"-4"-6"192"0,-3 0-912 0,7 6-224 0,0 0 0 0,0 0 0 15,-2-8 4096-15,2 1 768 0,5 2 144 0,0 1 48 16,1 0-3744-16,6 1-736 0,4-3-160 0,2 2-32 16,0 3-384-16,6 1-272 0,2-1 32 0,3 1 16 15,-1 2-2400-15,4 1-464 0</inkml:trace>
  <inkml:trace contextRef="#ctx0" brushRef="#br0" timeOffset="-58219.36">23765 18047 19343 0,'-6'14'848'0,"6"-14"192"0,0 0-832 0,0 0-208 15,-3 7 0-15,3-7 0 0,0 0 4816 0,0 0 928 16,4 3 176-16,4 0 32 0,1-3-4336 0,2-3-864 15,3 2-176-15,2 2-48 0,1 3-528 0,2 0 0 16,3 0-192-16,7 0 48 16,0-1-1904-16,-1-3-368 0,1-3-80 0</inkml:trace>
  <inkml:trace contextRef="#ctx0" brushRef="#br0" timeOffset="-58031.87">23827 18293 15663 0,'0'0'1392'0,"-7"3"-1120"0,-1-2-272 0,8-1 0 16,-7 3 5824-16,7-3 1088 0,0 0 240 0,0 0 32 15,0 0-4944-15,10 1-1008 0,3-2-192 0,4 1-32 16,1-3-400-16,4 2-80 0,3-2-16 0,3 3 0 31,0 0-1600-31,4 0-336 0,1-3-64 0,4 0-17904 0</inkml:trace>
  <inkml:trace contextRef="#ctx0" brushRef="#br0" timeOffset="-57503.41">24987 17762 21823 0,'5'-27'960'0,"-2"18"208"0,-3 0-928 0,0-2-240 0,-1 2 0 0,-3 0 0 15,-2-1 2496-15,-1 2 464 0,-1 1 96 0,-3 2 16 16,-3 1-1040-16,-3 4-208 0,-1 4-32 0,0 5-16 16,-2 4-496-16,-1 6-80 0,-1 5-32 0,0 6 0 15,1 4-832-15,1 5-160 0,3 3-48 0,6-5 0 16,2 4-128-16,2 2-192 0,3 3 32 0,4-4 16 16,4-2 144-16,3-2 0 0,4-2 0 0,6 6 0 15,3-5-160-15,3-7 160 0,1-2-192 0,2-3 192 16,1-4-400-16,1-3 16 0,-2-6 16 0,-2 0 0 15,3-6-80-15,-3-2-32 0,0-4 0 0,-3-3 0 0,-2 0 208 0,-3-4 32 16,-4-1 16-16,-3-1 0 0,-1-1 224 0,-5-1 0 16,-3 1 192-16,-2-1-192 0,-5 1 512 0,-2-1 0 15,-3 1 0-15,-2 0 0 0,-4 0 128 0,-2 1 0 16,2 2 16-16,0 1 0 0,-2 2-400 0,1 3-64 16,2-2-32-16,1 3 0 15,0 3-480-15,5 2-112 0,2 2-16 0,2 1 0 16,3 2-2576-16,3-2-528 0,3 1-96 0</inkml:trace>
  <inkml:trace contextRef="#ctx0" brushRef="#br0" timeOffset="-57362.73">25314 18315 2751 0,'0'0'256'0,"0"0"-256"16,-5-1 0-16,-3 1 0 0,0 1 7392 0,1-1 1440 15,-1-1 272-15,1 0 64 0,7 1-6576 0,-6 0-1312 16,2-4-272-16,4 4-48 0,0 0-960 0,0 0 0 15,0 0 0-15,0 0-224 16,8 4-2720-16,1-3-560 0,1 2-96 0</inkml:trace>
  <inkml:trace contextRef="#ctx0" brushRef="#br0" timeOffset="-57065.77">25664 18022 22111 0,'-9'-1'1968'0,"-3"-1"-1584"0,-4 1-384 0,1 2 0 15,-1 4 3392-15,0-1 608 0,1 2 112 0,-1 1 32 16,0 5-2400-16,1 4-464 0,-2 3-112 0,2 5-16 16,4 5-496-16,0-2-96 0,3 3-32 0,6-1 0 15,2 1-528-15,4-6 0 0,4 1 0 0,1 1 0 16,1-4 160-16,3-2-160 0,4-2 128 0,1-7-128 16,2 2 0-16,-2-7-272 0,0-3 32 0,-1-3 16 15,0-3 224-15,-2-1 0 0,-4-1 0 0,0-3 0 16,-1-4 160-16,-2 1 80 0,-1-1 16 0,-4-1 0 15,0-1 160-15,0-2 32 0,-3-1 16 0,-2-3 0 0,0 0-256 0,-2-1-48 16,0-1-16-16,-1-2 0 0,-1-2-352 0,0-1-80 16,-1-3-16-16,-4-12 0 15,3 4-2912-15,0 7-592 0</inkml:trace>
  <inkml:trace contextRef="#ctx0" brushRef="#br0" timeOffset="-56596.88">25897 17935 21183 0,'0'0'1888'0,"0"0"-1504"0,0 0-384 0,0 0 0 16,0 0 3248-16,9-4 576 0,0-3 112 0,2 1 32 16,2-1-2480-16,1-1-480 0,3-1-112 0,3 0 0 15,2 0-288-15,-1 1-48 0,-2 0-16 0,3-1 0 16,4 1-96-16,0 4-32 0,1 3 0 0,-3 1 0 15,2 1 48-15,2 5 16 0,-1 4 0 0,-1 2 0 16,-4-1-288-16,-7 0-64 0,0 3-128 0,4 12 192 16,-4 3-192-16,-6 1 176 0,-3 0-176 0,-2 4 160 15,-1 2 0-15,-3-7 0 0,-2-4 0 0,-2 1 0 16,1 0 96-16,-2 0 0 0,-3 0 16 0,0 0 0 16,-1-2-80-16,-1-1 0 0,-2 1-16 0,0-5 0 15,-1-1-176-15,0 1 0 0,-1-2 0 0,1-2 0 16,0-3 0-16,0-6 0 0,0 1 0 0,0-2 0 15,0-1-320-15,1-4-32 0,0-2-16 0,2-1 0 0,-1-1 368 0,2-4 256 16,0 0-32-16,3 1-16 0,0-3-208 0,3 3 0 16,1-4-144-16,2 2 144 0,2 0 128 0,3 1 128 15,3-1 32-15,1 2 0 0,0 2 0 0,8 1 0 16,1 2 0-16,-4 0 0 0,2 2 0 0,11 0 0 16,1 3 0-16,-9-2 0 0,1 2-160 0,2 1-128 15,4 1 192-15,-1-1-192 0,0 0 0 0,-1 1 0 16,1-2 0-16,12 7 0 15,-2-2-1664-15,-1 2-432 0,-3 2-80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304 150 1839 0 0,'1'-2'134'0'0,"0"-2"-523"0"0,2-20 992 0 0,0-14 4601 0 0,-3 34-4657 0 0,0-1 0 0 0,0 0 0 0 0,0 0 1 0 0,-1 1-1 0 0,0-1 0 0 0,0 0 0 0 0,0 1 0 0 0,-1-1 0 0 0,0 1 0 0 0,1 0 0 0 0,-4-5 1 0 0,4 7-428 0 0,0 0 0 0 0,0 1 0 0 0,-1-1 0 0 0,1 1 0 0 0,0-1 1 0 0,-1 1-1 0 0,1 0 0 0 0,-1 0 0 0 0,0-1 0 0 0,1 1 1 0 0,-1 0-1 0 0,0 0 0 0 0,0 1 0 0 0,1-1 0 0 0,-1 0 0 0 0,0 0 1 0 0,-3 0-1 0 0,1 1 31 0 0,0 0 0 0 0,1-1 1 0 0,-1 1-1 0 0,0 1 0 0 0,1-1 1 0 0,-1 1-1 0 0,0-1 0 0 0,1 1 1 0 0,-4 1-1 0 0,-4 3 111 0 0,0-1-1 0 0,1 1 1 0 0,-1 1 0 0 0,1 0-1 0 0,-9 8 1 0 0,7-5-211 0 0,1 1-1 0 0,1 1 1 0 0,0 0-1 0 0,0 1 0 0 0,1 0 1 0 0,1 0-1 0 0,0 1 1 0 0,0 0-1 0 0,1 0 1 0 0,1 1-1 0 0,-6 19 1 0 0,1-1 126 0 0,2 0 0 0 0,2 1 1 0 0,-7 66-1 0 0,12-76-90 0 0,1-1 0 0 0,1 1-1 0 0,1-1 1 0 0,5 34 0 0 0,-4-47-79 0 0,0-1 0 0 0,1 1 0 0 0,0 0 1 0 0,0 0-1 0 0,1-1 0 0 0,0 0 0 0 0,1 0 0 0 0,0 0 0 0 0,0 0 0 0 0,0-1 0 0 0,1 0 1 0 0,0 0-1 0 0,12 10 0 0 0,-12-12 1 0 0,1 0 0 0 0,1 0-1 0 0,-1-1 1 0 0,0 0 0 0 0,1 0 0 0 0,0-1 0 0 0,0 0 0 0 0,0 0-1 0 0,0-1 1 0 0,1 0 0 0 0,-1 0 0 0 0,1-1 0 0 0,-1 0 0 0 0,11-1-1 0 0,-11 0-4 0 0,0 0-1 0 0,0-1 1 0 0,-1 0 0 0 0,1 0-1 0 0,0-1 1 0 0,-1 0-1 0 0,1-1 1 0 0,-1 0-1 0 0,0 0 1 0 0,0 0-1 0 0,0-1 1 0 0,0 0 0 0 0,-1 0-1 0 0,1-1 1 0 0,9-9-1 0 0,-13 11-35 0 0,0 0 0 0 0,-1 0 0 0 0,1 0-1 0 0,-1 0 1 0 0,0-1 0 0 0,0 1 0 0 0,0-1 0 0 0,0 0 0 0 0,0 1-1 0 0,-1-1 1 0 0,0 0 0 0 0,0 0 0 0 0,0 0 0 0 0,0 0-1 0 0,0 0 1 0 0,-1 0 0 0 0,0-1 0 0 0,0-4 0 0 0,0 6-43 0 0,-1-1 0 0 0,0 1 0 0 0,0-1-1 0 0,0 1 1 0 0,0 0 0 0 0,0-1 0 0 0,-1 1 0 0 0,1 0 0 0 0,-1 0 0 0 0,0-1 0 0 0,0 2 0 0 0,0-1 0 0 0,-1 0 0 0 0,1 0 0 0 0,0 1 0 0 0,-1-1 0 0 0,0 1-1 0 0,0 0 1 0 0,0-1 0 0 0,-5-2 0 0 0,-1 1 36 0 0,-1-1 1 0 0,0 1-1 0 0,1 0 0 0 0,-1 1 0 0 0,-1 1 0 0 0,1-1 1 0 0,0 1-1 0 0,-14 0 0 0 0,23 2 808 0 0,18 5-309 0 0,0-2-428 0 0,0-1-1 0 0,0 0 1 0 0,1-1-1 0 0,-1-1 1 0 0,0 0 0 0 0,0-1-1 0 0,0-1 1 0 0,26-7-1 0 0,-21 4-533 0 0,39-15-1 0 0,-50 15-650 0 0,0 0 1 0 0,17-11 0 0 0,-11 4-642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4 455 0 0,'7'-4'10600'0'0,"-5"4"-10404"0"0,0 1 0 0 0,-1-1 0 0 0,1 0-1 0 0,-1 0 1 0 0,1 1 0 0 0,-1-1-1 0 0,1 1 1 0 0,-1-1 0 0 0,1 1 0 0 0,-1 0-1 0 0,1-1 1 0 0,-1 1 0 0 0,0 0-1 0 0,1 0 1 0 0,1 2 0 0 0,0 0 124 0 0,-1 0-1 0 0,0 0 1 0 0,1 0 0 0 0,-1 0 0 0 0,0 0 0 0 0,2 6-1 0 0,1 5 484 0 0,0 0 0 0 0,5 24-1 0 0,-8-27-568 0 0,7 32 866 0 0,6 88-1 0 0,-11 45-606 0 0,-4-68-498 0 0,1-99-148 0 0,3 76-256 0 0,-2-70-1837 0 0,6 24-1 0 0,-5-28-3965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11663 0 0,'0'0'1362'0'0,"0"2"-728"0"0,-1 10 163 0 0,1 1 0 0 0,0-1-1 0 0,3 14 1 0 0,0 14 132 0 0,3 137 859 0 0,-4-125-2050 0 0,3 0 0 0 0,2-1 1 0 0,2 0-1 0 0,21 69 0 0 0,-11-71-2063 0 0,-9-28 555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5527 0 0,'0'0'5459'0'0,"-11"9"-1995"0"0,10-6-3337 0 0,0 0 0 0 0,0 0-1 0 0,0 0 1 0 0,1 0 0 0 0,-1 0 0 0 0,1 0-1 0 0,-1 0 1 0 0,1 0 0 0 0,0 0 0 0 0,0 0 0 0 0,0 0-1 0 0,1 0 1 0 0,-1 0 0 0 0,1 0 0 0 0,0 0-1 0 0,0-1 1 0 0,0 1 0 0 0,0 0 0 0 0,0 0 0 0 0,0-1-1 0 0,2 4 1 0 0,3 4-34 0 0,0-1-1 0 0,1 1 1 0 0,0-1-1 0 0,9 9 1 0 0,-12-14-60 0 0,0 0 1 0 0,1 0 0 0 0,-1 0-1 0 0,1 0 1 0 0,0-1-1 0 0,-1 0 1 0 0,2 0 0 0 0,-1 0-1 0 0,0-1 1 0 0,1 1-1 0 0,-1-1 1 0 0,1-1 0 0 0,-1 1-1 0 0,1-1 1 0 0,0 0-1 0 0,0 0 1 0 0,0 0-1 0 0,0-1 1 0 0,-1 0 0 0 0,11-1-1 0 0,-13 0-12 0 0,0 0 0 0 0,1 0-1 0 0,-1 0 1 0 0,0-1 0 0 0,0 1-1 0 0,0-1 1 0 0,0 0 0 0 0,0 0-1 0 0,0 0 1 0 0,4-5 0 0 0,1-1 42 0 0,13-19 1 0 0,-8 9-24 0 0,-6 9-20 0 0,-1-1 0 0 0,-1 0 0 0 0,0 0 0 0 0,0-1 0 0 0,-1 0 0 0 0,-1 1 0 0 0,1-1 0 0 0,-2-1 0 0 0,2-12 0 0 0,-3 23 1104 0 0,7 18-465 0 0,-7-16-573 0 0,19 55 410 0 0,-15-41-577 0 0,0 1 0 0 0,1-1 1 0 0,1 0-1 0 0,12 21 0 0 0,-17-34-9 0 0,2 5-319 0 0,1 0 0 0 0,-1-1-1 0 0,2 1 1 0 0,-1-1 0 0 0,1 0 0 0 0,0-1-1 0 0,7 6 1 0 0,0-3-1719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0,'0'0'6770'0'0,"0"13"-4250"0"0,8 108 2801 0 0,-3-54-4310 0 0,34 272-511 0 0,-28-289-3326 0 0,-5-27-1224 0 0,-5-21 2084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 1375 0 0,'-17'-26'15905'0'0,"17"25"-15387"0"0,6-6 1198 0 0,-1 3-1481 0 0,0 1 1 0 0,0 0-1 0 0,0 0 1 0 0,0 0-1 0 0,1 1 0 0 0,0 0 1 0 0,-1 0-1 0 0,1 0 1 0 0,0 1-1 0 0,0 0 1 0 0,6-1-1 0 0,9-2 161 0 0,11-3-589 0 0,101-21 1049 0 0,-88 23-3570 0 0,1 4-3407 0 0,-25 2-171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6447 0 0,'0'0'586'0'0,"-12"-16"7427"0"0,11 15-7855 0 0,0-1 0 0 0,-1 1-1 0 0,1 0 1 0 0,0 0 0 0 0,0 0 0 0 0,-1 0 0 0 0,1 0 0 0 0,0 0-1 0 0,-1 0 1 0 0,1 1 0 0 0,-1-1 0 0 0,0 0 0 0 0,1 1 0 0 0,-1-1-1 0 0,1 1 1 0 0,-1 0 0 0 0,0-1 0 0 0,1 1 0 0 0,-1 0-1 0 0,-1 0 1 0 0,-1 1-21 0 0,1-1 0 0 0,0 1-1 0 0,0 0 1 0 0,0 0 0 0 0,0 0-1 0 0,0 0 1 0 0,1 0 0 0 0,-1 1-1 0 0,0-1 1 0 0,-3 3 0 0 0,-1 2 84 0 0,-1 0 0 0 0,0 1 0 0 0,1 0 1 0 0,1 0-1 0 0,-12 17 0 0 0,13-18-175 0 0,1 1 0 0 0,0 0-1 0 0,0 1 1 0 0,1-1 0 0 0,0 0 0 0 0,0 1-1 0 0,1 0 1 0 0,0 0 0 0 0,-1 11 0 0 0,2-16-35 0 0,1 0 1 0 0,0 0 0 0 0,0 0 0 0 0,0 0-1 0 0,1 0 1 0 0,-1 0 0 0 0,1 0 0 0 0,-1-1 0 0 0,1 1-1 0 0,0 0 1 0 0,0 0 0 0 0,0-1 0 0 0,0 1-1 0 0,1-1 1 0 0,-1 1 0 0 0,1-1 0 0 0,0 1 0 0 0,-1-1-1 0 0,1 0 1 0 0,0 0 0 0 0,1 0 0 0 0,-1 0-1 0 0,0 0 1 0 0,0 0 0 0 0,1-1 0 0 0,-1 1 0 0 0,1-1-1 0 0,-1 0 1 0 0,5 2 0 0 0,-3-2-10 0 0,-1 0-1 0 0,1 0 1 0 0,0-1 0 0 0,0 1-1 0 0,0-1 1 0 0,-1 0 0 0 0,1 0 0 0 0,0 0-1 0 0,0-1 1 0 0,-1 1 0 0 0,1-1-1 0 0,0 0 1 0 0,-1 0 0 0 0,1 0-1 0 0,0 0 1 0 0,-1-1 0 0 0,1 0 0 0 0,-1 1-1 0 0,0-1 1 0 0,0 0 0 0 0,0-1-1 0 0,0 1 1 0 0,0-1 0 0 0,0 1 0 0 0,0-1-1 0 0,-1 0 1 0 0,0 0 0 0 0,1 0-1 0 0,-1 0 1 0 0,0 0 0 0 0,1-4-1 0 0,1 0-3 0 0,0 0 0 0 0,-1 0 0 0 0,0-1 0 0 0,0 1 0 0 0,-1-1 0 0 0,0 0 0 0 0,0 0 0 0 0,-1 0 0 0 0,0 0 0 0 0,0 0 0 0 0,-1 0 0 0 0,0 0 0 0 0,0 0 0 0 0,-1 0 0 0 0,-2-7 1 0 0,4 18 1117 0 0,0 9-953 0 0,2 0 0 0 0,0 0 0 0 0,0 0 0 0 0,1-1 0 0 0,7 17 0 0 0,-7-21-373 0 0,24 33-720 0 0,-26-37 58 0 0,1-1-1 0 0,0 1 0 0 0,-1 0 1 0 0,1-1-1 0 0,6 5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14311 0 0,'0'0'1298'0'0,"0"8"-1044"0"0,2 12 737 0 0,1 0-1 0 0,11 35 1 0 0,-7-32-201 0 0,4 34 0 0 0,-6-22-191 0 0,-5-35-326 0 0,11-14-177 0 0,-6 7-144 0 0,0 0 0 0 0,-1-1 0 0 0,0 0 0 0 0,0 1 0 0 0,3-12 0 0 0,12-45-400 0 0,-11 33 360 0 0,-6 22 86 0 0,-2 6 4 0 0,1 1 0 0 0,-1-1 0 0 0,1 1-1 0 0,0-1 1 0 0,0 1 0 0 0,0-1 0 0 0,0 1 0 0 0,2-3 0 0 0,-2 4 79 0 0,4 7 199 0 0,-1 1-196 0 0,-1-1 0 0 0,0 1 0 0 0,0 0 0 0 0,-1 0 0 0 0,0 0 0 0 0,0 0 0 0 0,0 1 1 0 0,0 13-1 0 0,-1-13-52 0 0,0 1-1 0 0,1-1 1 0 0,0 1 0 0 0,0-1 0 0 0,6 12 0 0 0,-8-19 27 0 0,15-7 86 0 0,-11 4-127 0 0,-1 0 1 0 0,0-1-1 0 0,0 0 0 0 0,0 0 0 0 0,0 1 0 0 0,-1-2 1 0 0,1 1-1 0 0,-1 0 0 0 0,4-7 0 0 0,14-37-22 0 0,-16 36 4 0 0,1 1-1 0 0,9-19 0 0 0,-10 23 58 0 0,0 1 0 0 0,0 0 1 0 0,0 0-1 0 0,1 1 0 0 0,-1-1 0 0 0,1 1 0 0 0,8-5 0 0 0,-13 9-36 0 0,1-1 0 0 0,0 1 0 0 0,0 0 0 0 0,0 0-1 0 0,-1 0 1 0 0,1-1 0 0 0,0 1 0 0 0,0 0-1 0 0,0 0 1 0 0,0 1 0 0 0,-1-1 0 0 0,1 0-1 0 0,0 0 1 0 0,0 0 0 0 0,0 0 0 0 0,-1 1-1 0 0,1-1 1 0 0,0 0 0 0 0,0 1 0 0 0,0-1-1 0 0,-1 0 1 0 0,1 1 0 0 0,0 0 0 0 0,14 13 115 0 0,-8-2-101 0 0,-1 0 1 0 0,-1 1-1 0 0,8 22 0 0 0,-8-19-430 0 0,0-1 0 0 0,10 19 0 0 0,-7-20-672 0 0,6 12-5794 0 0,-5-16 645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11143 0 0,'0'0'1208'0'0,"5"6"-728"0"0,0 0 64 0 0,1 3 24 0 0,0 1 0 0 0,2 1-400 0 0,-2 2-72 0 0,1 0-24 0 0,-1 1 0 0 0,2-1-272 0 0,-1 0-56 0 0,1-1-16 0 0,-3-2 0 0 0</inkml:trace>
  <inkml:trace contextRef="#ctx0" brushRef="#br0" timeOffset="1">61 1 1583 0 0,'0'0'64'0'0,"7"0"24"0"0,1 0-88 0 0,1 0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 7223 0 0,'4'-2'4936'0'0,"-11"7"-2832"0"0,-1 2-1438 0 0,0 0-1 0 0,0 0 1 0 0,1 1-1 0 0,0 0 0 0 0,0 0 1 0 0,1 0-1 0 0,0 1 1 0 0,0 0-1 0 0,1 0 1 0 0,0 1-1 0 0,1 0 0 0 0,-4 10 1 0 0,6-14-418 0 0,0 0 0 0 0,1 0 0 0 0,0 0 0 0 0,0 0 0 0 0,0 0-1 0 0,1 0 1 0 0,0 0 0 0 0,0 0 0 0 0,1 0 0 0 0,-1 0 0 0 0,4 10 0 0 0,-3-11-176 0 0,1-1 1 0 0,-1 0-1 0 0,1 0 0 0 0,0 0 1 0 0,1 0-1 0 0,-1 0 1 0 0,1 0-1 0 0,0 0 0 0 0,0-1 1 0 0,0 0-1 0 0,0 1 0 0 0,0-1 1 0 0,1 0-1 0 0,0-1 0 0 0,-1 1 1 0 0,6 2-1 0 0,1 0 6 0 0,0-1-1 0 0,0 0 1 0 0,0 0 0 0 0,0-1-1 0 0,1 0 1 0 0,-1-1 0 0 0,1-1 0 0 0,17 2-1 0 0,43-5-469 0 0,-25-1-2841 0 0,-14 0-1310 0 0,2 0-3900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17 2759 0 0,'0'0'531'0'0,"-13"-8"10265"0"0,11 6-10723 0 0,-1 1 0 0 0,1 0-1 0 0,-1 0 1 0 0,1 0 0 0 0,-1 1 0 0 0,0-1 0 0 0,0 1 0 0 0,1-1-1 0 0,-1 1 1 0 0,0 0 0 0 0,0 0 0 0 0,0 0 0 0 0,1 0 0 0 0,-1 1 0 0 0,0-1-1 0 0,0 1 1 0 0,-2 1 0 0 0,1-1 155 0 0,-1 1 0 0 0,1 1 0 0 0,0-1-1 0 0,0 0 1 0 0,1 1 0 0 0,-1 0 0 0 0,0 0 0 0 0,1 0 0 0 0,-5 6 0 0 0,-1 2 292 0 0,1 1 1 0 0,0 0-1 0 0,1 0 1 0 0,0 1 0 0 0,-9 23-1 0 0,13-26-520 0 0,-1 0 0 0 0,2 0 0 0 0,-4 20 0 0 0,6-28 0 0 0,-1 0 0 0 0,1 0 0 0 0,0 1 0 0 0,0-1 0 0 0,0 0 0 0 0,0 0 0 0 0,0 0 0 0 0,0 1 0 0 0,1-1 0 0 0,-1 0 0 0 0,1 0 0 0 0,-1 0 0 0 0,1 0 0 0 0,0 0 0 0 0,0 0 0 0 0,0 0 0 0 0,0 0 0 0 0,0 0 0 0 0,0 0 0 0 0,1 0 0 0 0,-1-1 0 0 0,1 1 0 0 0,-1-1 0 0 0,1 1 0 0 0,2 1 0 0 0,-2-2 0 0 0,1 0 0 0 0,-1 0 1 0 0,1-1-1 0 0,-1 1 0 0 0,1-1 0 0 0,0 1 0 0 0,-1-1 0 0 0,1 0 1 0 0,0 0-1 0 0,-1 0 0 0 0,1-1 0 0 0,0 1 0 0 0,-1-1 0 0 0,1 1 0 0 0,0-1 1 0 0,-1 0-1 0 0,1 0 0 0 0,-1 0 0 0 0,1 0 0 0 0,-1 0 0 0 0,4-3 1 0 0,1-1-4 0 0,0 1 0 0 0,0-2 0 0 0,-1 1 0 0 0,1-1 1 0 0,8-10-1 0 0,-8 7-40 0 0,1 0 0 0 0,-2-1 0 0 0,1 0 1 0 0,5-13-1 0 0,-10 20 51 0 0,0 0 0 0 0,-1-1 0 0 0,0 0 0 0 0,0 1 0 0 0,0-1 0 0 0,0 0 1 0 0,0 1-1 0 0,-1-1 0 0 0,0 0 0 0 0,0 0 0 0 0,0 0 0 0 0,0 1 0 0 0,0-1 0 0 0,-1 0 1 0 0,0 0-1 0 0,-1-6 0 0 0,1 9 185 0 0,1 2-179 0 0,0-1-1 0 0,0 0 0 0 0,0 0 1 0 0,0 0-1 0 0,0 0 1 0 0,0 0-1 0 0,0 0 0 0 0,0 0 1 0 0,0 0-1 0 0,0 0 1 0 0,0 0-1 0 0,0 0 0 0 0,0 0 1 0 0,0 0-1 0 0,0 0 1 0 0,0 0-1 0 0,0 0 0 0 0,0 1 1 0 0,0-1-1 0 0,-1 0 1 0 0,1 0-1 0 0,0 0 0 0 0,0 0 1 0 0,0 0-1 0 0,0 0 1 0 0,0 0-1 0 0,0 0 0 0 0,0 0 1 0 0,0 0-1 0 0,0 0 1 0 0,0 0-1 0 0,0 0 0 0 0,0 0 1 0 0,0 0-1 0 0,-1 0 1 0 0,1 0-1 0 0,0 0 0 0 0,0 0 1 0 0,0 0-1 0 0,0 0 1 0 0,0 0-1 0 0,0 0 0 0 0,0 0 1 0 0,0 0-1 0 0,0-1 1 0 0,0 1-1 0 0,0 0 0 0 0,0 0 1 0 0,0 0-1 0 0,0 0 1 0 0,0 0-1 0 0,0 0 0 0 0,0 0 1 0 0,-1 0-1 0 0,1 0 1 0 0,0 0-1 0 0,0 0 0 0 0,0 0 1 0 0,0 0-1 0 0,0 0 1 0 0,0 0-1 0 0,0-1 1 0 0,-3 6 229 0 0,1-1-210 0 0,1 0 0 0 0,0 0 0 0 0,0 0 0 0 0,0 0 0 0 0,1 0 0 0 0,-1 1 0 0 0,1-1 0 0 0,0 0 0 0 0,0 0 0 0 0,0 1 0 0 0,1-1 0 0 0,0 0 0 0 0,-1 0 0 0 0,3 5 0 0 0,0 1-108 0 0,0 0 1 0 0,1 0 0 0 0,1 0 0 0 0,7 13 0 0 0,-9-20-135 0 0,-1 1 0 0 0,1 0 0 0 0,0-1 0 0 0,0 1 0 0 0,1-1 0 0 0,-1 0 0 0 0,1 0 0 0 0,-1 0 0 0 0,8 3 0 0 0,-5-2-858 0 0,1-1 0 0 0,-1-1 0 0 0,8 3 0 0 0,2-1-4875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 2303 0 0,'-8'-8'200'0'0,"5"6"251"0"0,1 0 0 0 0,-1 0 0 0 0,0 1 0 0 0,0-1 0 0 0,0 1 0 0 0,0-1 0 0 0,1 1 0 0 0,-2 0 0 0 0,1 0-1 0 0,0 1 1 0 0,0-1 0 0 0,0 1 0 0 0,0-1 0 0 0,0 1 0 0 0,-1 0 0 0 0,1 0 0 0 0,-4 1 0 0 0,2 0 394 0 0,0 0 0 0 0,-1 0 0 0 0,1 0 0 0 0,0 1 0 0 0,0 0 0 0 0,0 0 0 0 0,0 0 0 0 0,1 0 0 0 0,-8 5 0 0 0,9-4-704 0 0,0-1 0 0 0,0 1 0 0 0,0 0 0 0 0,0 0 0 0 0,0 0 0 0 0,0 0 0 0 0,1 0 0 0 0,0 1 0 0 0,-1-1 0 0 0,1 1 0 0 0,0 0 0 0 0,1-1 0 0 0,-1 1 1 0 0,1 0-1 0 0,0 0 0 0 0,0 0 0 0 0,0 0 0 0 0,0 0 0 0 0,1 0 0 0 0,-1 0 0 0 0,1 0 0 0 0,0 0 0 0 0,0 1 0 0 0,1-1 0 0 0,-1 0 0 0 0,1 0 0 0 0,1 4 0 0 0,1 0-76 0 0,0 0-1 0 0,0 0 1 0 0,0 0-1 0 0,1-1 1 0 0,0 1-1 0 0,1-1 1 0 0,-1 0-1 0 0,2 0 1 0 0,-1-1-1 0 0,1 0 1 0 0,-1 1-1 0 0,10 5 1 0 0,-7-5-78 0 0,1-1 1 0 0,0-1-1 0 0,0 1 1 0 0,1-1 0 0 0,-1-1-1 0 0,1 0 1 0 0,0 0-1 0 0,1-1 1 0 0,-1 0-1 0 0,0-1 1 0 0,16 2-1 0 0,-14-4-545 0 0,-1 1-1 0 0,0-2 1 0 0,1 1 0 0 0,-1-2-1 0 0,0 1 1 0 0,16-5-1 0 0,-9-1-1081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9671 0 0,'-1'-22'3070'0'0,"2"23"-1956"0"0,6 12-456 0 0,-1 1 0 0 0,-1-1 0 0 0,1 1 0 0 0,-2 0 0 0 0,4 19 1 0 0,1 0-500 0 0,73 309-1730 0 0,-72-294-471 0 0,-6-27 363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88 7831 0 0,'0'0'696'0'0,"-1"9"-560"0"0,2 8-136 0 0,1-4 0 0 0,-1-4 880 0 0,1 2 144 0 0,3-1 32 0 0,-1 1 8 0 0,3 1-720 0 0,0 1-152 0 0,3 0-24 0 0,0 0-8 0 0,-1-4-744 0 0,3 1-152 0 0</inkml:trace>
  <inkml:trace contextRef="#ctx0" brushRef="#br0" timeOffset="1">26 15 9503 0 0,'-15'-9'416'0'0,"10"7"192"0"0,0-1-608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172 241 5983 0 0,'-14'0'640'0'0,"6"1"-358"0"0,1 0 0 0 0,0 0 0 0 0,0 1 0 0 0,0 0 0 0 0,0 0 0 0 0,0 0 0 0 0,0 1 0 0 0,0 0-1 0 0,1 1 1 0 0,-1-1 0 0 0,1 1 0 0 0,0 0 0 0 0,0 1 0 0 0,1 0 0 0 0,-1 0 0 0 0,1 0 0 0 0,0 0-1 0 0,0 1 1 0 0,1 0 0 0 0,0 0 0 0 0,0 0 0 0 0,0 0 0 0 0,1 1 0 0 0,0-1 0 0 0,0 1 0 0 0,0 0-1 0 0,1 0 1 0 0,0 0 0 0 0,1 0 0 0 0,-1 0 0 0 0,1 1 0 0 0,1-1 0 0 0,-1 0 0 0 0,1 1 0 0 0,1-1-1 0 0,-1 0 1 0 0,3 11 0 0 0,-2-13-268 0 0,1 1-1 0 0,0 0 1 0 0,0-1-1 0 0,0 1 1 0 0,1-1-1 0 0,0 0 1 0 0,0 1-1 0 0,0-2 1 0 0,1 1 0 0 0,-1 0-1 0 0,1-1 1 0 0,0 1-1 0 0,1-1 1 0 0,-1 0-1 0 0,1 0 1 0 0,9 5-1 0 0,-11-7-1 0 0,1 1 0 0 0,0-1 0 0 0,1-1 0 0 0,-1 1 0 0 0,0-1 0 0 0,0 1 0 0 0,1-1 0 0 0,-1-1-1 0 0,1 1 1 0 0,-1 0 0 0 0,1-1 0 0 0,-1 0 0 0 0,1 0 0 0 0,-1-1 0 0 0,1 1 0 0 0,-1-1 0 0 0,0 0 0 0 0,1 0 0 0 0,-1 0-1 0 0,0-1 1 0 0,0 1 0 0 0,7-4 0 0 0,-3 0 5 0 0,-1-1-1 0 0,1 1 0 0 0,-1-1 1 0 0,0 0-1 0 0,0-1 0 0 0,-1 1 0 0 0,0-1 1 0 0,0-1-1 0 0,-1 1 0 0 0,0-1 1 0 0,0 0-1 0 0,0 0 0 0 0,-1-1 1 0 0,-1 1-1 0 0,6-17 0 0 0,-5 10-166 0 0,-1-1 1 0 0,0 0-1 0 0,-1 0 0 0 0,-1 0 0 0 0,-1 0 0 0 0,0 0 0 0 0,-1 0 0 0 0,-3-22 0 0 0,-21-81-573 0 0,19 99 54 0 0,0 0-1 0 0,-1 1 1 0 0,-19-34 0 0 0,19 43 195 0 0,7 10 498 0 0,0 0 0 0 0,-1 0 0 0 0,1 0 0 0 0,0 0 0 0 0,0 0 0 0 0,0 0 0 0 0,-1-1-1 0 0,1 1 1 0 0,0 0 0 0 0,0 0 0 0 0,0 0 0 0 0,-1 0 0 0 0,1 0 0 0 0,0 0 0 0 0,0 0 0 0 0,0 0 0 0 0,-1 0 0 0 0,1 0-1 0 0,0 0 1 0 0,0 0 0 0 0,0 0 0 0 0,-1 0 0 0 0,1 0 0 0 0,0 0 0 0 0,0 0 0 0 0,0 0 0 0 0,-1 1 0 0 0,1-1 0 0 0,-1 1 91 0 0,0 0 1 0 0,1 0-1 0 0,-1 0 1 0 0,1 0-1 0 0,-1 0 1 0 0,1 1-1 0 0,-1-1 1 0 0,1 0-1 0 0,0 0 1 0 0,-1 0 0 0 0,1 1-1 0 0,0-1 1 0 0,0 0-1 0 0,0 0 1 0 0,0 3-1 0 0,1 21 795 0 0,0 1 0 0 0,2-1 0 0 0,0 0 0 0 0,2 0 0 0 0,12 36 0 0 0,3-3 262 0 0,31 62-1 0 0,-29-74-795 0 0,1-2-1 0 0,48 66 1 0 0,-52-84-3883 0 0,25 24-1 0 0,-28-34-3947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3 258 6911 0 0,'-1'-1'118'0'0,"1"0"-97"0"0,0 1 0 0 0,0 0 0 0 0,0 0 0 0 0,0-1 1 0 0,-1 1-1 0 0,1 0 0 0 0,0-1 0 0 0,0 1 0 0 0,0 0 1 0 0,0-1-1 0 0,0 1 0 0 0,0 0 0 0 0,0-1 0 0 0,0 1 1 0 0,0 0-1 0 0,0-1 0 0 0,0 1 0 0 0,0 0 0 0 0,0-1 1 0 0,0 1-1 0 0,0 0 0 0 0,0-1 0 0 0,0 1 0 0 0,0 0 1 0 0,0-1-1 0 0,0 1 0 0 0,1 0 0 0 0,-1-1 0 0 0,11-7 49 0 0,-8 6 157 0 0,1 0 1 0 0,0 0-1 0 0,0 0 0 0 0,0 0 1 0 0,1 1-1 0 0,-1-1 1 0 0,0 1-1 0 0,0 0 1 0 0,1 0-1 0 0,-1 1 0 0 0,1-1 1 0 0,4 1-1 0 0,6 1 422 0 0,0 0 0 0 0,17 4-1 0 0,-11-2-53 0 0,41 9 290 0 0,-42-8-591 0 0,0 0 0 0 0,1-1 0 0 0,28 0 0 0 0,310-30 2553 0 0,-321 25-2353 0 0,64 5-1 0 0,-74-1-391 0 0,106 11 325 0 0,-44-4-94 0 0,223-3 922 0 0,-293-7-1175 0 0,172 1 753 0 0,-24 1-83 0 0,-58 1-332 0 0,94-19 359 0 0,-86 4-314 0 0,230-22 404 0 0,-169 20-634 0 0,23-3 211 0 0,397-33 215 0 0,-464 49-593 0 0,98-5 126 0 0,12 2 94 0 0,10 0-102 0 0,-192 0-64 0 0,35-5 53 0 0,454-57 139 0 0,-377 56-280 0 0,193 14 0 0 0,-166-5-32 0 0,-20-2 0 0 0,-30 13 9 0 0,68 0-1074 0 0,-170-11-1892 0 0,-36 0 1458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0,'1'2'6482'0'0,"7"22"-3890"0"0,0 0 1 0 0,3 27 0 0 0,1 54-298 0 0,-13 105-2434 0 0,-1-124-301 0 0,2-50-3252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4607 0 0,'6'-20'194'0'0,"-5"13"783"0"0,1 0 0 0 0,1 0-1 0 0,-1 0 1 0 0,1 0 0 0 0,0 1-1 0 0,8-13 1641 0 0,-9 19-2529 0 0,-1 1 0 0 0,0-1 0 0 0,0 0 1 0 0,0 1-1 0 0,0-1 0 0 0,1 1 0 0 0,-1-1 0 0 0,0 1 0 0 0,0-1 0 0 0,0 1 0 0 0,0 0 1 0 0,0 0-1 0 0,0-1 0 0 0,0 1 0 0 0,-1 0 0 0 0,1 0 0 0 0,0 0 0 0 0,0 0 1 0 0,0 1-1 0 0,13 23 330 0 0,-12-21-260 0 0,8 19 133 0 0,-1 2 0 0 0,-1-1 0 0 0,6 28 0 0 0,9 79-419 0 0,-15-84 34 0 0,-8-45 80 0 0,6 31-1596 0 0,1 38 1 0 0,-6-50-3294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7367 0 0,'-5'-13'1889'0'0,"3"10"-1116"0"0,1 0 0 0 0,0 0 1 0 0,-1 0-1 0 0,2 0 0 0 0,-1 0 0 0 0,0 0 0 0 0,0-3 0 0 0,1 4-654 0 0,0 1-1 0 0,1 0 0 0 0,-1 0 1 0 0,0 0-1 0 0,1 0 0 0 0,-1 0 0 0 0,0 0 1 0 0,1 0-1 0 0,-1 0 0 0 0,1 0 1 0 0,0 0-1 0 0,-1 0 0 0 0,1 0 0 0 0,0 0 1 0 0,-1 1-1 0 0,1-1 0 0 0,0 0 0 0 0,0 0 1 0 0,0 1-1 0 0,0-1 0 0 0,0 0 1 0 0,2 0-1 0 0,6-4-49 0 0,1 0 0 0 0,0 0 0 0 0,0 1 0 0 0,0 1 0 0 0,0 0 0 0 0,1 0 0 0 0,-1 1-1 0 0,15-2 1 0 0,-8 3-829 0 0,1 1 0 0 0,-1 0 0 0 0,1 1 0 0 0,23 5 0 0 0,-22-3-503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0,'0'0'848'0'0,"16"1"3267"0"0,8 2-1812 0 0,37 6 186 0 0,-55-8-2257 0 0,-1 1 0 0 0,1-1-1 0 0,-1 1 1 0 0,1 0 0 0 0,-1 1-1 0 0,0 0 1 0 0,0-1 0 0 0,5 5-1 0 0,-8-6-217 0 0,-1 0-1 0 0,0 0 1 0 0,0 0 0 0 0,0 1-1 0 0,0-1 1 0 0,0 0-1 0 0,0 0 1 0 0,0 1 0 0 0,0-1-1 0 0,-1 0 1 0 0,1 1-1 0 0,0-1 1 0 0,-1 1-1 0 0,1-1 1 0 0,-1 1 0 0 0,0-1-1 0 0,1 1 1 0 0,-1 0-1 0 0,0 2 1 0 0,0-1 31 0 0,-1 0 0 0 0,1 0 1 0 0,-1 0-1 0 0,0 0 0 0 0,1 0 0 0 0,-1 0 1 0 0,-1 0-1 0 0,1-1 0 0 0,-3 6 0 0 0,-1-1 43 0 0,0 0-1 0 0,0 0 0 0 0,-1 0 1 0 0,0-1-1 0 0,0 0 1 0 0,-10 8-1 0 0,15-13-88 0 0,-1 0 0 0 0,1 0 0 0 0,0 0 0 0 0,-1-1 1 0 0,1 1-1 0 0,-1 0 0 0 0,1-1 0 0 0,0 1 0 0 0,-1-1 0 0 0,0 1 0 0 0,1-1 0 0 0,-1 0 0 0 0,1 0 0 0 0,-1 0 0 0 0,1 0 0 0 0,-4 0 0 0 0,5 0-75 0 0,1-1-341 0 0,0 0 379 0 0,1 0 0 0 0,-1 1 1 0 0,1-1-1 0 0,0 1 1 0 0,-1-1-1 0 0,1 1 1 0 0,2-1-1 0 0,-1 0 19 0 0,3 0 2 0 0,-1 0 1 0 0,1 0-1 0 0,0 0 1 0 0,0 1-1 0 0,0 0 1 0 0,-1 0-1 0 0,1 0 1 0 0,0 1-1 0 0,0 0 1 0 0,-1 0-1 0 0,10 4 0 0 0,6 2 366 0 0,33 16 0 0 0,-48-20-122 0 0,-1 0 1 0 0,1 0 0 0 0,-1 0 0 0 0,0 0 0 0 0,0 1 0 0 0,7 7 0 0 0,-11-10-141 0 0,0 0-1 0 0,0 1 0 0 0,1-1 1 0 0,-1 1-1 0 0,0-1 1 0 0,0 1-1 0 0,-1 0 1 0 0,1-1-1 0 0,0 1 0 0 0,-1 0 1 0 0,1 0-1 0 0,-1-1 1 0 0,1 1-1 0 0,-1 0 1 0 0,0 0-1 0 0,0 0 1 0 0,1-1-1 0 0,-1 1 0 0 0,-1 0 1 0 0,1 0-1 0 0,0 0 1 0 0,0 0-1 0 0,-1-1 1 0 0,1 1-1 0 0,-1 0 0 0 0,0 2 1 0 0,-3 4 21 0 0,-1-1 0 0 0,1 0 0 0 0,-1 1 0 0 0,0-1 0 0 0,-1-1 0 0 0,1 1 0 0 0,-13 10 0 0 0,2-4-182 0 0,0-1 0 0 0,-22 13 0 0 0,37-25 17 0 0,-23 13-424 0 0,23-13 352 0 0,0 0 0 0 0,0 1 1 0 0,0-1-1 0 0,0 0 0 0 0,0 1 0 0 0,0-1 1 0 0,0 0-1 0 0,0 0 0 0 0,0 0 0 0 0,0 0 1 0 0,0 0-1 0 0,0 0 0 0 0,0 0 0 0 0,0 0 1 0 0,0 0-1 0 0,0-1 0 0 0,0 1 0 0 0,0 0 1 0 0,0-1-1 0 0,0 1 0 0 0,0-1 0 0 0,-1 0 1 0 0,-3-4-1782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 6911 0 0,'0'0'623'0'0,"10"12"1976"0"0,-8-7-2112 0 0,0-1 0 0 0,-1 1-1 0 0,1-1 1 0 0,-1 1 0 0 0,0 0 0 0 0,0 0 0 0 0,-1-1 0 0 0,0 1 0 0 0,1 0 0 0 0,-2 9 0 0 0,-2 5 156 0 0,-5 26 0 0 0,4-30-132 0 0,-15 68 827 0 0,-13 75 413 0 0,31-146-1527 0 0,3-18 147 0 0,5-18-139 0 0,32-163 40 0 0,-19 44-179 0 0,-8 53-69 0 0,-3 132-288 0 0,8 88-5 0 0,-12-107 256 0 0,1-1 1 0 0,0 0-1 0 0,18 36 0 0 0,-21-52 21 0 0,0 0-1 0 0,0-1 1 0 0,1 1 0 0 0,0-1-1 0 0,0 1 1 0 0,0-1 0 0 0,1-1-1 0 0,0 1 1 0 0,6 4 0 0 0,-9-7 45 0 0,-1-1 1 0 0,1 0 0 0 0,0 0-1 0 0,0 0 1 0 0,0 0 0 0 0,0 0 0 0 0,0 0-1 0 0,0-1 1 0 0,0 1 0 0 0,0-1 0 0 0,0 1-1 0 0,0-1 1 0 0,1 0 0 0 0,-1 0 0 0 0,0 0-1 0 0,0 0 1 0 0,0 0 0 0 0,0 0 0 0 0,0 0-1 0 0,1-1 1 0 0,-1 1 0 0 0,0-1-1 0 0,0 0 1 0 0,0 0 0 0 0,0 1 0 0 0,0-1-1 0 0,0 0 1 0 0,-1-1 0 0 0,1 1 0 0 0,0 0-1 0 0,2-2 1 0 0,0-2 28 0 0,1 0-1 0 0,-1 0 1 0 0,0-1-1 0 0,0 1 0 0 0,0-1 1 0 0,-1 0-1 0 0,0 0 1 0 0,0 0-1 0 0,-1-1 1 0 0,0 1-1 0 0,0-1 1 0 0,2-11-1 0 0,-1 2 100 0 0,-1 0 0 0 0,-1-1 0 0 0,0 1 0 0 0,-2-19 0 0 0,-1 16-2220 0 0,-2 1-1 0 0,1 0 0 0 0,-12-29 1 0 0,14 43 1513 0 0,-4-10-6406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0,'0'0'12962'0'0,"-1"9"-10578"0"0,2 79 24 0 0,1-32-1995 0 0,4 55-121 0 0,-1-31-848 0 0,-2-61-64 0 0,-1-3-1122 0 0,-2-5-2373 0 0,-1-4-1015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7367 0 0,'-5'-5'8946'0'0,"71"-5"-4756"0"0,-58 9-3985 0 0,0 0 1 0 0,0 0-1 0 0,12 1 0 0 0,6 0 88 0 0,81-7-1019 0 0,-83 4-4658 0 0,-17 3-492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93 11975 0 0,'-3'-4'309'0'0,"2"3"-247"0"0,1 0 1 0 0,-1 0-1 0 0,0 0 0 0 0,1 1 1 0 0,-1-1-1 0 0,0 0 0 0 0,0 0 1 0 0,0 1-1 0 0,0-1 1 0 0,0 1-1 0 0,1-1 0 0 0,-1 0 1 0 0,0 1-1 0 0,-2-1 0 0 0,-1 0 113 0 0,3 1 538 0 0,0 0-591 0 0,1-1 0 0 0,0 1 0 0 0,-1 0 1 0 0,1 0-1 0 0,0-1 0 0 0,0 1 0 0 0,-1 0 0 0 0,1-1 0 0 0,0 1 0 0 0,0 0 0 0 0,0-1 0 0 0,0 1 0 0 0,-1-1 0 0 0,1 1 0 0 0,0 0 0 0 0,0-1 0 0 0,0 1 0 0 0,0 0 1 0 0,0-1-1 0 0,0 1 0 0 0,0-1 0 0 0,0 1 0 0 0,0 0 0 0 0,0-1 0 0 0,0 0 0 0 0,2-10 914 0 0,-1 9-900 0 0,0 0 0 0 0,0 1 1 0 0,0-1-1 0 0,1 0 1 0 0,-1 1-1 0 0,1 0 1 0 0,-1-1-1 0 0,1 1 0 0 0,0 0 1 0 0,0-1-1 0 0,-1 1 1 0 0,1 0-1 0 0,4-1 1 0 0,29-9 513 0 0,-13 5-568 0 0,-15 2-98 0 0,1 1-1 0 0,-1 1 0 0 0,1 0 1 0 0,-1 0-1 0 0,1 0 0 0 0,0 1 1 0 0,0 0-1 0 0,0 0 0 0 0,11 2 1 0 0,-3 0-229 0 0,-1 0-1708 0 0,29 7-1 0 0,-25-3-4208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98 5527 0 0,'-9'-9'346'0'0,"-1"2"1"0"0,1-1-1 0 0,-16-8 0 0 0,-13-5 3515 0 0,34 18-3097 0 0,-4-1-141 0 0,1 0-1 0 0,-1 1 1 0 0,0-1 0 0 0,0 2 0 0 0,0-1 0 0 0,0 1 0 0 0,-9-1 0 0 0,12 2-466 0 0,0 1 0 0 0,1 0 1 0 0,-1 0-1 0 0,0 1 0 0 0,1-1 0 0 0,-1 1 0 0 0,1 0 1 0 0,-1 0-1 0 0,1 0 0 0 0,-1 1 0 0 0,1 0 0 0 0,0 0 0 0 0,0 0 1 0 0,-6 3-1 0 0,3 1-97 0 0,0 0 0 0 0,0 0 0 0 0,0 0 1 0 0,0 1-1 0 0,1 0 0 0 0,0 1 0 0 0,1-1 0 0 0,0 1 0 0 0,-5 9 1 0 0,1-1 46 0 0,2 1 1 0 0,0 0 0 0 0,-8 31 0 0 0,12-33-105 0 0,0 0-1 0 0,1 0 1 0 0,0 1 0 0 0,2-1-1 0 0,-1 1 1 0 0,2-1-1 0 0,0 0 1 0 0,1 1-1 0 0,1-1 1 0 0,4 18 0 0 0,-4-26-1 0 0,-1 1 0 0 0,1-1 0 0 0,0 1 1 0 0,1-1-1 0 0,-1 0 0 0 0,1 0 1 0 0,1-1-1 0 0,-1 1 0 0 0,1-1 0 0 0,1 0 1 0 0,-1 0-1 0 0,1-1 0 0 0,0 0 1 0 0,0 0-1 0 0,0 0 0 0 0,1 0 0 0 0,0-1 1 0 0,-1 0-1 0 0,2-1 0 0 0,-1 0 1 0 0,10 4-1 0 0,-8-5 57 0 0,1 1-1 0 0,-1-1 1 0 0,1-1 0 0 0,0 0-1 0 0,-1 0 1 0 0,1-1 0 0 0,0 0 0 0 0,0-1-1 0 0,-1 0 1 0 0,1 0 0 0 0,-1-1-1 0 0,1-1 1 0 0,-1 1 0 0 0,0-1 0 0 0,1-1-1 0 0,-2 0 1 0 0,1 0 0 0 0,0-1-1 0 0,-1 0 1 0 0,0 0 0 0 0,0-1 0 0 0,0 0-1 0 0,-1 0 1 0 0,0-1 0 0 0,0 0-1 0 0,5-8 1 0 0,-2 2 206 0 0,-1 0 0 0 0,-1 0-1 0 0,-1 0 1 0 0,0-1 0 0 0,0 0-1 0 0,8-29 1 0 0,-13 33-135 0 0,0 1-1 0 0,0-1 0 0 0,-1 0 1 0 0,-1 0-1 0 0,1 1 1 0 0,-2-1-1 0 0,1 0 1 0 0,-1 0-1 0 0,-1 0 1 0 0,0 1-1 0 0,0-1 1 0 0,-4-9-1 0 0,2 9-28 0 0,-1-1 0 0 0,0 1 0 0 0,-1 0 0 0 0,0 0 0 0 0,-1 1 0 0 0,0-1 0 0 0,0 2 0 0 0,-14-13 0 0 0,7 8-674 0 0,0 1-1 0 0,-1 1 1 0 0,0 0-1 0 0,-27-12 0 0 0,21 12-859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0,'2'0'7918'0'0,"20"8"-6347"0"0,0 0 1 0 0,31 18 0 0 0,42 30 496 0 0,-52-30-1394 0 0,59 40 789 0 0,33 18 195 0 0,24 20-455 0 0,-108-68-345 0 0,81 44 1 0 0,-24-23 797 0 0,-104-55-1595 0 0,7 5 299 0 0,-8-3-259 0 0,2 6-60 0 0,-4-9-11 0 0,15-3-30 0 0,65-28 262 0 0,-26 8-149 0 0,-14 4-113 0 0,-1-1 0 0 0,-1-2 0 0 0,60-42 0 0 0,-73 46 0 0 0,115-63 64 0 0,-11 28-35 0 0,-61 27-5 0 0,53-22 259 0 0,-15-5-142 0 0,-96 47-301 0 0,9-4-1676 0 0,-12 8 43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3223 0 0,'-3'-7'11072'0'0,"13"15"-9761"0"0,63 35 1570 0 0,106 56 391 0 0,-116-61-2324 0 0,129 57 0 0 0,-129-70-701 0 0,67 24 165 0 0,-64-25-269 0 0,-36-12-37 0 0,0-2 0 0 0,1-1 1 0 0,39 7-1 0 0,-41-9-157 0 0,1 0-753 0 0,-9-8-3330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8087 0 0,'0'-6'866'0'0,"2"-4"2799"0"0,-1 11-3061 0 0,2 6-297 0 0,0 0 0 0 0,0-1 1 0 0,0 1-1 0 0,-1 0 0 0 0,0 1 0 0 0,-1-1 1 0 0,1 0-1 0 0,-1 0 0 0 0,0 8 0 0 0,-3 71 1013 0 0,1-66-1013 0 0,-5 72 262 0 0,-1 79-560 0 0,7-167-378 0 0,0-1 0 0 0,0 1-1 0 0,1-1 1 0 0,-1 1 0 0 0,1-1-1 0 0,0 0 1 0 0,0 1 0 0 0,3 5-1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0,'0'0'528'0'0,"9"3"2320"0"0,-7 17-410 0 0,4 59 1042 0 0,-3 194 498 0 0,-3-270-4012 0 0,0-1 1 0 0,1 1-1 0 0,-1-1 0 0 0,0 0 1 0 0,1 1-1 0 0,0-1 0 0 0,-1 0 1 0 0,1 1-1 0 0,0-1 0 0 0,1 2 1 0 0,5-7-4125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89 5063 0 0,'0'0'232'0'0,"-16"-3"32"0"0,14 3 400 0 0,0 0-1 0 0,0 0 0 0 0,0 0 0 0 0,0 0 0 0 0,0 0 1 0 0,0 1-1 0 0,-1-1 0 0 0,1 1 0 0 0,0-1 0 0 0,0 1 1 0 0,0 0-1 0 0,1 0 0 0 0,-1 0 0 0 0,-3 2 0 0 0,2-1-288 0 0,0 0 0 0 0,0 1 0 0 0,1 0 0 0 0,-1 0 0 0 0,1-1 0 0 0,-1 1 0 0 0,-2 6 0 0 0,1-2-374 0 0,0 1 1 0 0,1-1 0 0 0,0 1 0 0 0,1 0 0 0 0,-1 0-1 0 0,-1 15 1 0 0,3-14 17 0 0,1-1-1 0 0,0 0 0 0 0,0 1 1 0 0,1-1-1 0 0,0 1 0 0 0,1-1 0 0 0,0 0 1 0 0,0 0-1 0 0,0 0 0 0 0,1 0 1 0 0,0 0-1 0 0,1-1 0 0 0,0 1 1 0 0,9 12-1 0 0,-10-16 10 0 0,0 0-1 0 0,0 0 1 0 0,1 0-1 0 0,-1 0 1 0 0,1-1 0 0 0,0 0-1 0 0,0 0 1 0 0,1 0-1 0 0,-1 0 1 0 0,0-1-1 0 0,1 1 1 0 0,0-1 0 0 0,-1 0-1 0 0,1-1 1 0 0,0 1-1 0 0,0-1 1 0 0,0 0 0 0 0,0 0-1 0 0,0 0 1 0 0,0-1-1 0 0,0 0 1 0 0,1 0-1 0 0,-1 0 1 0 0,0-1 0 0 0,7-1-1 0 0,-7 1 64 0 0,0 0 0 0 0,0-1 1 0 0,0 0-1 0 0,-1 0 0 0 0,1 0 0 0 0,-1 0 0 0 0,1-1 0 0 0,-1 0 0 0 0,0 0 0 0 0,0 0 0 0 0,0 0 1 0 0,-1-1-1 0 0,1 1 0 0 0,-1-1 0 0 0,0 0 0 0 0,0 0 0 0 0,0 0 0 0 0,0-1 0 0 0,-1 1 0 0 0,0-1 1 0 0,0 1-1 0 0,0-1 0 0 0,0 0 0 0 0,-1 1 0 0 0,0-1 0 0 0,0 0 0 0 0,0 0 0 0 0,0 0 0 0 0,-1 0 1 0 0,0 0-1 0 0,0 0 0 0 0,-1-7 0 0 0,-1 0-16 0 0,-1 0 1 0 0,-1 1 0 0 0,0 0-1 0 0,0-1 1 0 0,-1 1-1 0 0,0 1 1 0 0,-12-17 0 0 0,7 12-215 0 0,-2 1 1 0 0,1 1 0 0 0,-2 0-1 0 0,-21-17 1 0 0,-8-2-1418 0 0,11 15-3005 0 0,20 14-1578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0,'0'0'1202'0'0,"3"8"2367"0"0,14 62 2744 0 0,-5 1-3821 0 0,-4-5-4034 0 0,-2 82-1 0 0,-4-129-1746 0 0,-1-14-502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0,'0'0'923'0'0,"0"1"-468"0"0,13 49 2738 0 0,67 238 332 0 0,-72-264-3787 0 0,29 81 350 0 0,-8-36-4647 0 0,-24-57-1148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9215 0 0,'-3'-2'1078'0'0,"-11"-3"9899"0"0,106 12-8128 0 0,4-12-2918 0 0,-77 2-2046 0 0,25-6 1 0 0,-35 5 212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100 242 3679 0 0,'-9'-13'-552'0'0,"-11"-9"4841"0"0,19 21-3775 0 0,-1 0 0 0 0,1-1 0 0 0,-1 1 0 0 0,0 0 0 0 0,1 0 0 0 0,-1 0 0 0 0,0 1-1 0 0,0-1 1 0 0,-2 0 0 0 0,3 0-360 0 0,1 1-1 0 0,-1 0 1 0 0,0 0-1 0 0,0 0 1 0 0,0 0-1 0 0,1 0 0 0 0,-1 0 1 0 0,0 0-1 0 0,0 0 1 0 0,0 1-1 0 0,0-1 1 0 0,1 0-1 0 0,-1 0 1 0 0,0 1-1 0 0,0-1 0 0 0,1 0 1 0 0,-1 1-1 0 0,0-1 1 0 0,1 1-1 0 0,-1-1 1 0 0,0 1-1 0 0,0 0 1 0 0,-2 2-22 0 0,0-1 1 0 0,1 1-1 0 0,-1 0 1 0 0,1 0 0 0 0,-1 0-1 0 0,1 0 1 0 0,0 1 0 0 0,0-1-1 0 0,1 1 1 0 0,-1-1-1 0 0,1 1 1 0 0,0 0 0 0 0,-1-1-1 0 0,1 6 1 0 0,-1 0-135 0 0,1 0 0 0 0,1-1 1 0 0,0 1-1 0 0,0 0 0 0 0,1-1 1 0 0,0 1-1 0 0,0-1 0 0 0,1 1 0 0 0,0-1 1 0 0,0 1-1 0 0,1-1 0 0 0,0 0 0 0 0,1 0 1 0 0,7 12-1 0 0,-9-16 21 0 0,1 0 0 0 0,0 0 0 0 0,0 0 0 0 0,1 0 0 0 0,-1 0 0 0 0,1-1 0 0 0,0 0-1 0 0,0 1 1 0 0,0-2 0 0 0,0 1 0 0 0,1 0 0 0 0,-1-1 0 0 0,1 0 0 0 0,-1 0 0 0 0,1 0 0 0 0,0 0 0 0 0,0-1 0 0 0,0 0 0 0 0,0 0 0 0 0,0 0 0 0 0,0 0 0 0 0,0-1 0 0 0,0 0-1 0 0,0 0 1 0 0,0-1 0 0 0,6 0 0 0 0,-5 0 77 0 0,0-1 0 0 0,0 1 0 0 0,0-1 0 0 0,0-1-1 0 0,0 1 1 0 0,-1-1 0 0 0,1 0 0 0 0,-1 0 0 0 0,0 0 0 0 0,0-1-1 0 0,9-8 1 0 0,-8 6 87 0 0,0 0-1 0 0,-1-1 1 0 0,0 0-1 0 0,0 0 1 0 0,-1 0-1 0 0,0 0 1 0 0,0-1-1 0 0,3-9 0 0 0,-3 5-10 0 0,-1 1-1 0 0,0-1 0 0 0,-1 0 0 0 0,0 0 0 0 0,0 0 0 0 0,-2 0 0 0 0,1 0 0 0 0,-2 0 0 0 0,1-1 0 0 0,-2 1 0 0 0,0 0 0 0 0,-5-17 0 0 0,4 19-73 0 0,-1 1-1 0 0,-1-1 1 0 0,0 1-1 0 0,0 0 0 0 0,0 1 1 0 0,-1-1-1 0 0,-1 1 1 0 0,-11-11-1 0 0,7 8-13 0 0,-1 0 0 0 0,0 1 0 0 0,-1 0-1 0 0,-25-13 1 0 0,36 21-123 0 0,-1 1 0 0 0,1 0 0 0 0,-1 0 0 0 0,1 0 0 0 0,-1 0-1 0 0,1 0 1 0 0,-1 1 0 0 0,1-1 0 0 0,-1 1 0 0 0,0-1 0 0 0,1 1 0 0 0,-1 0 0 0 0,0 0-1 0 0,1 1 1 0 0,-1-1 0 0 0,1 0 0 0 0,-1 1 0 0 0,0-1 0 0 0,-3 3 0 0 0,2-1-223 0 0,1 0 1 0 0,0 0-1 0 0,0 0 1 0 0,0 0-1 0 0,0 1 1 0 0,0-1-1 0 0,0 1 0 0 0,1 0 1 0 0,-1 0-1 0 0,1 0 1 0 0,0 0-1 0 0,0 1 1 0 0,-2 2-1 0 0,-3 8-1250 0 0,-1 2-36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1839 0 0,'17'2'9276'0'0,"34"-5"-3228"0"0,18 1-4480 0 0,-33 5-1120 0 0,-33-2-390 0 0,-1-1 0 0 0,1 1-1 0 0,-1-1 1 0 0,1 1 0 0 0,-1 0 0 0 0,1 0 0 0 0,-1 0 0 0 0,0 0 0 0 0,1 1-1 0 0,3 2 1 0 0,-5-3-12 0 0,0 1-1 0 0,0-1 1 0 0,-1 1-1 0 0,1 0 1 0 0,0-1-1 0 0,0 1 1 0 0,-1 0-1 0 0,1-1 1 0 0,-1 1-1 0 0,0 0 1 0 0,1 0-1 0 0,-1-1 1 0 0,0 1-1 0 0,0 2 1 0 0,-2 24 155 0 0,0-20-187 0 0,0 1-1 0 0,-1-1 1 0 0,1 1 0 0 0,-2-1-1 0 0,1 0 1 0 0,-9 13 0 0 0,-1-1-398 0 0,-18 21 0 0 0,30-40 140 0 0,43 8-2164 0 0,-22-6 2210 0 0,-1 1-1 0 0,33 12 1 0 0,-29-9 212 0 0,-15-4 251 0 0,1 0 1 0 0,-1 0 0 0 0,0 1-1 0 0,0 0 1 0 0,-1 1-1 0 0,1 0 1 0 0,-1 0-1 0 0,0 1 1 0 0,-1-1-1 0 0,1 1 1 0 0,8 11 0 0 0,-15-16-181 0 0,1 0 1 0 0,-1 0 0 0 0,1 1-1 0 0,-1-1 1 0 0,1 0 0 0 0,-1 0-1 0 0,0 1 1 0 0,1-1 0 0 0,-1 0-1 0 0,0 0 1 0 0,0 1 0 0 0,0-1-1 0 0,0 0 1 0 0,0 1 0 0 0,0-1-1 0 0,-1 0 1 0 0,1 1 0 0 0,0-1-1 0 0,-1 1 1 0 0,0 2 62 0 0,-1 0 0 0 0,1-1 0 0 0,0 0 0 0 0,-1 1 0 0 0,-2 2 0 0 0,-6 6 52 0 0,0-2 1 0 0,0 0-1 0 0,-1 0 0 0 0,-1-1 1 0 0,0 0-1 0 0,-20 12 0 0 0,24-17-177 0 0,2 0-99 0 0,0 0 0 0 0,0-1 1 0 0,0 1-1 0 0,-1-1 0 0 0,0-1 0 0 0,-12 4 0 0 0,-10-3-6995 0 0,20-3 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 4143 0 0,'0'0'319'0'0,"0"0"-210"0"0,-3-2 661 0 0,0 0 0 0 0,0 0 0 0 0,0 1-1 0 0,0 0 1 0 0,-1-1 0 0 0,1 1 0 0 0,0 0-1 0 0,-1 1 1 0 0,1-1 0 0 0,-4 0 0 0 0,3 1-324 0 0,1 0-1 0 0,-1 0 1 0 0,1 1 0 0 0,-1-1 0 0 0,1 1 0 0 0,-1-1-1 0 0,1 1 1 0 0,-6 3 0 0 0,5-2-305 0 0,0 0 1 0 0,0 0-1 0 0,0 0 0 0 0,0 1 0 0 0,1-1 1 0 0,0 1-1 0 0,-1 0 0 0 0,1 0 0 0 0,0 1 1 0 0,0-1-1 0 0,1 1 0 0 0,-1-1 0 0 0,1 1 1 0 0,-1 0-1 0 0,-1 5 0 0 0,-1 4-136 0 0,0 1 0 0 0,2-1 0 0 0,-1 1 0 0 0,1 0-1 0 0,1 0 1 0 0,0 22 0 0 0,5 17-5765 0 0,-1-35-82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6447 0 0,'-8'-1'7684'0'0,"8"0"-7519"0"0,-1 1 0 0 0,1 0-1 0 0,0-1 1 0 0,0 1-1 0 0,-1-1 1 0 0,1 1-1 0 0,0-1 1 0 0,0 1-1 0 0,0-1 1 0 0,0 1-1 0 0,0-1 1 0 0,-1 1-1 0 0,1-1 1 0 0,0 1-1 0 0,0-1 1 0 0,0 1-1 0 0,0-1 1 0 0,1 1-1 0 0,-1-2 1 0 0,0 1-75 0 0,0 0-1 0 0,0 1 1 0 0,0-1 0 0 0,1 0 0 0 0,-1 0 0 0 0,0 0-1 0 0,1 0 1 0 0,-1 0 0 0 0,0 1 0 0 0,1-1 0 0 0,-1 0 0 0 0,1 0-1 0 0,-1 1 1 0 0,1-1 0 0 0,0 0 0 0 0,-1 1 0 0 0,1-1 0 0 0,0 1-1 0 0,-1-1 1 0 0,1 1 0 0 0,1-2 0 0 0,4 2 138 0 0,0-1 1 0 0,1 1-1 0 0,-1-1 0 0 0,0 2 1 0 0,9 0-1 0 0,-10 0-272 0 0,0-1 1 0 0,0 1-1 0 0,0-1 0 0 0,1 0 1 0 0,-1-1-1 0 0,0 1 0 0 0,0-1 1 0 0,6-2-1 0 0,35-6-4032 0 0,-36 6-1960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12639 0 0,'-1'0'223'0'0,"1"0"-182"0"0,-1 1-1 0 0,1-1 0 0 0,-1 0 1 0 0,1 0-1 0 0,-1 0 0 0 0,1 1 1 0 0,0-1-1 0 0,-1 0 0 0 0,1 1 1 0 0,0-1-1 0 0,-1 0 0 0 0,1 1 1 0 0,0-1-1 0 0,-1 0 0 0 0,1 1 1 0 0,0-1-1 0 0,-1 0 0 0 0,1 1 1 0 0,0-1-1 0 0,0 1 0 0 0,0-1 1 0 0,0 1-1 0 0,-1-1 0 0 0,1 1 1 0 0,0-1-1 0 0,0 1 0 0 0,0-1 1 0 0,0 0-1 0 0,0 1 0 0 0,0-1 1 0 0,0 1-1 0 0,0-1 0 0 0,0 1 1 0 0,0-1-1 0 0,1 1 0 0 0,-1-1 1 0 0,0 1-1 0 0,0-1 0 0 0,0 1 1 0 0,0-1-1 0 0,1 0 0 0 0,-1 1 1 0 0,1 1 70 0 0,-1-1 0 0 0,1 0 1 0 0,0 1-1 0 0,0-1 1 0 0,0 0-1 0 0,-1 0 0 0 0,1 0 1 0 0,0 0-1 0 0,0 1 0 0 0,1-1 1 0 0,-1 0-1 0 0,0-1 1 0 0,0 1-1 0 0,0 0 0 0 0,1 0 1 0 0,-1 0-1 0 0,0-1 1 0 0,1 1-1 0 0,-1-1 0 0 0,1 1 1 0 0,-1-1-1 0 0,0 0 1 0 0,1 1-1 0 0,-1-1 0 0 0,1 0 1 0 0,-1 0-1 0 0,4 0 0 0 0,5 0-123 0 0,0-1 0 0 0,1 0 1 0 0,10-2-1 0 0,-6 1 167 0 0,45-5-2308 0 0,-50 6-3518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11055 0 0,'-2'5'488'0'0,"-6"18"1691"0"0,8-21-2052 0 0,0-1-1 0 0,0 0 1 0 0,0 1 0 0 0,0-1 0 0 0,1 1-1 0 0,-1-1 1 0 0,0 0 0 0 0,1 1 0 0 0,-1-1-1 0 0,1 0 1 0 0,-1 0 0 0 0,1 1 0 0 0,0-1-1 0 0,-1 0 1 0 0,1 0 0 0 0,0 0 0 0 0,0 0-1 0 0,0 1 1 0 0,0-1 0 0 0,0-1-1 0 0,0 1 1 0 0,0 0 0 0 0,0 0 0 0 0,0 0-1 0 0,2 0 1 0 0,1 2-46 0 0,0-1 1 0 0,0 0-1 0 0,0 0 0 0 0,1 0 0 0 0,-1 0 1 0 0,5 0-1 0 0,-3-1-46 0 0,-1 0-1 0 0,1-1 1 0 0,-1 0 0 0 0,1 0 0 0 0,-1 0-1 0 0,0-1 1 0 0,1 1 0 0 0,-1-2 0 0 0,8-1-1 0 0,-1 0-40 0 0,39-6-2280 0 0,-40 6 1028 0 0</inkml:trace>
  <inkml:trace contextRef="#ctx0" brushRef="#br0" timeOffset="1">60 218 11519 0 0,'-16'7'1248'0'0,"13"-3"-96"0"0,8 9 2722 0 0,-2-10-3689 0 0,0-1 1 0 0,1 1-1 0 0,-1-1 1 0 0,1 1-1 0 0,-1-1 1 0 0,1 0-1 0 0,0-1 1 0 0,0 1-1 0 0,0-1 1 0 0,7 2-1 0 0,44 7 185 0 0,-47-9-314 0 0,14 2-172 0 0,25 3 127 0 0,-16-5-3031 0 0,-22-1 1397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4143 0 0,'-3'-15'10152'0'0,"8"16"-9859"0"0,1 0 0 0 0,0 0 0 0 0,0 0 0 0 0,0 0 0 0 0,-1 1 0 0 0,1 0 0 0 0,0 0 0 0 0,-1 1 0 0 0,0-1 0 0 0,0 1 0 0 0,7 5 0 0 0,7 6 616 0 0,25 23 0 0 0,-37-30-587 0 0,105 106 1724 0 0,-72-69-1357 0 0,78 65 0 0 0,130 71 1343 0 0,-170-124-1235 0 0,-47-32-446 0 0,58 33 0 0 0,-81-53-676 0 0,22 13 273 0 0,-11-5-5327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7799 0 0,'0'0'6728'0'0,"0"-1"-6682"0"0,0 1 0 0 0,1 0-1 0 0,-1 0 1 0 0,0-1 0 0 0,1 1 0 0 0,-1 0-1 0 0,0 0 1 0 0,1 0 0 0 0,-1 0-1 0 0,0-1 1 0 0,1 1 0 0 0,-1 0 0 0 0,1 0-1 0 0,-1 0 1 0 0,0 0 0 0 0,1 0-1 0 0,-1 0 1 0 0,1 0 0 0 0,-1 0 0 0 0,1 0-1 0 0,0 2 109 0 0,-1 0 0 0 0,1 0 1 0 0,-1 0-1 0 0,1 0 0 0 0,-1-1 0 0 0,1 1 0 0 0,-1 0 0 0 0,0 0 0 0 0,0 0 0 0 0,0 0 0 0 0,0 0 0 0 0,0 0 1 0 0,-2 3-1 0 0,2 11 896 0 0,5 34 653 0 0,-4-30-1223 0 0,1 0 1 0 0,7 28-1 0 0,10 50 343 0 0,-7-29-406 0 0,3 27 94 0 0,-3-4-30 0 0,3 19 154 0 0,-10-44-262 0 0,-4-63-366 0 0,-1-1-1 0 0,1 0 0 0 0,-1 1 1 0 0,0-1-1 0 0,0 0 1 0 0,-1 0-1 0 0,1 1 0 0 0,-1-1 1 0 0,-1 6-1 0 0,-2 1-3 0 0,-2-5-18 0 0,6-4-77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1375 0 0,'-9'9'9927'0'0,"2"-2"-7808"0"0,3-4-1421 0 0,1 0 1 0 0,-1 1-1 0 0,1 0 1 0 0,-5 5 0 0 0,5-4-320 0 0,0-1 0 0 0,-1 0 1 0 0,-7 6-1 0 0,-2 2 518 0 0,1 0-1 0 0,-21 25 0 0 0,-9 10 255 0 0,-84 84 669 0 0,-6 4-56 0 0,114-118-1908 0 0,-16 21 0 0 0,33-37-511 0 0,1 0 22 0 0,0-1-1 0 0,0 1 1 0 0,0 0-1 0 0,1 0 1 0 0,-1 0-1 0 0,0 0 1 0 0,1-1-1 0 0,-1 1 1 0 0,0 0-1 0 0,1 0 1 0 0,-1-1-1 0 0,2 2 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10967 0 0,'0'0'499'0'0,"5"-10"194"0"0,-3 5 3342 0 0,-1 5-3946 0 0,-1 1 0 0 0,1-1 0 0 0,0 0 1 0 0,-1 0-1 0 0,1 1 0 0 0,-1-1 0 0 0,1 0 0 0 0,-1 1 0 0 0,1-1 1 0 0,-1 0-1 0 0,1 1 0 0 0,-1-1 0 0 0,1 1 0 0 0,-1-1 0 0 0,1 1 1 0 0,-1-1-1 0 0,0 1 0 0 0,1 0 0 0 0,-1-1 0 0 0,0 1 0 0 0,0-1 1 0 0,1 1-1 0 0,-1 0 0 0 0,0 0 0 0 0,5 18 623 0 0,-5-17-561 0 0,8 62 1253 0 0,0 82 0 0 0,5 45-3204 0 0,-9-172 181 0 0,-1-6-3997 0 0,0-6-36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3223 0 0,'-2'-15'14567'0'0,"9"32"-14289"0"0,0-1 0 0 0,-1 2 0 0 0,-1-1 0 0 0,0 0 0 0 0,3 32 0 0 0,2 6-155 0 0,15 75-30 0 0,-13-62-826 0 0,-8-49 442 0 0,0 2-2203 0 0,3 30 0 0 0,-8-38 903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34 389 5983 0 0,'-12'-14'-79'0'0,"9"12"1134"0"0,1-1 0 0 0,-1 0 0 0 0,1 0 0 0 0,-1 0 1 0 0,1 0-1 0 0,0-1 0 0 0,-1-4 0 0 0,2 7-875 0 0,1 0 0 0 0,0 0 0 0 0,0-1-1 0 0,-1 1 1 0 0,1 0 0 0 0,0-1 0 0 0,0 1 0 0 0,1 0 0 0 0,-1-1 0 0 0,0 1 0 0 0,0 0 0 0 0,1 0-1 0 0,-1-1 1 0 0,1 1 0 0 0,-1 0 0 0 0,1 0 0 0 0,-1 0 0 0 0,1-1 0 0 0,0 1 0 0 0,-1 0 0 0 0,1 0-1 0 0,0 0 1 0 0,0 0 0 0 0,0 0 0 0 0,0 0 0 0 0,2-1 0 0 0,2-2-116 0 0,0 0 1 0 0,1 0-1 0 0,0 1 1 0 0,0-1-1 0 0,0 1 1 0 0,0 1-1 0 0,10-4 1 0 0,48-10-159 0 0,-46 12 124 0 0,-13 3-25 0 0,98-23-1992 0 0,-85 18 511 0 0,0 0-1 0 0,0-1 0 0 0,24-14 0 0 0,-36 18 1059 0 0,-3 1 235 0 0,0 1 0 0 0,0-1 0 0 0,-1 0 0 0 0,1 0 0 0 0,0 0 0 0 0,-1-1 1 0 0,1 1-1 0 0,-1 0 0 0 0,3-5 0 0 0,-5 7 243 0 0,1 0 0 0 0,-1-1 0 0 0,1 1-1 0 0,-1-1 1 0 0,0 1 0 0 0,1-1 0 0 0,-1 1 0 0 0,0-1 0 0 0,1 1-1 0 0,-1-1 1 0 0,0 1 0 0 0,1-1 0 0 0,-1 1 0 0 0,0-1 0 0 0,0 0-1 0 0,0 1 1 0 0,0-1 0 0 0,1 1 0 0 0,-1-1 0 0 0,0 0 0 0 0,0 1 0 0 0,0-1-1 0 0,0 1 1 0 0,0-1 0 0 0,-1 0 0 0 0,1 1 0 0 0,0-1 0 0 0,0 1-1 0 0,0-1 1 0 0,0 0 0 0 0,-1 1 0 0 0,1-1 0 0 0,0 1 0 0 0,-1-1-1 0 0,1 1 1 0 0,0-1 0 0 0,-1 1 0 0 0,1-1 0 0 0,-1 1 0 0 0,1-1 0 0 0,0 1-1 0 0,-1 0 1 0 0,1-1 0 0 0,-1 1 0 0 0,0 0 0 0 0,0-1 0 0 0,0 0 124 0 0,-1 1-1 0 0,0-1 1 0 0,1 1 0 0 0,-1 0 0 0 0,0-1 0 0 0,1 1 0 0 0,-1 0 0 0 0,0 0 0 0 0,1 0 0 0 0,-1 0 0 0 0,0 0 0 0 0,0 0 0 0 0,1 1 0 0 0,-1-1 0 0 0,0 1 0 0 0,-1 0 0 0 0,-3 2 31 0 0,0 1-1 0 0,0 0 1 0 0,0 0-1 0 0,0 0 1 0 0,1 1 0 0 0,0 0-1 0 0,0 0 1 0 0,0 1-1 0 0,0-1 1 0 0,1 1 0 0 0,0 0-1 0 0,0 0 1 0 0,1 0 0 0 0,0 1-1 0 0,0-1 1 0 0,0 1-1 0 0,1 0 1 0 0,0-1 0 0 0,-2 10-1 0 0,3-9-142 0 0,0 0 1 0 0,0 0-1 0 0,1 0 0 0 0,0 0 0 0 0,0 0 1 0 0,0 0-1 0 0,1 0 0 0 0,3 13 0 0 0,-2-15-44 0 0,0-1-1 0 0,-1 1 0 0 0,1-1 1 0 0,1 1-1 0 0,-1-1 0 0 0,1 0 1 0 0,-1 0-1 0 0,1 0 0 0 0,0 0 1 0 0,1 0-1 0 0,-1-1 0 0 0,1 0 1 0 0,4 4-1 0 0,0-1-6 0 0,0-2 0 0 0,0 1 0 0 0,0-1-1 0 0,1 0 1 0 0,-1-1 0 0 0,1 0 0 0 0,0 0-1 0 0,0-1 1 0 0,0 0 0 0 0,0-1 0 0 0,0 0 0 0 0,0 0-1 0 0,1-1 1 0 0,-1 0 0 0 0,0 0 0 0 0,0-1 0 0 0,0-1-1 0 0,1 0 1 0 0,10-3 0 0 0,-12 2 92 0 0,0 0 1 0 0,0 0 0 0 0,0 0-1 0 0,0-1 1 0 0,-1-1-1 0 0,0 1 1 0 0,0-1 0 0 0,0 0-1 0 0,0-1 1 0 0,-1 0-1 0 0,0 0 1 0 0,0 0 0 0 0,0 0-1 0 0,-1-1 1 0 0,0 0-1 0 0,-1 0 1 0 0,1-1 0 0 0,-1 1-1 0 0,-1-1 1 0 0,6-15-1 0 0,-7 14 50 0 0,1 0-1 0 0,-2-1 1 0 0,1 1-1 0 0,-1-1 1 0 0,-1 1-1 0 0,0-1 1 0 0,0 1 0 0 0,-1-1-1 0 0,0 0 1 0 0,0 1-1 0 0,-1 0 1 0 0,-1-1-1 0 0,1 1 1 0 0,-2 0-1 0 0,1 0 1 0 0,-1 0-1 0 0,0 1 1 0 0,-1-1-1 0 0,0 1 1 0 0,0 0-1 0 0,-1 1 1 0 0,0-1-1 0 0,-1 1 1 0 0,-12-12-1 0 0,10 12-261 0 0,0 0-1 0 0,-1 0 1 0 0,1 1 0 0 0,-1 0-1 0 0,-1 0 1 0 0,1 1-1 0 0,-1 1 1 0 0,0 0 0 0 0,0 0-1 0 0,-22-4 1 0 0,16 9-1039 0 0,0 3-55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100 190 5527 0 0,'-1'-7'22'0'0,"-1"-5"322"0"0,2 21-120 0 0,-1 19 2032 0 0,-1-1 1 0 0,-8 41 0 0 0,-20 52 2409 0 0,4-16-3490 0 0,23-90-1012 0 0,-20 111 1486 0 0,22-111-1317 0 0,3-20-21 0 0,4-24-98 0 0,24-133-75 0 0,9-69 10 0 0,-31 140-58 0 0,7-53 55 0 0,-12 135-146 0 0,-3 10 0 0 0,0-1 0 0 0,0 1 0 0 0,0 0 0 0 0,0 0 0 0 0,0 0 0 0 0,0 0 0 0 0,0 0-1 0 0,0 0 1 0 0,0 0 0 0 0,0 0 0 0 0,0 0 0 0 0,0 0 0 0 0,0 0 0 0 0,0 0 0 0 0,0 0 0 0 0,0 0 0 0 0,0 0 0 0 0,0 0-1 0 0,0 0 1 0 0,0-1 0 0 0,0 1 0 0 0,0 0 0 0 0,0 0 0 0 0,0 0 0 0 0,0 0 0 0 0,0 0 0 0 0,0 0 0 0 0,0 0 0 0 0,0 0 0 0 0,0 0-1 0 0,0 0 1 0 0,0 0 0 0 0,0 0 0 0 0,1 0 0 0 0,-1 0 0 0 0,0 0 0 0 0,0 0 0 0 0,0 0 0 0 0,0 0 0 0 0,0 0 0 0 0,0 0-1 0 0,0 0 1 0 0,0 0 0 0 0,0 0 0 0 0,0 0 0 0 0,0 0 0 0 0,0 0 0 0 0,0 0 0 0 0,0 0 0 0 0,0 0 0 0 0,0 0 0 0 0,1 0 0 0 0,-1 0-1 0 0,0 0 1 0 0,0 0 0 0 0,0 0 0 0 0,0 0 0 0 0,0 0 0 0 0,0 0 0 0 0,0 1 0 0 0,0-1 0 0 0,0 0 0 0 0,0 0 0 0 0,0 0-1 0 0,0 0 1 0 0,0 0 0 0 0,0 0 0 0 0,3 7-15 0 0,2 9-24 0 0,7 51-57 0 0,-1 0 49 0 0,3 0 1 0 0,31 89-1 0 0,-41-146 59 0 0,7 21-25 0 0,2 0 1 0 0,20 33-1 0 0,-28-56 37 0 0,0 1 0 0 0,0-2-1 0 0,1 1 1 0 0,0-1-1 0 0,1 0 1 0 0,0 0-1 0 0,0-1 1 0 0,0 1-1 0 0,1-2 1 0 0,-1 1-1 0 0,2-1 1 0 0,10 5-1 0 0,-16-8 30 0 0,0-1 0 0 0,0-1 0 0 0,1 1 0 0 0,-1 0 0 0 0,0-1 0 0 0,0 0 0 0 0,0 1 0 0 0,1-1-1 0 0,-1 0 1 0 0,0-1 0 0 0,0 1 0 0 0,0-1 0 0 0,1 1 0 0 0,-1-1 0 0 0,0 0 0 0 0,0 0 0 0 0,0 0 0 0 0,0-1 0 0 0,0 1 0 0 0,-1-1 0 0 0,1 1-1 0 0,0-1 1 0 0,-1 0 0 0 0,1 0 0 0 0,-1 0 0 0 0,3-4 0 0 0,5-4 205 0 0,0-1 0 0 0,-1 0 0 0 0,-1-1 0 0 0,12-19 0 0 0,-11 12-108 0 0,0 0-1 0 0,-2 0 1 0 0,0 0 0 0 0,-1-1 0 0 0,-1 0 0 0 0,0 0 0 0 0,2-32-1 0 0,-7 33-134 0 0,0 0 0 0 0,-1 0 0 0 0,0 1 0 0 0,-2-1 0 0 0,-5-23 0 0 0,-33-90-4239 0 0,36 118 3216 0 0,-1-2-807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 6447 0 0,'-1'-1'136'0'0,"0"0"0"0"0,0-1 0 0 0,0 1 0 0 0,0 0-1 0 0,-1 0 1 0 0,1 0 0 0 0,0 0 0 0 0,-1 0-1 0 0,1 0 1 0 0,-1 0 0 0 0,1 0 0 0 0,-4-1 0 0 0,-23-7 4996 0 0,19 6-2984 0 0,7 2-1972 0 0,-1 0 1 0 0,0 1-1 0 0,0-1 1 0 0,1 1 0 0 0,-1-1-1 0 0,0 1 1 0 0,0 0-1 0 0,0 0 1 0 0,0 0 0 0 0,0 0-1 0 0,0 1 1 0 0,1-1-1 0 0,-1 1 1 0 0,0 0 0 0 0,0-1-1 0 0,1 1 1 0 0,-1 1-1 0 0,0-1 1 0 0,1 0-1 0 0,-1 1 1 0 0,1-1 0 0 0,-4 4-1 0 0,2-1-87 0 0,0 0 0 0 0,1 0 1 0 0,-1 0-1 0 0,1 1 0 0 0,0-1 0 0 0,1 1 0 0 0,-1 0 0 0 0,1 0 0 0 0,0 0 0 0 0,0 0 0 0 0,-1 7 0 0 0,0 0-22 0 0,1-1 1 0 0,0 1-1 0 0,0 0 0 0 0,1-1 0 0 0,1 1 0 0 0,0 0 1 0 0,1 0-1 0 0,0-1 0 0 0,1 1 0 0 0,0 0 0 0 0,7 18 1 0 0,-6-21-60 0 0,1-1 0 0 0,0 1 1 0 0,0-1-1 0 0,1 0 0 0 0,0 0 1 0 0,0 0-1 0 0,1-1 0 0 0,0 0 1 0 0,0 0-1 0 0,1 0 0 0 0,0-1 1 0 0,0 0-1 0 0,1 0 0 0 0,-1-1 1 0 0,11 6-1 0 0,-10-8 19 0 0,-1 1 1 0 0,1-1-1 0 0,0 0 0 0 0,0-1 1 0 0,0 1-1 0 0,0-2 0 0 0,0 1 1 0 0,0-1-1 0 0,1 0 0 0 0,-1-1 0 0 0,15-1 1 0 0,-17 0 33 0 0,0 0 0 0 0,0 0 1 0 0,0-1-1 0 0,0 1 0 0 0,-1-1 0 0 0,1-1 1 0 0,0 1-1 0 0,-1-1 0 0 0,0 0 1 0 0,1-1-1 0 0,-1 1 0 0 0,0-1 0 0 0,-1 0 1 0 0,1 0-1 0 0,-1 0 0 0 0,7-8 0 0 0,-6 4 61 0 0,0 0 0 0 0,0 0 0 0 0,0-1 0 0 0,-1 1 0 0 0,0-1 0 0 0,-1 0 0 0 0,0 0-1 0 0,0 0 1 0 0,-1 0 0 0 0,0-1 0 0 0,-1 1 0 0 0,0-1 0 0 0,0 1 0 0 0,-1-1-1 0 0,-1 1 1 0 0,1-1 0 0 0,-1 1 0 0 0,-1-1 0 0 0,0 1 0 0 0,0 0 0 0 0,-1-1 0 0 0,0 1-1 0 0,-1 1 1 0 0,0-1 0 0 0,0 0 0 0 0,-1 1 0 0 0,0 0 0 0 0,0 0 0 0 0,-1 0-1 0 0,0 1 1 0 0,0 0 0 0 0,-1 0 0 0 0,0 0 0 0 0,0 1 0 0 0,0 0 0 0 0,-1 1 0 0 0,0-1-1 0 0,0 2 1 0 0,-16-8 0 0 0,9 5-165 0 0,0 2 0 0 0,-1 0 0 0 0,1 0 0 0 0,-1 2 1 0 0,0 0-1 0 0,0 0 0 0 0,0 2 0 0 0,0 0 0 0 0,-1 1 0 0 0,-22 2 0 0 0,24 3-2348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0,'1'1'423'0'0,"0"0"-126"0"0,0 0-1 0 0,0 0 1 0 0,0 0 0 0 0,-1-1-1 0 0,1 1 1 0 0,0 0 0 0 0,0 0-1 0 0,-1 0 1 0 0,1 0-1 0 0,-1 0 1 0 0,1 0 0 0 0,-1 1-1 0 0,1-1 1 0 0,-1 2 0 0 0,2 2 992 0 0,4 1-573 0 0,1 0-1 0 0,-1 0 1 0 0,1-1 0 0 0,0 1 0 0 0,1-1 0 0 0,-1-1 0 0 0,10 5 0 0 0,9 6 226 0 0,15 10 41 0 0,79 54 851 0 0,-71-47-1680 0 0,71 33-1 0 0,2 1-12 0 0,-121-65-153 0 0,3 1-301 0 0,-1 0-1 0 0,0 0 0 0 0,0 0 0 0 0,1 0 1 0 0,-1-1-1 0 0,1 1 0 0 0,0-1 0 0 0,-1 0 1 0 0,7 1-1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0,'0'0'8839'0'0,"4"15"-6016"0"0,-2-10-2480 0 0,1 0 1 0 0,1-1 0 0 0,-1 1 0 0 0,1-1-1 0 0,-1 0 1 0 0,1 0 0 0 0,6 5 0 0 0,34 23 978 0 0,-8-7-410 0 0,15 14 484 0 0,67 39 1 0 0,82 29-1326 0 0,-164-88-2395 0 0,-27-13 418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1T14:26:16.9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5742 5348 9215 0,'0'0'816'0,"0"0"-656"0,0 0-160 0,0 0 0 0,0 0 3024 0,2 8 576 0,1 3 112 0,-1-1 32 15,2 4-1968-15,0 5-400 0,1 0-80 0,-1 5-16 16,2-1-512-16,-1 5-96 0,0 2-32 0,0 1 0 16,0 3-416-16,1 0-96 0,-2 5 0 0,-1-3-128 15,1 2 128-15,2 1-128 0,0 0 0 0,2 0 0 16,-2-1 0-16,1-1-144 0,-2-3 16 0,0-2 0 15,2-1-2048-15,-3-2-384 0,0-5-96 0,-2-5-7840 16</inkml:trace>
  <inkml:trace contextRef="#ctx0" brushRef="#br0" timeOffset="564.23">5817 5358 18431 0,'-1'-15'1632'0,"0"0"-1312"16,-1 0-320-16,4-3 0 0,0-2 1472 0,2 2 240 15,1-1 32-15,2 2 16 0,1 1-576 0,2 3-112 16,2 1-32-16,2 3 0 0,2-3-592 0,1 2-112 0,1 2-16 0,3 2-16 16,2-1-80-16,2 1-16 0,1-1 0 0,4 1 0 15,3-4-208-15,1 3 176 0,5-3-176 0,1 4 160 16,3 1-160-16,3 0 0 0,1-2 0 0,1 0 0 16,0 1 0-16,-1 1 0 0,0 0 0 0,0-2 128 15,1-1-128-15,1 0 0 0,-1 2 0 0,0-1 0 16,0 2 0-16,-2 0 128 0,-3 0-128 0,-4-1 0 15,-4 3 0-15,-1-4 128 0,-3 3-128 0,-2 2 0 16,-4 0 880-16,-3 2 80 0,-2 0 32 0,-2 4 0 31,-1 1-1776-31,-2 3-368 0,0 1-64 0,-1 4 0 0,0 0 736 0,-1 4 160 0,-1 4 16 0,0 4 16 16,-2 4 288-16,1 5 0 0,-1 5-128 0,-1 0 128 0,0 4 0 16,1 2 0-16,-1 2 0 0,0 0 0 0,1 2 0 0,1-1 0 15,0-1 0-15,2-2 0 0,-1 0 0 0,1-2 0 16,0 0 0-16,4 0 0 0,0 0 0 0,0-3 0 15,-1-1 0-15,1 0 0 0,-4-6 0 0,0-2 0 16,-3-2 0-16,1-3 0 0,-4-3 0 0,3 0 0 16,-4-4 0-16,-1-1 0 0,-2-1 0 0,-2-4 192 15,-1-3-16-15,-1-1-16 0,-2 2 32 0,-1-4 0 16,-2-1 0-16,-5 1 0 0,-2-2 64 0,-5-1 32 16,-5 0 0-16,-3 0 0 0,-8-1 384 0,-3 0 80 15,-4-1 16-15,-3 0 0 0,-1 1 128 0,-6 0 48 16,-4-1 0-16,-5-1 0 0,-5-2-48 0,-1 0-16 0,-3-6 0 15,-2 3 0-15,1-2-112 0,-1-3 0 16,0 1-16-16,-1-2 0 0,-2-3-176 0,2 1-48 0,1 0 0 16,2 3 0-16,6-2-336 0,4 5-192 0,4 1 192 0,4 2-192 15,4 3 0-15,6 3 0 0,4 3 0 0,6 3 0 32,6 1-1600-32,7 4-288 0,5 3-48 0</inkml:trace>
  <inkml:trace contextRef="#ctx0" brushRef="#br0" timeOffset="2496.1">5994 4548 21823 0,'-6'-5'960'0,"2"6"208"0,-4-4-928 0,0-3-240 0,1-1 0 0,1 0 0 15,1-3 1040-15,1-3 176 0,2 0 16 0,0-1 16 16,2-2-208-16,2-1-32 0,0-2-16 0,3-1 0 15,1 1-336-15,2-1-64 0,-1 1-16 0,4 0 0 16,0 2 0-16,3 3-16 0,0 2 0 0,2 1 0 16,-2 3 32-16,2 0 16 0,-2 1 0 0,0 4 0 15,1 0-96-15,-1 3 0 0,-1 0-16 0,0 3 0 16,-1 0-128-16,-1 3-32 0,0 0 0 0,-2 3 0 16,0 2-80-16,-2 2-32 0,-2 1 0 0,-1 3 0 15,-2 1-32-15,0 2-16 0,-2 1 0 0,0 0 0 16,-3 1-176-16,-1-1 0 0,-1-2 144 0,0-1-144 15,-1 1 0-15,0-2 0 0,-2-2-160 0,0 1 160 0,-1-6-176 0,1 1 176 16,1-2-160-16,0-3 160 0,-1-3 0 0,2 1 0 16,-1-4 0-16,7 0 0 0,0 0 0 0,0 0 0 15,-2-5-128-15,2 5 128 0,0-8 0 0,1 1 0 16,1 1 0-16,2 1-144 0,3-1 144 0,-1 3 0 16,2 0 0-16,1-1 128 0,0 1-128 0,2 3 0 15,-1-2 128-15,2 2-128 0,2 2 0 0,1-2 0 16,0 2 0-16,1-1 128 0,-2 0-128 0,2 2-192 15,0 1 64-15,1 1 0 16,0 0-2944-16,0 2-592 0,-2-1-112 0</inkml:trace>
  <inkml:trace contextRef="#ctx0" brushRef="#br0" timeOffset="2636.77">6459 4517 22111 0,'0'0'1968'0,"0"0"-1584"0,0 0-384 0,0 0 0 16,-7-4 2208-16,7 4 352 0,-5-2 80 0,5 2 16 15,0 0-1904-15,0 0-384 0,0 0-80 0,0 0-9824 16,0 0-1984-16</inkml:trace>
  <inkml:trace contextRef="#ctx0" brushRef="#br0" timeOffset="2808.86">6555 4200 21183 0,'0'0'1888'0,"0"0"-1504"0,-1-7-384 0,-2 1 0 0,2-3 2640 0,0 2 464 16,2 1 96-16,-1 6 0 0,0 0-1264 0,0 0-256 16,0 0-48-16,0 0-16 0,6 6-1168 0,2 2-224 15,-1 2-48-15,-1 3-16 0,1 3-160 0,1 2 0 16,-2-1 0-16,1 3 0 16,-1 2-1632-16,1 1-208 0,0 1-32 0,1-1-8560 15,1-2-1696-15</inkml:trace>
  <inkml:trace contextRef="#ctx0" brushRef="#br0" timeOffset="3169.89">6893 4144 18431 0,'-8'-21'1632'0,"4"14"-1312"0,-2 0-320 0,-1 0 0 16,-2 1 2368-16,0-1 384 0,-2 2 96 0,1 1 16 15,-2 1-704-15,2 3-144 0,-1 0-32 0,1 2 0 16,1 3-1088-16,1 1-208 0,1 5-48 0,2 2-16 15,1 2-624-15,3 4 0 0,1-1 0 0,1 3 0 16,3-4-128-16,0 2 0 16,3-3 0-16,0 0 0 0,1-3-192 0,0-2-48 0,1 0 0 0,2-2 0 31,-1-1-128-31,-1-3-16 0,0-1-16 0,0-3 0 0,1-1 48 16,-1-1 16-16,0-6 0 0,0 1 0 0,-1-3 272 0,0-2 48 0,-2 1 16 0,1-3 0 15,-1-3 128-15,1 2 0 0,0 0 0 0,-1-2 128 0,-2 3 256 0,0-3 64 16,-2 3 16-16,2 1 0 0,-1 2 240 0,-1 1 64 15,-2 0 0-15,0 9 0 0,0 0-16 0,0 0 0 16,0 0 0-16,4 9 0 0,0 5-48 0,0 6-16 16,0 3 0-16,1 5 0 0,0 2-368 0,2 2-64 15,-2 3 0-15,3-2-16 0,0 0-240 0,1-2 0 16,1-1 0-16,1-1-12688 16,-1-3-2512-16</inkml:trace>
  <inkml:trace contextRef="#ctx0" brushRef="#br0" timeOffset="18292.63">2049 11819 16575 0,'0'0'1472'0,"0"0"-1168"0,4 21-304 0,-5-10 0 16,2 0 1136-16,1 3 160 0,0 3 48 0,1 3 0 15,-1 1-336-15,1 2-64 0,0 0-16 0,2 2 0 16,1-1-576-16,1-1-112 0,-1-2-32 0,0-3 0 16,-2-1 80-16,0-4 16 0,1 0 0 0,-3-2 0 15,0-2 240-15,-2-1 48 0,0-8 16 0,-3 6 0 16,-2-1-48-16,0-1-16 0,-2-2 0 0,1-2 0 0,-1-3-224 0,1-1-32 15,-2-2-16-15,1-2 0 0,1-5-96 0,-1-3-32 16,2-3 0-16,0-4 0 0,-1-4-432 0,3-3-96 16,-1-1 0-16,0-3-16 15,0-3-48-15,-1-1-16 0,2-1 0 0,2 2 0 0,-1 0 272 0,2 2 48 16,2 4 16-16,0 1 0 0,4 0 128 0,0 5-160 16,3 3 160-16,2 2-160 0,-2 2 320 0,2 1 64 15,3 3 16-15,0 2 0 0,-1 4 144 0,1 0 16 16,-1 2 16-16,0 2 0 0,-1 1 96 0,-2 3 0 15,1 1 16-15,-2 2 0 0,-1 1 96 0,-2 2 16 16,-2 2 0-16,-2 4 0 0,-4-2-16 0,0 4 0 16,-2 0 0-16,-1 0 0 0,-2 1-320 0,-1 0-64 15,0 1-16-15,-1-1 0 0,0 0-224 0,0-2-240 16,0-1 48-16,1-1 16 16,0 0-2256-16,2-1-448 0,2 1-80 0</inkml:trace>
  <inkml:trace contextRef="#ctx0" brushRef="#br0" timeOffset="18495.63">2416 11173 29711 0,'0'0'640'0,"0"0"144"0,0 0 32 0,14 0 32 0,-6 7-672 0,-2-2-176 0,1 3 0 0,0 4 0 15,-1 3 976-15,1 5 176 0,-2 2 16 0,0 5 16 16,0-2-720-16,0 5-144 0,1 2-16 0,-1 0-16 0,1 2-288 0,0 3-176 15,-1-4 32-15,1 1 0 16,1-1-2672-16,-1-3-544 0</inkml:trace>
  <inkml:trace contextRef="#ctx0" brushRef="#br0" timeOffset="18698.73">2613 11073 10127 0,'-2'-36'896'0,"4"21"-704"15,-1 1-192-15,2 1 0 0,-1 1 3104 0,1 4 592 16,-3 8 112-16,0 0 32 0,0 0-2464 0,8 5-480 16,-2 7-112-16,2 6-16 0,1 6-224 0,0 5-48 15,2 5-16-15,0 3 0 0,2 5-208 0,0 0-32 16,0-2-16-16,2 1 0 0,0-1-224 0,1-1-160 16,-2-2 32-16,-1-2 0 15,1-3-656-15,-3 1-128 0,0-6-32 0,-4-1-10912 0</inkml:trace>
  <inkml:trace contextRef="#ctx0" brushRef="#br0" timeOffset="18870.71">2550 11360 23951 0,'0'0'2128'0,"0"0"-1696"0,-5 6-432 0,0 0 0 15,1-1 2528-15,2 3 416 0,2 1 96 0,2 0 16 16,2 0-1344-16,2 0-272 0,5 0-48 0,0 0-16 15,5 1-800-15,2-5-144 0,3 0-48 0,4-1 0 0,2-3-384 0,3-2 128 16,2-4-128-16,-1-2-12208 16,0-1-2496-16</inkml:trace>
  <inkml:trace contextRef="#ctx0" brushRef="#br0" timeOffset="19496.7">3697 11046 17503 0,'0'0'1552'0,"0"0"-1232"16,11-2-320-16,-2 0 0 0,-1-1 1520 0,-2 2 240 16,-6 1 48-16,0 0 16 0,0 0 64 0,0 0 16 15,0 0 0-15,4 9 0 0,-3 1-656 0,-1 3-128 16,-2 2-32-16,-2 2 0 0,0 2-464 0,-1 1-112 15,-2 1 0-15,1 0-16 0,-3-1-112 0,2 0 0 16,1 0-16-16,-1-1 0 0,1 2 128 0,-1-3 16 16,3 2 16-16,0-1 0 0,2 1-352 0,0-1-176 15,2 1 160-15,3-2-160 0,1 0 128 0,1-1-128 16,3-1 0-16,2-3 144 0,2-1-144 0,2-2 0 0,2-2 0 0,1-3 0 16,1 1 0-16,3-6 128 0,0-4-128 0,2-2 128 31,2-1-432-31,1-4-80 0,0-1-32 0,3-2 0 15,1-3-3232-15,0-1-640 0,25-16-128 0,-11 11-16 0</inkml:trace>
  <inkml:trace contextRef="#ctx0" brushRef="#br0" timeOffset="19902.84">4401 11005 25343 0,'0'0'560'0,"0"0"112"0,0 0 32 0,7-6 0 0,-6-2-576 0,3 0-128 0,1 0 0 0,3 2 0 0,-1-1 832 0,2 2 144 16,1 0 32-16,2 1 0 0,1 1-368 0,3 1-80 15,-1 0-16-15,4 0 0 0,-1 0-16 0,0 2 0 16,0 2 0-16,2 0 0 0,-1 2 128 0,0 3 32 16,-2-1 0-16,-2 3 0 0,1 2 80 0,-3 2 0 15,-1 1 16-15,-2 2 0 0,-1 1-272 0,-2 2-48 16,-2 0-16-16,0 3 0 0,-2 1-208 0,-2 1-48 15,-2 1-16-15,-2-1 0 0,-2 1-176 0,-2-1 160 16,1-2-160-16,-3-1 160 0,-2-2-160 0,0-1 128 16,-2-1-128-16,0-1 128 0,-1-3-128 0,3-1 128 15,-2-3-128-15,1 0 128 0,0-2-128 0,1-5 0 16,0-1 144-16,2-1-144 0,1-2 0 0,2-2 0 16,2 0 0-16,1-4 0 0,2 2 0 0,3-1 0 0,2 1-192 0,3-1 64 15,1 2 128-15,1 1-192 0,1-1 192 0,3 1-192 16,3 0 192-16,1 1 0 0,2 1 0 0,1 0 0 15,0 1 0-15,0 2 0 0,1 2 0 0,0 1 0 16,0-1 0-16,0 2 0 0,-2 0 0 0,2 1 0 31,-3 2-880-31,1 1-240 0,-2 2-48 0,0 1-15728 0</inkml:trace>
  <inkml:trace contextRef="#ctx0" brushRef="#br0" timeOffset="20012.28">5034 11378 24879 0,'0'0'1088'0,"0"0"256"0,-4-2-1088 0,4 2-256 0,0 0 0 0,0 0 0 0,0 0 1504 0,0 0 240 16,0 0 48-16,0 0 16 15,0 0-2160-15,6-3-432 0,2 0-96 0</inkml:trace>
  <inkml:trace contextRef="#ctx0" brushRef="#br0" timeOffset="20230.99">5362 10851 35007 0,'0'0'1552'0,"0"0"320"0,0 0-1488 0,0 0-384 16,0 0 0-16,0 0 0 0,0 0 1168 0,0 0 176 16,-2 8 16-16,-1 5 16 0,0 4-608 0,2 4-112 0,0 4-16 0,-1 2-16 15,2 3-624-15,2 0 0 0,0 2 0 0,2-1-192 31,0-1-1328-31,1 0-272 0,1 0-48 0,-1-2-16 16,3-1-1088-16,-1-4-208 0,1 0-48 0</inkml:trace>
  <inkml:trace contextRef="#ctx0" brushRef="#br0" timeOffset="20605.84">5725 10807 28271 0,'-10'-10'1248'0,"7"7"272"0,-4 0-1216 0,-1 2-304 0,-2 0 0 0,-2 1 0 0,-1 0 1584 0,-1 4 256 16,-1 2 48-16,0 3 16 16,2 4-672-16,1 3-128 0,0 2-16 0,3 2-16 0,1 1-816 0,3 1-256 15,1 1 128-15,3 2-128 0,1-1 0 0,1-2 0 16,2-3 0-16,1 1 0 0,2-4-240 0,2-2 48 16,1-4 16-16,3 1 0 0,0-2-144 0,1-1-48 15,-2-3 0-15,2-2 0 0,0-3 80 0,0-2 16 16,1-2 0-16,-3-1 0 0,1-3 144 0,0 0 128 15,-1-3-192-15,-1-1 192 0,-3-1 0 0,1 0 0 16,0-1 0-16,1-1 0 0,-2 1 0 0,-1-3 0 16,-1 1 0-16,1 3 144 0,-2 2 96 0,1 1 16 15,-1 0 0-15,-2 3 0 0,-2 7 256 0,0 0 64 16,0 0 16-16,0 0 0 0,2 12-32 0,-1 5-16 16,0 5 0-16,0 7 0 0,1 5-112 0,0 4-32 15,1 3 0-15,2 2 0 0,-1 2-240 0,1-2-160 0,2 0 192 0,1 0-192 31,1-1-880-31,3-3-272 0,1 0-64 0</inkml:trace>
  <inkml:trace contextRef="#ctx0" brushRef="#br1" timeOffset="23433.67">9092 4995 17503 0,'0'0'1552'0,"0"0"-1232"0,0 0-320 0,0 0 0 0,0 0 976 0,22 3 144 0,-22-3 32 0,11-2 0 16,-1 0 272-16,1-1 64 0,2 3 16 0,1 2 0 16,3-1-448-16,2 0-96 0,5-1 0 0,1 0-16 0,1 0-304 0,2-1-64 15,4-2-16-15,2 2 0 0,1 2-16 0,4-1 0 16,1 0 0-16,2 0 0 0,1-5-80 0,1 1-16 15,-1-1 0-15,3 4 0 0,-2-2-112 16,2 2-16-16,0-1-16 0,1 1 0 0,0-4-160 0,1 2-16 16,0 1-128-16,0-1 192 0,-2 2-192 0,-2-1 0 15,1 1 0-15,-2 0 0 0,-3-1 128 0,0 0-128 16,1 1 0-16,-1-2 0 0,-1 3 0 0,0 3 128 16,-1-3-128-16,0 1 0 0,1-1 0 0,-1 0 0 15,-2-1 128-15,0 1-128 0,-2 0 0 0,-1 0 0 16,1 0 0-16,-1 1 0 0,-2 0 0 0,1 0 128 15,-1 1-128-15,-1-1 0 0,0 0 0 0,0 1 128 16,0-1-128-16,0 2 0 0,-2-2 128 0,0 0-128 0,1 1 0 0,-2-1 0 16,-1-1 144-16,0 1-144 0,-3 0 128 0,0-3-128 15,-2-2 0-15,-2 0 128 0,1 0-128 0,-2 0 0 16,-2 2 0-16,-3-4 0 0,-2 1 0 0,0 0 0 16,-2 1 0-16,-3-4 0 0,1 2 0 0,-3-2 0 15,-3 0 0-15,-1-2 192 0,0 0-192 0,-3 0 192 16,-2-2 0-16,-4 1 16 0,-3-1 0 0,-2 0 0 15,-2 0 48-15,-2-1 0 0,-3-1 0 0,-1 0 0 16,-3-1 0-16,-1 2 16 0,-1 0 0 0,0 0 0 16,0 1-272-16,1-1 160 0,2 3-160 0,0 4 128 15,1-5-320-15,2 5-64 0,0 0 0 0,3 4-16 32,1 0-1824-32,1 2-352 0,2 2-80 0,1 2-13088 0</inkml:trace>
  <inkml:trace contextRef="#ctx0" brushRef="#br1" timeOffset="24106.92">9395 5637 20271 0,'0'0'1792'0,"0"0"-1424"0,-6-2-368 0,6 2 0 16,-5 2 960-16,1 3 112 0,0 1 16 0,3 5 16 16,2 2-224-16,2 6-48 0,1 2-16 0,2 3 0 15,2-1-592-15,3 3-224 0,0 0 176 0,2 2-176 16,2 0 0-16,0-2 0 0,1-2 0 0,0-2 0 15,1-4 128-15,-2-2-128 0,0-2 0 0,-4-2 0 16,-2-2 240-16,-1-2-48 0,-1-3-16 0,-7-5 0 16,0 0 0-16,0 0 0 0,0 0 0 0,0 0 0 15,0 0 144-15,-3-6 48 0,-2-3 0 0,-2 0 0 16,0 1-176-16,-4-5-16 0,-2-2-16 0,0 0 0 16,-1-1-160-16,-2-1 0 0,1-1 0 0,-2-2 0 15,-2 1 0-15,1-1 128 0,1-2-128 0,1 4 0 16,1 1 0-16,0 3 0 0,6 6 0 0,0-3 0 15,1 0 0-15,2-1 0 0,-1 0 0 0,3 2 0 0,1 1 0 0,1 1 0 16,1 1 160-16,2-3-160 0,2 1 480 0,2 0-16 16,2-2 0-16,3 3 0 0,3 3 0 0,3 1 0 15,2 3 0-15,4 0 0 0,3-1-96 0,2 0-32 16,5-2 0-16,3 0 0 0,3 1-16 0,2-2-16 16,0 0 0-16,5 2 0 0,0-2 128 0,4 0 16 15,1-2 16-15,3 2 0 0,1 0-16 0,2 2-16 16,2-2 0-16,0 1 0 0,1-1-112 0,0 0-32 15,-1-1 0-15,1 3 0 0,2 1-96 0,1-2 0 0,-2 3-16 0,0 0 0 16,0-6-32-16,0 2 0 0,-2 1 0 16,1 0 0-16,-4 0 32 0,-2 2 0 0,-2-1 0 0,-2 2 0 15,1 1-176-15,-4 0 128 0,-5 1-128 0,-2 0 128 16,-1-2-128-16,-4 0 0 0,-4 1 144 0,0 1-144 16,-1 2 128-16,-3 1-128 0,-3-2 128 0,1 2-128 31,-5 0-880-31,1 1-240 0,-3-1-48 0,0 3-16944 0</inkml:trace>
  <inkml:trace contextRef="#ctx0" brushRef="#br1" timeOffset="30020.3">12411 3966 8287 0,'-1'-5'736'0,"1"5"-592"0,-3-5-144 0,3 5 0 0,0 0 4160 0,0 0 816 0,0 0 144 0,0 0 48 15,0 0-2864-15,0 0-576 0,0 0-128 0,3 9 0 16,1 3-832-16,0 6-144 0,1 4-48 0,0 6 0 15,1 4-256-15,-1 2-64 0,-1 5-16 0,1 0 0 16,0 3-240-16,0 0 176 0,-2 1-176 0,2-3 160 31,0-1-1008-31,1-2-208 0,-1-1-32 0,1-2-8864 0,0-5-1760 0</inkml:trace>
  <inkml:trace contextRef="#ctx0" brushRef="#br1" timeOffset="30223.45">12567 3873 13823 0,'0'0'1216'0,"0"0"-960"0,0 0-256 0,0 0 0 0,0 0 3360 0,0 0 624 15,0 0 128-15,5 9 32 0,0 1-2768 0,0 2-544 16,3 2-128-16,-1 3 0 0,0 3-368 0,2 2-64 16,2 3-16-16,-1 2 0 0,1 3-256 0,-1 3 0 15,1-1 0-15,0 2 0 0,0 1-128 0,-1-3-144 16,-1 0-32-16,0 1-9040 15,-1-2-1824-15</inkml:trace>
  <inkml:trace contextRef="#ctx0" brushRef="#br1" timeOffset="30395.96">12487 4407 9215 0,'-13'-12'400'0,"9"7"96"0,0-1-496 0,0-1 0 0,2-1 0 0,0 1 0 16,2-3 5376-16,2 1 992 0,2-1 192 0,2-1 32 15,3 1-4736-15,3 1-960 0,1 0-192 0,1 1-48 16,3 1-656-16,3 2 0 0,1 1 0 0,2 2 0 31,2 0-1296-31,2 4-192 0,2-1-48 0,0 3-12544 0</inkml:trace>
  <inkml:trace contextRef="#ctx0" brushRef="#br1" timeOffset="30802.14">12876 4390 10127 0,'0'0'896'0,"0"0"-704"0,-7 0-192 0,2 2 0 0,5-2 3456 0,0 0 672 16,0 0 128-16,0 0 32 0,6-3-2704 0,3 0-544 15,1 1-96-15,0 0-32 0,2 2-640 0,-1 0-128 16,1 0-16-16,0 0-128 0,0 3 336 0,-1 1-32 16,0 0-16-16,-1 0 0 0,1 1 480 0,-2 1 80 15,-3 1 32-15,1 3 0 0,-2-2-304 0,-1 4-48 16,-3 0-16-16,1 2 0 0,-2 0-256 0,-2 2-48 15,0 0-16-15,-2-1 0 0,0 1-64 0,0-3-128 16,-1 0 176-16,-1-1-176 0,1-2 0 0,0-1 0 16,0 0 0-16,1-5-144 15,4-4-304-15,0 0-64 0,0 0-16 0,0 0 0 16,0 0-496-16,-1-6-80 0,2-2-32 0,2-1 0 16,0-2 384-16,4 1 80 0,1 0 16 0,1 0 0 0,4 0 432 0,0 2 96 0,0 0 128 15,1 2-208-15,1 1 448 0,-1 2 80 0,0 3 32 0,1 1 0 16,0 1 416-16,0 3 96 0,-2 1 16 0,-2 4 0 15,3 0 16-15,-4 0 0 0,-2 3 0 0,-3 0 0 16,-2 2-256-16,-2 0-64 0,-2 0 0 0,-2 2 0 16,-1 1-208-16,-1-2-48 0,-2-1-16 0,0 0 0 15,-3-1-304-15,1-1 0 0,-1-4 0 0,-1-1-144 32,1-2-2512-32,0-2-496 0</inkml:trace>
  <inkml:trace contextRef="#ctx0" brushRef="#br1" timeOffset="31270.76">13338 3976 29711 0,'0'0'1312'0,"0"0"288"0,0 0-1280 0,0 0-320 0,0 0 0 0,0 0 0 0,0 0 1344 0,3 9 224 16,0 4 32-16,-1 2 16 0,-1 4-736 0,2 2-160 15,-2 3-16-15,2 4-16 0,-2 2-464 0,-1 0-96 16,0 0 0-16,0-2-128 0,0 0 144 0,2-2-144 15,0 0 0-15,1-7 144 0,-2-2-144 0,0-2 0 16,1-4 144-16,-1-1-144 0,2-3 160 0,-3-7-32 16,0 0-128-16,0 0 192 0,0 0-48 0,6-6-16 15,-1-3 0-15,2-3 0 0,-1-2 112 0,1-3 16 16,-1-3 0-16,2-1 0 0,-1 0-256 0,-1 1 144 16,0-1-144-16,-1 0 128 0,0-1-128 0,0 2 0 15,-1-1 0-15,1 2 0 0,-1 0 0 0,0 4 0 16,0 2 0-16,-1 2 0 0,-1 4 0 0,-2 7 0 0,0 0 0 0,0 0 0 15,5 6-416-15,1 6 32 0,-1 1 16 0,0 2 0 16,0 4 176-16,2 2 48 0,-1 1 0 0,1 0 0 16,1-1 144-16,-1-2 0 0,3-3 0 0,0-2-128 15,0-1 128-15,1 0 0 0,-1-5 0 0,1 0 0 16,-11-8 0-16,10 4 0 0,-1-3 0 0,-1-3 0 16,-1-4 656-16,-1 0 64 0,-1-1 16 0,-1-4 0 15,-1-4 112-15,0 0 32 0,-2-4 0 0,0 0 0 16,-1-7-512-16,0 0-112 0,0-2 0 0,-1 1-16 15,0-2-240-15,-1 2-208 0,0 1 32 0,-1 0 16 32,-1 0-1808-32,1-2-352 0,0-3-80 0,-1 0-15136 0</inkml:trace>
  <inkml:trace contextRef="#ctx0" brushRef="#br1" timeOffset="31426.99">13658 3332 1839 0,'0'0'160'0,"2"-7"-160"15,0 2 0-15,-2 5 0 0,0 0 6336 0,0 0 1216 16,0 0 256-16,7 2 64 0,1 5-4880 0,-1 2-976 16,-2 4-192-16,0 4-32 0,0 3-1312 0,2 3-256 15,-1 1-48-15,2 0-16 0,0 2-160 0,0 0 0 16,1 2-192-16,-2 1 192 16,-3-1-2544-16,-2 0-384 0,-1-2-80 0</inkml:trace>
  <inkml:trace contextRef="#ctx0" brushRef="#br1" timeOffset="31615.7">13598 3626 27871 0,'0'0'1232'0,"0"-6"256"0,-2-3-1184 0,4-1-304 0,0 0 0 0,2 1 0 16,0 0 1456-16,1 1 224 0,2 1 48 0,-1 2 16 15,2 0-1216-15,1 1-240 0,1 0-48 0,1 2-16 16,2-1-224-16,-1 2-192 0,0 1 48 0,-1-3 0 31,3 2-1776-15,-1-1-368-16,1 1-64 0,0-1-6416 0,-2-2-1296 0</inkml:trace>
  <inkml:trace contextRef="#ctx0" brushRef="#br1" timeOffset="31928.28">13840 3329 10127 0,'-9'-18'448'0,"5"10"96"0,-2 0-544 0,-2-4 0 15,-3 1 0-15,-2-2 0 0,-2 0 3744 0,-2 0 640 16,-1 2 128-16,-1-2 32 0,1 0-2432 0,1 5-464 15,1 2-112-15,0 3 0 0,-4 0-512 0,2 6-112 16,-2 0-16-16,2 4 0 0,0 4-528 0,1 5-112 16,1-1-32-16,2 6 0 0,1 3-224 0,2 3 0 15,5 3 0-15,2 1 0 0,3 3 0 0,2-1 0 16,3 2 0-16,2-1 0 0,5 0-144 0,2-3 144 16,2 0 0-16,4-2-144 0,1-3 144 0,1-4-128 15,2-5 128-15,1-3-128 0,2-1 128 0,2-3 0 16,-1-4 0-16,-1-3 0 0,-1-3 0 0,-2-3 144 15,0-1 0-15,-1-5 0 0,-3-1 400 0,0-3 80 0,-2-4 16 0,-3-3 0 16,0-2 80-16,-2-3 32 0,-2 0 0 0,-1-2 0 16,1 0-16-16,-6-2 0 0,-4 2 0 0,-3 1 0 15,-1-1-144-15,-3 0-16 0,-2-3-16 0,-2 1 0 16,-2 2-352-16,-3 0-64 0,-2-2-16 0,-2 3 0 31,2 0-1472-31,0 4-288 0,-2 3-64 0</inkml:trace>
  <inkml:trace contextRef="#ctx0" brushRef="#br1" timeOffset="33159.67">13994 4432 21647 0,'4'3'960'0,"25"-28"192"0,-24 35-912 0,1 2-240 0,2 0 0 0,1 1 0 16,2 1 1088-16,3 3 160 0,3 3 32 0,1 0 16 15,2 3-176-15,2 4-32 0,2 0-16 0,3 2 0 16,2 1-240-16,2 0-64 0,1 0 0 0,2 0 0 16,2 3-112-16,-1-6-16 0,1 0-16 0,-2-2 0 15,-1-4-48-15,1 0-16 0,-2 1 0 0,-2-1 0 16,-2 0 32-16,-2-2 16 0,-2 2 0 0,1-4 0 16,-1 3-160-16,-1-3-48 0,-2-2 0 0,0 2 0 0,-2-4-32 0,0 1-16 15,-1-2 0-15,-1 0 0 0,-3-3-64 0,1 0-16 0,-2 2 0 16,0-2 0-16,0-1-112 0,-3-2-32 0,-1-3 0 0,0 1 0 15,0-3 32-15,1 4 0 0,-4-1 0 0,1-1 0 16,-7-3 0-16,7 1 0 0,0-1 0 0,0 0 0 16,-7 0 32-16,6-1 16 0,-6 1 0 0,8 0 0 15,1 0-32-15,-1-4-16 0,1 1 0 0,1-1 0 16,1-2 0-16,1-1 0 0,-1-2 0 0,4 1 0 16,0 2-160-16,2-2 160 0,3-1-160 0,1-2 160 15,1 0 16-15,3-5 0 0,2 0 0 0,3 1 0 16,1-1-176-16,2 0 0 0,-1 2 0 0,2 0-176 15,0-2 176-15,1 0 0 0,2 2 160 0,-1-3-160 16,-2 3 144-16,0-1-144 16,-1 0 128-16,-2 0-128 0,-2 2 128 0,-1 0-128 0,0 0 0 0,-1 0 128 0,-1 0-128 0,0 2 0 15,-2-1 0-15,-2 0 128 0,-2 2-128 0,-1-2 0 16,-1 1 0-16,-1 0 128 0,-1 2-128 0,-2 1 0 16,-2 0 144-16,0-1-144 0,-2 1 0 0,2 2 144 15,-2 0-144-15,1 1 0 0,-2-1 144 0,0-1-144 16,-1 1 0-16,0-1 144 0,-2 2-144 0,2 1 0 15,-1 0 0-15,0 0 0 0,0 1 128 0,-1-2-128 16,2 1 128-16,-1 0-128 0,-1 1 192 0,2 0-32 16,0 2-16-16,1 1 0 0,1 0 32 0,2 1 0 15,1 2 0-15,3 0 0 0,1 1-48 0,1 3 0 16,3 2 0-16,0-2 0 0,2 2-128 0,2 1 128 16,2 2-128-16,2 1 128 0,0 0-128 0,1 3 0 0,0-1 0 15,0 2 128-15,1 0-128 0,0 0 0 0,-1 0 0 0,0-1 0 16,2-2 0-16,-2 0 0 0,0 1 128 0,-2-2-128 15,0-2 0-15,-2 1 0 0,0-1 0 0,-2-1 0 32,0 0-800-32,-2 2-240 0,0-1-48 0,-1-2-16 15,1-1-1936-15,-2-2-384 0,-2 1-80 0</inkml:trace>
  <inkml:trace contextRef="#ctx0" brushRef="#br1" timeOffset="33565.83">15909 4114 29887 0,'0'0'1328'0,"0"0"272"0,0 0-1280 0,0 0-320 0,0 0 0 0,7 6 0 16,-2 0 1184-16,0 4 176 0,0 4 48 0,2 5 0 15,-1 1-592-15,1 7-112 0,1 1-32 0,0 5 0 16,-1 1-480-16,0 1-192 0,-1 1 128 0,1 1-128 16,0 1 128-16,-1-2-128 0,1-1 0 0,-1 1 128 15,1-3-128-15,0-1 0 0,-1-2 0 0,-1-3 0 32,0-2-1840-32,0-3-336 0,2-4-80 0,1-2-16 15,-3-3-1312-15</inkml:trace>
  <inkml:trace contextRef="#ctx0" brushRef="#br1" timeOffset="33738.69">16220 4311 20271 0,'0'0'896'0,"0"0"192"0,0 0-880 0,0 0-208 16,0 0 0-16,0 0 0 0,0 0 3152 0,2 9 592 16,1 1 112-16,-1 6 32 0,1 2-2640 0,0 4-528 15,-2 3-96-15,1 0-32 0,2 1-432 0,0 3-160 16,0 1 0-16,1 1 144 15,2-1-848-15,-1-1-192 0,1-2-16 0,1-1-9376 16,-2-6-1872-16</inkml:trace>
  <inkml:trace contextRef="#ctx0" brushRef="#br1" timeOffset="34160.61">16186 3630 17503 0,'-7'-8'1552'0,"-1"-1"-1232"0,0-1-320 0,-1-2 0 15,0-1 3248-15,-1 1 592 0,-1-1 112 0,1 1 16 16,1 1-2064-16,0 2-432 0,0-1-64 0,1 5-32 16,1 3-896-16,2 2-176 0,-2 2-48 0,2 5 0 15,-1 2-256-15,1 5 0 0,1 5 0 0,2 3 0 16,1 4 0-16,2 2 0 0,2 2-160 0,2 2 160 15,2-2-176-15,3-3 176 0,3 2-128 0,3-3 128 0,-1-3 0 0,4-1-160 16,-1-2 160-16,1 0 0 0,2-6 0 0,-1-2-128 16,-2-3 128-16,2-3 0 0,1-2 0 15,-2-2 224-15,-1-4-32 0,-1-2-16 0,-1-2 544 0,-2-6 112 16,1-1 32-16,-2-4 0 0,-2-1 64 0,0-2 16 16,-2-1 0-16,-3-1 0 0,-2-4-112 0,-1 3 0 15,-2-5-16-15,-2 1 0 0,-3 0-256 0,-2-1-48 16,-2-1-16-16,-1 2 0 0,-3 1-176 0,-1 1-48 15,-3 3 0-15,-2 1 0 0,-2 2-128 0,0 2-16 16,-1 4-128-16,1 4 192 0,1 3-368 0,-1 4-80 16,-1 0 0-16,2 4-16 15,0 2-2176-15,4 2-432 0,2 5-96 0</inkml:trace>
  <inkml:trace contextRef="#ctx0" brushRef="#br1" timeOffset="35006.74">17684 5034 21183 0,'-3'-5'944'0,"-1"1"192"0,-1-2-912 0,1 0-224 16,-1 2 0-16,-2 1 0 0,-3-4 1776 0,-1 3 304 16,0-1 64-16,0 2 16 0,-1 5-848 0,-1 2-160 15,2 1-48-15,-1 3 0 0,0-2-768 0,1 5-144 16,-1 3-48-16,3 4 0 0,1 3-144 0,1 1 0 15,2 4 144-15,1 2-144 0,3-2 400 0,3 0 16 16,4-2 0-16,2 1 0 16,2-1-672-16,3-1-128 0,0-5-16 0,1 1-16 0,2-8 416 0,0 1 0 15,-1-5 144-15,1-5-144 0,-2 2 416 0,1-4-32 16,0 0 0-16,-2-4 0 0,-1-1 672 0,-2-4 128 16,-2-4 32-16,-1-1 0 0,-1-1-448 0,0 0-96 0,-3-2-16 15,0-4 0-15,-2 1-256 0,-2 1-48 0,-2-3-16 0,0 2 0 16,0 2-336-16,-1 1 128 0,-1 1-128 0,0 0 0 31,-1 2-1328-31,1-2-336 0,1 3-64 0,0 3-10080 0,2 0-2016 0</inkml:trace>
  <inkml:trace contextRef="#ctx0" brushRef="#br1" timeOffset="35209.56">17970 4817 28559 0,'0'0'1264'0,"0"0"272"0,0 0-1232 0,0 0-304 16,0 0 0-16,0 0 0 0,0 0 2304 0,10-3 384 15,-1 0 96-15,2-1 16 0,2 0-1520 0,3 1-288 16,1-3-64-16,1 1-16 0,-1 0-720 0,2 1-192 16,-1-3 0-16,1 2 0 0,1 0 0 0,-1 1 0 15,0 0-144-15,-2 2 144 16,0 2-2864-16,-2 0-464 0</inkml:trace>
  <inkml:trace contextRef="#ctx0" brushRef="#br1" timeOffset="35631.48">18169 4528 4607 0,'0'0'192'0,"-6"-1"64"0,-1-2-256 0,-3 1 0 0,1-2 0 0,-1 0 0 16,-2 1 5264-16,0 0 1008 0,-1 0 208 0,0 3 48 15,-1 0-3968-15,1 0-768 0,-1 1-176 0,1 4-16 16,0-1-944-16,1 5-176 0,0 6-32 0,0 0-16 16,1 0-192-16,0 2-48 0,1 4 0 0,1 1 0 15,1 3-192-15,1-1 0 0,2 2 0 0,5 0-160 16,3-2 160-16,2 2 0 0,3-4 0 0,2 2-128 15,-2-2 128-15,4-3 0 0,2 0-144 0,3-2 144 0,1 0 0 0,3-1-144 16,1-1 144-16,3-2 0 0,-1-4 0 0,0-3 0 16,1-2 0-16,2-2 0 0,0-1 0 15,-1-4 144-15,-2-1-144 0,-1-2 192 0,-1-6 192 0,-4-1 32 16,-2-1 16-16,-2-2 0 0,-1 1 112 0,-3-5 32 16,0 0 0-16,-3 1 0 0,0-2-96 0,-2 1-16 15,-1 0 0-15,-1 0 0 0,-5-3-112 0,-3 2-32 16,0 0 0-16,-3 3 0 0,-1 2-64 0,-3-1-32 15,-1 1 0-15,-4 3 0 16,0 3-1232-16,-2 1-240 0,-2 1-48 0,0 1-16544 0</inkml:trace>
  <inkml:trace contextRef="#ctx0" brushRef="#br1" timeOffset="38442.58">14917 5373 24879 0,'0'0'2208'0,"0"0"-1760"0,0 0-448 0,0 0 0 16,0 0 1600-16,0 0 256 0,0 0 32 0,0 0 16 16,0 0-320-16,0 0-64 0,0 0-16 0,31-9 0 15,-31 9-1184-15,11 5-320 0,-1 1 0 0,2-4 0 16,1-1 0-16,-1-1 0 0,0 0 0 0,2 0 0 31,3-2-624-31,0 1-160 0,0-1-48 0,-2 2-9664 0,0 2-1952 0</inkml:trace>
  <inkml:trace contextRef="#ctx0" brushRef="#br1" timeOffset="38646.83">14895 5779 6447 0,'0'0'576'0,"-5"2"-576"0,5-2 0 0,-5 4 0 15,5-4 5248-15,0 0 960 0,0 0 176 0,0 0 32 16,0 0-4624-16,9 4-944 0,2-1-176 0,4-1-32 0,2-6-448 0,2 2-64 15,1-1-128-15,1 1 176 0,1 0-176 0,-1 2 0 16,-2 0 0-16,1 0 0 31,-2 0-480-31,-1 3-128 0,-4-1-32 0,-1 4-8512 16,-3 3-1696-16</inkml:trace>
  <inkml:trace contextRef="#ctx0" brushRef="#br1" timeOffset="38818.81">14938 6106 11967 0,'0'0'1072'0,"-5"1"-864"0,-2 4-208 0,7-5 0 16,0 0 2928-16,0 0 528 0,0 0 128 0,0 0 0 15,2 7-2336-15,1-1-480 0,4 0-80 0,2-4-32 16,2 0-464-16,0-1-192 0,4-2 176 0,0 1-176 16,5-2 0-16,-2 1 0 0,0-3 0 0,1 3 0 31,-2 2-1472-31,-1-1-384 0,13 0-64 0,-9 0-32 0</inkml:trace>
  <inkml:trace contextRef="#ctx0" brushRef="#br1" timeOffset="39006.18">14980 6378 23951 0,'-15'7'1056'0,"10"-2"224"0,0 2-1024 0,0 0-256 0,0 1 0 0,2 1 0 0,2 1 2208 0,1-3 384 16,0-7 80-16,5 8 16 15,3-1-1616-15,2 1-320 0,2-5-64 0,2 3-16 0,3-2-544 0,3-1-128 16,2 0 0-16,-1 0 0 16,0-1-1456-16,-1 1-272 0,1-2-48 0</inkml:trace>
  <inkml:trace contextRef="#ctx0" brushRef="#br1" timeOffset="39896.82">15020 6461 24879 0,'0'0'1088'0,"0"0"256"0,0 0-1088 0,0 0-256 0,3 9 0 0,1-2 0 16,1 1 1040-16,1 0 160 0,4 3 16 0,1-4 16 16,2 2-320-16,2 1-64 0,-2-3-16 0,2 4 0 15,2 1 192-15,4-1 48 0,1 1 0 0,3 0 0 16,0 3-192-16,1 2-48 0,1 0 0 0,3 2 0 16,0 0-208-16,2 1-48 0,-1 1-16 0,0-1 0 15,0 1-272-15,2 0-48 0,-3-3-16 0,0 2 0 16,0-1-32-16,-1 1 0 0,-1 0 0 0,1-3 0 15,-2 0 0-15,-1-2-16 0,-2-1 0 0,-1 1 0 0,1-1 16 16,-2-2 16-16,0 0 0 0,-1-2 0 0,-1 0 80 0,-2 0 16 16,-3-3 0-16,1 1 0 0,-2-1 48 0,0-1 16 15,-4 1 0-15,0-1 0 0,1 1-176 0,-2-2-16 16,-3-1-16-16,1 1 0 0,-1-2-32 0,1 1-128 16,-7-4 192-16,7 0-64 0,0 1-128 0,-7-1 0 15,0 0 144-15,7 1-144 0,-7-1 0 0,0 0 0 16,0 0 0-16,6 4 128 0,1-2-128 0,-7-2 0 15,0 0 0-15,0 0 0 0,0 0 0 0,6 2 0 16,1-1 0-16,-7-1 0 0,6 2 0 0,-6-2 0 16,7 2 0-16,-1 1 0 0,-6-3 0 0,0 0 0 15,6 5 0-15,-6-5 0 0,0 0 0 0,0 0 0 0,0 0 0 0,0 0 0 16,0 0 0-16,0 0 0 0,0 0 0 0,5 4 128 16,-5-4-128-16,0 0 0 0,0 0 0 0,0 0 0 15,0 0 0-15,0 0 0 0,5 5 0 0,-5-5 0 16,0 0 0-16,0 0 0 0,0 0 0 0,0 0 0 15,0 0 0-15,4 7 0 0,-4-7 0 0,0 0 0 16,4 6 0-16,0 0 0 0,-4-6 0 0,0 0 0 16,0 0 0-16,2 6 0 0,-2-6 0 0,4 7 0 15,-2-1 0-15,0 3 0 0,-2-9 0 0,3 8 0 16,0 1 0-16,-1 2 0 0,1 0 0 0,1 2 0 16,0 2-240-16,1 0 48 0,1 2 0 0,-1 3 0 15,-1 1 192-15,2 2 208 0,-1 5-32 0,1 0-16 16,1 1-160-16,-1 1 0 0,0 1 0 0,0 2 0 0,1-3 0 0,-1 0 128 15,-1 0-128-15,2 2 0 0,-1-2 0 0,1 2 0 16,-1-1 128-16,1 0-128 0,-2-1 0 0,0 0 0 16,1-2 0-16,-1-4 128 0,0 0-128 0,-1-1 160 15,0-1-160-15,0 1 160 0,0-3-160 0,1 0 192 16,-1-2-192-16,0-1 192 0,0 1-192 0,0-3 0 16,-1-2 0-16,1 0 128 0,-1-1-128 0,0-2 0 15,-1 0 0-15,1 1 0 0,-2-2 0 0,0 0 0 16,1 0 0-16,-1-1 0 0,-1-8 0 0,1 8 0 15,-1-8 0-15,0 9 0 0,0-9 0 0,0 0-304 16,0 5 48-16,0-5 16 16,0 0-1312-16,0 0-272 0,0 0-48 0,-2 7-16 15,2-7-1552-15,0 0-304 0,-3 6-64 0</inkml:trace>
  <inkml:trace contextRef="#ctx0" brushRef="#br1" timeOffset="40427.9">16368 8243 16639 0,'0'0'736'0,"0"0"160"0,0 0-720 0,0 0-176 16,0 0 0-16,0 0 0 0,0 0 1312 0,0 0 224 15,0 0 64-15,0 0 0 0,-4 8 128 0,0-3 16 16,-1 0 16-16,0 1 0 0,1 1-352 0,-1 1-80 0,0 0-16 0,-2-1 0 16,-1 3-128-16,-1 0-32 0,-3 0 0 0,1 3 0 15,-1 3-64-15,-2-2-32 0,-3 3 0 0,0 2 0 16,-4 0 16-16,-3 2 0 0,-2 3 0 0,0-1 0 15,-4 2-208-15,0 0-32 0,-1-2-16 0,-2 0 0 16,1 0-368-16,0-3-64 0,2-1 0 0,3-1-16 16,2-1-240-16,2-1-128 0,1-2 128 0,1 0-128 15,0-1 0-15,4 0 0 0,4 2 0 0,1-5 0 32,3 1-1088-32,3-2-144 0,2-3-32 0,4-6 0 15,0 0-1808-15,1 7-384 0,-1-7-64 0</inkml:trace>
  <inkml:trace contextRef="#ctx0" brushRef="#br1" timeOffset="40834.19">14737 8895 21183 0,'0'0'1888'0,"0"0"-1504"0,-5 0-384 0,-2 0 0 16,2 2 2688-16,5-2 448 0,-5 5 112 0,-1 3 16 15,2 1-1600-15,0 2-304 0,1 2-64 0,3 0-16 16,-1 4-832-16,0-2-160 0,-1 4-32 0,2 0-16 16,0 3-240-16,2 2 0 0,-1-1 0 0,1 1 0 15,0-1 0-15,0-1-192 0,1-2 48 0,1-2 0 31,0-1-1968-31,0-1-384 0,1-2-64 0,0-2-11696 0</inkml:trace>
  <inkml:trace contextRef="#ctx0" brushRef="#br1" timeOffset="41021.66">14839 8906 15663 0,'0'0'1392'0,"0"0"-1120"15,0 0-272-15,0 0 0 0,0 0 2704 0,0 0 496 16,0 0 80-16,0 0 32 0,0 0-1824 0,0 0-352 15,6 7-80-15,1 2-16 0,-1 3-400 0,1 1-96 16,0 1-16-16,-1 4 0 0,3 2-336 0,2 3-192 16,0 1 192-16,1-1-192 0,1 3-208 0,0-2-160 15,-2-2-16-15,0 1-16 16,1 1-2624-16,-2-1-528 0</inkml:trace>
  <inkml:trace contextRef="#ctx0" brushRef="#br1" timeOffset="41193.46">14861 9254 10127 0,'0'0'896'0,"-3"-5"-704"0,0 0-192 0,-1 0 0 15,0-2 4592-15,2 1 880 0,2 6 176 0,0-7 48 16,0-1-4160-16,3 2-832 0,1-1-176 0,2-2-16 16,1 0-512-16,1 0-240 0,1 0 32 0,3 0 0 31,2 0-1776-31,0-1-368 0,-1 1-64 0,2 0-9232 0</inkml:trace>
  <inkml:trace contextRef="#ctx0" brushRef="#br1" timeOffset="41474.74">15106 9004 28095 0,'0'0'624'0,"-5"7"128"0,-2-1 16 0,1 2 16 0,-2 1-624 0,2 3-160 0,-2-2 0 0,1 3 0 0,-1 3 1088 0,3 2 192 16,1 0 48-16,2 2 0 0,3 1-752 0,0-3-160 15,3 3-32-15,4 0 0 0,2-2-384 0,2 1 128 16,0-1-128-16,2-2 0 0,3-4 0 0,1-2 0 15,1-3 0-15,0-3 0 0,1-5 0 0,1 0 0 16,0-4 0-16,-2-1 0 0,-1-4 0 0,-1-3 0 16,-1-1 0-16,-2 0 192 0,-2-4 320 0,-2 1 64 15,-2-1 0-15,-1 0 16 0,-3-4 96 0,-3 1 16 16,-1-3 0-16,-1 1 0 0,-2-1-288 0,-1 1-48 0,-1 1-16 0,-2 0 0 16,-2-1-176-16,0-2-48 0,0-2 0 0,0 3 0 31,0 1-592-31,1 1-128 0,0 1-32 0,2 3-11120 0,0-1-2224 0</inkml:trace>
  <inkml:trace contextRef="#ctx0" brushRef="#br1" timeOffset="41927.75">16257 8258 19343 0,'0'0'848'0,"0"0"192"0,-6 6-832 0,6-6-208 16,-7 2 0-16,7-2 0 0,0 0 2560 0,0 0 448 16,0 0 112-16,4 7 16 0,3-2-1728 0,3 0-352 15,3 2-64-15,2 0-16 0,2 3-352 0,1 0-80 16,1 3-16-16,3 1 0 0,2 2 144 0,1 1 32 0,1 0 0 0,1 0 0 15,-2 1-160-15,0-2-32 0,-1 1 0 0,-1 0 0 16,-1 0-352-16,1-3-160 0,-1 2 128 0,1-2-128 16,-4 0 0-16,1-2 0 0,-2-2 0 0,2 0 0 31,-5-3-1632-31,1 0-352 0,-3-2-80 0,0-1-13904 0</inkml:trace>
  <inkml:trace contextRef="#ctx0" brushRef="#br1" timeOffset="42193.34">16419 8102 25791 0,'0'0'2304'0,"0"0"-1856"15,0 0-448-15,0 0 0 0,0 0 1904 0,0 0 272 16,0 0 64-16,8 2 16 0,0-2-832 0,3 3-160 15,4 1-48-15,0-1 0 0,4 1-512 0,0 2-128 16,2 2 0-16,1 2-16 0,3 2-112 0,0-2 0 16,0 4-16-16,1-1 0 0,-4-4-256 0,0 1-48 15,0 1-128-15,2-1 192 0,-2-1-192 0,0 0 0 16,0 0 0-16,-1 0 0 16,0 1-1696-16,-2-4-288 0,1 1-48 0,-1 0-14656 0</inkml:trace>
  <inkml:trace contextRef="#ctx0" brushRef="#br1" timeOffset="42662.9">17173 8591 2751 0,'0'0'128'0,"0"0"16"0,0 0-144 0,0 0 0 0,0 0 0 0,0 0 0 16,0 0 6784-16,0 0 1312 0,0 0 272 0,-7-2 48 0,1 1-5424 0,-2 2-1088 15,0 1-224-15,0 0-32 0,0 1-656 0,-1 2-128 16,-3 0-32-16,3 3 0 0,1 3-256 0,1-1-64 16,0 3-16-16,-1 1 0 0,3 1-368 0,1 0-128 15,3 0 0-15,2 0 0 0,2 4 0 0,1-4 0 16,2 4 0-16,3-1 0 0,2 0 0 0,2 0 0 15,1-1 0-15,2 0 0 0,2-1 0 0,0-2-128 16,1-3 128-16,1-1 0 0,0-2 0 0,-1 0-128 16,2-6 128-16,0 0 0 0,-3 0 0 0,1-6 0 15,-1 2 0-15,-1-5 0 0,-1 1 0 0,-1-2 0 16,-3-1 0-16,0 0 0 0,-5 2 128 0,3 1 64 16,-3-2 32-16,0-1 0 0,-3-2 528 0,-2-1 96 15,-2 1 32-15,-1-2 0 0,-1-2-592 0,-2 1-112 16,-2 0-32-16,-1-1 0 0,-3 0 144 0,-1 2 32 0,-4 0 0 0,1 2 0 15,0-1 64-15,-2 3 0 0,2 2 16 0,-1 0 0 16,1 2-400-16,1 2 128 0,0-2-128 0,1 1 0 31,2 0-896-31,1 2-272 0,1-1-48 0,3 2-13056 0,5 1-2624 0</inkml:trace>
  <inkml:trace contextRef="#ctx0" brushRef="#br0" timeOffset="48971">8985 4102 17567 0,'0'0'768'0,"0"0"176"0,0 0-752 0,0 0-192 0,15 5 0 15,-13 2 0-15,2-1 944 0,0 0 144 0,0 1 48 0,1 4 0 0,2-1-512 0,-1 2-112 16,2 2 0-16,-2-1-16 0,1 0-496 0,-2 0 0 15,0-1 0-15,-1 0 0 0,0-2 272 0,-2 1-32 16,-1-2-16-16,0-3 0 0,-1-6 16 0,0 0 0 16,-4 7 0-16,0-2 0 0,4-5-64 0,0 0-16 15,-6 1 0-15,-2-3 0 0,-1-3-16 0,0-3 0 16,1-3 0-16,0 0 0 0,2-1-144 0,-1-4-272 0,-1-2 64 0,0-4 16 16,1-4-64-16,0 0 0 0,1-2 0 0,-1-2 0 15,2 2 16-15,1 0 0 0,1 1 0 0,2 3 0 16,0 5 240-16,-1 1 0 0,4 1-160 0,2 1 160 15,1 0 320-15,0 5 128 0,0 2 16 0,0 1 16 16,2 0 368-16,1 3 80 0,-2 2 16 0,2 2 0 16,0 1-192-16,0 0-48 0,-2 4 0 0,1 1 0 15,-7-5-208-15,6 6-48 0,1 2-16 0,-3 1 0 16,-2 2-112-16,0 2-32 0,-2 0 0 0,-2 4 0 16,0-2-288-16,-1 4-256 0,2 0 64 0,-2 1-9728 15,1-6-1920-15</inkml:trace>
  <inkml:trace contextRef="#ctx0" brushRef="#br0" timeOffset="49127.23">9133 3566 27183 0,'0'0'1200'0,"0"0"256"0,0 0-1168 0,0 0-288 15,0 0 0-15,0 0 0 0,0 0 1024 0,0 0 128 16,3 9 48-16,1 3 0 0,-2 1-720 0,2 1-144 15,-2 3-16-15,2 3-16 0,0 2-304 0,0-1 0 16,0 2-128-16,1 0 128 16,0-2-2544-16,-1-1-400 0</inkml:trace>
  <inkml:trace contextRef="#ctx0" brushRef="#br0" timeOffset="49363">9299 3664 26607 0,'0'0'1168'0,"0"0"256"0,0 0-1136 0,-6 1-288 0,-2 1 0 0,0 0 0 16,0 2 976-16,2 3 144 0,-1-3 32 0,2 1 0 15,0 1-464-15,0 2-96 0,0 0-16 0,1 4 0 16,0-4-176-16,1 2-32 0,0 2-16 0,1-2 0 16,-1 2-352-16,2 2 144 0,0-3-144 0,1 0 0 15,1 1 0-15,2 0 0 16,0 0 0-16,3-1 0 0,-1 0-480 0,3-2-96 0,2-3-32 15,1 0 0-15,0-4-2720 0,1-2-528 0</inkml:trace>
  <inkml:trace contextRef="#ctx0" brushRef="#br0" timeOffset="49659.84">9491 3613 23199 0,'0'0'1024'0,"-5"4"224"0,-3 0-992 0,-1-1-256 15,-2 2 0-15,2 3 0 0,0-2 1392 0,0 1 224 16,0 1 48-16,1 1 16 0,2-2-912 0,0 1-176 15,2 0-32-15,2 0-16 0,1 0-544 0,2 0 0 16,1 1 0-16,2-3 0 0,2-2 0 0,1 1 0 16,3-1 0-16,0 0 0 0,0-3 0 0,1-1-192 0,-1-2 48 15,2-1 16-15,1-1-176 0,0 0-16 0,-2-1-16 0,-2 0 0 16,-2-2 336-16,0 1-144 0,-2-1 144 0,0 1 0 16,1 1 0-16,-2-2 0 0,-1 1 0 0,0-1 0 15,-2-1 240-15,-1 8 96 0,0 0 32 0,0 0 0 16,0 0 336-16,0 0 64 0,0 0 0 0,0 0 16 15,0 0-272-15,0 0-64 0,2 8-16 0,2 3 0 16,-1-1-432-16,3 3 128 0,-1 3-128 0,1-2 0 16,1 2-208-16,1 1-128 0,0 2-32 0,1 1 0 31,1-1-2704-31,1 3-528 0</inkml:trace>
  <inkml:trace contextRef="#ctx0" brushRef="#br0" timeOffset="50025.25">9362 4346 10127 0,'0'0'896'0,"0"0"-704"16,0 0-192-16,1-9 0 0,2 0 2848 0,2-2 544 16,0 1 96-16,3-1 32 0,3 1-2208 0,0 1-432 15,2 0-96-15,2 1-16 0,-2-3-464 0,1 4-112 16,0 1 0-16,1 1-16 0,-1 1 320 0,0 3 64 15,-2-2 16-15,-1 3 0 0,-2-2 160 0,0 2 32 16,0 0 16-16,-9 0 0 0,0 0-208 0,5 5-32 16,-1 1-16-16,-1 2 0 0,-2 1-128 0,-2 2-16 15,-2 2-16-15,-1 0 0 0,0 1-224 0,-1 2-144 0,0-3 192 0,-2 4-192 32,1-4 128-32,-2 1-128 0,0-1 0 0,2 0 0 15,-1-1 144-15,1-2-144 0,0 1 0 0,2-3 144 16,3 2 48-16,1 2 0 0,1-3 0 0,1-1 0 15,0 0-192-15,2-2 0 0,2-1 0 0,1 2 0 0,4-3 176 0,-1 1-48 16,1-1-128-16,2-3 192 16,1-1-656-16,2-1-144 0,1 0-32 0,0-1-9664 15,0 0-1952-15</inkml:trace>
  <inkml:trace contextRef="#ctx0" brushRef="#br0" timeOffset="50165.87">9782 4363 24239 0,'0'0'1072'0,"0"0"224"0,-3 9-1040 0,1-3-256 16,2-6 0-16,-3 7 0 0,3-7 1040 0,0 0 160 16,0 8 16-16,1-2 16 15,-1-6-1776-15,4 8-352 0,1 0-80 0</inkml:trace>
  <inkml:trace contextRef="#ctx0" brushRef="#br0" timeOffset="50368.86">9912 4191 17503 0,'0'0'768'0,"1"-7"176"0,-1-1-752 0,0 1-192 0,-2-1 0 0,2 8 0 15,0 0 3600-15,0 0 688 0,0 0 144 0,0 0 32 16,0 0-2816-16,0 0-560 0,1 9-128 0,0 1 0 16,1 3-656-16,0 0-128 0,1 4-32 0,0 0 0 15,1 3-144-15,-1-1 0 0,3 1-192 0,-1 1 192 16,0 0-1904-1,0-2-256-15,0-1-48 0,2-1-7456 0,1-2-1504 0</inkml:trace>
  <inkml:trace contextRef="#ctx0" brushRef="#br0" timeOffset="50697.03">10226 4098 28447 0,'-9'-9'1264'0,"5"6"256"0,-2 1-1216 0,-1-3-304 16,-1 3 0-16,-1 0 0 0,-1 2 1536 0,-1 2 256 15,2 0 64-15,2 3 0 0,-1 0-944 0,0 4-176 16,1 2-32-16,2 0-16 0,0-2-496 0,0 3-192 16,3 1 176-16,2 0-176 0,3 0 0 0,1 0 0 15,1 0 0-15,2-1 0 0,0 0 0 0,3-4-160 16,0-2 160-16,2 1-128 16,1-2-384-16,0-1-80 0,0-3-16 0,0-2 0 15,-1-2-384-15,-1-1-80 0,0-1-16 0,-2-3 0 16,0-1 544-16,-1-1 96 0,-2-1 32 0,0 1 0 0,-2-1 416 0,-1 1 0 0,0 1 0 0,-2 0 0 15,1 1 448-15,-2 0 160 0,0 2 32 0,0 6 16 16,0 0 288-16,0 0 48 0,0 0 16 0,0 0 0 16,0 0-160-16,0 0-16 0,-3 9-16 0,0 4 0 15,2 4-448-15,1 5-96 0,0 1-16 0,1 3 0 16,2 2-256-16,1 0 160 0,2 1-160 0,0-3 128 16,2 0-128-16,1-1 0 0,1-1 144 0,1 3-11984 15,-2-1-2416-15</inkml:trace>
  <inkml:trace contextRef="#ctx0" brushRef="#br0" timeOffset="56105.28">14191 8863 10879 0,'0'0'480'0,"0"-5"96"0,1-1-448 0,1-1-128 0,-2 2 0 0,1 0 0 16,-1 5 1424-16,0 0 272 0,0 0 48 0,0 0 16 16,0 0-528-16,5 10-96 0,0 4-32 0,1 3 0 15,-1 3-272-15,0 2-48 0,0 3-16 0,2 2 0 16,-1 3-448-16,1 1-112 0,-1 3-16 0,1 3 0 16,-2-1-192-16,0 1 0 0,0-1 128 0,2 1-128 15,-3-6 0-15,0-1 0 0,0-4 128 0,0-4-128 16,-1-2 0-16,1-4-128 0,0-2 128 0,-1-8-208 31,-3-6-560-31,0 0-128 0,0 0 0 0,5-10-16 16,0-4-304-16,1-5-64 0,-1-4-16 0,-1-3 0 15,0-7 448-15,-2 1 80 0,-1-1 32 0,1-1 0 0,-2-2 736 0,-2-1 0 0,0 1 160 0,-1-2-32 16,1 0 704-16,-1 0 128 0,0 2 16 0,0-3 16 16,1 1-16-16,2 1 0 0,2 2 0 0,0 3 0 15,1 2-272-15,2 3-48 0,3 3-16 0,1 2 0 0,0 1-112 0,1 1-16 16,2 3-16-16,3 2 0 0,2-1-304 0,2 2-48 15,3-1-16-15,0 1 0 0,2 2-128 0,1-2 0 16,-1 1 0-16,4-2 0 0,2 1 0 0,0-2 0 16,1-3 0-16,3 1 0 0,2-2 0 0,1 3 0 15,-1-1 0-15,4 1 0 16,-1 0-560-16,-2 0 16 0,-1 1 0 0,-4 2 0 0,-2 1 176 0,-1 3 48 16,-3-2 0-16,-1 3 0 0,-3 2 320 0,-1 2 0 15,0 1-144-15,-2 1 144 0,-2 2 0 0,-1 1 0 16,-2 1-128-16,0 5 128 0,0 1 0 0,-1 4 0 15,-2 2 0-15,0 3 0 0,-1 2 304 0,2 3 16 16,-2 2 0-16,1 5 0 0,-2-1-32 0,1 3 0 16,1 1 0-16,0 3 0 0,3 0-48 0,1 5-16 0,1-1 0 15,2 4 0-15,2 1-224 0,-1-3 144 0,3 2-144 0,0 0 128 16,2-1-128-16,-3 0 0 0,0-1 0 0,-2-2 128 16,-1-3-128-16,1 0 0 0,-4-2 144 0,1-2-144 15,-2-1 0-15,2-1 128 0,-4-2-128 0,-2-2 0 16,-1-3 128-16,-2 0-128 0,-3-1 160 0,-2-1-160 15,-2-3 256-15,-1 0-64 0,-3-3 0 0,-2 0 0 16,-2 1 512-16,-1-2 112 0,-2 0 16 0,-1 0 0 16,-2-2 160-16,-4 3 32 0,-3-4 16 0,-4 0 0 15,-3 0 16-15,-4 0 0 0,-4-1 0 0,-5 0 0 16,-3-2-80-16,1-2-16 0,-1 1 0 0,-1-3 0 16,-3 1-256-16,0-4-64 0,0 0-16 0,-1 0 0 15,2 0-432-15,3-3-64 0,2 2-128 0,5 1 176 0,1 1-176 16,5 3-224-16,2 3 48 0,9 1-12688 15,3 1-2560-15</inkml:trace>
  <inkml:trace contextRef="#ctx0" brushRef="#br0" timeOffset="56496.82">14480 9953 11055 0,'0'0'976'0,"2"-5"-784"0,-2-3-192 0,0-1 0 15,0 0 1968-15,-2 1 336 0,0-1 80 0,-1 2 16 16,3 7-80-16,-2-4-16 0,-2 1 0 0,4 3 0 15,0 0-512-15,-7 1-96 0,1 0-32 0,-2 3 0 16,0 4-544-16,1 2-112 0,1 5-32 0,-2-1 0 16,-1 2-464-16,1 1-80 0,0 1-32 0,3-1 0 15,1 1-256-15,0-2-144 0,2-1 160 0,2-2-160 16,1-1 0-16,3-1 0 0,1-1 0 0,2-1 0 16,0-1 0-16,3-2 0 0,0-2 0 0,3-1 0 0,-1 0 0 15,3-2 0-15,2-2 0 0,0-2 0 0,0-1 0 0,-1 0-256 16,0-2 16-16,-1-1 16 15,0 1-704-15,-2-4-144 0,-2 1-16 0,1 0-16 16,0 0-2256-16,0-3-448 0,-2 2-96 0,-1-2 0 0</inkml:trace>
  <inkml:trace contextRef="#ctx0" brushRef="#br0" timeOffset="56621.95">14677 9908 21023 0,'0'0'928'0,"0"0"192"0,0 0-896 0,-4 6-224 15,0 1 0-15,-1 0 0 0,1 3 1824 0,0 0 320 16,0 2 64-16,2 1 16 0,-1 1-912 0,2 3-176 15,1 0-48-15,1 1 0 0,2 3-800 0,-1 0-160 0,5 1-128 0,0 0 144 32,-1 2-1392-32,1-2-288 0,-1-1-48 0</inkml:trace>
  <inkml:trace contextRef="#ctx0" brushRef="#br0" timeOffset="56778.13">14797 10248 2751 0,'0'0'256'16,"0"0"-256"-16,0 0 0 0,0 0 0 0,0 0 5072 0,-5 2 976 0,5-2 192 0,0 0 32 16,0 0-4976-16,0 0-992 0,0 0-304 0,0 0 128 31,0 0-1648-31,0 0-336 0</inkml:trace>
  <inkml:trace contextRef="#ctx0" brushRef="#br0" timeOffset="57059.35">14892 10016 16287 0,'0'0'720'0,"0"0"160"0,0 0-704 0,7-3-176 16,2 1 0-16,1-1 0 0,1 0 1120 0,-1 1 192 15,2-1 32-15,2 3 16 0,-1-4-496 0,0 3-96 16,0 0-32-16,1 1 0 0,-3 0-160 0,0 2-16 16,-2-1-16-16,-3 2 0 0,1 0 336 0,-7-3 64 15,0 0 16-15,2 6 0 0,-2-6 272 0,2 9 64 16,-4 0 16-16,0 2 0 0,-2-1-384 0,0 3-80 15,0 0-16-15,0 2 0 0,-1 0-336 0,1 1-80 16,-1 1-16-16,0 0 0 0,1 1-208 0,1-1-32 16,2-1-16-16,0-2 0 0,-1 0-144 0,4 0 0 15,1-3 0-15,3 1 0 0,-1-2-128 0,1 0-64 0,4-1-16 0,0-3 0 32,2-2-1584-32,-1-1-320 0,2-2-64 0,2-1-7824 0,-1-1-1568 0</inkml:trace>
  <inkml:trace contextRef="#ctx0" brushRef="#br0" timeOffset="57293.78">15312 9987 20271 0,'-6'0'1792'0,"-2"1"-1424"0,0 1-368 0,-1-1 0 16,0-1 1584-16,1 3 240 0,1-3 48 0,7 0 16 16,-6 3-720-16,6-3-144 0,-4 7-16 0,3 1-16 15,1 0-800-15,1-1-192 0,2 3 0 0,0-1 0 16,4 0 0-16,1 3 0 0,1-5 0 0,1 6 0 0,1 0 160 0,-1 3 32 15,3-2 16-15,0 3 0 0,0 0 416 0,-1 2 80 16,0-5 0-16,-2 3 16 0,-1 1-128 0,1-3-16 16,-3 0-16-16,0-2 0 0,-2-2-240 0,2 2-32 15,-4-4-16-15,0 0 0 0,-2-3-272 0,-1-6 0 16,0 0 0-16,0 0 0 16,0 0-2992-16,-6 4-544 0</inkml:trace>
  <inkml:trace contextRef="#ctx0" brushRef="#br0" timeOffset="57450.04">15196 10014 19343 0,'0'0'848'0,"0"0"192"0,0 0-832 0,0 0-208 15,9 0 0-15,-1-1 0 0,-8 1 3632 0,9-1 672 0,2 1 144 0,-1 0 32 16,2 0-2704-16,1-1-544 0,1 1-96 0,3-2-32 16,1-2-784-16,2 0-144 0,-1-1-48 0,4 0 0 15,-2 1-128-15,1-2 0 0,1 0-160 0,1 1-17520 16</inkml:trace>
  <inkml:trace contextRef="#ctx0" brushRef="#br1" timeOffset="60304.93">19759 4773 16575 0,'0'0'736'0,"-8"0"160"0,2 0-720 0,-1 0-176 0,7 0 0 0,0 0 0 16,0 0 2288-16,0 0 416 0,0 0 96 0,0 0 16 15,0 0-1328-15,0 0-256 0,0 0-48 0,11 2-16 16,0 3-480-16,4-2-112 0,0 2 0 0,2-1-16 16,2 1 80-16,3 0 32 0,-1 0 0 0,1 1 0 15,1-1-144-15,2 0-16 0,1-2-16 0,0 2 0 16,2 0-16-16,0 0 0 0,0 1 0 0,0 0 0 15,2-3-480-15,0 1 0 0,2-2 0 0,-1 2 0 16,1-3 128-16,2 1 0 0,-1-1-128 0,1 0 192 0,1-1-192 16,-2 0 176-16,-2 0-176 0,0 0 160 0,-1 2-160 0,-1-2 128 15,-2-2-128-15,-1 2 128 0,0 0-128 0,0 0 0 16,-1 2 0-16,3-2 128 0,-4 0-128 0,1 0 0 16,0 0 0-16,0 1 128 0,-1-1-128 0,3 1 0 15,0 0 0-15,-2 1 128 0,-3-1-128 0,0 2 0 16,2-1 0-16,-1 1 0 0,-3 1 0 0,-1 1 0 15,-1-1 0-15,1-1 0 0,-2-1 0 0,1 2 0 16,-1 0 0-16,-2-1 0 0,-2-2 0 0,0-1 0 16,0 0 0-16,-1 0 0 0,0 0 0 0,-2 0 0 15,0 0 0-15,-3-1 0 0,0-3 0 0,-2 0 0 16,0-1 0-16,-5 5 0 0,3-6 0 0,-2 0 0 16,-2-1 0-16,-2 1 128 0,-1-2 0 0,-2-1 0 15,-2 1 0-15,-1-4 0 0,-2 2 64 0,-2-1 16 0,-4 1 0 16,-3-4 0-16,-4-1 224 0,-1 0 32 0,1-1 16 0,-4-2 0 15,-2 1-32-15,0 2-16 0,0-3 0 0,2 1 0 16,-1 0-304-16,3 3-128 0,1-3 128 0,3 1-128 16,1 3 0-16,3 3-320 0,2-2 48 0,3 4 16 31,4 2-1760-31,1 2-352 0,3 1-64 0,5 3-9136 0,0 0-1824 0</inkml:trace>
  <inkml:trace contextRef="#ctx0" brushRef="#br1" timeOffset="60992.77">20084 5464 17503 0,'-7'0'1552'0,"7"0"-1232"16,-6-2-320-16,6 2 0 0,0 0 1152 0,0 0 192 16,0 0 16-16,0 0 16 0,0 0-384 0,0 0-80 15,0 0-16-15,4 9 0 0,0 3-288 0,1 1-64 16,0 0-16-16,2 4 0 0,2 0 656 0,-2 4 128 0,1 1 32 0,1 4 0 15,-1-5-320-15,0 1-48 0,1 1-16 0,0-3 0 16,2 1-384-16,-1-2-96 0,-1 1-16 0,2-2 0 16,3 3-224-16,-4-3-48 0,0-2-16 0,-3-2 0 15,1-3-176-15,-1-2 192 0,-2 0-192 0,-1-3 192 16,-4-6-192-16,0 0 160 0,0 0-160 0,0 0 160 16,0 0-160-16,0 0 0 0,0 0 144 0,-3-6-144 15,-1-3 0-15,0-3 0 0,-3-1-192 0,-2-1 64 16,-2-2 128-16,-1 0 0 0,-2-5-144 0,0 2 144 15,1-2 0-15,0-1 0 0,-2 0 0 0,2 0 0 16,1-2 0-16,-1 3 192 0,2 4-192 0,2-1 192 0,1 4-192 16,1 1 0-16,2 1-160 0,1 1 160 0,0 2 0 15,2 2 0-15,0 0 0 0,2 7 0 0,0 0 256 0,0 0 0 16,0 0 0-16,9-4 0 0,1-1-80 0,0 2-32 16,2 2 0-16,3 1 0 0,4 1 64 0,3-1 16 15,3 0 0-15,2 0 0 0,0 0 464 0,3 3 80 16,2 1 32-16,3-2 0 0,3 0 96 0,1-2 0 15,1 0 16-15,2 1 0 0,1 2-592 0,2 1-112 16,2 1-16-16,3 1-16 0,-1-2 16 0,1 0 0 16,-2 0 0-16,2-1 0 0,-2-2 0 0,-1 0 16 15,0-1 0-15,-3 0 0 0,-1 0-208 0,-1 2 144 16,0-1-144-16,-3 3 128 0,-1-4-128 0,-3 0 0 16,-1 2 0-16,-2 2 0 0,-3-2 0 0,0 0 0 15,-1 1 0-15,-2-1 0 16,-2 4-816-16,-1-3-144 0,-2 1-16 0,-1 0-16 15,-3 0-2544-15,0-4-512 0,14 0-112 0,-13 0 0 0</inkml:trace>
  <inkml:trace contextRef="#ctx0" brushRef="#br0" timeOffset="64196.24">19797 3839 10127 0,'0'0'896'0,"0"0"-704"16,3 10-192-16,-1 5 0 0,2 3 2272 0,1 3 416 15,1 1 96-15,-3-1 16 0,1 2-1328 0,0 2-256 16,1 0-48-16,1-2-16 0,-1-1-736 0,-1-2-160 15,0-2-16-15,1 0-16 0,-1-5-64 0,0 0-16 16,0-2 0-16,-2-3 0 0,-2-8 128 0,0 0 32 16,0 0 0-16,0 0 0 0,0 0 256 0,-6 0 48 0,1-2 16 0,-2-3 0 15,0-1-80-15,1-2-16 0,-1-4 0 0,1 0 0 16,-1-5-288-16,2-2-64 0,0-3-16 0,-2-2 0 16,4 1-288-16,-1-3-64 0,0-2-16 0,1-3 0 31,2-2-176-31,0 0-16 0,-1 1-16 0,2-2 0 0,4 3 80 0,0 2 16 0,1 3 0 0,0 3 0 15,2 3 320-15,0 5 192 0,-1 4-32 0,2 1 0 16,1 2 176-16,0 3 48 0,0 2 0 0,0 2 0 16,0 1 0-16,1 2 16 0,-3 2 0 0,1 3 0 15,-1 2-32-15,-1 3-16 0,1-2 0 0,-2 3 0 16,-1-2-48-16,-1 0-16 0,-2 1 0 0,0 1 0 16,-1 0-112-16,0-1-32 0,1 0 0 0,-2-1 0 15,-3 1-1392-15,2 0-288 0,-1-2-48 0,0-2-12064 16</inkml:trace>
  <inkml:trace contextRef="#ctx0" brushRef="#br0" timeOffset="64385.11">20086 3206 28383 0,'0'0'1264'0,"0"0"256"0,0 0-1216 0,0 0-304 16,0 0 0-16,0 0 0 0,0 0 1296 0,0 0 208 15,6 7 32-15,-4 2 16 0,1 0-656 0,-2 3-128 0,2 1-16 0,1 3-16 16,-2 1-592-16,0 3-144 0,-1 3 0 0,0 1 0 31,0 2-1824-31,-1 3-400 0,0 1-80 0</inkml:trace>
  <inkml:trace contextRef="#ctx0" brushRef="#br0" timeOffset="64635.22">20260 3398 26319 0,'-5'-12'1152'0,"5"12"256"0,-2-6-1120 0,1 1-288 0,-2-2 0 0,3 7 0 15,0 0 1536-15,0 0 240 0,0 0 48 0,0 0 16 0,-6-4-656 16,-1 3-128-16,2 1-32 0,0 2 0 0,-2 2-560 0,1 2-112 16,-1-1-32-16,1 1 0 0,1 2-128 0,-1 3-16 15,1-4-16-15,0 4 0 0,1-1-160 0,1 2 0 16,1 1 0-16,1 1 0 0,1 1 0 0,1-1 0 15,1-1 0-15,2 0 0 0,0 0-384 0,3-1 64 16,-1-3 0-16,3 0 0 16,2-4-1984-16,1-1-384 0,1-1-64 0,2-4-10928 0</inkml:trace>
  <inkml:trace contextRef="#ctx0" brushRef="#br0" timeOffset="64932.03">20472 3372 15663 0,'0'0'1392'0,"-6"3"-1120"16,-2-3-272-16,0 2 0 0,0 2 2192 0,-1 0 384 15,-1 0 80-15,2 0 16 0,1 1-704 0,1-1-144 16,-1 1-32-16,3 2 0 0,2 1-1152 0,1 1-256 0,-1 1-32 0,4-2-16 16,-1 2-336-16,3-1 0 0,2-2 0 0,2 0 0 15,1 2 0-15,0-3-192 0,2-2 192 0,-1-1-192 32,2-5-384-32,0 1-64 0,-2-2-32 0,1-2 0 0,-2-3 336 0,-2 1 64 0,0-3 16 0,0 1 0 15,-1 2 256-15,-1-1 0 0,-1 0-128 0,0-1 128 16,-1 0 0-16,-1-2 128 0,0 3-128 0,-1 2 192 15,0-1 320-15,-1 7 64 0,1-5 16 0,-1 5 0 16,0 0 176-16,0 0 16 0,0 0 16 0,0 0 0 16,0 0-256-16,0 0-48 0,0 9-16 0,2 2 0 15,-1 0-352-15,2 2-128 0,-1 3 0 0,1-2 144 16,1 3-368-16,0 2-80 0,0-1-16 0,0 3 0 16,-1 0-2560-16,0 1-528 0</inkml:trace>
  <inkml:trace contextRef="#ctx0" brushRef="#br0" timeOffset="65261.17">20406 3940 11967 0,'0'0'528'0,"0"0"112"0,0 0-512 0,0 0-128 0,0 0 0 0,5-5 0 15,-5 5 3584-15,0 0 704 16,0 0 128-16,0 0 16 0,0 0-2304 0,0 0-464 0,0 0-80 0,0 0-32 16,0 0-800-16,-1 8-176 0,-1 1-16 0,1 0-16 15,0 0-208-15,-1 1-32 0,1-1-16 0,1 0 0 16,0-9-288-16,1 8 128 0,-1-1-128 0,4 1 0 16,2-1 0-16,-1-1 0 0,3 1 0 0,-1-6 0 15,3 0 240-15,-1-1-64 0,0 2-16 0,1-2 0 16,1-2 32-16,-1 1 0 0,1 0 0 0,-1-2 0 15,0-1-192-15,1-1-176 0,-1 0 48 0,1-2 0 32,-2 1-1504-32,0 1-288 0,0-2-64 0,0 1-12720 0</inkml:trace>
  <inkml:trace contextRef="#ctx0" brushRef="#br0" timeOffset="65401.73">20648 3809 21183 0,'0'0'1888'0,"-2"8"-1504"15,-2 1-384-15,0 1 0 0,-3 1 2896 0,2 0 512 16,-1 2 112-16,0 4 0 0,2 0-1664 0,2 3-352 16,1-1-64-16,2 2-16 0,0 0-1104 0,2-1-320 15,1-2 144-15,1 1-144 16,1 2-1872-16,1-1-448 0,-1-2-96 0</inkml:trace>
  <inkml:trace contextRef="#ctx0" brushRef="#br0" timeOffset="65542.5">20763 4077 14735 0,'0'0'1312'0,"0"0"-1056"0,-5-2-256 0,5 2 0 15,-5-2 3616-15,5 2 672 0,0 0 128 0,0 0 16 16,0 0-2960-16,0 0-576 0,0 0-128 0,0 0-10320 16,0 0-2064-16</inkml:trace>
  <inkml:trace contextRef="#ctx0" brushRef="#br0" timeOffset="65903.38">20923 3830 11055 0,'0'0'480'0,"0"0"112"0,4-7-464 0,0 1-128 16,0-2 0-16,1 1 0 0,3 1 3936 0,1-3 768 15,2 1 160-15,2-1 16 16,1-2-2896-16,2-1-576 0,-1 1-112 0,1-1-16 0,0 2-800 0,-1 0-160 15,1 1-16-15,-2 1-16 0,-1 2-128 0,0 1-32 16,-1 2 0-16,-3 3 0 0,0 0-128 0,-9 0 160 16,6 7-160-16,-5 0 160 0,-2 4 224 0,-3 3 64 15,-2 1 0-15,0 2 0 0,-5 0-160 0,2 1-32 16,0 1 0-16,-1 3 0 0,-1-1 112 0,2 0 16 16,0-1 0-16,0-1 0 0,1 0 144 0,3-2 48 0,-2 1 0 0,4-4 0 15,0 0-272-15,2 1-48 0,1-3-16 0,1-2 0 16,2-1-240-16,2-1 0 0,0-2 0 0,3 0 0 31,1-2-256-31,4-2-160 0,1-2-32 0,3-1 0 16,1-2-2400-16,1-2-480 0,-2 0-112 0</inkml:trace>
  <inkml:trace contextRef="#ctx0" brushRef="#br0" timeOffset="66168.98">21543 3629 20271 0,'-19'-4'1792'0,"10"3"-1424"0,-1 1-368 0,-2-2 0 16,-4 1 1664-16,2 0 272 0,-2-1 48 0,2 1 16 0,2 1-272 0,2 1-64 16,0 1-16-16,2 2 0 0,2 0-1152 0,6-4-240 15,-2 9-32-15,1 0-16 0,2 0-208 0,0 1 0 16,3 1-192-16,3 0 192 0,2 1-160 0,1 1 160 16,2 0-128-16,1 0 128 0,0 2 0 0,1-2-160 15,2 0 160-15,0 1 0 0,-1-1 128 0,0 1 128 16,-2 1 16-16,-2 0 16 0,-2 1 768 0,-1 0 160 15,0 1 16-15,-3-2 16 0,-2 0-144 0,-2-1-16 16,-1 0-16-16,0 1 0 0,0-1-544 0,-2 2-96 16,-4-2-32-16,1-1 0 0,-1-1-400 0,0-3 0 15,1-1 0-15,0-2 0 16,0-2-3216-16,-2-1-688 0</inkml:trace>
  <inkml:trace contextRef="#ctx0" brushRef="#br0" timeOffset="66309.59">21447 3558 35007 0,'0'0'3120'0,"0"0"-2496"0,0 0-496 0,8-1-128 15,1-4 1040-15,3 0 192 0,4-1 48 0,2 1 0 16,4 0-256-16,3 1-64 0,0 4 0 0,2-5 0 16,3 1-832-16,0 1-128 0,-1 1-128 0,1-1-12592 15,2 1-2512-15</inkml:trace>
  <inkml:trace contextRef="#ctx0" brushRef="#br2" timeOffset="69461.57">22500 10077 10127 0,'0'0'896'0,"0"0"-704"0,18 10-192 0,-10-4 0 16,2 0 2048-16,-1 5 384 0,0-2 80 0,2 5 16 16,-2 6-1120-16,0-1-208 0,0 6-48 0,0 4-16 0,0-2-272 0,-1 3-48 15,-1 0-16-15,-1-1 0 0,1-2-512 0,-2-1-96 16,-1-2-32-16,0-2 0 0,-2-1-32 0,0-3-128 15,-2-4 192-15,0-3-64 0,0-2 176 0,0-9 16 16,0 0 16-16,0 0 0 0,-7 4 96 0,1-4 16 16,-1-3 0-16,1-2 0 0,-2-3-192 0,-1-2-16 15,0-5-16-15,-1-2 0 0,3-4-224 0,-1-2-240 16,0-4 48-16,1-3 16 16,2-4-544-16,1-5-112 0,2-4-32 0,2-3 0 15,1-4-560-15,4 1-112 0,3 1-32 0,1 3 0 16,2 4 448-16,0 0 96 0,2 6 0 0,3 4 16 0,-3 2 1232 0,-1 6 240 15,1 0 48-15,1 9 16 0,1 1 384 0,-1 4 80 0,-1 1 16 16,1 4 0-16,2 2-48 0,-3 3 0 0,-3 3 0 0,-2 2 0 16,0 3 192-16,-2 3 16 0,-3 1 16 0,-2 3 0 15,-1 1-80-15,-2 1-16 0,-5 0 0 0,-2 2 0 16,-4 1-528-16,-1 1-112 0,-2 1-32 0,0 2 0 16,1-4-256-16,-2 1-160 0,-1-2 192 0,1-1-192 31,1-2-320-31,0 0-192 0,2-6-16 0,1-1-16 15,1-1-2320-15,4-2-464 0</inkml:trace>
  <inkml:trace contextRef="#ctx0" brushRef="#br2" timeOffset="70478.72">23243 9402 19343 0,'0'0'1728'0,"0"0"-1392"15,0 0-336-15,0 0 0 0,-2 9 1680 0,1 3 272 16,1 2 48-16,0 3 16 0,0 2-736 0,0 4-128 16,-1 4-48-16,1 0 0 0,1 9-704 0,0-1-144 15,1 0-16-15,-1 1-16 0,-1 4-224 0,0-1 0 16,1 1 128-16,-1 0-128 15,0 0-320-15,0-1-128 0,2-3 0 0,-1-2-8608 0,0-4-1712 0</inkml:trace>
  <inkml:trace contextRef="#ctx0" brushRef="#br2" timeOffset="70666.31">23432 9466 18431 0,'0'0'1632'0,"0"0"-1312"0,0 0-320 0,0 0 0 16,4 7 2640-16,-3 4 464 0,0 1 96 0,2 3 0 16,-1 5-2112-16,2 2-448 0,0 3-64 0,3 2-32 15,-1 3-336-15,2 4-64 0,0-1-16 0,0 3 0 16,0 2-128-16,1 0-224 0,0-1 48 0,-1 1-9344 16,-1 0-1872-16</inkml:trace>
  <inkml:trace contextRef="#ctx0" brushRef="#br2" timeOffset="70838.14">23303 9810 30815 0,'-13'-18'1360'0,"7"11"288"0,1 0-1328 0,1 2-320 16,2 0 0-16,2 5 0 0,0 0 768 0,0 0 96 15,2-6 16-15,5 2 0 0,3 1-672 0,3 0-208 16,2 1 128-16,2 0-128 15,3 2-1216-15,5 0-288 0,3 2-64 0</inkml:trace>
  <inkml:trace contextRef="#ctx0" brushRef="#br2" timeOffset="71200.42">24005 9484 17503 0,'0'0'1552'0,"0"0"-1232"0,0 0-320 0,0 0 0 16,0 0 1744-16,0 0 304 0,0 0 48 0,9-4 16 15,1-3-1328-15,8 2-256 0,1 1-48 0,-4 3-16 16,2 1-464-16,1 1 0 0,2 2 0 0,2 1 0 16,1 2-320-16,2 3-16 0,0-1 0 0,-2 3 0 0,1 0 128 0,-2 2 16 15,-1-2 16-15,-1 2 0 0,0 1 176 0,-3 2 0 16,-1 3 0-16,-1-2-128 0,-3 0 752 0,-2 0 144 15,0 0 48-15,-3 2 0 0,-1-4 352 0,-2 3 80 16,-2 2 16-16,-1 1 0 0,-1 1-112 0,-2 0 0 16,-3 0-16-16,-1 2 0 0,-1 1-240 0,-3-2-32 15,-3 0-16-15,2 0 0 16,-1 0-432-16,0 1-96 0,2-5 0 0,2-1-16 0,-1-1-304 0,1-1 0 0,1 0 0 16,2-5-144-1,1 1-2704-15,2-1-544 0</inkml:trace>
  <inkml:trace contextRef="#ctx0" brushRef="#br2" timeOffset="71528.41">24994 9630 15663 0,'0'0'1392'16,"0"0"-1120"-16,0 0-272 0,0 0 0 15,0 0 3488-15,0 0 640 0,0 0 128 0,0 0 32 0,0 0-2416 0,0 0-464 16,0 0-112-16,0 9-16 0,-2 0-720 0,0 3-160 16,-1 1-16-16,0 3-16 0,0-5-224 0,0 2-144 15,0 0 192-15,-1 0-192 0,-1 3 272 0,1-3-48 16,0 0-16-16,0 0 0 0,2 3-64 0,-1-3-16 16,2-1 0-16,0-1 0 0,1 0-128 0,1-2 128 15,2-1-128-15,0-2 128 0,4 1 32 0,-1-2 0 16,1 1 0-16,1-2 0 0,2-1 96 0,2 0 32 15,1-3 0-15,1 1 0 0,2 0-288 0,1-1 0 16,0-1 0-16,1 0 0 16,0 1-656-16,1-3-96 0,-2 0-16 0,1-1 0 15,1 0-2368-15,0-3-464 0</inkml:trace>
  <inkml:trace contextRef="#ctx0" brushRef="#br2" timeOffset="71684.64">25394 9480 16575 0,'0'0'1472'16,"0"0"-1168"-16,0 0-304 0,-7 8 0 0,1-2 4304 0,-1 5 816 0,-1 0 144 0,-1 5 48 16,0 1-3152-16,0 4-624 0,3 5-128 0,-1 1-32 15,-1 5-784-15,2 2-144 0,0-3-48 0,3 4 0 16,-3 2-400-16,4-4 0 0,2 1 0 0,0 1 0 16,0 1-960-16,1-2-288 15,2-1-48-15,2 13-10400 0,0-12-2064 0</inkml:trace>
  <inkml:trace contextRef="#ctx0" brushRef="#br2" timeOffset="71825.37">25443 10087 18431 0,'0'0'1632'0,"0"0"-1312"16,0 0-320-16,0 0 0 0,0 0 1088 0,0 0 160 15,0 0 32-15,0 0 0 0,0 0-880 0,0 0-160 16,0 0-48-16</inkml:trace>
  <inkml:trace contextRef="#ctx0" brushRef="#br2" timeOffset="72169.03">25794 9669 37727 0,'0'0'1664'0,"-1"-8"352"0,-1 3-1616 15,2 0-400-15,2-1 0 0,0 0 0 0,4-1 688 0,0 1 48 0,2 1 16 0,2 0 0 16,2-1-272-16,1 2-48 0,1 0-16 0,2 2 0 16,1-1-416-16,0 2 0 0,0-3 0 0,0 3 0 15,0-2 0-15,-2 3 0 0,0 1 0 0,-2 2 0 16,-3 1 0-16,-2 0-144 0,-8-4 144 0,5 9-160 16,-3-1 160-16,-4 2 0 0,-2 3-144 0,-5 9 144 15,-1 2 192-15,-3-2 96 0,-2 0 32 0,1 3 0 16,-2-2 256-16,2 4 48 0,1-1 16 0,-1-2 0 15,-1 0-256-15,4 1-32 0,2-1-16 0,3-7 0 16,1 2-336-16,3-2 128 0,0 2-128 0,4-2 0 16,0 3 0-16,2-2-128 0,1 0 0 0,3-4 0 15,1 2-1280-15,2-5-240 0,0-1-48 0,5-2-16 16,1-3-1088-16,3-2-208 0,2-3-64 0</inkml:trace>
  <inkml:trace contextRef="#ctx0" brushRef="#br2" timeOffset="72465.92">26525 9695 4607 0,'0'-18'400'0,"-1"6"-400"16,-1-2 0-16,-2 2 0 0,-2-4 4288 0,0 5 784 15,-3 1 160-15,0 4 16 0,2 1-3968 0,-2 5-784 16,-1 5-176-16,-1 1-16 0,1 4 144 0,2 4 16 16,3 2 16-16,1 3 0 0,1 2-224 0,4-1-64 0,5 3 0 0,-1-2 0 15,1 2 0-15,4 1 0 0,0-3 0 0,2 1 0 16,1 0 608-16,0 0 112 0,0 2 32 0,0-1 0 15,-1 1 432-15,-2-4 96 0,0-1 0 0,-2-1 16 16,-1-1-176-16,-2 1-32 0,-1-4-16 0,-3 2 0 16,-2-2-400-16,1-1-80 0,0 1-16 0,-3-3 0 15,-3-2-432-15,1-1-80 0,5-8-32 0,0 0 0 16,-11 7-368-16,2-3-80 0,9-4-16 0,-13-3 0 31,0-1-2464-31,1-2-496 0,0-5-112 0,5 1-12784 0</inkml:trace>
  <inkml:trace contextRef="#ctx0" brushRef="#br2" timeOffset="72590.83">26432 9669 25791 0,'14'-9'1152'0,"-4"4"224"0,3-3-1104 0,6 0-272 15,1-2 0-15,3-1 0 0,0 2 3264 0,1-3 576 16,-2 4 128-16,3 1 32 0,1 0-2144 0,1 2-416 16,0 1-96-16,2 1 0 0,1 2-864 0,-3-2-160 15,1 3-48-15,-1 2 0 16,1-1-1168-16,0 0-224 0,1-1-48 0,-10 0-18080 15</inkml:trace>
  <inkml:trace contextRef="#ctx0" brushRef="#br1" timeOffset="75602.53">23236 3956 23039 0,'20'-26'2048'0,"-20"26"-1648"0,0 0-400 0,0 0 0 16,0 0 1136-16,0 9 144 0,-2 2 16 0,2 2 16 16,-1 4 144-16,0 5 16 0,1 4 16 0,0 5 0 15,-2 4-1088-15,2 2-208 0,0 1-64 0,2-1 0 16,-2 1-320-16,1-1-64 0,2-1 0 0,-1-1-16 31,1-5-2832-31,0-5-560 0</inkml:trace>
  <inkml:trace contextRef="#ctx0" brushRef="#br1" timeOffset="75783.73">23382 3839 19343 0,'0'0'848'0,"0"0"192"0,0 0-832 0,0 0-208 0,0 0 0 0,0 0 0 15,3 8 2064-15,-1 3 368 0,1 6 80 0,1 1 16 16,0 3-1376-16,1 5-256 0,0 3-64 0,0 2-16 16,1 3-656-16,0-1-160 0,1 2 0 0,1-1 0 31,-3-1-2320-31,0-1-496 0</inkml:trace>
  <inkml:trace contextRef="#ctx0" brushRef="#br1" timeOffset="75939.97">23335 4187 28847 0,'0'0'1280'0,"0"0"256"0,0 0-1216 0,0 0-320 16,0 0 0-16,8 0 0 0,2 0 144 0,4 1-16 16,1 0-128-16,6 1 192 15,0 0-1056-15,2-2-224 0,3 2-32 0</inkml:trace>
  <inkml:trace contextRef="#ctx0" brushRef="#br1" timeOffset="76330.56">23746 4219 18431 0,'0'0'1632'0,"0"0"-1312"0,0 0-320 0,0 0 0 16,0 0 1600-16,0 0 240 0,0 0 48 0,0 0 16 15,0 0-672-15,6 4-128 0,4 0-16 0,-1 0-16 16,0 1-752-16,0-1-160 0,1 0-32 0,1 1 0 15,1-2-128-15,-3 2 0 0,0 2 0 0,0-1 0 16,-3 3 160-16,0 1 0 0,-4-3 0 0,1 2 0 16,-3 2 128-16,0 1 32 0,0-1 0 0,-1 0 0 15,-2-1-176-15,0 1-16 0,1 0-128 0,-1-3 192 16,-2-1-320-16,5-7-80 0,0 0-16 0,-4 4 0 16,0 1-304-16,4-5-64 0,-5 2-16 15,5-2 0-15,0 0-608 0,0 0-112 0,0 0-16 0,0 0-16 16,2-6 496-16,4-1 96 0,0-2 32 0,2 3 0 0,0 1 528 0,0 2 208 15,-1 0-176-15,3 2 176 0,-1 0 400 0,1 1 176 16,2 2 48-16,0 2 0 0,-2 1 416 0,1 2 96 16,-2 1 16-16,-2 0 0 0,0 1-16 0,-2 1 0 15,-2 2 0-15,-2 0 0 0,-1 1-336 0,-3 2-64 16,0 1-16-16,-1 1 0 0,0-3-464 0,-1 2-80 16,-2-2-32-16,1-2 0 15,-1-2-1840-15,0-2-368 0,-2-3-80 0,3-3-11040 16</inkml:trace>
  <inkml:trace contextRef="#ctx0" brushRef="#br1" timeOffset="76768">24256 3865 26607 0,'0'0'1168'0,"6"-4"256"0,-6 4-1136 0,8-1-288 0,-1 2 0 0,-7-1 0 16,11 8 1360-16,-6-2 224 0,-2 3 32 0,1 3 16 15,-1 4-352-15,-2-1-80 0,-1 6-16 0,0 0 0 16,0 1-752-16,-1 2-160 0,-1-2-16 0,1 0-16 16,0 0-240-16,1-1 176 0,0 0-176 0,0-3 160 15,0-2-160-15,1-3 0 0,0-3 0 0,1-2 0 16,-2-8 0-16,0 0 0 0,0 0 0 0,0 0 0 16,0 0 0-16,9-4-192 0,-4-2 32 0,0-2 16 15,0-3 144-15,2 0 0 0,-2-4-144 0,0 2 144 16,-1-2 0-16,0 2 0 0,0 0 0 0,0 1 0 15,-1-1-256-15,-1 1 32 0,1 0 0 0,-2 5 0 16,-1 7-320-16,0 0-64 0,0 0-16 0,0 0 0 16,0 0 112-16,4 6 32 0,1 2 0 0,2 2 0 0,-1 3 480 0,2 4 0 15,0-2 0-15,0 0 0 0,0 0 320 0,1-2 16 16,0-2 0-16,0 0 0 0,1-5-80 0,2 1 0 16,0-3-16-16,1-2 0 0,0-2 368 0,0-2 80 15,-1-3 16-15,-1-3 0 0,1-3 288 0,-1 0 64 16,-5-4 16-16,2 1 0 0,0 1-320 0,-2 0-64 15,-2-4-16-15,0 0 0 0,0-3-416 0,0 2-96 16,-2 0-16-16,1-8 0 0,-3 2-400 0,0 2-64 16,-1 1-32-16,-1 2 0 15,-1-1-2848-15,0 3-560 0</inkml:trace>
  <inkml:trace contextRef="#ctx0" brushRef="#br1" timeOffset="76939.87">24840 3468 20271 0,'0'0'1792'0,"0"0"-1424"0,0 0-368 0,0 0 0 16,0 0 2368-16,6 4 384 0,1 2 96 0,-1 1 16 15,-1 5-880-15,1 2-192 0,0 5-16 0,-1 3-16 16,1 1-1264-16,0 13-256 0,-1-4-48 0,1-10-16 16,-1 2-432-16,-1-1-96 0,0 1-16 0,2 8-10528 15,-2-3-2112-15</inkml:trace>
  <inkml:trace contextRef="#ctx0" brushRef="#br1" timeOffset="77111.72">24776 3716 19343 0,'0'0'1728'0,"0"0"-1392"16,0 0-336-16,0 0 0 0,0 0 2992 0,0 0 528 15,0 0 96-15,0 0 32 0,10 0-1664 0,2 0-320 16,4 0-64-16,2 0 0 0,1 0-1104 0,4-4-224 15,3 2-32-15,10-4-16 16,-5 0-928-16,-1 1-176 0,2-2-32 0</inkml:trace>
  <inkml:trace contextRef="#ctx0" brushRef="#br1" timeOffset="78232.08">25257 4137 19695 0,'0'0'864'0,"0"0"192"0,0 0-848 0,0 0-208 0,-3-6 0 0,3 6 0 15,-2-5 1776-15,2 5 304 0,0 0 64 0,0 0 16 16,0 0-720-16,9 2-144 0,0 2-16 0,3 4-16 16,-1 2-320-16,2 3-64 0,2 4-16 0,0 3 0 15,4-1-192-15,0 2-32 0,2 1-16 0,1 2 0 16,0 1 0-16,3 3 0 0,0 0 0 0,0 0 0 15,1-3-48-15,0 3-16 0,1 2 0 0,1-2 0 16,-2 1-192-16,1-4-48 0,0-1 0 0,-2-3 0 16,-1 1-96-16,-2-2-32 0,-1 1 0 0,-2-3 0 0,0-2 64 0,-1 1 0 31,-3-3 0-31,0-2 0 0,-1-3-112 0,-1 0-16 0,-1 1 0 0,-2-3 0 0,-1 0-128 0,-1-4 128 16,-8-3-128-16,9 6 128 15,-1-2 16-15,-1-1 0 0,-7-3 0 0,0 0 0 16,0 0 96-16,0 0 16 0,0 0 0 0,0 0 0 0,8 7-64 0,-1-7 0 15,0-3 0-15,1 1 0 0,-2-1 64 0,1-2 0 16,2 0 0-16,1 0 0 0,1-5-96 0,2 1-16 16,1 0 0-16,4 0 0 0,5-1-144 0,0 0 0 15,2 0 0-15,5 0 0 0,2 0 0 0,4-1 0 16,-3 0 0-16,0 1 0 0,0-1 0 0,3 1 0 16,1 0 0-16,-2 0 0 0,0-1 0 15,3 2 0-15,0 1 0 0,-1 0 0 0,3 1 0 0,-4-2 0 16,-1 2 0-16,-2 0 0 15,-1 0 0-15,-4-2 0 0,-5 5 0 0,10-6 0 0,-4 1 0 0,-6 1 0 16,-3-1 0-16,-5 0 0 0,0-2 0 0,-6 6 0 16,-1 0 128-16,1-2-128 0,0 1 0 0,-3 1 0 15,0-2 0-15,-6 7 128 0,3-9-128 0,-3 9 0 16,10-8 0-16,-4 2 128 0,-2-2-128 0,-4 8 0 0,5-7 0 0,-5 7 0 16,8-6 0-16,0 2 0 0,1 0 0 0,1 1 0 15,2 3 0-15,0 0 0 0,1 0 0 0,3 4 0 16,1 2 0-16,2-1 0 0,3 0 0 0,-4 1 128 15,5 5-128-15,1 1 128 0,3 2-128 0,2 3 128 16,1-1 64-16,2 2 0 0,0 3 0 0,5 0 0 16,-1-2 16-16,2 3 16 0,1 0 0 0,0 1 0 15,-2-1-96-15,-1-1-128 0,1-1 176 0,12 8-176 16,-6-5 128-16,-3-1-128 0,-4-3 0 0,-5-1 0 16,-5-5 0-16,1-1-192 0,-1-3 16 0,-4-3 16 15,-5 0-1296-15,-2-2-256 16,-2-4-48-16,-2 0-16 0,-11 0-1440 0,0 0-304 0,6-7-48 0</inkml:trace>
  <inkml:trace contextRef="#ctx0" brushRef="#br1" timeOffset="78560.27">27009 4077 15663 0,'0'0'688'0,"-1"-9"144"0,1 9-656 0,0 0-176 0,-4-9 0 0,4 9 0 15,0 0 3520-15,0 0 656 0,0 0 144 0,0 0 32 16,0 0-2032-16,0 0-400 0,0 0-64 0,0 0-32 15,0 13-912-15,0 4-176 0,-3 4-32 0,2 4-16 16,0 1-176-16,-1 2-16 0,1 1-16 0,0 1 0 16,-1 1-320-16,2-3-160 0,0 2 160 0,2-2-160 15,-1 0-192-15,2-2-144 0,1-5-32 0,0 1 0 32,-1-5-1920-32,3-2-384 0,-1-1-80 0,0-7-12736 0</inkml:trace>
  <inkml:trace contextRef="#ctx0" brushRef="#br1" timeOffset="78747.64">27222 3993 25791 0,'0'0'2304'0,"0"0"-1856"0,-3 9-448 0,-1 2 0 0,0 4 1152 0,-1-1 144 16,0 4 32-16,0 3 0 0,-1 5 16 0,2 4 16 15,1 3 0-15,0 1 0 0,0 0-864 0,2 1-176 16,0-5-48-16,2 2 0 0,3 2-272 0,0-4 128 15,0-2-128-15,2-4 0 16,2-3-2016-16,1-4-512 0,-1-1-96 0,-1-10-32 0</inkml:trace>
  <inkml:trace contextRef="#ctx0" brushRef="#br1" timeOffset="79106.98">27295 3105 28271 0,'-15'-11'1248'0,"6"10"272"0,-3 4-1216 0,-1 2-304 0,-1 1 0 0,0 2 0 16,-1 1 624-16,1 4 64 0,-2 4 16 0,2 5 0 16,1 6-208-16,3 6-48 0,0 2 0 0,3 1 0 15,-1 1-448-15,5-2 0 0,7 1 0 0,3-2 0 16,0-1-144-16,5-3 144 0,1-4 0 0,4-2-144 15,4-4 144-15,1-2 0 0,2-4 0 0,0-5 128 16,3-5 128-16,-3-3 48 0,0-5 0 0,-2-3 0 16,-1-5 656-16,-2-1 144 0,1-1 32 0,-3-3 0 15,-3-5-80-15,1-4-16 0,-2-4 0 0,-3 1 0 0,-4-5-192 0,1 2-32 16,0-3-16-16,-5 1 0 0,-3 1-176 0,-3 2-48 16,-3 0 0-16,-2-2 0 0,-1 1-320 0,-2 1-64 15,-4 0 0-15,3 5-16 16,2 4-560-16,-4 4-128 0,-2 7 0 0,2 3-16 15,0 4-2288-15,0 4-464 0,-1 4-96 0</inkml:trace>
  <inkml:trace contextRef="#ctx0" brushRef="#br1" timeOffset="79593.34">28484 4680 13823 0,'0'0'1216'0,"0"0"-960"0,0 0-256 0,0 0 0 0,0 0 3536 0,0 0 672 16,0 0 128-16,0 0 16 0,-10 9-2080 0,3 0-416 16,1 3-96-16,0 2-16 0,-2 0-560 0,2 5-112 15,0 0-32-15,2 2 0 0,-1 0-816 0,3 2-224 16,0 2 0-16,4 1 0 0,2 2 0 0,-1-9 0 16,3-1 128-16,2 1-128 0,2-1 0 0,2 0 0 15,-1 0 0-15,9 7 0 0,0-5 0 0,2-6 0 16,-1-5 0-16,-3 0 0 0,-3 3-208 0,1-6 16 15,0-2 16-15,2-5 0 0,-2-5 400 0,-2-2 80 16,-1-4 16-16,-1-2 0 0,-3-2-320 0,-1-1 0 16,0-4 128-16,-3 2-128 0,-3-1 208 0,-2 1-16 0,-2-2 0 15,-2 0 0-15,-3 0 272 0,-2 0 48 0,0 2 16 0,-1-1 0 16,-2 2-256-16,0 0-48 0,0-1-16 0,2 1 0 16,-2 1-448-16,1 4-80 0,-1 0-32 0,3 1 0 31,1 3-1616-31,1 3-320 0,1-1-64 0,6 7-16 15,0 0-1488-15,0 0-304 0,0 0-64 0,0 0-16 0</inkml:trace>
  <inkml:trace contextRef="#ctx0" brushRef="#br1" timeOffset="79796.32">28984 4556 32255 0,'0'0'2864'0,"0"0"-2288"0,0 0-576 0,0 0 0 15,0 0 1456-15,12-2 176 0,-2 2 32 0,1 0 16 0,-11 0-496 0,15 3-96 16,1 1-32-16,2 0 0 0,2-3-688 0,2 2-144 16,2 1-32-16,2 1 0 0,1-2-192 0,2 0 0 15,2-1 0-15,0-1 0 16,1 0-1504-16,-1 2-240 0,-4-2-48 0</inkml:trace>
  <inkml:trace contextRef="#ctx0" brushRef="#br1" timeOffset="80657.34">25948 4926 13823 0,'-11'-10'608'0,"11"10"128"0,0 0-592 0,-5 0-144 15,5 0 0-15,0 0 0 0,0 0 3904 0,0 0 736 16,0 0 160-16,0 0 16 0,0 0-3056 0,0 0-608 15,5 5-128-15,3 0-32 0,1-1-704 0,2-1-144 16,1-1-16-16,2 2-128 0,0-3 144 0,1 1-144 16,-1-1 0-16,0 2 144 0,1-3-432 0,-1 1-96 15,0 3 0-15,1-2-9856 0,-1 1-1984 16</inkml:trace>
  <inkml:trace contextRef="#ctx0" brushRef="#br1" timeOffset="80845.72">25934 5240 29247 0,'0'0'1296'0,"0"0"272"0,0 0-1248 0,1 7-320 0,1-2 0 0,2 0 0 16,2 0 880-16,1 1 112 0,3-1 32 0,1 0 0 15,4-1-528-15,4 1-112 0,1-4 0 0,1 5-16 16,-1-4-1872-16,3 2-368 0,-1 0-80 0</inkml:trace>
  <inkml:trace contextRef="#ctx0" brushRef="#br1" timeOffset="81033.2">25982 5517 28959 0,'0'0'1280'0,"0"0"272"0,-3 11-1232 0,3-3-320 15,0-8 0-15,0 0 0 0,5 8 720 0,5-3 96 16,1-5 16-16,1 0 0 0,-2 0-336 0,5 0-64 0,2 0-16 16,2 2 0-1,2-1-736-15,1 0-128 0,0 2-48 0,1-2-9120 0,-3 2-1840 0</inkml:trace>
  <inkml:trace contextRef="#ctx0" brushRef="#br1" timeOffset="81220.91">26033 5780 22111 0,'0'0'976'0,"-2"6"208"0,-2 2-944 0,2 0-240 0,1-1 0 0,1 0 0 16,0 0 2672-16,2 1 480 0,1-2 112 0,3 1 0 16,1 1-2080-16,-1-1-416 0,3 4-96 0,4-1-16 15,0-3-656-15,3-1 0 0,2 2-256 0,1 1 80 16,0-2-1792-16,9 3-352 0,-4 1-80 0</inkml:trace>
  <inkml:trace contextRef="#ctx0" brushRef="#br1" timeOffset="81595.98">26104 6063 2751 0,'0'0'128'0,"0"0"16"0,-4-5-144 0,4 5 0 0,0 0 0 0,-1 6 0 16,1-6 6048-16,1 9 1184 0,3 0 224 0,3-1 48 15,1 0-4656-15,1 0-928 0,3 0-192 0,2 1-48 16,3 3-528-16,1-1-128 0,3 1 0 0,1 1-16 15,3 1-208-15,0 2-32 0,1-3-16 0,0 3 0 16,0 3-240-16,3 3-64 0,-2-3 0 0,-1 2 0 16,1-2-112-16,-2 2-16 0,0-4-16 0,0 0 0 15,-1-1-80-15,4-2-16 0,-3 2 0 0,-1-3 0 16,2-3-80-16,-2 0 0 0,-3 0-128 0,-2-3 192 16,0 1-192-16,-1 0 0 0,-1 0 128 0,-2-2-128 15,-3 0 0-15,1-1 0 0,-1 0 128 0,0 2-128 16,-2-4-880-16,1 1-208 0,-1 2-64 0,0 0 0 15,-2 4-2752-15,-1-4-576 0</inkml:trace>
  <inkml:trace contextRef="#ctx0" brushRef="#br1" timeOffset="82128.62">26930 6578 11055 0,'-12'0'480'0,"12"0"112"0,-4 9-464 0,1-3-128 0,3-6 0 0,-1 7 0 0,0 3 3632 0,1 0 704 15,0-10 144-15,1 6 16 0,4 8-2368 0,0-1-464 16,-1-2-112-16,2 2-16 0,0 3-560 0,2 2-112 15,-2-3-32-15,2 5 0 0,1 2-80 0,1 4-32 16,-4 2 0-16,1 2 0 0,-1 4 80 0,1 1 16 16,-2-3 0-16,0 1 0 0,-1-1-176 0,1 1-48 15,-1-3 0-15,1-1 0 0,-1-2-240 0,1-1-48 16,1-1-16-16,-1 0 0 0,-1-3-288 0,1 0 128 16,0 0-128-16,0-1 0 0,2 1 0 0,-1-3 0 15,1-1 0-15,-1 0 0 0,1 0-192 0,-3-5-128 16,0-1-48-16,0 0 0 15,0-2-1248-15,0 1-256 0,-2-1-48 0,1 2-9776 0,-1-6-1936 16</inkml:trace>
  <inkml:trace contextRef="#ctx0" brushRef="#br1" timeOffset="82706.56">27185 7488 2751 0,'0'0'256'0,"0"0"-256"15,0 0 0-15,0 0 0 0,0 0 4112 0,0 0 784 0,0 0 160 0,0 0 16 16,0 0-2640-16,0 0-544 0,1 6-96 0,1 1-32 16,-2-1-96-16,0 2-32 0,0 1 0 0,-2-2 0 15,1 1-304-15,-1 1-64 0,-4 4-16 0,2-3 0 16,-1 3-272-16,1-4-48 0,-1 2-16 0,0-2 0 16,0 3-208-16,-2 1-32 0,-1 0-16 0,-2 1 0 15,-2 0-16-15,-5 9 0 0,-1-2 0 0,1-1 0 16,-3 1 64-16,-2 1 16 0,-3 2 0 0,1-2 0 15,0 0-80-15,-3-1-32 0,-4-1 0 0,1 0 0 16,1-3-240-16,0 0-48 0,1 0-16 0,0-1 0 16,1-3-304-16,3 1 0 0,2-1 0 0,5-1 0 15,3-1 0-15,2-1-320 0,2 0 32 0,2 1 16 16,0-1-1520 0,4 2-288-16,3-3-64 0,1-2-11568 0,0-7-2320 0</inkml:trace>
  <inkml:trace contextRef="#ctx0" brushRef="#br1" timeOffset="83878.31">25923 8150 14735 0,'0'0'1312'0,"0"0"-1056"0,0 0-256 15,0 0 0-15,-6 4 3616 0,6-4 672 0,-7 0 128 0,-2 1 16 16,0 1-2320-16,-2 2-480 0,1-2-96 0,1 3 0 16,-4 3-1024-16,2 3-208 0,0 0-48 0,0 4 0 15,1-1-256-15,1 3 0 0,2 0-176 0,1 1 176 16,0 3-160-16,2-3 160 0,3 2-128 0,4 1 128 15,-1 0 0-15,4-1-160 0,1 0 160 0,4-2 0 16,1 0-144-16,-1-6 144 0,4-1 0 0,2-4-144 16,0 0 144-16,1-3 0 0,1-3 128 0,2-1-128 15,0-1 240-15,4-3-32 0,-3-1 0 0,-4-3 0 16,1-5 240-16,-6 2 32 0,0-3 16 0,-2-1 0 16,0-2 80-16,-2 0 0 0,-3 0 16 0,-2 1 0 15,-1 0-192-15,-2-2-32 0,-2 0-16 0,-3 1 0 16,-2 0-208-16,-1 1-144 0,-2 2 192 0,1 0-192 15,0-2-160-15,-1 2-144 0,-3-1-16 0,1 4-16 16,-1-1-2160-16,1 1-448 0,1 1-64 0</inkml:trace>
  <inkml:trace contextRef="#ctx0" brushRef="#br1" timeOffset="84112.76">25270 7996 18431 0,'-16'9'1632'0,"10"-5"-1312"16,-1 0-320-16,1 0 0 0,1 1 3312 0,5-5 592 0,0 0 112 0,0 0 16 16,0 9-2592-16,2-1-528 0,2-1-96 0,4-1-32 15,2 0-384-15,5-3-80 0,-2 4 0 0,2-6-16 16,2-1-304-16,0 0 0 0,-1 0 0 0,1-1 0 31,0-2-1808-31,-3 2-272 0,0-2-48 0</inkml:trace>
  <inkml:trace contextRef="#ctx0" brushRef="#br1" timeOffset="84534.58">25400 7785 11967 0,'0'0'1072'16,"-7"-1"-864"-16,0-1-208 0,-2 1 0 0,0 0 3328 0,-2 0 608 16,-2-3 128-16,0 2 32 0,-1 2-1968 0,-2 2-384 15,1-1-80-15,-1-1 0 0,3 0-832 0,-1 3-144 16,-2 2-48-16,0 1 0 0,1 0-432 0,-1 4-80 16,0 0-128-16,2 5 176 0,-2 4-176 0,3 3 0 15,3 1 0-15,2 0 0 0,3 1-192 0,2 0 192 16,2 1-160-16,2 0 160 0,6 1-176 0,3 0 176 15,3-1-192-15,4 0 192 0,5-2-160 0,2-2 160 16,1-2-128-16,2-3 128 0,2-3-144 0,1-2 144 16,-2-4-160-16,5-1 160 0,0-4 0 0,-4-1 0 15,-1-2 0-15,-1-1 0 0,1-5 128 0,-4 1-128 16,-1-4 144-16,-1-1-144 0,-3-4 368 0,-2-2-32 16,-4 0 0-16,-2-2 0 0,-2-2 352 0,-4-2 64 0,-4-1 16 0,-3-2 0 15,-1 4-256-15,-2-2-32 0,-3 0-16 0,-2-1 0 16,-3 0-256-16,-2 0-48 0,-2 1-16 0,2 0 0 15,-5-5-144-15,1 6-176 0,-2 5 48 0,2 3 0 32,5 5-1856-32,4-2-384 0,2 0-64 0,1 3-12960 0</inkml:trace>
  <inkml:trace contextRef="#ctx0" brushRef="#br1" timeOffset="85074.05">27091 7618 27071 0,'0'0'1200'0,"0"0"240"0,-9 3-1152 0,4 2-288 0,1 3 0 0,4-8 0 16,0 0 1440-16,-1 6 224 0,1-6 64 0,5 9 0 16,3 3-320-16,2 1-48 0,3 4-16 0,2-1 0 15,1 0-512-15,4-1-128 0,4 3 0 0,0-2-16 16,2 1 144-16,6 3 48 0,-1-4 0 0,-1 1 0 15,0-1-240-15,1 1-32 0,-1 1-16 0,3-2 0 16,-3-3-400-16,1-1-192 0,-1 1 160 0,-1-2-160 16,-2-1 0-16,0-1 0 0,0-1 0 0,-1-2 0 15,0-2-1136-15,-2-1-208 0,-1-2-64 0,-4 1 0 16,-1-2-1408-16,-2 0-272 0,-2-2-64 0,-3 4-7088 16,-2 0-1424-16</inkml:trace>
  <inkml:trace contextRef="#ctx0" brushRef="#br1" timeOffset="85395.2">27315 7365 4607 0,'0'0'400'0,"0"0"-400"0,-3-5 0 0,-3 4 0 16,1-2 5152-16,5 3 944 0,-6-2 192 0,6 2 48 16,0 0-3072-16,0 0-624 0,0 0-112 0,0 0-32 15,0 0-784-15,0 0-176 0,7 6-16 0,5 2-16 16,1 0-592-16,3 1-112 0,2 1-32 0,4-1 0 16,0 3-160-16,2 1-32 0,-1 0-16 0,1 0 0 15,1 0-336-15,-1 0-64 0,2 0-16 0,2 2 0 16,-1 0-144-16,1-3 0 0,-1 0 0 0,2 1 0 15,-1-3-384-15,2 2-64 0,0-2-16 0,-1 1 0 16,-2 2-1984-16,1-1-400 0,-2-1-80 0,1-2-14288 16</inkml:trace>
  <inkml:trace contextRef="#ctx0" brushRef="#br1" timeOffset="85832.55">28395 7879 22111 0,'0'0'1968'0,"0"0"-1584"0,0 0-384 0,0 0 0 16,0 0 2608-16,0 0 432 0,-1-10 96 0,1 10 0 16,0 0-1280-16,-8-8-272 0,-1 0-48 0,0 3-16 15,9 5-496-15,-11-2-112 0,1 5-16 0,-1 1 0 16,0 2-400-16,-1 5-96 0,1 2-16 0,1 3 0 15,0 2-192-15,0 1-32 0,5 3-16 0,0-1 0 16,2 1-144-16,3 2 0 0,4-2 0 0,2 0 0 16,1-1 0-16,4 0 0 0,2-4 0 0,2 0 0 15,2-1 0-15,3-3 0 0,3-2 0 0,1 1 0 16,-1-5-144-16,2-2 144 0,1-3 0 0,0-3 0 16,0-4 0-16,-1-2-128 0,-3 1 128 0,0-2 0 15,-2-4 0-15,0 1 192 0,-1-5-16 0,-1 0-16 16,-2-2 160-16,-2-2 48 0,-1 0 0 0,-1-1 0 15,-3-1-176-15,-2 1-16 0,-3 2-16 0,-4-1 0 16,-3 0 256-16,-5 0 48 0,-2 2 16 0,-2 0 0 16,0 0 224-16,-1-1 64 0,2 1 0 0,-4 1 0 0,1 3-464 0,0-3-96 15,-1 0-16-15,1 1 0 0,-2 3-448 0,2 2-112 16,1 2-16-16,1 3 0 16,0 4-1984-16,2 7-384 0,0 4-96 0</inkml:trace>
  <inkml:trace contextRef="#ctx0" brushRef="#br1" timeOffset="90160.76">25099 3299 15663 0,'0'0'1392'0,"0"0"-1120"0,0 0-272 0,0 0 0 0,4-8 1648 0,-7 2 272 0,0-1 48 0,-3-3 16 16,2 1-144-16,2-1-32 0,-1 0 0 0,2 2 0 15,0 0-848-15,-1 1-192 0,0-3-16 0,-1 1-16 16,-1 0-224-16,-1 1-64 0,-2 1 0 0,1 0 0 15,-2 2-128-15,0 1-16 0,-1 0-16 0,0 1 0 16,-1 2-160-16,-2 1-128 0,-1 0 192 0,-2 3-192 16,-3 1 0-16,-8 3 0 0,3 3 0 0,6-1 0 15,-2 1 0-15,-10 10 0 0,-1-3 0 0,10-3 0 16,-2 2 0-16,-2 2 0 0,0 1 0 0,-1 4-144 16,-1 0 144-16,2 3 0 0,3-2 0 0,2 2 0 15,-1-2 0-15,3 2-160 0,3 3 160 0,2-3 0 16,2-1-128-16,2 4 128 0,1 2 0 0,5-1 0 15,1 0-160-15,3 0 160 0,3-1-128 0,3-1 128 0,3 2-144 16,2 0 144-16,1-2-160 0,6-1 160 0,3-2-144 0,2-2 144 16,2-2-128-16,3-1 128 0,0-3 0 0,1-6-160 15,1-3 160-15,-1-3 0 0,-1-3 0 0,1-5 0 16,-1-2 0-16,0-3 0 0,0-1 0 0,0-2 0 16,-1 0 0-16,11-14 0 0,-7 0 240 0,-3-1 0 15,-5 4 0-15,-8 5 0 0,0-1 336 0,-2-2 64 16,-2-5 0-16,-2 2 16 0,-2 1-48 0,-1 0-16 15,-3-1 0-15,-1 3 0 0,0 0-272 0,-2 2-48 16,-2 0-16-16,-1 1 0 0,0-3-96 0,-3-6-32 16,1 5 0-16,-1 7 0 0,-1-6-128 0,-1 1-144 15,-2-1 144-15,-4-2-208 16,-1 1-2032-16,-11-13-384 0</inkml:trace>
  <inkml:trace contextRef="#ctx0" brushRef="#br1" timeOffset="91426.37">29614 4320 3679 0,'0'0'160'0,"0"0"32"0,-1-9-192 0,-1 1 0 0,0-3 0 0,-2 2 0 0,0 0 3184 0,-1 1 592 16,-2-3 112-16,-2 0 16 0,-1-2-1600 0,-5 1-336 16,-2 1-64-16,-2-1-16 0,-2-2-464 0,-3 2-80 15,-2 1-32-15,-1 2 0 0,-3-1-416 0,-1 1-96 16,-2 1-16-16,-1 5 0 0,0-1-400 0,-1 8-96 16,0 0-16-16,-3 5 0 0,-2 4-272 0,-1 4 0 15,1 2 0-15,-3 4 0 0,4 3 0 0,5 3-144 16,4-4 144-16,4 3-128 0,2 2 128 0,7 2 0 15,0-2 0-15,6 2-128 0,4 2 128 0,3 1 0 16,2 0-144-16,2 3 144 0,4 1 0 0,5 2-144 16,2-2 144-16,6 0 0 0,4-1-176 0,5 0 176 15,3-2-160-15,2-1 160 0,2-5 0 0,3-4 0 16,3-2-128-16,-1-6 128 0,0-4 0 0,0-3 0 0,-3-6 0 0,4-2 0 16,-1-3 0-16,0-3 0 0,0-3 0 0,-2-6 0 15,-1-4 256-15,-1-1-48 0,-4-2-16 0,-1-5 0 16,-2-2 528-16,-2-3 112 0,-4-1 0 0,-2-3 16 15,-2-4 176-15,-1-1 16 0,-3 0 16 0,-4 1 0 16,-2-1-256-16,-5 0-48 0,-3-1-16 0,-3 4 0 16,-5 3-464-16,-5-1-80 0,-5 1-32 0,-5 2 0 15,-6 4-336-15,-4 3-64 0,-4 2-16 0,-2 1 0 32,-3 7-1984-32,-1 5-416 0,0 6-80 0</inkml:trace>
  <inkml:trace contextRef="#ctx0" brushRef="#br3" timeOffset="116594.93">13046 11720 10127 0,'7'-7'896'0,"-1"-1"-704"0,2-1-192 0,0 1 0 0,0 2 2704 0,0-1 512 0,-1 1 112 0,0 1 0 15,-1-1-1344-15,-6 6-256 0,0 0-64 0,0 0-16 16,0 0-112-16,0 0 0 0,0 0-16 0,0 0 0 16,-1 10-512-16,-3 3-112 0,-2 2 0 0,-3 3-16 0,-3 2-304 0,-1 1-64 15,-1 2-16-15,-1 2 0 0,0-1-288 0,0 2-48 16,1 0-16-16,0 1 0 0,0-2-144 0,1 1 128 15,0 0-128-15,0 1 128 0,2 1-128 0,0-1 0 16,3 1 144-16,3-2-144 0,1 0 0 0,6-4 144 16,-1-1-144-16,4-4 0 0,2-2 176 0,3 0-176 15,2-1 160-15,2-1-160 0,2-1 192 0,2 0-48 16,2-5-16-16,0 1 0 0,3-3-128 0,-1 1 0 16,0-1-160-16,0-3 160 15,0-2-448-15,-1 0 16 0,-1 2 0 0,-2-2 0 16,-2-2-592-16,-3 0-112 0,-3-2-16 0,-1 1-16 15,-2-1-2048-15,-7 4-416 0</inkml:trace>
  <inkml:trace contextRef="#ctx0" brushRef="#br3" timeOffset="116735.61">13005 12038 4607 0,'-19'-9'192'0,"10"3"64"0,-3 3-256 0,2-1 0 16,-2 1 0-16,1 0 0 0,1 2 5120 0,3 1 992 16,7 0 192-16,0 0 32 0,0 0-4672 0,0 0-928 15,7 7-192-15,4-1-32 0,1-2-512 0,2 1-256 16,3-1 16-16,2-2-8288 15,4-1-1664-15</inkml:trace>
  <inkml:trace contextRef="#ctx0" brushRef="#br3" timeOffset="117205.53">13379 12046 13823 0,'0'0'608'0,"-4"6"128"0,-1 1-592 0,-1 2-144 0,0 3 0 0,1 1 0 15,-1-2 3920-15,3 5 752 0,0 2 160 0,0 2 32 16,2-3-2976-16,1 5-592 0,1 0-112 0,3 1-32 15,1 2-704-15,2-5-160 16,1-2-32-16,4-1 0 0,-1-3-128 0,4-1-128 0,2 0 192 0,0-6-192 16,-2-3 208-16,-1-4-64 0,1-3-16 0,-1-2 0 15,-1-4 16-15,0-3 0 0,0 0 0 0,-1-2 0 16,-2-3-16-16,0-1 0 0,-3 0 0 0,3-2 0 0,-1 1-128 0,-3 0 0 16,1 1 144-16,-2 0-144 0,-1 0 0 0,-2 1-128 15,1 1 0-15,-2 0 0 0,-1 1 128 0,0 2 0 16,0 0-144-16,0 2 144 0,0 3 0 0,0 3-176 15,0 5 176-15,0 0-128 0,0 0-112 0,0 0-16 16,3 9 0-16,1 4 0 0,1 4-32 0,0-1-16 16,0 1 0-16,1 1 0 0,0 0 304 0,1-1-192 15,1-2 192-15,-1-2-160 0,1-2 160 0,1 1 0 16,0-1 0-16,1-2 0 0,-1-2 0 0,1 0 0 16,-1-2 0-16,2-1 0 0,-1-1 224 0,1-1-32 15,-1-2 0-15,-2-1 0 0,-2 0 160 0,1-2 32 16,-1-1 0-16,1-1 0 0,-1 0-64 0,0 0 0 15,-1-1 0-15,0 1 0 0,-2-1-160 0,-1-2-32 0,1-3-128 16,1 2 192-16,0-4-192 0,-2 1 0 0,-2 1 0 0,2 0 0 31,0 2-304-31,0-1-96 0,-2 2-32 0,1 3 0 16,0-2-704-16,-1 7-144 0,0 0-16 0,5-4-16 16,-5 4-1312-16,7-2-256 0,-7 2-48 0,0 0-16 15,0 0 1008-15,8 1 192 0,0 2 32 0,-1-1-6400 0</inkml:trace>
  <inkml:trace contextRef="#ctx0" brushRef="#br3" timeOffset="117299.22">13956 12134 13183 0,'0'0'576'0,"0"0"128"0,3 8-560 0,-3-8-144 0,3 9 0 0,-1-2 0 16,2-1 1408-16,0 1 240 0,1-1 48 0,0 1 16 16,3-2-1136-16,-1 0-208 0,-7-5-48 0,8 5-16 15,-1 1-560-15,1-2-128 0</inkml:trace>
  <inkml:trace contextRef="#ctx0" brushRef="#br3" timeOffset="117691.33">14131 12090 19583 0,'0'0'864'0,"0"0"176"0,0 8-832 0,0-8-208 0,-1 8 0 0,-1 1 0 16,2-9 1280-16,-2 8 192 0,0 1 64 0,1 0 0 15,2 1-464-15,1-1-96 16,-1 2-16-16,0-1 0 0,-2 1-704 0,1-1-128 0,-1-1-128 0,1 2 144 0,0-1-144 0,1-1-144 16,0 0 144-16,1-2-8576 15,-2-7-1600-15</inkml:trace>
  <inkml:trace contextRef="#ctx0" brushRef="#br3" timeOffset="117831.82">14074 11847 12895 0,'-3'-14'576'0,"2"8"112"0,-2-4-560 0,1 4-128 16,-2-1 0-16,0 1 0 0,4 6 2624 0,0 0 512 15,0 0 80-15,0 0 32 0,0 0-2832 0,0 0-560 16,0 0-112-16</inkml:trace>
  <inkml:trace contextRef="#ctx0" brushRef="#br3" timeOffset="118019.3">14259 11681 15663 0,'0'0'1392'0,"0"0"-1120"0,0 0-272 0,0 0 0 15,0 0 2304-15,0 0 416 0,2 7 80 0,1 4 16 16,0 2-1184-16,0 4-224 0,3 2-64 0,-1 4 0 15,0 3-672-15,3-2-144 0,1 5-16 0,-1 1-16 16,0 0-496-16,0 0 0 0,1 0 0 0,1 0 0 16,2 1-1104-16,0 1-320 0,-2-4-64 15,-1-2-7216-15,0-4-1456 0</inkml:trace>
  <inkml:trace contextRef="#ctx0" brushRef="#br3" timeOffset="118206.78">14252 11971 15663 0,'-2'-5'1392'0,"-2"-1"-1120"16,0-1-272-16,0 3 0 0,4 4 3088 0,-4-6 560 16,4 6 128-16,0 0 0 0,0 0-2064 0,0 0-432 15,0 0-64-15,0 0-32 0,10 4-800 0,2 1-144 16,2 0-48-16,1 0 0 0,0-2-192 0,4 1 0 16,0-2 0-16,3 1 0 15,2-2-1728-15,2-1-304 0,0-1-48 0,0-4-11008 0</inkml:trace>
  <inkml:trace contextRef="#ctx0" brushRef="#br3" timeOffset="118363.09">14647 11537 25967 0,'0'0'1152'0,"0"0"240"0,0 0-1120 0,0 0-272 0,-2 9 0 0,0 3 0 16,1 2 1120-16,1 5 160 0,1 3 48 0,2 3 0 15,1 2-400-15,2 3-80 0,5 1-16 0,-1 3 0 16,1-4-576-16,0 0-112 0,1 4-16 0,0-1-128 15,1-1 0-15,0-2-272 0,0-2 16 0,0 0-9728 16,-1 0-1936-16</inkml:trace>
  <inkml:trace contextRef="#ctx0" brushRef="#br3" timeOffset="118737.98">14650 11924 22111 0,'0'0'1968'0,"0"0"-1584"15,0 0-384-15,0 0 0 0,0 0 1280 0,0 0 160 16,0 0 32-16,8 4 16 0,1-2-400 0,1 0-64 16,3 2-32-16,2 0 0 0,2 0-544 0,2-1-128 15,2-1 0-15,2-2-16 0,2 0-176 0,1 0-128 16,0-2 192-16,3-1-192 0,-2 2 192 0,-2-6-192 16,-3 1 192-16,-1-2-192 0,0 0 208 0,-3 0-64 15,-1-2-16-15,-2-1 0 0,-4 2 48 0,0-3 0 16,-5-1 0-16,0 2 0 0,-4-2-16 0,-2-2 0 0,-2 2 0 0,-2 0 0 15,-2 0 336-15,1 1 64 0,-3 2 16 0,1 2 0 16,-3 2 192-16,1 2 32 0,1 0 16 0,1 5 0 16,-2 3-192-16,1 4-48 0,0 4 0 0,3 2 0 15,1 4-256-15,1 3-48 0,1 0-16 0,2 1 0 16,3 0-256-16,1 0 128 0,2-1-128 0,0 0 0 16,2-1 0-16,2-2 0 0,2 0-160 0,2-5 160 31,1-1-832-31,0 0-64 0,2-4 0 0,-1-1 0 0,-2 0-2240 0,-1-3-464 15,0-2-96-15</inkml:trace>
  <inkml:trace contextRef="#ctx0" brushRef="#br3" timeOffset="119003.68">15277 11827 26783 0,'0'0'1184'0,"0"0"240"0,3 9-1136 0,0 1-288 15,1 2 0-15,2 2 0 0,-1 3 1408 0,0 1 240 16,0 1 32-16,3 0 16 0,-3-2-304 0,3 0-64 15,-1-1-16-15,-1-2 0 0,1-1-576 0,-1-2-112 16,-1-2-32-16,1-4 0 0,-6-5-160 0,0 0-48 16,0 0 0-16,0 0 0 0,0 0 192 0,0 0 48 15,1-5 0-15,-1-2 0 0,0-3-144 0,0-1-32 16,0-2 0-16,-1 0 0 0,-1-1-256 0,1 0-48 16,-2-1-16-16,2 0 0 0,1-2-128 0,1 0-256 15,1 0 64-15,2 0 16 16,0 1-1104-16,2-1-240 0,2 3-32 0,1 2-16 15,3-1-1200-15,2 3-240 0,2 2-64 0,1 3 0 16,1 2-416-16,0 3-96 0</inkml:trace>
  <inkml:trace contextRef="#ctx0" brushRef="#br3" timeOffset="119097.43">15662 11829 10127 0,'3'17'896'0,"-1"-10"-704"0,-1 2-192 0,3 1 0 16,-3 1 2368-16,1-1 448 0,-1 1 96 0,0 0 16 16,1 1-2064-16,-1 0-416 0,-1-1-64 0,0 1-32 15,0-4-352-15,1 1 0 0,0-1 0 0,-1-8-9760 16</inkml:trace>
  <inkml:trace contextRef="#ctx0" brushRef="#br3" timeOffset="119394.27">15749 11764 6447 0,'6'-16'272'16,"-3"7"80"-16,0 0-352 0,1 0 0 0,-1-1 0 0,1-1 0 0,-1 1 4704 16,1 1 864-16,0-1 192 0,0 3 16 0,-2-1-3664 0,1 3-752 15,0-2-144-15,-3 7-16 0,0 0-640 0,0 0-128 16,0 0-32-16,0 0 0 0,0 0-400 0,1 12 0 15,-1 2 0-15,-1 3 0 0,-2 1 208 0,0 2-32 16,2 2-16-16,1-2 0 0,0 0-160 0,3 4 192 16,1-2-192-16,2-1 192 0,1-1-192 0,2-4 0 15,2 1 0-15,4-1 128 0,0-3-128 0,2-2 0 16,-1-2 0-16,1-3 128 0,0-5 48 0,0-1 0 16,0-1 0-16,0-4 0 0,0-2 16 0,-3 0 16 15,-2-6 0-15,-3 2 0 0,-3-2 48 0,-2-3 0 16,-1 2 0-16,-3-5 0 0,-4 2 112 0,-2-2 16 0,-5 2 16 0,3 6 0 15,-2-1-400-15,-2 0 128 0,-4 1-128 0,3 0 0 32,0 1-736-32,0-1-224 0,0 2-64 0,2 3 0 15,1 0-1808-15,3 2-368 0,-9-3-80 0,16 7-16 0</inkml:trace>
  <inkml:trace contextRef="#ctx0" brushRef="#br3" timeOffset="119737.87">16197 11717 11055 0,'0'0'976'0,"2"8"-784"0,0 1-192 0,1 1 0 16,1 1 3520-16,-2 1 672 0,1 1 128 0,0 1 32 16,-1-1-2048-16,0 1-384 0,-1 2-96 0,0-3-16 15,2-2-320-15,-1-1-64 0,1 2-16 0,0-1 0 16,-1 1-816-16,1-5-160 0,1-1-48 0,-4-6 0 0,0 0-208 0,6 4-48 16,-6-4-128-16,9-3 192 0,-1-2-192 0,0-3 0 15,0-2 0-15,-2-2 0 0,2-1-144 0,0-1-80 16,0-3-16-16,0-1 0 0,1-2 16 0,-1-2 0 15,-1-1 0-15,1-2 0 16,0 3-176-16,-1 1-48 0,0 0 0 0,6-4 0 0,-1 4 240 0,1 6 32 16,-1 4 16-16,-3 9 0 0,0-2 464 0,0 8 80 15,2-1 32-15,-1 8 0 0,1 2 96 0,-1 4 0 16,0 1 16-16,0 2 0 0,-1 1-96 0,1 2-32 16,1 0 0-16,0 2 0 0,1-1-400 0,0-1 0 15,-2 1 0-15,1-2 0 16,-2 0-1584-16,0 0-400 0,-1-4-64 0</inkml:trace>
  <inkml:trace contextRef="#ctx0" brushRef="#br3" timeOffset="120112.93">12640 11565 11055 0,'-7'0'976'0,"2"0"-784"16,0 1-192-16,1-1 0 0,4 0 4256 0,0 0 800 16,0 0 176-16,0 0 16 0,10 2-3040 0,3 1-608 15,1 1-128-15,5-1-32 0,0-1-544 0,5 1-96 16,3-1-32-16,3 0 0 0,3-4-512 0,3 2-96 15,2-2-32-15,2-2 0 16,3 0-2096-16,0 0-416 0</inkml:trace>
  <inkml:trace contextRef="#ctx0" brushRef="#br3" timeOffset="122631.12">9130 4411 23951 0,'10'29'2128'0,"-11"-12"-1696"0,0 2-432 0,-1 3 0 16,1 2 624-16,1 2 32 0,1-1 16 0,2 2 0 16,0 3-288-16,2 0-64 0,1-3-16 0,1-2 0 0,1-4-304 0,0-4-256 15,-1-8 64-15,0-1 0 16,-7-8-336-16,0 0-64 0,6-4-16 0,1-4 0 15,-2-3 64-15,-1-5 16 0,-3-2 0 0,1-3 0 0,-2-4 528 0,-2-4 0 16,-2-7 0-16,-1-1 0 0,0 2 256 0,0 0 48 16,-2-2 16-16,-1-2 0 0,2 1 64 0,-1-1 0 15,2 0 16-15,1 1 0 0,2 2 144 0,0 3 32 16,6 1 0-16,2 4 0 0,0 4 64 0,4 1 32 16,2 3 0-16,6 1 0 0,6 4-256 0,3 0-48 15,3 2-16-15,4 2 0 0,3 0-352 0,4 2 0 16,5 1 0-16,2 0 0 0,2 1 0 0,-2-1 0 15,-2 0 0-15,1 0 0 0,-2 0 0 0,2-1 0 16,0 1 0-16,-1 0 0 0,-2-2 0 0,0 2-128 0,2 2 128 16,-3-3-128-16,-3-1 0 0,-2 1 0 0,-4 7 0 0,-3-3 0 31,-3-1-256-31,-5 4-64 0,-3 0 0 0,-3 2 0 0,-2 2 144 0,1 0 32 0,0 2 0 0,-1 3 0 16,-3-3 272-16,0 2-128 0,-2 2 128 0,2 1 0 15,0 0-128-15,2 4 128 0,0 0 0 0,2 4 0 16,2-1-144-16,3 5 144 0,0 2 0 0,1 3-144 15,0 2 144-15,3 0-128 0,3 2 128 0,2 2-128 16,-1 0 0-16,1 1 0 0,-2-3 0 0,-2-2 0 31,-3 0-384-31,0-5-64 0,-4 3 0 0,-2-1-16 0,-3-3 208 0,-2-1 64 0,-4-1 0 0,-4-1 0 16,-4 0 320-16,-3 1 0 0,-6-3 0 0,-4 3 0 16,-4-3 976-16,-5-1 176 0,-8 0 16 0,-5-1 16 15,-6 0 400-15,-4-3 80 0,-5 0 0 0,-2 1 16 16,-3-5-80-16,-2 2 0 0,-3 2-16 0,-4-3 0 0,-4-2-368 0,1-2-64 15,-1 0 0-15,4-2-16 0,3-5-704 0,5 2-144 16,5 0-32-16,4 0 0 16,1-2-1360-16,6 0-288 0,3 1-48 0</inkml:trace>
  <inkml:trace contextRef="#ctx0" brushRef="#br3" timeOffset="123868.53">20182 3774 24927 0,'0'0'1104'0,"-6"6"240"0,0 3-1088 0,1 0-256 0,1 4 0 0,2 3 0 0,2 2 672 0,2 3 80 15,2 5 16-15,1 4 0 0,1 4-336 0,2 3-64 16,1 2-16-16,2 0 0 0,0-3-352 0,2 2 0 15,-2-1 0-15,1-5 128 0,-2-4-128 0,2-4 0 16,-2-4 0-16,1-2 128 0,-2-4-128 0,0-2 144 16,-1-3-144-16,0-2 160 0,-1-5-32 0,-7-2 0 15,6-2 0-15,-1-5 0 0,-1 0-128 0,-2-4 0 16,1-5 0-16,1-3 0 16,-4-5-304-16,0-2-80 0,0-6-32 0,0-2 0 0,0-4 32 0,-1-2 0 15,-2-2 0-15,0 2 0 16,1-2-80-16,0 1-16 0,1 2 0 0,0 1 0 0,0 3 352 0,1 4 128 15,1 1 0-15,3 3-144 0,0 1 464 0,1 2 112 0,1 3 16 0,3 2 0 16,3-1 16-16,3 3 16 0,2 0 0 0,2 2 0 16,3-1-144-16,3 0-16 0,2 1-16 0,5-2 0 15,2 1-176-15,3 3-128 0,5 0 192 0,2 0-192 16,7 0 176-16,3-1-176 0,2-2 160 0,1-1-160 16,-1-3 128-16,-1 1-128 0,0-2 0 0,-2 0 0 31,1 2-384-31,-1-2-160 0,1-1-32 0,-2-1-16 15,-3 3-192-15,-1-4-48 0,-6 2 0 0,-3 2 0 16,-4 2 288-16,-3 2 48 0,-4 2 16 0,-3 1 0 0,-4 4 224 0,-3 2 32 0,-2 3 16 0,-3 1 0 16,-3 1 208-16,0 5 0 0,-3 1 0 0,0 1 0 15,-2 4 304-15,2 5 96 0,-1 5 32 0,2 3 0 16,0 1 80-16,0 3 32 0,1 2 0 0,0 3 0 0,1 2-160 0,2 2-48 16,2 1 0-16,2 4 0 0,2 1-336 0,2 2 144 15,1 0-144-15,0 3 0 0,1 2 0 0,1-4 0 16,3 1 0-16,-1-5 0 0,-1-1 144 0,-2-1-144 15,-1-1 0-15,-3-3 144 0,-1 1-144 0,-2-7 0 16,-3 2 0-16,-3-2 128 0,-2-6-128 0,-2-1 0 16,-4-2 0-16,-3 0 128 0,-5-4 64 0,-3 1 16 15,-2 0 0-15,-17 6 0 0,-6-3 736 0,6-7 144 16,-6-2 16-16,-5 1 16 0,-7-3 416 0,-7 0 64 16,-4-1 32-16,-6-3 0 0,-7 0-240 0,-3-1-48 15,-4-3-16-15,-2 2 0 0,0-2-640 0,-1 0-128 16,1 0-32-16,3 0 0 0,4 3-368 0,5 2-160 15,7 3 128-15,6 1-128 16,7 3-1168-16,5 2-320 0,9 3-64 0</inkml:trace>
  <inkml:trace contextRef="#ctx0" brushRef="#br3" timeOffset="126040.3">9226 14639 20095 0,'0'0'896'0,"0"0"176"0,-7-4-864 0,7 4-208 15,0 0 0-15,-8 2 0 0,8-2 1104 0,-4 6 176 16,0 1 48-16,3 3 0 0,1 0-288 0,4 3-48 15,-1 4-16-15,3 0 0 0,0 4-336 0,2 1-80 16,1 1-16-16,2 4 0 0,-1-4 80 0,0 3 16 16,0-1 0-16,-1 0 0 0,0-2-128 0,0 1 0 15,-1-2-16-15,-2-1 0 0,-1-2-240 0,1 1-64 0,-2-2 0 0,-2-1 0 16,0-1-16-16,-2-3-16 0,-2-3 0 0,0 0 0 16,-2-2 32-16,-2-3 0 0,1-2 0 0,-1-2 0 15,-1-2 0-15,-2-2 16 0,-1-3 0 0,-1-2 0 16,1-6-208-16,-1-2 0 0,1-7 0 0,1-3 0 31,0-10-592-31,1-4-176 0,0-8-16 0,2-6-16 16,0-4-1888-16,2-5-368 0,1-3-80 0,-1-1 0 15,2 2 1280-15,4 2 272 0,0 6 48 0,3 1 16 0,2 8 1120 0,3 5 208 0,2 3 64 0,2 7 0 16,2 3 896-16,2 2 176 0,-1 3 32 0,3 5 16 16,2 0 256-16,0 6 48 0,-1 3 16 0,-1 3 0 15,-1 2 304-15,-2 3 64 0,-4 3 16 0,-2 3 0 16,-2 5-64-16,-3 2-16 0,-1 3 0 0,-5 4 0 0,-2 5-592 15,-3 2-112-15,-3 3-16 0,-1 4-16 0,-2 3-528 0,-1 3-96 16,-1-5-32-16,0 1 0 0,0-2-224 0,2-3 0 16,-1-2-144-16,1-4 144 15,2-4-2288-15,2-2-352 0,0-4-80 0,0-3-12720 16</inkml:trace>
  <inkml:trace contextRef="#ctx0" brushRef="#br3" timeOffset="126399.74">9867 13986 20271 0,'0'0'1792'0,"0"0"-1424"15,0 0-368-15,7 5 0 0,0 3 2192 0,-1-1 368 16,0 3 80-16,0 1 16 0,-2 2-1136 0,0 0-240 0,0 2-32 0,-2 0-16 16,1 2-672-16,0 3-144 0,-1-2-32 0,1 3 0 15,0 0-384-15,-1 1 0 0,1 1 128 0,-2 2-128 16,0 0 0-16,-1 2 0 0,-1-1 0 0,-2 3 0 15,0 2-176-15,-3-3-16 0,0 0 0 0,-2 1 0 32,0 0-208-32,-1 0-48 0,0-5-16 0,1-2 0 0,0-2 464 0,3-3 0 0,-3-1-128 0,2-3 128 15,0-4 0-15,1-1 0 0,1-3 192 0,4-5-192 16,0 0 416-16,0 0-32 0,0 0 0 0,0 0 0 16,0 0 128-16,0 0 32 0,0 0 0 0,8 0 0 15,1 1-160-15,3 0-48 0,1 2 0 0,1 1 0 16,2 0 64-16,1 0 16 0,0 1 0 0,2-2 0 0,1 0-416 0,0 0-176 15,-1 1 16-15,-1-3 0 0,1 1 32 0,-2-1 0 16,-2 2 0-16,1-3 0 16,0 0-2176-16,-3-3-416 0,0-1-96 0</inkml:trace>
  <inkml:trace contextRef="#ctx0" brushRef="#br3" timeOffset="126555.87">9724 14027 34095 0,'0'0'3024'0,"0"0"-2416"16,0 0-480-16,0 0-128 0,0 0 1216 0,6-4 208 15,1-1 48-15,7 0 16 0,2 0-448 0,5-2-80 16,3-1-32-16,2 1 0 0,4-1-656 0,2-1-128 16,2 1-16-16,3 1-128 15,2-2-1408-15,3 1-400 0,2 3-80 0</inkml:trace>
  <inkml:trace contextRef="#ctx0" brushRef="#br3" timeOffset="126774.6">10846 14089 39215 0,'0'0'1728'0,"0"0"384"0,0 0-1696 0,5 5-416 15,-5-5 0-15,9 4 0 0,1-4 224 0,3 0-32 16,3-2-16-16,2 0 0 0,2 0-176 0,3 0-224 16,3-3 48-16,2 1 16 15,2 0-3008-15,1 1-608 0</inkml:trace>
  <inkml:trace contextRef="#ctx0" brushRef="#br3" timeOffset="126979.24">10928 14394 13823 0,'-13'10'1216'0,"9"-5"-960"0,0 2-256 0,4-7 0 16,1 9 5776-16,4 0 1120 0,2-1 208 0,2-2 64 16,3 1-4960-16,3-4-992 0,4 0-192 0,3 0-32 15,3-2-32-15,2-1 0 0,0 0 0 0,3-1 0 16,2 0-704-16,-1-1-256 0,3 0 144 0,-3-2-144 31,0 0-1408-31,1-1-384 0,-2-2-64 0</inkml:trace>
  <inkml:trace contextRef="#ctx0" brushRef="#br3" timeOffset="127807.28">12095 13853 15663 0,'0'0'688'0,"6"-6"144"0,5 4-656 0,2-3-176 16,2 1 0-16,2 0 0 0,1-1 1664 0,5 1 320 15,0 0 48-15,3 1 16 0,0-1-320 0,2 3-48 16,-1 0-16-16,0 1 0 0,-1 1-640 0,-1 1-128 15,-1 4-16-15,-2 0-16 0,0 2-400 0,-2 4-80 16,-5-2 0-16,-2 3-16 0,-4 2 16 0,-1 0 0 16,-4 5 0-16,-1 3 0 0,-3 1-64 0,-3 3 0 15,-2 2 0-15,-3 1 0 0,-4 2-320 0,1 0 0 16,-5-2 0-16,0 0 0 0,1-2 0 0,-2-2 0 0,0-2 0 0,1-3 0 16,-1-4 0-16,0-2 0 0,0-3 0 0,2-2 0 15,0-2-144-15,2-3 144 0,3-3-160 0,2-2 160 16,8 0 0-16,-5-4 0 0,2-4 0 0,3 2 0 15,1-4 0-15,3 4 192 0,3-5-64 0,2 4-128 16,0 0 272-16,3 2-48 0,2 2-16 0,3 2 0 16,0 1-32-16,3 1-16 0,1 2 0 0,1 2 0 15,2 0-160-15,1 2 128 0,-1-1-128 0,0 2 128 16,1 1-272-16,0 2-64 0,-2 0-16 0,1 3-10784 16,-2 0-2176-16</inkml:trace>
  <inkml:trace contextRef="#ctx0" brushRef="#br3" timeOffset="127932.26">12827 14274 26719 0,'0'0'1184'0,"-6"-2"240"0,6 2-1136 0,-5-2-288 16,5 2 0-16,0 0 0 0,0 0-256 0,0 0-128 16,0 0 0-16,0 0-7296 15,7 8-1472-15</inkml:trace>
  <inkml:trace contextRef="#ctx0" brushRef="#br3" timeOffset="128119.85">13139 13782 28559 0,'0'0'2544'0,"0"0"-2032"0,0 0-512 0,0 0 0 15,0 0 1760-15,-4 9 256 0,0 2 48 0,0 3 16 16,0 4-1200-16,2 3-240 0,0 3-64 0,2 2 0 15,2 4-448-15,-1-2-128 0,0 2 0 0,2 0 0 32,1 0-960-32,1 2-256 0,1-2-48 0,2 0-9280 0,-1-3-1856 0</inkml:trace>
  <inkml:trace contextRef="#ctx0" brushRef="#br3" timeOffset="128494.8">13540 13883 11967 0,'-4'-21'528'0,"2"13"112"0,-5 0-512 0,1 0-128 0,-2-3 0 0,-1 3 0 0,-4 1 4112 0,0 3 800 16,0 3 144-16,-2 2 48 0,1 3-2800 0,1 4-544 15,1 4-112-15,1 3-32 0,0 4-1168 0,2 0-224 16,0 1-48-16,2 1-16 0,2 1-160 0,3-1 0 16,2-2-192-16,1 1 192 0,0-3-128 0,4-2 128 15,2-2 0-15,2-1 0 16,3 0-784-16,0-7-96 0,1-1-16 0,1-1 0 15,0-3-304-15,1-2-64 0,-2-2-16 0,-2-1 0 16,1-3 320-16,-1-1 48 0,-1-1 16 0,-1-1 0 0,0-2 592 0,0-1 128 16,-1 1 32-16,0 0 0 0,0-1 144 0,0 2 256 15,1-1-64-15,0 1-16 0,-1 0 752 0,0 6 160 16,-2-1 16-16,-6 7 16 0,0 0 224 0,0 0 32 16,0 0 16-16,5 8 0 0,-1 4-352 0,-3 2-64 0,-1 2-16 0,0 3 0 15,0 4-656-15,2-1-144 0,-2 0-32 0,1 3 0 31,0 1-1344-31,1 1-256 0,-2 0-64 0,2-2-13968 0</inkml:trace>
  <inkml:trace contextRef="#ctx0" brushRef="#br3" timeOffset="128667.48">14140 13725 19343 0,'0'0'1728'0,"0"0"-1392"0,0 0-336 0,-1 8 0 0,-2 1 3024 0,2 3 544 16,-2 1 96-16,2 3 32 0,2 5-2832 0,2 3-560 16,1 1-112-16,0 3-32 0,-2-2-160 0,4 2 160 15,1 0-160-15,1 0 160 0,-3 2-400 0,2-4-80 16,-1 0 0-16,1-1-14256 16</inkml:trace>
  <inkml:trace contextRef="#ctx0" brushRef="#br3" timeOffset="128854.98">14065 14013 35823 0,'0'0'1584'0,"0"0"336"0,0 0-1536 0,0 0-384 0,0 0 0 0,2 8 0 16,1 1 960-16,2-1 128 0,3-3 32 0,3 0 0 15,3 2-96-15,1-3-32 0,2-3 0 0,3-1 0 16,1-1-624-16,2-3-128 0,2-3-32 0,1 1 0 31,0-1-2256-31,3-1-448 0</inkml:trace>
  <inkml:trace contextRef="#ctx0" brushRef="#br3" timeOffset="129433.19">15037 13657 24479 0,'0'0'1088'0,"0"0"208"0,0 0-1040 0,-6 5-256 0,-2 0 0 0,0 2 0 16,-1 1 1456-16,0 1 224 0,-3 1 48 0,0 5 16 16,2-1-416-16,-1 3-96 0,1-1-16 0,-1 2 0 15,0 3-512-15,2-2-128 0,2 5 0 0,2-3-16 16,1 1-304-16,1-1-64 0,2-3-16 0,2-1 0 15,1 0-176-15,2 0 0 0,1-2 0 0,3 1 0 0,2-2 160 0,3 3 0 16,1-1 0-16,1-2 0 0,0-3 32 0,2-1 0 16,0-1 0-16,3-1 0 0,-2-1-192 0,0-2 0 15,-1-3 144-15,2 0-144 16,-1-6-544-16,1-3-176 0,2-2-48 0,0-4-10384 16,-3-4-2096-16</inkml:trace>
  <inkml:trace contextRef="#ctx0" brushRef="#br3" timeOffset="129573.8">15321 13694 20271 0,'0'0'896'0,"-4"7"192"0,-2 2-880 0,1 3-208 0,-1 4 0 0,0 2 0 15,-1 3 3328-15,1 4 608 0,1 1 128 0,-1 2 32 16,3 2-2624-16,-3 2-528 0,2 2-112 0,2-2 0 16,2-3-576-16,0 2-128 0,0 2 0 0,1-1-128 31,2 0-800-31,1-2-272 0,0 0-48 0,1-2-9568 0,1-4-1904 0</inkml:trace>
  <inkml:trace contextRef="#ctx0" brushRef="#br3" timeOffset="129745.77">15500 14109 23951 0,'-16'2'2128'0,"10"-2"-1696"0,-2 0-432 0,0 2 0 16,2 0 1600-16,0 0 256 0,1 1 32 0,-1-2 16 0,6-1-1328 0,0 0-256 15,0 0-48-15,0 0-16 0,1 8-256 0,-1-8 0 16,6 6-128-16,2-2-13920 16</inkml:trace>
  <inkml:trace contextRef="#ctx0" brushRef="#br3" timeOffset="130073.75">15731 13797 18431 0,'0'0'1632'0,"0"0"-1312"16,0 0-320-16,2-7 0 0,2-1 2640 0,3 2 464 16,1-1 96-16,1 1 0 0,0-1-1856 0,2 1-384 15,1 2-80-15,1-3-16 0,2 3-304 0,0 2-64 0,0 2-16 0,-1 1 0 16,0 0-288-16,1 2-48 0,-2 1-16 0,0 1 0 16,-2 2 16-16,-1-1 0 0,-3 1 0 0,0 0 0 15,-3 2 112-15,-2 3 0 0,-3-1 16 0,-1 2 0 16,-2 2 112-16,-3 1 32 0,-3 0 0 0,-2 2 0 15,-1 3 288-15,-1 0 64 0,-2-3 16 0,2 3 0 16,-1 2 48-16,3-1 0 0,3-1 0 0,0 0 0 16,3-1-448-16,2 0-64 0,2-3-32 0,2 0 0 15,3-2-288-15,4-2 0 0,2-3 0 0,4-1-144 16,2-2-1008 0,5-1-208-16,3-6-48 0,4 0 0 0,1-4-1376 0,5 2-288 15,3-7-48-15</inkml:trace>
  <inkml:trace contextRef="#ctx0" brushRef="#br3" timeOffset="130308.13">16362 13743 17503 0,'-15'0'768'0,"7"0"176"0,-3-1-752 0,-1 1-192 16,2 1 0-16,2 2 0 0,1-3 1728 0,7 0 320 15,0 0 64-15,0 0 16 0,0 9-1376 0,4 1-288 16,3-2-48-16,2 2-16 0,1 2-272 0,3 0-128 15,3 0 0-15,1 2 128 0,1 3 320 0,2 1 64 16,-3 2 16-16,0-1 0 0,-2 2 496 0,-2-1 80 16,-2-2 32-16,-2 0 0 0,0 3-112 0,-4 1 0 15,-1-6-16-15,-3 1 0 0,-1 0-544 0,-1-4-96 16,-2-1-32-16,-2-1 0 0,-3-3-480 0,1 0-112 0,-3-2 0 16,0-3-16192-16</inkml:trace>
  <inkml:trace contextRef="#ctx0" brushRef="#br3" timeOffset="130479.96">16313 13662 23039 0,'0'0'2048'0,"8"-5"-1648"0,-1-1-400 0,2 0 0 16,3 1 3712-16,3 1 640 0,2-2 144 0,3 2 32 16,2 0-3104-16,3 1-608 0,2 3-128 0,3-1-32 15,3-2-208-15,1 1-32 0,2-1-16 0,1 0 0 16,0 0-400-16,2 0-304 0,2-2 48 0,2 0 16 15,1-1-2784-15,1 1-560 0,0 0-128 0</inkml:trace>
  <inkml:trace contextRef="#ctx0" brushRef="#br3" timeOffset="131073.78">11950 15370 24879 0,'-21'9'2208'0,"13"-4"-1760"0,2 1-448 0,2 0 0 15,4-6 864-15,0 0 96 0,0 0 0 0,10 4 16 16,6-1-976-16,5-3 0 0,3-6-224 0,6 1 32 15,7-1 320-15,7-3 48 0,8-2 16 0,6-1 0 16,6 1 624-16,6-2 128 0,6 0 16 0,10-2 16 0,9 0-192 16,7-4-32-16,3 1-16 0,7-4 0 0,7 1-192 0,6-2-32 15,0-3-16-15,6-2 0 0,4 2-48 0,0 0 0 16,-6-4 0-16,-3 0 0 0,-1 0-48 0,-1 1-16 16,0 2 0-16,-2 1 0 0,-2 3-128 0,-2-1-16 15,-1 4-16-15,0 1 0 0,-1-1-32 0,0 3 0 16,0 3 0-16,-2 1 0 0,-3 0-192 0,-4 1 0 15,-4 2-144-15,-3 2 144 0,-1 2 0 0,-6 0 0 16,-7 1 0-16,-7 0 0 0,-4 1 128 0,-8-1-128 16,-4 3 144-16,-6 2-144 0,-3 0 128 0,-6 0-128 15,-4 3 0-15,-5-2 0 16,-3 2-320-16,-6-2-176 0,-6 2-16 0,-1 2-16 16,-7 2-2608-16,-2 0-512 0,-4 3-96 0</inkml:trace>
  <inkml:trace contextRef="#ctx0" brushRef="#br3" timeOffset="131495.82">14466 15714 23951 0,'-12'-4'2128'0,"2"2"-1696"0,1-5-432 0,4 1 0 16,3-5 2192-16,6 0 368 0,4-4 64 0,5 1 0 16,7-2-2096-16,3 1-528 0,4 0 0 0,3 0 0 0,2 2 576 0,3 2 0 15,0 3 0-15,2 3 0 0,-1 4 224 0,2 2 48 16,-3 2 16-16,-1 3 0 0,-1 2-192 0,-3 2-32 16,-3 2-16-16,-4 3 0 0,-2 2 32 0,-4 1 16 15,-2 4 0-15,-5 0 0 0,-3 3-432 0,-6 2-96 16,-5 1-16-16,-1 0 0 0,-1 1-128 0,-3 1 0 15,0-1-160-15,-3-1 160 16,-2-2-576-16,-4-2-32 0,-2-3 0 0,-1-3 0 0,1-4 176 0,-3-1 48 16,-1-4 0-16,0-1 0 0,-1-2 16 0,2-4 16 15,0 1 0-15,0-3 0 0,3-2 352 0,3 1 0 16,2 1-144-16,5-1 144 0,2-2 208 0,8 3 112 16,0 0 0-16,0 0 16 0,4-5 80 0,5-2 16 15,4 2 0-15,3 1 0 0,2-2-48 0,4 2 0 0,3 1 0 16,2 1 0-16,2-1 80 0,2 2 16 0,3 0 0 0,1-1 0 15,2 1-352-15,1 1-128 0,-2 0 0 0,1 0 0 32,-1 0-1216-32,2-3-352 0,0 1-64 0</inkml:trace>
  <inkml:trace contextRef="#ctx0" brushRef="#br3" timeOffset="132028.43">18120 14352 28559 0,'0'0'1264'0,"0"0"272"0,0 0-1232 0,0 6-304 0,3 4 0 0,0-1 0 15,0-2 1296-15,3 1 208 0,2 0 32 0,2-1 16 0,3-2-576 0,3-1-112 16,2 0-32-16,1-3 0 0,4-2-400 0,1-1-96 16,1 0-16-16,3-2 0 0,-1-5-560 0,0 1-112 15,1-1-32-15,-2 0-10736 16,-4-3-2144-16</inkml:trace>
  <inkml:trace contextRef="#ctx0" brushRef="#br3" timeOffset="132200.32">18110 14647 28559 0,'-8'5'2544'0,"2"1"-2032"15,-1 3-512-15,2 2 0 0,2-1 1984 0,3 2 288 16,2-4 64-16,3 1 16 0,3-1-1184 0,3 0-224 0,5-3-48 0,4 0-16 16,4-5-272-16,5 0-48 0,4-3-16 0,0 0 0 31,3-1-1088-31,3-4-224 0,1-3-32 0,3 0-17120 0</inkml:trace>
  <inkml:trace contextRef="#ctx0" brushRef="#br3" timeOffset="132873.6">19470 14016 31727 0,'-30'-24'704'0,"30"24"128"0,-4-5 48 0,4 0 16 0,2-1-720 0,4 3-176 0,4-3 0 0,3 2 0 16,3 2 0-16,5-2 0 0,2 5 0 0,2 2 0 15,2-3 480-15,3 1 64 0,0 2 16 0,-1 2 0 16,0 1-256-16,-2 0-48 0,0-2-16 0,-2 2 0 16,-3 3-240-16,-2 0 128 0,-5 2-128 0,-3 2 0 15,-3-4 0-15,-3 4-192 16,-4-1 16-16,-3-1 0 0,-3 1-16 0,-1 0 0 0,-3 1 0 0,-1-1 0 16,-3-2 48-16,-2-1 0 0,1 0 0 0,0-1 0 15,1 0 16-15,1 0 0 0,2-6 0 0,3 4 0 16,2 0 0-16,3 2 0 0,2 1 0 0,4 0 0 0,3 2-64 15,2 0 0-15,5 2 0 0,0 0 0 0,2 1 352 0,2-3 64 16,0 1 16-16,1-2 0 0,-1 1 464 0,1-1 80 16,-3 1 32-16,-2 0 0 0,-2 0 144 0,-3 2 48 15,-4-4 0-15,-1 3 0 0,-1-1 16 0,-5 1 0 16,-3 0 0-16,-4 1 0 0,-4 0-304 0,-2 1-48 16,-3 1-16-16,-2-2 0 0,-5 0-368 0,1-1-80 15,-2-2-16-15,0 0 0 0,0 0-192 0,2 0 0 16,-1-4 0-16,4 1 0 15,0-1-1744-15,4 0-352 0,3-1-64 0,3 1-10000 16,2-2-1984-16</inkml:trace>
  <inkml:trace contextRef="#ctx0" brushRef="#br3" timeOffset="133014.22">20140 14614 33231 0,'0'0'1472'0,"0"0"304"0,-3 9-1424 0,2-1-352 0,0-2 0 0,1-6 0 15,-3 8 320-15,3-8-16 0,0 0 0 0,0 0 0 16,0 0-176-16,0 0-128 0,0 0 192 0,9 3-192 31,3-4-1856-31,1-3-496 0,1-3-80 0</inkml:trace>
  <inkml:trace contextRef="#ctx0" brushRef="#br3" timeOffset="133302">20524 14107 20271 0,'8'-12'1792'0,"-3"7"-1424"0,1-2-368 0,1 1 0 0,3-5 2192 0,0 4 368 16,2 0 80-16,2-1 16 0,2 2-1216 0,1-1-240 16,0 3-48-16,1 0-16 0,3 3-272 0,1 1-48 15,0 0-16-15,2 3 0 0,-1 1-304 0,-1 2-64 16,0 1-16-16,-1 2 0 0,-1-1-224 0,-5 1-32 16,-2 1-16-16,-3 1 0 0,-4 0 240 0,-2 2 64 15,-4 0 0-15,-4 4 0 0,-2 4 96 0,-5 3 32 16,-2 0 0-16,-1 4 0 0,-2-1-192 0,-1 2-16 15,2 0-16-15,-1-1 0 0,2 1-48 0,1-2-16 16,1-1 0-16,4 0 0 0,0-5-160 0,4 1-128 16,2-1 192-16,3-1-192 0,3-2 240 0,4-2-64 15,3-2-16-15,4 0 0 16,3-3-720-16,5-2-144 0,5-2-16 0,2-4-16 0,2 0-2736 0,4-6-560 0</inkml:trace>
  <inkml:trace contextRef="#ctx0" brushRef="#br3" timeOffset="133630.37">21249 14006 35007 0,'0'0'3120'0,"0"0"-2496"16,0 0-496-16,0 0-128 0,0 0 960 0,6 6 160 15,1 0 32-15,4-1 16 0,2-1-848 0,4-1-192 16,1 1-128-16,3-3 192 0,2 4-64 0,1-1-128 15,1 1 192-15,-1 5-64 0,-2-3-128 0,-1 4 0 16,-2-2 0-16,-4 1 0 0,-3 3 0 0,-4 2 0 16,-2 0-128-16,-4 2 128 0,-5 2 0 0,-3 1 0 0,-5 3 0 0,-2 0 128 15,-1 2 400-15,-1-3 80 0,0 0 16 0,0 0 0 16,1 1 480-16,2-1 112 0,2-3 0 0,3-1 16 16,3 1-624-16,3-2-128 0,4-3-32 0,5 0 0 15,5 1-272-15,4-4-176 0,3-1 192 0,6-3-192 16,4 0 128-16,4-1-128 0,2-4 0 0,20-2 0 31,-2-2-1072-31,0-1-320 0,-1 1-64 0,5-2-18720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0,'0'0'8286'0'0,"3"4"-7292"0"0,1 3-443 0 0,0 0 0 0 0,0 1 0 0 0,0-1 1 0 0,-1 1-1 0 0,0 0 0 0 0,-1 0 0 0 0,3 10 0 0 0,-2 3 308 0 0,2 40 0 0 0,-12 129 128 0 0,0-2-1424 0 0,11-109-2550 0 0,-1-56-3636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6447 0 0,'1'-12'227'0'0,"-1"8"-117"0"0,0-1 0 0 0,1 1 0 0 0,-1-1 0 0 0,1 1 0 0 0,2-7 5205 0 0,14 21-3184 0 0,-14-7-1963 0 0,0 0 0 0 0,0 1 1 0 0,0-1-1 0 0,-1 1 0 0 0,0 0 0 0 0,1 0 0 0 0,-1 0 1 0 0,2 5-1 0 0,10 39 507 0 0,-8-28-453 0 0,90 333-1577 0 0,-90-331-236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14567 0 0,'0'0'3314'0'0,"7"-4"-2406"0"0,4 0-809 0 0,0 0 1 0 0,0 1 0 0 0,1 1-1 0 0,-1 0 1 0 0,1 0 0 0 0,12 1-1 0 0,0-1-98 0 0,172-10-1879 0 0,-164 12 108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14047 0 0,'0'0'1276'0'0,"1"0"-973"0"0,27-6 1044 0 0,-20 3-991 0 0,1 1 1 0 0,0 0-1 0 0,9 0 0 0 0,11-1 323 0 0,-18 2-415 0 0,0 0-1 0 0,1 0 0 0 0,13 2 0 0 0,-22-1-183 0 0,0 1 0 0 0,-1-1 0 0 0,1 1-1 0 0,0 0 1 0 0,0-1 0 0 0,0 1 0 0 0,-1 1 0 0 0,1-1 0 0 0,0 0-1 0 0,-1 1 1 0 0,0-1 0 0 0,1 1 0 0 0,-1 0 0 0 0,0-1 0 0 0,1 1-1 0 0,-1 0 1 0 0,2 4 0 0 0,-3-5-38 0 0,0 1-1 0 0,-1 0 1 0 0,1 0-1 0 0,-1 0 1 0 0,1 1-1 0 0,-1-1 1 0 0,0 0-1 0 0,1 0 1 0 0,-1 0-1 0 0,0 0 1 0 0,-1 4-1 0 0,1 0 37 0 0,0-1-59 0 0,-1-1-1 0 0,1 1 1 0 0,-1-1 0 0 0,1 1-1 0 0,-1-1 1 0 0,-1 0 0 0 0,1 1-1 0 0,-1-1 1 0 0,1 0 0 0 0,-1 0-1 0 0,0 0 1 0 0,-1 0 0 0 0,1 0-1 0 0,-1 0 1 0 0,0 0 0 0 0,0-1-1 0 0,0 0 1 0 0,0 1 0 0 0,0-1-1 0 0,-5 3 1 0 0,6-4-55 0 0,0-1 0 0 0,0 1 0 0 0,0 0-1 0 0,1 0 1 0 0,-1 0 0 0 0,1 1 0 0 0,-2 1 0 0 0,2-1-27 0 0,0-2-129 0 0,1 1-636 0 0,-1-2 785 0 0,1 1 0 0 0,0-1 0 0 0,0 0 0 0 0,0 0 1 0 0,0 1-1 0 0,0-1 0 0 0,0 0 0 0 0,0 1 0 0 0,0-1 1 0 0,0 0-1 0 0,0 1 0 0 0,0-1 0 0 0,0 0 0 0 0,0 1 1 0 0,0-1-1 0 0,0 0 0 0 0,0 0 0 0 0,0 1 1 0 0,0-1-1 0 0,0 0 0 0 0,0 1 0 0 0,0-1 0 0 0,0 0 1 0 0,1 1-1 0 0,-1-1 0 0 0,0 0 0 0 0,96 36-493 0 0,-82-31 529 0 0,16 7 152 0 0,33 19 0 0 0,-55-27 77 0 0,0 1 1 0 0,-1 0 0 0 0,0 0-1 0 0,0 1 1 0 0,0 0-1 0 0,-1 0 1 0 0,7 8-1 0 0,-11-11-77 0 0,-1-1 0 0 0,1 1-1 0 0,0-1 1 0 0,-1 1 0 0 0,0-1-1 0 0,1 1 1 0 0,-1 0-1 0 0,0 0 1 0 0,0 0 0 0 0,-1 0-1 0 0,1 0 1 0 0,-1-1-1 0 0,1 1 1 0 0,-1 0 0 0 0,0 0-1 0 0,0 0 1 0 0,0 0 0 0 0,-1 0-1 0 0,1 0 1 0 0,-1 0-1 0 0,1 0 1 0 0,-1 0 0 0 0,0 0-1 0 0,-2 5 1 0 0,-2-1 20 0 0,1 0 0 0 0,-1 1 1 0 0,-1-2-1 0 0,1 1 0 0 0,-1-1 1 0 0,0 0-1 0 0,0 0 0 0 0,-1 0 1 0 0,0-1-1 0 0,0 0 1 0 0,-15 8-1 0 0,10-7-386 0 0,0-1 0 0 0,-1 0-1 0 0,1 0 1 0 0,-1-1 0 0 0,-1-1 0 0 0,-24 3 0 0 0,22-5-638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7367 0 0,'0'0'987'0'0,"3"2"196"0"0,-2-2-1069 0 0,-1 0 0 0 0,1 0 0 0 0,0 1 0 0 0,0-1 0 0 0,0 0 0 0 0,-1 1 0 0 0,1-1 0 0 0,0 1 0 0 0,0-1 0 0 0,-1 1 0 0 0,1 0 0 0 0,0-1 1 0 0,-1 1-1 0 0,1-1 0 0 0,-1 1 0 0 0,1 0 0 0 0,-1 0 0 0 0,1-1 0 0 0,-1 1 0 0 0,0 0 0 0 0,1 0 0 0 0,0 1 0 0 0,0 25 2602 0 0,-1-19-2485 0 0,4 118 2088 0 0,-1-64-1836 0 0,-8 116-1 0 0,-12-61 257 0 0,17-115-446 0 0,-1-4-259 0 0,0 0 0 0 0,1 0-1 0 0,-1 0 1 0 0,1 0 0 0 0,-1 0-1 0 0,1 0 1 0 0,0-3 0 0 0,0 5-24 0 0,-2-33 51 0 0,2 0 1 0 0,1 0-1 0 0,9-55 0 0 0,-8 74-58 0 0,9-78 17 0 0,32-189 88 0 0,-42 276-107 0 0,0 0-3 0 0,0-1 0 0 0,1 1 0 0 0,-1 0 0 0 0,1 0 0 0 0,5-7 1 0 0,1 22-53 0 0,0 9 45 0 0,0 0-1 0 0,-1 1 1 0 0,-1-1-1 0 0,5 32 1 0 0,5 13-8 0 0,23 54 12 0 0,-30-96 12 0 0,1-1 0 0 0,0 0 0 0 0,18 25 0 0 0,-24-41 63 0 0,0 1 0 0 0,0-1 1 0 0,1 0-1 0 0,0-1 0 0 0,0 1 1 0 0,0-1-1 0 0,11 7 0 0 0,-14-10-16 0 0,0 0 0 0 0,-1 0 0 0 0,1 0-1 0 0,0 0 1 0 0,0 0 0 0 0,0-1 0 0 0,0 1 0 0 0,0-1-1 0 0,0 1 1 0 0,0-1 0 0 0,0 1 0 0 0,1-1 0 0 0,-1 0-1 0 0,0 0 1 0 0,0 0 0 0 0,0 0 0 0 0,0-1 0 0 0,0 1-1 0 0,0-1 1 0 0,0 1 0 0 0,0-1 0 0 0,0 0 0 0 0,0 1-1 0 0,0-1 1 0 0,0 0 0 0 0,0 0 0 0 0,0 0 0 0 0,2-3 0 0 0,1-1 98 0 0,0-1 0 0 0,0 0 0 0 0,-1 0 0 0 0,0-1 0 0 0,0 1 1 0 0,0-1-1 0 0,-1 0 0 0 0,0 0 0 0 0,0 0 0 0 0,0 0 1 0 0,2-14-1 0 0,-1-3 60 0 0,-1-1 0 0 0,1-32 0 0 0,-4 35-297 0 0,-1 1 1 0 0,-1 0-1 0 0,-1-1 0 0 0,-1 1 1 0 0,-10-33-1 0 0,4 24-2276 0 0,-20-40 1 0 0,21 51 757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9559 0 0,'0'0'3319'0'0,"5"7"-2030"0"0,-1 3-829 0 0,0 1-1 0 0,0-1 0 0 0,-1 1 0 0 0,0 0 0 0 0,2 16 1 0 0,1 58-243 0 0,-5-58-154 0 0,2 143-3472 0 0,-4-153-1666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2759 0 0,'0'0'10618'0'0,"-11"18"-6949"0"0,10-5-3317 0 0,0 1 0 0 0,1-1-1 0 0,1 1 1 0 0,0-1 0 0 0,1 0 0 0 0,5 20 0 0 0,3 24-179 0 0,11 83-384 0 0,-4-49-6750 0 0,-16-89 5266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12551 0 0,'0'0'1135'0'0,"8"-8"284"0"0,6 1-793 0 0,-1 1 0 0 0,1 1 1 0 0,0 0-1 0 0,27-5 1 0 0,11-4-379 0 0,-23 7-186 0 0,-21 6-96 0 0,0-1 0 0 0,1 0-1 0 0,9-5 1 0 0,-2 0-127 0 0,-7 4-413 0 0,-1-1 1 0 0,1 0-1 0 0,-1-1 1 0 0,0 0-1 0 0,0 0 1 0 0,-1 0-1 0 0,9-9 1 0 0,8-12-1635 0 0,-3 0-22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34 1375 0 0,'-10'-4'347'0'0,"1"0"-1"0"0,-1 0 0 0 0,1 1 0 0 0,-1 0 0 0 0,-11-2 1 0 0,-52-4 6175 0 0,59 8-5999 0 0,0 1-1 0 0,0 0 1 0 0,0 1-1 0 0,0 0 1 0 0,0 1 0 0 0,0 0-1 0 0,0 2 1 0 0,-18 5-1 0 0,21-4-256 0 0,0 0 1 0 0,0 1-1 0 0,0 0 1 0 0,1 1-1 0 0,0 0 0 0 0,0 0 1 0 0,1 1-1 0 0,0 0 1 0 0,-16 19-1 0 0,15-15-182 0 0,1 1 0 0 0,0 0 0 0 0,1 1 0 0 0,0 0 0 0 0,1 0 0 0 0,1 0 0 0 0,-9 28 0 0 0,12-29-39 0 0,1 0 1 0 0,0 0 0 0 0,0 0 0 0 0,1 0-1 0 0,1 0 1 0 0,0 0 0 0 0,1 0 0 0 0,0-1-1 0 0,7 26 1 0 0,-5-25-46 0 0,1 0 0 0 0,1-1-1 0 0,0 1 1 0 0,1-1 0 0 0,0 0 0 0 0,1 0-1 0 0,0-1 1 0 0,1 0 0 0 0,1 0 0 0 0,-1-1-1 0 0,12 11 1 0 0,-11-13 1 0 0,-1-2 0 0 0,1 1 0 0 0,1-1 0 0 0,-1 0 0 0 0,1-1 0 0 0,0 0 0 0 0,0 0 0 0 0,0-1 0 0 0,1-1 0 0 0,-1 1 0 0 0,1-2 0 0 0,0 0 0 0 0,0 0 0 0 0,12 0 0 0 0,-3-2 56 0 0,0 0 0 0 0,-1-2 0 0 0,1 0 0 0 0,0-1 0 0 0,-1-1 0 0 0,0-1 0 0 0,0-1 0 0 0,0 0-1 0 0,0-2 1 0 0,-1 0 0 0 0,26-16 0 0 0,-34 17 50 0 0,0 0 0 0 0,0-1 0 0 0,0 0 0 0 0,-1 0 0 0 0,0-1-1 0 0,0-1 1 0 0,-1 0 0 0 0,9-15 0 0 0,-12 17 12 0 0,0 0-1 0 0,-1-1 1 0 0,-1 0-1 0 0,1 0 1 0 0,-1 0-1 0 0,-1 0 1 0 0,0-1-1 0 0,0 1 1 0 0,-1-1-1 0 0,0 1 1 0 0,-1-1-1 0 0,0-10 1 0 0,-2 6 47 0 0,0 0 1 0 0,-1 0 0 0 0,0 0 0 0 0,-1 0 0 0 0,-1 0 0 0 0,0 1 0 0 0,-10-19 0 0 0,1 7 13 0 0,-1 1 0 0 0,-31-39-1 0 0,36 51-378 0 0,0 1-1 0 0,-1 1 1 0 0,0-1-1 0 0,-18-11 1 0 0,8 8-1012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147 320 9215 0 0,'-35'-88'1960'0'0,"20"47"1500"0"0,-29-54-1 0 0,42 90-3228 0 0,-1 1 0 0 0,1 0 0 0 0,-1 1 1 0 0,0-1-1 0 0,0 0 0 0 0,0 1 0 0 0,-5-4 0 0 0,8 7-207 0 0,0 0 0 0 0,-1 0-1 0 0,1 0 1 0 0,0 0 0 0 0,-1 0-1 0 0,1 1 1 0 0,0-1-1 0 0,0 0 1 0 0,-1 0 0 0 0,1 0-1 0 0,0 0 1 0 0,-1 0 0 0 0,1 0-1 0 0,0 1 1 0 0,-1-1 0 0 0,1 0-1 0 0,0 0 1 0 0,0 0 0 0 0,-1 1-1 0 0,1-1 1 0 0,0 0 0 0 0,0 0-1 0 0,0 1 1 0 0,-1-1 0 0 0,1 0-1 0 0,0 1 1 0 0,0-1 0 0 0,-5 9 177 0 0,1 0-132 0 0,2 0 0 0 0,-1 0-1 0 0,2 1 1 0 0,-1-1 0 0 0,1 0 0 0 0,0 1-1 0 0,1-1 1 0 0,1 13 0 0 0,-1-6-26 0 0,0 12-41 0 0,1 0 0 0 0,1 0 0 0 0,2-1 1 0 0,8 35-1 0 0,-9-52-2 0 0,0 0 0 0 0,0-1 0 0 0,1 0 0 0 0,0 0 0 0 0,1 0 0 0 0,-1 0 0 0 0,2-1 0 0 0,-1 0 0 0 0,1 0 0 0 0,1 0-1 0 0,0-1 1 0 0,0 1 0 0 0,0-2 0 0 0,0 1 0 0 0,13 7 0 0 0,-15-11 43 0 0,0 0 0 0 0,0-1 0 0 0,0 0 0 0 0,0 0 1 0 0,0 0-1 0 0,1-1 0 0 0,-1 0 0 0 0,0 0 0 0 0,1 0 0 0 0,-1-1 0 0 0,0 1 0 0 0,1-1 0 0 0,-1-1 0 0 0,1 1 0 0 0,-1-1 0 0 0,1 0 0 0 0,-1 0 0 0 0,6-2 1 0 0,-6 1 46 0 0,-1 1 0 0 0,0-1 0 0 0,0-1 0 0 0,1 1 0 0 0,-2 0 0 0 0,1-1 0 0 0,0 0 0 0 0,0 0 0 0 0,-1 0 0 0 0,0 0 0 0 0,0-1 0 0 0,0 0 0 0 0,0 1 1 0 0,0-1-1 0 0,-1 0 0 0 0,1 0 0 0 0,-1 0 0 0 0,0 0 0 0 0,0-1 0 0 0,-1 1 0 0 0,2-8 0 0 0,2-3 84 0 0,-2-1-1 0 0,0 0 1 0 0,-1 1 0 0 0,-1-1-1 0 0,0 0 1 0 0,-1 0 0 0 0,-3-17-1 0 0,1 18-127 0 0,-1 0-1 0 0,0 0 0 0 0,-1 0 1 0 0,-1 1-1 0 0,-1-1 0 0 0,0 1 1 0 0,0 1-1 0 0,-2-1 0 0 0,1 1 1 0 0,-19-22-1 0 0,18 23-254 0 0,-2 1 0 0 0,1 1 0 0 0,-2 0 0 0 0,1 0 0 0 0,-1 1 0 0 0,-1 0-1 0 0,0 1 1 0 0,0 1 0 0 0,0-1 0 0 0,-18-6 0 0 0,16 10-1290 0 0,1 5-62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4607 0 0,'0'0'354'0'0,"3"-1"-25"0"0,-2 1-130 0 0,1 0 0 0 0,0-1 0 0 0,-1 1 0 0 0,1 0 0 0 0,-1 0 0 0 0,1 0 1 0 0,-1 0-1 0 0,1 0 0 0 0,-1 1 0 0 0,1-1 0 0 0,-1 0 0 0 0,1 1 0 0 0,1 0 0 0 0,23 11 3394 0 0,30 17-1119 0 0,-14-8-937 0 0,-1 2-1 0 0,57 42 1 0 0,-3 12-223 0 0,105 80 1137 0 0,-48-54-1263 0 0,-75-53-664 0 0,73 38 452 0 0,-143-84-955 0 0,-4-3 29 0 0,1 1-1 0 0,-1-1 0 0 0,0 1 1 0 0,0 0-1 0 0,0 0 0 0 0,0 0 1 0 0,4 5-1 0 0,14 5 571 0 0,-20-11-617 0 0,0-1 0 0 0,0 0 0 0 0,0 1 0 0 0,0-1 0 0 0,0 0-1 0 0,0 0 1 0 0,0 0 0 0 0,0 0 0 0 0,0 0 0 0 0,0 0 0 0 0,0 0 0 0 0,0 0 0 0 0,0 0-1 0 0,0 0 1 0 0,0-1 0 0 0,0 1 0 0 0,0 0 0 0 0,0-1 0 0 0,-1 1 0 0 0,1-1 0 0 0,0 1 0 0 0,0-1-1 0 0,1 0 1 0 0,1-1 4 0 0,143-72 457 0 0,42-18-357 0 0,132-60-78 0 0,-267 129-29 0 0,173-73 0 0 0,-22 11 0 0 0,-166 68 168 0 0,-1-2 0 0 0,-1-1 0 0 0,40-31 0 0 0,-47 32 37 0 0,6 3-47 0 0,-29 13-119 0 0,-3 2-36 0 0,-1 0 0 0 0,0 0-1 0 0,0 0 1 0 0,0-1 0 0 0,0 1 0 0 0,0 0-1 0 0,0-1 1 0 0,2-1 0 0 0,11 1 70 0 0,-4 3-40 0 0,2 0-25 0 0,-1 1-1 0 0,1 1 1 0 0,-1 0-1 0 0,0 1 1 0 0,0 1-1 0 0,20 9 1 0 0,-28-12 3 0 0,165 89 111 0 0,-80-40 60 0 0,5-3 192 0 0,167 60-1 0 0,119 1-159 0 0,-340-99-251 0 0,110 34-3651 0 0,-124-35 1807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0,'3'-7'763'0'0,"-1"0"-578"0"0,-1 6 663 0 0,17 6 2587 0 0,-16-3-3228 0 0,1 0-1 0 0,-1 0 1 0 0,0 0 0 0 0,0 0 0 0 0,0 1-1 0 0,0-1 1 0 0,-1 1 0 0 0,1-1 0 0 0,-1 1-1 0 0,1-1 1 0 0,-1 1 0 0 0,1 3 0 0 0,11 39 1148 0 0,-10-33-973 0 0,26 169 1881 0 0,-13-65-1934 0 0,0 62-263 0 0,-15-146-60 0 0,0-26-488 0 0,-1-1 1 0 0,1 0-1 0 0,0 1 0 0 0,1-1 1 0 0,-1 0-1 0 0,4 9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0,'1'2'4620'0'0,"22"62"1456"0"0,-12-21-4864 0 0,9 76 0 0 0,3 45-845 0 0,-11-94-2431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3679 0 0,'0'0'167'0'0,"-12"9"26"0"0,6-5 1690 0 0,0 0 0 0 0,0 1 0 0 0,0-1-1 0 0,1 1 1 0 0,-5 6 0 0 0,-3 8-248 0 0,9-8-1410 0 0,0 0 0 0 0,0 1 0 0 0,1-1 0 0 0,1 1-1 0 0,0-1 1 0 0,0 1 0 0 0,1 0 0 0 0,1 0 0 0 0,0 0 0 0 0,0-1 0 0 0,2 1-1 0 0,-1 0 1 0 0,1 0 0 0 0,1-1 0 0 0,7 21 0 0 0,-7-24-212 0 0,0 0 1 0 0,1 0-1 0 0,-1 0 0 0 0,2 0 1 0 0,-1 0-1 0 0,1-1 0 0 0,1 0 1 0 0,-1 0-1 0 0,1-1 1 0 0,0 1-1 0 0,0-1 0 0 0,1 0 1 0 0,0-1-1 0 0,0 0 0 0 0,1 0 1 0 0,-1 0-1 0 0,1-1 1 0 0,0 0-1 0 0,0-1 0 0 0,0 0 1 0 0,17 4-1 0 0,-20-6 55 0 0,0 0 0 0 0,0-1 0 0 0,0 0 0 0 0,0 0 0 0 0,0-1 1 0 0,0 1-1 0 0,0-1 0 0 0,0 0 0 0 0,0-1 0 0 0,0 1 0 0 0,0-1 0 0 0,-1 0 0 0 0,1 0 0 0 0,0 0 0 0 0,-1-1 0 0 0,0 0 0 0 0,0 0 0 0 0,0 0 0 0 0,0 0 0 0 0,0 0 0 0 0,0-1 0 0 0,-1 0 0 0 0,4-5 0 0 0,-3 5-9 0 0,-1-1 0 0 0,1 0-1 0 0,-1 0 1 0 0,-1 0-1 0 0,1 0 1 0 0,-1 0 0 0 0,0-1-1 0 0,0 1 1 0 0,0-1-1 0 0,-1 1 1 0 0,0-1 0 0 0,0 0-1 0 0,0 1 1 0 0,-1-1-1 0 0,0 0 1 0 0,0 0 0 0 0,-1 1-1 0 0,1-1 1 0 0,-1 0 0 0 0,-2-7-1 0 0,-1 4-89 0 0,0-1 0 0 0,0 1 0 0 0,-1 1 1 0 0,0-1-1 0 0,-1 1 0 0 0,1 0 0 0 0,-2 0 0 0 0,1 0 0 0 0,-1 1 0 0 0,0 0 0 0 0,-1 0 1 0 0,0 1-1 0 0,0 0 0 0 0,0 0 0 0 0,0 1 0 0 0,-1 0 0 0 0,0 1 0 0 0,-12-5 0 0 0,19 9-171 0 0,1-1-1 0 0,0 1 0 0 0,0 0 0 0 0,-1 0 0 0 0,1 0 0 0 0,0 0 0 0 0,-1 0 0 0 0,1 0 0 0 0,0 0 0 0 0,-1 0 0 0 0,-1 1 0 0 0,-6 3-6313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0,'1'1'4378'0'0,"2"2"-3859"0"0,0 0 1 0 0,-1-1 0 0 0,0 1 0 0 0,1 0 0 0 0,-1 0-1 0 0,0 0 1 0 0,-1 1 0 0 0,1-1 0 0 0,-1 0 0 0 0,1 1-1 0 0,1 5 1 0 0,1 6 99 0 0,2 23-1 0 0,-2-17-230 0 0,1 13-147 0 0,0 40 0 0 0,-4-42-570 0 0,9 52 0 0 0,-7-66-218 0 0,0-3-1512 0 0,-1-6-2113 0 0,1 1-2082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11055 0 0,'1'1'3895'0'0,"8"11"-3063"0"0,-1 1 0 0 0,0 0 0 0 0,-1 0 0 0 0,-1 1 0 0 0,9 25 0 0 0,16 76-631 0 0,-16-45-230 0 0,49 176-1071 0 0,-39-174-1591 0 0,-18-51 887 0 0</inkml:trace>
  <inkml:trace contextRef="#ctx0" brushRef="#br0" timeOffset="1">7 431 3223 0 0,'-7'4'19576'0'0,"59"-12"-18304"0"0,-30 5-1063 0 0,-1-1 0 0 0,34-9 0 0 0,-19 3-339 0 0,-24 7-817 0 0,21-8 0 0 0,-13 1-232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6447 0 0,'0'0'586'0'0,"-1"9"-476"0"0,0-6 410 0 0,1 0-1 0 0,0 0 1 0 0,0 0 0 0 0,1 0-1 0 0,-1 0 1 0 0,0 0-1 0 0,1 0 1 0 0,0 0-1 0 0,0 0 1 0 0,0 0-1 0 0,0 0 1 0 0,0-1-1 0 0,3 5 1 0 0,-2-4-254 0 0,0-1 0 0 0,0 1 0 0 0,0-1 0 0 0,1 1 0 0 0,-1-1 0 0 0,1 0 0 0 0,-1 0 0 0 0,1 0 0 0 0,0 0 0 0 0,5 2 0 0 0,-3-2-266 0 0,-1 0-1 0 0,1-1 1 0 0,0 1-1 0 0,-1-1 1 0 0,1 0-1 0 0,0-1 1 0 0,0 1-1 0 0,-1-1 1 0 0,1 0 0 0 0,0 0-1 0 0,0 0 1 0 0,0-1-1 0 0,-1 0 1 0 0,1 0-1 0 0,0 0 1 0 0,7-3-1 0 0,2-2-396 0 0,8-4-885 0 0,-8 3-3480 0 0,-6 2 51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6.xml"/><Relationship Id="rId21" Type="http://schemas.openxmlformats.org/officeDocument/2006/relationships/image" Target="../media/image170.png"/><Relationship Id="rId34" Type="http://schemas.openxmlformats.org/officeDocument/2006/relationships/customXml" Target="../ink/ink230.xml"/><Relationship Id="rId42" Type="http://schemas.openxmlformats.org/officeDocument/2006/relationships/customXml" Target="../ink/ink234.xml"/><Relationship Id="rId47" Type="http://schemas.openxmlformats.org/officeDocument/2006/relationships/image" Target="../media/image183.png"/><Relationship Id="rId50" Type="http://schemas.openxmlformats.org/officeDocument/2006/relationships/customXml" Target="../ink/ink238.xml"/><Relationship Id="rId55" Type="http://schemas.openxmlformats.org/officeDocument/2006/relationships/image" Target="../media/image187.png"/><Relationship Id="rId63" Type="http://schemas.openxmlformats.org/officeDocument/2006/relationships/image" Target="../media/image191.png"/><Relationship Id="rId7" Type="http://schemas.openxmlformats.org/officeDocument/2006/relationships/image" Target="../media/image163.png"/><Relationship Id="rId2" Type="http://schemas.openxmlformats.org/officeDocument/2006/relationships/customXml" Target="../ink/ink214.xml"/><Relationship Id="rId16" Type="http://schemas.openxmlformats.org/officeDocument/2006/relationships/customXml" Target="../ink/ink221.xml"/><Relationship Id="rId29" Type="http://schemas.openxmlformats.org/officeDocument/2006/relationships/image" Target="../media/image174.png"/><Relationship Id="rId11" Type="http://schemas.openxmlformats.org/officeDocument/2006/relationships/image" Target="../media/image165.png"/><Relationship Id="rId24" Type="http://schemas.openxmlformats.org/officeDocument/2006/relationships/customXml" Target="../ink/ink225.xml"/><Relationship Id="rId32" Type="http://schemas.openxmlformats.org/officeDocument/2006/relationships/customXml" Target="../ink/ink229.xml"/><Relationship Id="rId37" Type="http://schemas.openxmlformats.org/officeDocument/2006/relationships/image" Target="../media/image178.png"/><Relationship Id="rId40" Type="http://schemas.openxmlformats.org/officeDocument/2006/relationships/customXml" Target="../ink/ink233.xml"/><Relationship Id="rId45" Type="http://schemas.openxmlformats.org/officeDocument/2006/relationships/image" Target="../media/image182.png"/><Relationship Id="rId53" Type="http://schemas.openxmlformats.org/officeDocument/2006/relationships/image" Target="../media/image186.png"/><Relationship Id="rId58" Type="http://schemas.openxmlformats.org/officeDocument/2006/relationships/customXml" Target="../ink/ink242.xml"/><Relationship Id="rId5" Type="http://schemas.openxmlformats.org/officeDocument/2006/relationships/image" Target="../media/image162.png"/><Relationship Id="rId61" Type="http://schemas.openxmlformats.org/officeDocument/2006/relationships/image" Target="../media/image190.png"/><Relationship Id="rId19" Type="http://schemas.openxmlformats.org/officeDocument/2006/relationships/image" Target="../media/image169.png"/><Relationship Id="rId14" Type="http://schemas.openxmlformats.org/officeDocument/2006/relationships/customXml" Target="../ink/ink220.xml"/><Relationship Id="rId22" Type="http://schemas.openxmlformats.org/officeDocument/2006/relationships/customXml" Target="../ink/ink224.xml"/><Relationship Id="rId27" Type="http://schemas.openxmlformats.org/officeDocument/2006/relationships/image" Target="../media/image173.png"/><Relationship Id="rId30" Type="http://schemas.openxmlformats.org/officeDocument/2006/relationships/customXml" Target="../ink/ink228.xml"/><Relationship Id="rId35" Type="http://schemas.openxmlformats.org/officeDocument/2006/relationships/image" Target="../media/image177.png"/><Relationship Id="rId43" Type="http://schemas.openxmlformats.org/officeDocument/2006/relationships/image" Target="../media/image181.png"/><Relationship Id="rId48" Type="http://schemas.openxmlformats.org/officeDocument/2006/relationships/customXml" Target="../ink/ink237.xml"/><Relationship Id="rId56" Type="http://schemas.openxmlformats.org/officeDocument/2006/relationships/customXml" Target="../ink/ink241.xml"/><Relationship Id="rId64" Type="http://schemas.openxmlformats.org/officeDocument/2006/relationships/customXml" Target="../ink/ink245.xml"/><Relationship Id="rId8" Type="http://schemas.openxmlformats.org/officeDocument/2006/relationships/customXml" Target="../ink/ink217.xml"/><Relationship Id="rId51" Type="http://schemas.openxmlformats.org/officeDocument/2006/relationships/image" Target="../media/image185.png"/><Relationship Id="rId3" Type="http://schemas.openxmlformats.org/officeDocument/2006/relationships/image" Target="../media/image1610.png"/><Relationship Id="rId12" Type="http://schemas.openxmlformats.org/officeDocument/2006/relationships/customXml" Target="../ink/ink219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232.xml"/><Relationship Id="rId46" Type="http://schemas.openxmlformats.org/officeDocument/2006/relationships/customXml" Target="../ink/ink236.xml"/><Relationship Id="rId59" Type="http://schemas.openxmlformats.org/officeDocument/2006/relationships/image" Target="../media/image189.png"/><Relationship Id="rId20" Type="http://schemas.openxmlformats.org/officeDocument/2006/relationships/customXml" Target="../ink/ink223.xml"/><Relationship Id="rId41" Type="http://schemas.openxmlformats.org/officeDocument/2006/relationships/image" Target="../media/image180.png"/><Relationship Id="rId54" Type="http://schemas.openxmlformats.org/officeDocument/2006/relationships/customXml" Target="../ink/ink240.xml"/><Relationship Id="rId62" Type="http://schemas.openxmlformats.org/officeDocument/2006/relationships/customXml" Target="../ink/ink2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227.xml"/><Relationship Id="rId36" Type="http://schemas.openxmlformats.org/officeDocument/2006/relationships/customXml" Target="../ink/ink231.xml"/><Relationship Id="rId49" Type="http://schemas.openxmlformats.org/officeDocument/2006/relationships/image" Target="../media/image184.png"/><Relationship Id="rId57" Type="http://schemas.openxmlformats.org/officeDocument/2006/relationships/image" Target="../media/image188.png"/><Relationship Id="rId10" Type="http://schemas.openxmlformats.org/officeDocument/2006/relationships/customXml" Target="../ink/ink218.xml"/><Relationship Id="rId31" Type="http://schemas.openxmlformats.org/officeDocument/2006/relationships/image" Target="../media/image175.png"/><Relationship Id="rId44" Type="http://schemas.openxmlformats.org/officeDocument/2006/relationships/customXml" Target="../ink/ink235.xml"/><Relationship Id="rId52" Type="http://schemas.openxmlformats.org/officeDocument/2006/relationships/customXml" Target="../ink/ink239.xml"/><Relationship Id="rId60" Type="http://schemas.openxmlformats.org/officeDocument/2006/relationships/customXml" Target="../ink/ink243.xml"/><Relationship Id="rId65" Type="http://schemas.openxmlformats.org/officeDocument/2006/relationships/image" Target="../media/image192.png"/><Relationship Id="rId4" Type="http://schemas.openxmlformats.org/officeDocument/2006/relationships/customXml" Target="../ink/ink215.xml"/><Relationship Id="rId9" Type="http://schemas.openxmlformats.org/officeDocument/2006/relationships/image" Target="../media/image164.png"/><Relationship Id="rId13" Type="http://schemas.openxmlformats.org/officeDocument/2006/relationships/image" Target="../media/image166.png"/><Relationship Id="rId18" Type="http://schemas.openxmlformats.org/officeDocument/2006/relationships/customXml" Target="../ink/ink222.xml"/><Relationship Id="rId39" Type="http://schemas.openxmlformats.org/officeDocument/2006/relationships/image" Target="../media/image17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.xml"/><Relationship Id="rId21" Type="http://schemas.openxmlformats.org/officeDocument/2006/relationships/image" Target="../media/image151.png"/><Relationship Id="rId42" Type="http://schemas.openxmlformats.org/officeDocument/2006/relationships/customXml" Target="../ink/ink271.xml"/><Relationship Id="rId47" Type="http://schemas.openxmlformats.org/officeDocument/2006/relationships/customXml" Target="../ink/ink276.xml"/><Relationship Id="rId63" Type="http://schemas.openxmlformats.org/officeDocument/2006/relationships/customXml" Target="../ink/ink284.xml"/><Relationship Id="rId68" Type="http://schemas.openxmlformats.org/officeDocument/2006/relationships/image" Target="../media/image201.png"/><Relationship Id="rId84" Type="http://schemas.openxmlformats.org/officeDocument/2006/relationships/customXml" Target="../ink/ink297.xml"/><Relationship Id="rId89" Type="http://schemas.openxmlformats.org/officeDocument/2006/relationships/customXml" Target="../ink/ink302.xml"/><Relationship Id="rId16" Type="http://schemas.openxmlformats.org/officeDocument/2006/relationships/customXml" Target="../ink/ink253.xml"/><Relationship Id="rId11" Type="http://schemas.openxmlformats.org/officeDocument/2006/relationships/image" Target="../media/image146.png"/><Relationship Id="rId32" Type="http://schemas.openxmlformats.org/officeDocument/2006/relationships/customXml" Target="../ink/ink261.xml"/><Relationship Id="rId37" Type="http://schemas.openxmlformats.org/officeDocument/2006/relationships/customXml" Target="../ink/ink266.xml"/><Relationship Id="rId53" Type="http://schemas.openxmlformats.org/officeDocument/2006/relationships/customXml" Target="../ink/ink279.xml"/><Relationship Id="rId58" Type="http://schemas.openxmlformats.org/officeDocument/2006/relationships/image" Target="../media/image196.png"/><Relationship Id="rId74" Type="http://schemas.openxmlformats.org/officeDocument/2006/relationships/image" Target="../media/image204.png"/><Relationship Id="rId79" Type="http://schemas.openxmlformats.org/officeDocument/2006/relationships/customXml" Target="../ink/ink292.xml"/><Relationship Id="rId5" Type="http://schemas.openxmlformats.org/officeDocument/2006/relationships/image" Target="../media/image1430.png"/><Relationship Id="rId90" Type="http://schemas.openxmlformats.org/officeDocument/2006/relationships/customXml" Target="../ink/ink303.xml"/><Relationship Id="rId22" Type="http://schemas.openxmlformats.org/officeDocument/2006/relationships/customXml" Target="../ink/ink256.xml"/><Relationship Id="rId27" Type="http://schemas.openxmlformats.org/officeDocument/2006/relationships/image" Target="../media/image154.png"/><Relationship Id="rId43" Type="http://schemas.openxmlformats.org/officeDocument/2006/relationships/customXml" Target="../ink/ink272.xml"/><Relationship Id="rId48" Type="http://schemas.openxmlformats.org/officeDocument/2006/relationships/image" Target="../media/image157.png"/><Relationship Id="rId64" Type="http://schemas.openxmlformats.org/officeDocument/2006/relationships/image" Target="../media/image199.png"/><Relationship Id="rId69" Type="http://schemas.openxmlformats.org/officeDocument/2006/relationships/customXml" Target="../ink/ink287.xml"/><Relationship Id="rId8" Type="http://schemas.openxmlformats.org/officeDocument/2006/relationships/customXml" Target="../ink/ink249.xml"/><Relationship Id="rId51" Type="http://schemas.openxmlformats.org/officeDocument/2006/relationships/customXml" Target="../ink/ink278.xml"/><Relationship Id="rId72" Type="http://schemas.openxmlformats.org/officeDocument/2006/relationships/image" Target="../media/image203.png"/><Relationship Id="rId80" Type="http://schemas.openxmlformats.org/officeDocument/2006/relationships/customXml" Target="../ink/ink293.xml"/><Relationship Id="rId85" Type="http://schemas.openxmlformats.org/officeDocument/2006/relationships/customXml" Target="../ink/ink298.xml"/><Relationship Id="rId93" Type="http://schemas.openxmlformats.org/officeDocument/2006/relationships/customXml" Target="../ink/ink306.xml"/><Relationship Id="rId3" Type="http://schemas.openxmlformats.org/officeDocument/2006/relationships/image" Target="../media/image1420.png"/><Relationship Id="rId12" Type="http://schemas.openxmlformats.org/officeDocument/2006/relationships/customXml" Target="../ink/ink251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customXml" Target="../ink/ink262.xml"/><Relationship Id="rId38" Type="http://schemas.openxmlformats.org/officeDocument/2006/relationships/customXml" Target="../ink/ink267.xml"/><Relationship Id="rId46" Type="http://schemas.openxmlformats.org/officeDocument/2006/relationships/customXml" Target="../ink/ink275.xml"/><Relationship Id="rId59" Type="http://schemas.openxmlformats.org/officeDocument/2006/relationships/customXml" Target="../ink/ink282.xml"/><Relationship Id="rId67" Type="http://schemas.openxmlformats.org/officeDocument/2006/relationships/customXml" Target="../ink/ink286.xml"/><Relationship Id="rId20" Type="http://schemas.openxmlformats.org/officeDocument/2006/relationships/customXml" Target="../ink/ink255.xml"/><Relationship Id="rId41" Type="http://schemas.openxmlformats.org/officeDocument/2006/relationships/customXml" Target="../ink/ink270.xml"/><Relationship Id="rId54" Type="http://schemas.openxmlformats.org/officeDocument/2006/relationships/image" Target="../media/image194.png"/><Relationship Id="rId62" Type="http://schemas.openxmlformats.org/officeDocument/2006/relationships/image" Target="../media/image198.png"/><Relationship Id="rId70" Type="http://schemas.openxmlformats.org/officeDocument/2006/relationships/image" Target="../media/image202.png"/><Relationship Id="rId75" Type="http://schemas.openxmlformats.org/officeDocument/2006/relationships/customXml" Target="../ink/ink290.xml"/><Relationship Id="rId83" Type="http://schemas.openxmlformats.org/officeDocument/2006/relationships/customXml" Target="../ink/ink296.xml"/><Relationship Id="rId88" Type="http://schemas.openxmlformats.org/officeDocument/2006/relationships/customXml" Target="../ink/ink301.xml"/><Relationship Id="rId91" Type="http://schemas.openxmlformats.org/officeDocument/2006/relationships/customXml" Target="../ink/ink3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259.xml"/><Relationship Id="rId36" Type="http://schemas.openxmlformats.org/officeDocument/2006/relationships/customXml" Target="../ink/ink265.xml"/><Relationship Id="rId49" Type="http://schemas.openxmlformats.org/officeDocument/2006/relationships/customXml" Target="../ink/ink277.xml"/><Relationship Id="rId57" Type="http://schemas.openxmlformats.org/officeDocument/2006/relationships/customXml" Target="../ink/ink281.xml"/><Relationship Id="rId10" Type="http://schemas.openxmlformats.org/officeDocument/2006/relationships/customXml" Target="../ink/ink250.xml"/><Relationship Id="rId31" Type="http://schemas.openxmlformats.org/officeDocument/2006/relationships/image" Target="../media/image156.png"/><Relationship Id="rId44" Type="http://schemas.openxmlformats.org/officeDocument/2006/relationships/customXml" Target="../ink/ink273.xml"/><Relationship Id="rId52" Type="http://schemas.openxmlformats.org/officeDocument/2006/relationships/image" Target="../media/image193.png"/><Relationship Id="rId60" Type="http://schemas.openxmlformats.org/officeDocument/2006/relationships/image" Target="../media/image197.png"/><Relationship Id="rId65" Type="http://schemas.openxmlformats.org/officeDocument/2006/relationships/customXml" Target="../ink/ink285.xml"/><Relationship Id="rId73" Type="http://schemas.openxmlformats.org/officeDocument/2006/relationships/customXml" Target="../ink/ink289.xml"/><Relationship Id="rId78" Type="http://schemas.openxmlformats.org/officeDocument/2006/relationships/image" Target="../media/image206.png"/><Relationship Id="rId81" Type="http://schemas.openxmlformats.org/officeDocument/2006/relationships/customXml" Target="../ink/ink294.xml"/><Relationship Id="rId86" Type="http://schemas.openxmlformats.org/officeDocument/2006/relationships/customXml" Target="../ink/ink299.xml"/><Relationship Id="rId94" Type="http://schemas.openxmlformats.org/officeDocument/2006/relationships/customXml" Target="../ink/ink307.xml"/><Relationship Id="rId4" Type="http://schemas.openxmlformats.org/officeDocument/2006/relationships/customXml" Target="../ink/ink247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254.xml"/><Relationship Id="rId39" Type="http://schemas.openxmlformats.org/officeDocument/2006/relationships/customXml" Target="../ink/ink268.xml"/><Relationship Id="rId34" Type="http://schemas.openxmlformats.org/officeDocument/2006/relationships/customXml" Target="../ink/ink263.xml"/><Relationship Id="rId50" Type="http://schemas.openxmlformats.org/officeDocument/2006/relationships/image" Target="../media/image1920.png"/><Relationship Id="rId55" Type="http://schemas.openxmlformats.org/officeDocument/2006/relationships/customXml" Target="../ink/ink280.xml"/><Relationship Id="rId76" Type="http://schemas.openxmlformats.org/officeDocument/2006/relationships/image" Target="../media/image205.png"/><Relationship Id="rId7" Type="http://schemas.openxmlformats.org/officeDocument/2006/relationships/image" Target="../media/image144.png"/><Relationship Id="rId71" Type="http://schemas.openxmlformats.org/officeDocument/2006/relationships/customXml" Target="../ink/ink288.xml"/><Relationship Id="rId92" Type="http://schemas.openxmlformats.org/officeDocument/2006/relationships/customXml" Target="../ink/ink305.xml"/><Relationship Id="rId2" Type="http://schemas.openxmlformats.org/officeDocument/2006/relationships/customXml" Target="../ink/ink246.xml"/><Relationship Id="rId29" Type="http://schemas.openxmlformats.org/officeDocument/2006/relationships/image" Target="../media/image155.png"/><Relationship Id="rId24" Type="http://schemas.openxmlformats.org/officeDocument/2006/relationships/customXml" Target="../ink/ink257.xml"/><Relationship Id="rId40" Type="http://schemas.openxmlformats.org/officeDocument/2006/relationships/customXml" Target="../ink/ink269.xml"/><Relationship Id="rId45" Type="http://schemas.openxmlformats.org/officeDocument/2006/relationships/customXml" Target="../ink/ink274.xml"/><Relationship Id="rId66" Type="http://schemas.openxmlformats.org/officeDocument/2006/relationships/image" Target="../media/image200.png"/><Relationship Id="rId87" Type="http://schemas.openxmlformats.org/officeDocument/2006/relationships/customXml" Target="../ink/ink300.xml"/><Relationship Id="rId61" Type="http://schemas.openxmlformats.org/officeDocument/2006/relationships/customXml" Target="../ink/ink283.xml"/><Relationship Id="rId82" Type="http://schemas.openxmlformats.org/officeDocument/2006/relationships/customXml" Target="../ink/ink295.xml"/><Relationship Id="rId19" Type="http://schemas.openxmlformats.org/officeDocument/2006/relationships/image" Target="../media/image150.png"/><Relationship Id="rId14" Type="http://schemas.openxmlformats.org/officeDocument/2006/relationships/customXml" Target="../ink/ink252.xml"/><Relationship Id="rId30" Type="http://schemas.openxmlformats.org/officeDocument/2006/relationships/customXml" Target="../ink/ink260.xml"/><Relationship Id="rId35" Type="http://schemas.openxmlformats.org/officeDocument/2006/relationships/customXml" Target="../ink/ink264.xml"/><Relationship Id="rId56" Type="http://schemas.openxmlformats.org/officeDocument/2006/relationships/image" Target="../media/image195.png"/><Relationship Id="rId77" Type="http://schemas.openxmlformats.org/officeDocument/2006/relationships/customXml" Target="../ink/ink29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0.xml"/><Relationship Id="rId21" Type="http://schemas.openxmlformats.org/officeDocument/2006/relationships/image" Target="../media/image216.png"/><Relationship Id="rId42" Type="http://schemas.openxmlformats.org/officeDocument/2006/relationships/customXml" Target="../ink/ink328.xml"/><Relationship Id="rId47" Type="http://schemas.openxmlformats.org/officeDocument/2006/relationships/image" Target="../media/image229.png"/><Relationship Id="rId63" Type="http://schemas.openxmlformats.org/officeDocument/2006/relationships/image" Target="../media/image237.png"/><Relationship Id="rId68" Type="http://schemas.openxmlformats.org/officeDocument/2006/relationships/customXml" Target="../ink/ink341.xml"/><Relationship Id="rId84" Type="http://schemas.openxmlformats.org/officeDocument/2006/relationships/image" Target="../media/image240.png"/><Relationship Id="rId16" Type="http://schemas.openxmlformats.org/officeDocument/2006/relationships/customXml" Target="../ink/ink315.xml"/><Relationship Id="rId11" Type="http://schemas.openxmlformats.org/officeDocument/2006/relationships/image" Target="../media/image211.png"/><Relationship Id="rId32" Type="http://schemas.openxmlformats.org/officeDocument/2006/relationships/customXml" Target="../ink/ink323.xml"/><Relationship Id="rId37" Type="http://schemas.openxmlformats.org/officeDocument/2006/relationships/image" Target="../media/image224.png"/><Relationship Id="rId53" Type="http://schemas.openxmlformats.org/officeDocument/2006/relationships/image" Target="../media/image232.png"/><Relationship Id="rId58" Type="http://schemas.openxmlformats.org/officeDocument/2006/relationships/customXml" Target="../ink/ink336.xml"/><Relationship Id="rId74" Type="http://schemas.openxmlformats.org/officeDocument/2006/relationships/customXml" Target="../ink/ink347.xml"/><Relationship Id="rId79" Type="http://schemas.openxmlformats.org/officeDocument/2006/relationships/customXml" Target="../ink/ink352.xml"/><Relationship Id="rId5" Type="http://schemas.openxmlformats.org/officeDocument/2006/relationships/image" Target="../media/image208.png"/><Relationship Id="rId19" Type="http://schemas.openxmlformats.org/officeDocument/2006/relationships/image" Target="../media/image215.png"/><Relationship Id="rId14" Type="http://schemas.openxmlformats.org/officeDocument/2006/relationships/customXml" Target="../ink/ink314.xml"/><Relationship Id="rId22" Type="http://schemas.openxmlformats.org/officeDocument/2006/relationships/customXml" Target="../ink/ink318.xml"/><Relationship Id="rId27" Type="http://schemas.openxmlformats.org/officeDocument/2006/relationships/image" Target="../media/image219.png"/><Relationship Id="rId30" Type="http://schemas.openxmlformats.org/officeDocument/2006/relationships/customXml" Target="../ink/ink322.xml"/><Relationship Id="rId35" Type="http://schemas.openxmlformats.org/officeDocument/2006/relationships/image" Target="../media/image223.png"/><Relationship Id="rId43" Type="http://schemas.openxmlformats.org/officeDocument/2006/relationships/image" Target="../media/image227.png"/><Relationship Id="rId48" Type="http://schemas.openxmlformats.org/officeDocument/2006/relationships/customXml" Target="../ink/ink331.xml"/><Relationship Id="rId56" Type="http://schemas.openxmlformats.org/officeDocument/2006/relationships/customXml" Target="../ink/ink335.xml"/><Relationship Id="rId64" Type="http://schemas.openxmlformats.org/officeDocument/2006/relationships/customXml" Target="../ink/ink339.xml"/><Relationship Id="rId69" Type="http://schemas.openxmlformats.org/officeDocument/2006/relationships/customXml" Target="../ink/ink342.xml"/><Relationship Id="rId77" Type="http://schemas.openxmlformats.org/officeDocument/2006/relationships/customXml" Target="../ink/ink350.xml"/><Relationship Id="rId8" Type="http://schemas.openxmlformats.org/officeDocument/2006/relationships/customXml" Target="../ink/ink311.xml"/><Relationship Id="rId51" Type="http://schemas.openxmlformats.org/officeDocument/2006/relationships/image" Target="../media/image231.png"/><Relationship Id="rId72" Type="http://schemas.openxmlformats.org/officeDocument/2006/relationships/customXml" Target="../ink/ink345.xml"/><Relationship Id="rId80" Type="http://schemas.openxmlformats.org/officeDocument/2006/relationships/customXml" Target="../ink/ink353.xml"/><Relationship Id="rId85" Type="http://schemas.openxmlformats.org/officeDocument/2006/relationships/customXml" Target="../ink/ink357.xml"/><Relationship Id="rId3" Type="http://schemas.openxmlformats.org/officeDocument/2006/relationships/image" Target="../media/image207.png"/><Relationship Id="rId12" Type="http://schemas.openxmlformats.org/officeDocument/2006/relationships/customXml" Target="../ink/ink313.xml"/><Relationship Id="rId17" Type="http://schemas.openxmlformats.org/officeDocument/2006/relationships/image" Target="../media/image214.png"/><Relationship Id="rId25" Type="http://schemas.openxmlformats.org/officeDocument/2006/relationships/image" Target="../media/image218.png"/><Relationship Id="rId33" Type="http://schemas.openxmlformats.org/officeDocument/2006/relationships/image" Target="../media/image222.png"/><Relationship Id="rId38" Type="http://schemas.openxmlformats.org/officeDocument/2006/relationships/customXml" Target="../ink/ink326.xml"/><Relationship Id="rId46" Type="http://schemas.openxmlformats.org/officeDocument/2006/relationships/customXml" Target="../ink/ink330.xml"/><Relationship Id="rId59" Type="http://schemas.openxmlformats.org/officeDocument/2006/relationships/image" Target="../media/image235.png"/><Relationship Id="rId67" Type="http://schemas.openxmlformats.org/officeDocument/2006/relationships/image" Target="../media/image239.png"/><Relationship Id="rId20" Type="http://schemas.openxmlformats.org/officeDocument/2006/relationships/customXml" Target="../ink/ink317.xml"/><Relationship Id="rId41" Type="http://schemas.openxmlformats.org/officeDocument/2006/relationships/image" Target="../media/image226.png"/><Relationship Id="rId54" Type="http://schemas.openxmlformats.org/officeDocument/2006/relationships/customXml" Target="../ink/ink334.xml"/><Relationship Id="rId62" Type="http://schemas.openxmlformats.org/officeDocument/2006/relationships/customXml" Target="../ink/ink338.xml"/><Relationship Id="rId70" Type="http://schemas.openxmlformats.org/officeDocument/2006/relationships/customXml" Target="../ink/ink343.xml"/><Relationship Id="rId75" Type="http://schemas.openxmlformats.org/officeDocument/2006/relationships/customXml" Target="../ink/ink348.xml"/><Relationship Id="rId83" Type="http://schemas.openxmlformats.org/officeDocument/2006/relationships/customXml" Target="../ink/ink3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0.xml"/><Relationship Id="rId15" Type="http://schemas.openxmlformats.org/officeDocument/2006/relationships/image" Target="../media/image213.png"/><Relationship Id="rId23" Type="http://schemas.openxmlformats.org/officeDocument/2006/relationships/image" Target="../media/image217.png"/><Relationship Id="rId28" Type="http://schemas.openxmlformats.org/officeDocument/2006/relationships/customXml" Target="../ink/ink321.xml"/><Relationship Id="rId36" Type="http://schemas.openxmlformats.org/officeDocument/2006/relationships/customXml" Target="../ink/ink325.xml"/><Relationship Id="rId49" Type="http://schemas.openxmlformats.org/officeDocument/2006/relationships/image" Target="../media/image230.png"/><Relationship Id="rId57" Type="http://schemas.openxmlformats.org/officeDocument/2006/relationships/image" Target="../media/image234.png"/><Relationship Id="rId10" Type="http://schemas.openxmlformats.org/officeDocument/2006/relationships/customXml" Target="../ink/ink312.xml"/><Relationship Id="rId31" Type="http://schemas.openxmlformats.org/officeDocument/2006/relationships/image" Target="../media/image221.png"/><Relationship Id="rId44" Type="http://schemas.openxmlformats.org/officeDocument/2006/relationships/customXml" Target="../ink/ink329.xml"/><Relationship Id="rId52" Type="http://schemas.openxmlformats.org/officeDocument/2006/relationships/customXml" Target="../ink/ink333.xml"/><Relationship Id="rId60" Type="http://schemas.openxmlformats.org/officeDocument/2006/relationships/customXml" Target="../ink/ink337.xml"/><Relationship Id="rId65" Type="http://schemas.openxmlformats.org/officeDocument/2006/relationships/image" Target="../media/image238.png"/><Relationship Id="rId73" Type="http://schemas.openxmlformats.org/officeDocument/2006/relationships/customXml" Target="../ink/ink346.xml"/><Relationship Id="rId78" Type="http://schemas.openxmlformats.org/officeDocument/2006/relationships/customXml" Target="../ink/ink351.xml"/><Relationship Id="rId81" Type="http://schemas.openxmlformats.org/officeDocument/2006/relationships/customXml" Target="../ink/ink354.xml"/><Relationship Id="rId86" Type="http://schemas.openxmlformats.org/officeDocument/2006/relationships/image" Target="../media/image241.png"/><Relationship Id="rId4" Type="http://schemas.openxmlformats.org/officeDocument/2006/relationships/customXml" Target="../ink/ink309.xml"/><Relationship Id="rId9" Type="http://schemas.openxmlformats.org/officeDocument/2006/relationships/image" Target="../media/image210.png"/><Relationship Id="rId13" Type="http://schemas.openxmlformats.org/officeDocument/2006/relationships/image" Target="../media/image212.png"/><Relationship Id="rId18" Type="http://schemas.openxmlformats.org/officeDocument/2006/relationships/customXml" Target="../ink/ink316.xml"/><Relationship Id="rId39" Type="http://schemas.openxmlformats.org/officeDocument/2006/relationships/image" Target="../media/image225.png"/><Relationship Id="rId34" Type="http://schemas.openxmlformats.org/officeDocument/2006/relationships/customXml" Target="../ink/ink324.xml"/><Relationship Id="rId50" Type="http://schemas.openxmlformats.org/officeDocument/2006/relationships/customXml" Target="../ink/ink332.xml"/><Relationship Id="rId55" Type="http://schemas.openxmlformats.org/officeDocument/2006/relationships/image" Target="../media/image233.png"/><Relationship Id="rId76" Type="http://schemas.openxmlformats.org/officeDocument/2006/relationships/customXml" Target="../ink/ink349.xml"/><Relationship Id="rId7" Type="http://schemas.openxmlformats.org/officeDocument/2006/relationships/image" Target="../media/image209.png"/><Relationship Id="rId71" Type="http://schemas.openxmlformats.org/officeDocument/2006/relationships/customXml" Target="../ink/ink344.xml"/><Relationship Id="rId2" Type="http://schemas.openxmlformats.org/officeDocument/2006/relationships/customXml" Target="../ink/ink308.xml"/><Relationship Id="rId29" Type="http://schemas.openxmlformats.org/officeDocument/2006/relationships/image" Target="../media/image220.png"/><Relationship Id="rId24" Type="http://schemas.openxmlformats.org/officeDocument/2006/relationships/customXml" Target="../ink/ink319.xml"/><Relationship Id="rId40" Type="http://schemas.openxmlformats.org/officeDocument/2006/relationships/customXml" Target="../ink/ink327.xml"/><Relationship Id="rId45" Type="http://schemas.openxmlformats.org/officeDocument/2006/relationships/image" Target="../media/image228.png"/><Relationship Id="rId66" Type="http://schemas.openxmlformats.org/officeDocument/2006/relationships/customXml" Target="../ink/ink340.xml"/><Relationship Id="rId61" Type="http://schemas.openxmlformats.org/officeDocument/2006/relationships/image" Target="../media/image236.png"/><Relationship Id="rId82" Type="http://schemas.openxmlformats.org/officeDocument/2006/relationships/customXml" Target="../ink/ink3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image" Target="../media/image11.png"/><Relationship Id="rId42" Type="http://schemas.openxmlformats.org/officeDocument/2006/relationships/customXml" Target="../ink/ink24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7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19.png"/><Relationship Id="rId40" Type="http://schemas.openxmlformats.org/officeDocument/2006/relationships/customXml" Target="../ink/ink23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32.xml"/><Relationship Id="rId66" Type="http://schemas.openxmlformats.org/officeDocument/2006/relationships/customXml" Target="../ink/ink36.xml"/><Relationship Id="rId5" Type="http://schemas.openxmlformats.org/officeDocument/2006/relationships/image" Target="../media/image310.png"/><Relationship Id="rId61" Type="http://schemas.openxmlformats.org/officeDocument/2006/relationships/image" Target="../media/image31.png"/><Relationship Id="rId19" Type="http://schemas.openxmlformats.org/officeDocument/2006/relationships/image" Target="../media/image10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14.png"/><Relationship Id="rId30" Type="http://schemas.openxmlformats.org/officeDocument/2006/relationships/customXml" Target="../ink/ink18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7.xml"/><Relationship Id="rId56" Type="http://schemas.openxmlformats.org/officeDocument/2006/relationships/customXml" Target="../ink/ink31.xml"/><Relationship Id="rId64" Type="http://schemas.openxmlformats.org/officeDocument/2006/relationships/customXml" Target="../ink/ink35.xml"/><Relationship Id="rId69" Type="http://schemas.openxmlformats.org/officeDocument/2006/relationships/image" Target="../media/image35.png"/><Relationship Id="rId8" Type="http://schemas.openxmlformats.org/officeDocument/2006/relationships/customXml" Target="../ink/ink7.xml"/><Relationship Id="rId51" Type="http://schemas.openxmlformats.org/officeDocument/2006/relationships/image" Target="../media/image26.png"/><Relationship Id="rId3" Type="http://schemas.openxmlformats.org/officeDocument/2006/relationships/image" Target="../media/image242.png"/><Relationship Id="rId12" Type="http://schemas.openxmlformats.org/officeDocument/2006/relationships/customXml" Target="../ink/ink9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13.xml"/><Relationship Id="rId41" Type="http://schemas.openxmlformats.org/officeDocument/2006/relationships/image" Target="../media/image21.png"/><Relationship Id="rId54" Type="http://schemas.openxmlformats.org/officeDocument/2006/relationships/customXml" Target="../ink/ink30.xml"/><Relationship Id="rId62" Type="http://schemas.openxmlformats.org/officeDocument/2006/relationships/customXml" Target="../ink/ink34.xml"/><Relationship Id="rId70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8.xml"/><Relationship Id="rId31" Type="http://schemas.openxmlformats.org/officeDocument/2006/relationships/image" Target="../media/image16.png"/><Relationship Id="rId44" Type="http://schemas.openxmlformats.org/officeDocument/2006/relationships/customXml" Target="../ink/ink25.xml"/><Relationship Id="rId52" Type="http://schemas.openxmlformats.org/officeDocument/2006/relationships/customXml" Target="../ink/ink29.xml"/><Relationship Id="rId60" Type="http://schemas.openxmlformats.org/officeDocument/2006/relationships/customXml" Target="../ink/ink33.xml"/><Relationship Id="rId65" Type="http://schemas.openxmlformats.org/officeDocument/2006/relationships/image" Target="../media/image33.png"/><Relationship Id="rId4" Type="http://schemas.openxmlformats.org/officeDocument/2006/relationships/customXml" Target="../ink/ink5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12.xml"/><Relationship Id="rId39" Type="http://schemas.openxmlformats.org/officeDocument/2006/relationships/image" Target="../media/image20.png"/><Relationship Id="rId34" Type="http://schemas.openxmlformats.org/officeDocument/2006/relationships/customXml" Target="../ink/ink20.xml"/><Relationship Id="rId50" Type="http://schemas.openxmlformats.org/officeDocument/2006/relationships/customXml" Target="../ink/ink28.xml"/><Relationship Id="rId55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1.xml"/><Relationship Id="rId21" Type="http://schemas.openxmlformats.org/officeDocument/2006/relationships/image" Target="../media/image45.png"/><Relationship Id="rId42" Type="http://schemas.openxmlformats.org/officeDocument/2006/relationships/customXml" Target="../ink/ink59.xml"/><Relationship Id="rId47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customXml" Target="../ink/ink72.xml"/><Relationship Id="rId84" Type="http://schemas.openxmlformats.org/officeDocument/2006/relationships/customXml" Target="../ink/ink80.xml"/><Relationship Id="rId89" Type="http://schemas.openxmlformats.org/officeDocument/2006/relationships/image" Target="../media/image79.png"/><Relationship Id="rId16" Type="http://schemas.openxmlformats.org/officeDocument/2006/relationships/customXml" Target="../ink/ink46.xml"/><Relationship Id="rId11" Type="http://schemas.openxmlformats.org/officeDocument/2006/relationships/image" Target="../media/image40.png"/><Relationship Id="rId32" Type="http://schemas.openxmlformats.org/officeDocument/2006/relationships/customXml" Target="../ink/ink54.xml"/><Relationship Id="rId37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customXml" Target="../ink/ink67.xml"/><Relationship Id="rId74" Type="http://schemas.openxmlformats.org/officeDocument/2006/relationships/customXml" Target="../ink/ink75.xml"/><Relationship Id="rId79" Type="http://schemas.openxmlformats.org/officeDocument/2006/relationships/image" Target="../media/image74.png"/><Relationship Id="rId5" Type="http://schemas.openxmlformats.org/officeDocument/2006/relationships/image" Target="../media/image37.png"/><Relationship Id="rId90" Type="http://schemas.openxmlformats.org/officeDocument/2006/relationships/customXml" Target="../ink/ink83.xml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48.png"/><Relationship Id="rId30" Type="http://schemas.openxmlformats.org/officeDocument/2006/relationships/customXml" Target="../ink/ink53.xml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openxmlformats.org/officeDocument/2006/relationships/customXml" Target="../ink/ink62.xml"/><Relationship Id="rId56" Type="http://schemas.openxmlformats.org/officeDocument/2006/relationships/customXml" Target="../ink/ink66.xml"/><Relationship Id="rId64" Type="http://schemas.openxmlformats.org/officeDocument/2006/relationships/customXml" Target="../ink/ink70.xml"/><Relationship Id="rId69" Type="http://schemas.openxmlformats.org/officeDocument/2006/relationships/image" Target="../media/image69.png"/><Relationship Id="rId77" Type="http://schemas.openxmlformats.org/officeDocument/2006/relationships/image" Target="../media/image73.png"/><Relationship Id="rId8" Type="http://schemas.openxmlformats.org/officeDocument/2006/relationships/customXml" Target="../ink/ink42.xml"/><Relationship Id="rId51" Type="http://schemas.openxmlformats.org/officeDocument/2006/relationships/image" Target="../media/image60.png"/><Relationship Id="rId72" Type="http://schemas.openxmlformats.org/officeDocument/2006/relationships/customXml" Target="../ink/ink74.xml"/><Relationship Id="rId80" Type="http://schemas.openxmlformats.org/officeDocument/2006/relationships/customXml" Target="../ink/ink78.xml"/><Relationship Id="rId85" Type="http://schemas.openxmlformats.org/officeDocument/2006/relationships/image" Target="../media/image77.png"/><Relationship Id="rId3" Type="http://schemas.openxmlformats.org/officeDocument/2006/relationships/image" Target="../media/image360.png"/><Relationship Id="rId12" Type="http://schemas.openxmlformats.org/officeDocument/2006/relationships/customXml" Target="../ink/ink44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57.xml"/><Relationship Id="rId46" Type="http://schemas.openxmlformats.org/officeDocument/2006/relationships/customXml" Target="../ink/ink61.xml"/><Relationship Id="rId59" Type="http://schemas.openxmlformats.org/officeDocument/2006/relationships/image" Target="../media/image64.png"/><Relationship Id="rId67" Type="http://schemas.openxmlformats.org/officeDocument/2006/relationships/image" Target="../media/image68.png"/><Relationship Id="rId20" Type="http://schemas.openxmlformats.org/officeDocument/2006/relationships/customXml" Target="../ink/ink48.xml"/><Relationship Id="rId41" Type="http://schemas.openxmlformats.org/officeDocument/2006/relationships/image" Target="../media/image55.png"/><Relationship Id="rId54" Type="http://schemas.openxmlformats.org/officeDocument/2006/relationships/customXml" Target="../ink/ink65.xml"/><Relationship Id="rId62" Type="http://schemas.openxmlformats.org/officeDocument/2006/relationships/customXml" Target="../ink/ink69.xml"/><Relationship Id="rId70" Type="http://schemas.openxmlformats.org/officeDocument/2006/relationships/customXml" Target="../ink/ink73.xml"/><Relationship Id="rId75" Type="http://schemas.openxmlformats.org/officeDocument/2006/relationships/image" Target="../media/image72.png"/><Relationship Id="rId83" Type="http://schemas.openxmlformats.org/officeDocument/2006/relationships/image" Target="../media/image76.png"/><Relationship Id="rId88" Type="http://schemas.openxmlformats.org/officeDocument/2006/relationships/customXml" Target="../ink/ink82.xml"/><Relationship Id="rId91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49" Type="http://schemas.openxmlformats.org/officeDocument/2006/relationships/image" Target="../media/image59.png"/><Relationship Id="rId57" Type="http://schemas.openxmlformats.org/officeDocument/2006/relationships/image" Target="../media/image63.png"/><Relationship Id="rId10" Type="http://schemas.openxmlformats.org/officeDocument/2006/relationships/customXml" Target="../ink/ink43.xml"/><Relationship Id="rId31" Type="http://schemas.openxmlformats.org/officeDocument/2006/relationships/image" Target="../media/image50.png"/><Relationship Id="rId44" Type="http://schemas.openxmlformats.org/officeDocument/2006/relationships/customXml" Target="../ink/ink60.xml"/><Relationship Id="rId52" Type="http://schemas.openxmlformats.org/officeDocument/2006/relationships/customXml" Target="../ink/ink64.xml"/><Relationship Id="rId60" Type="http://schemas.openxmlformats.org/officeDocument/2006/relationships/customXml" Target="../ink/ink68.xml"/><Relationship Id="rId65" Type="http://schemas.openxmlformats.org/officeDocument/2006/relationships/image" Target="../media/image67.png"/><Relationship Id="rId73" Type="http://schemas.openxmlformats.org/officeDocument/2006/relationships/image" Target="../media/image71.png"/><Relationship Id="rId78" Type="http://schemas.openxmlformats.org/officeDocument/2006/relationships/customXml" Target="../ink/ink77.xml"/><Relationship Id="rId81" Type="http://schemas.openxmlformats.org/officeDocument/2006/relationships/image" Target="../media/image75.png"/><Relationship Id="rId86" Type="http://schemas.openxmlformats.org/officeDocument/2006/relationships/customXml" Target="../ink/ink81.xml"/><Relationship Id="rId4" Type="http://schemas.openxmlformats.org/officeDocument/2006/relationships/customXml" Target="../ink/ink40.xml"/><Relationship Id="rId9" Type="http://schemas.openxmlformats.org/officeDocument/2006/relationships/image" Target="../media/image39.png"/><Relationship Id="rId13" Type="http://schemas.openxmlformats.org/officeDocument/2006/relationships/image" Target="../media/image41.png"/><Relationship Id="rId18" Type="http://schemas.openxmlformats.org/officeDocument/2006/relationships/customXml" Target="../ink/ink47.xml"/><Relationship Id="rId39" Type="http://schemas.openxmlformats.org/officeDocument/2006/relationships/image" Target="../media/image54.png"/><Relationship Id="rId34" Type="http://schemas.openxmlformats.org/officeDocument/2006/relationships/customXml" Target="../ink/ink55.xml"/><Relationship Id="rId50" Type="http://schemas.openxmlformats.org/officeDocument/2006/relationships/customXml" Target="../ink/ink63.xml"/><Relationship Id="rId55" Type="http://schemas.openxmlformats.org/officeDocument/2006/relationships/image" Target="../media/image62.png"/><Relationship Id="rId76" Type="http://schemas.openxmlformats.org/officeDocument/2006/relationships/customXml" Target="../ink/ink76.xml"/><Relationship Id="rId7" Type="http://schemas.openxmlformats.org/officeDocument/2006/relationships/image" Target="../media/image38.png"/><Relationship Id="rId71" Type="http://schemas.openxmlformats.org/officeDocument/2006/relationships/image" Target="../media/image70.png"/><Relationship Id="rId2" Type="http://schemas.openxmlformats.org/officeDocument/2006/relationships/customXml" Target="../ink/ink39.xml"/><Relationship Id="rId29" Type="http://schemas.openxmlformats.org/officeDocument/2006/relationships/image" Target="../media/image49.png"/><Relationship Id="rId24" Type="http://schemas.openxmlformats.org/officeDocument/2006/relationships/customXml" Target="../ink/ink50.xml"/><Relationship Id="rId40" Type="http://schemas.openxmlformats.org/officeDocument/2006/relationships/customXml" Target="../ink/ink58.xml"/><Relationship Id="rId45" Type="http://schemas.openxmlformats.org/officeDocument/2006/relationships/image" Target="../media/image57.png"/><Relationship Id="rId66" Type="http://schemas.openxmlformats.org/officeDocument/2006/relationships/customXml" Target="../ink/ink71.xml"/><Relationship Id="rId87" Type="http://schemas.openxmlformats.org/officeDocument/2006/relationships/image" Target="../media/image78.png"/><Relationship Id="rId61" Type="http://schemas.openxmlformats.org/officeDocument/2006/relationships/image" Target="../media/image65.png"/><Relationship Id="rId82" Type="http://schemas.openxmlformats.org/officeDocument/2006/relationships/customXml" Target="../ink/ink79.xml"/><Relationship Id="rId1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21" Type="http://schemas.openxmlformats.org/officeDocument/2006/relationships/image" Target="../media/image89.png"/><Relationship Id="rId42" Type="http://schemas.openxmlformats.org/officeDocument/2006/relationships/customXml" Target="../ink/ink104.xml"/><Relationship Id="rId47" Type="http://schemas.openxmlformats.org/officeDocument/2006/relationships/image" Target="../media/image102.png"/><Relationship Id="rId63" Type="http://schemas.openxmlformats.org/officeDocument/2006/relationships/image" Target="../media/image110.png"/><Relationship Id="rId68" Type="http://schemas.openxmlformats.org/officeDocument/2006/relationships/customXml" Target="../ink/ink117.xml"/><Relationship Id="rId16" Type="http://schemas.openxmlformats.org/officeDocument/2006/relationships/customXml" Target="../ink/ink91.xml"/><Relationship Id="rId11" Type="http://schemas.openxmlformats.org/officeDocument/2006/relationships/image" Target="../media/image84.png"/><Relationship Id="rId32" Type="http://schemas.openxmlformats.org/officeDocument/2006/relationships/customXml" Target="../ink/ink99.xml"/><Relationship Id="rId37" Type="http://schemas.openxmlformats.org/officeDocument/2006/relationships/image" Target="../media/image97.png"/><Relationship Id="rId53" Type="http://schemas.openxmlformats.org/officeDocument/2006/relationships/image" Target="../media/image105.png"/><Relationship Id="rId58" Type="http://schemas.openxmlformats.org/officeDocument/2006/relationships/customXml" Target="../ink/ink112.xml"/><Relationship Id="rId74" Type="http://schemas.openxmlformats.org/officeDocument/2006/relationships/customXml" Target="../ink/ink120.xml"/><Relationship Id="rId79" Type="http://schemas.openxmlformats.org/officeDocument/2006/relationships/image" Target="../media/image118.png"/><Relationship Id="rId5" Type="http://schemas.openxmlformats.org/officeDocument/2006/relationships/image" Target="../media/image81.png"/><Relationship Id="rId61" Type="http://schemas.openxmlformats.org/officeDocument/2006/relationships/image" Target="../media/image109.png"/><Relationship Id="rId19" Type="http://schemas.openxmlformats.org/officeDocument/2006/relationships/image" Target="../media/image88.png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92.png"/><Relationship Id="rId30" Type="http://schemas.openxmlformats.org/officeDocument/2006/relationships/customXml" Target="../ink/ink98.xml"/><Relationship Id="rId35" Type="http://schemas.openxmlformats.org/officeDocument/2006/relationships/image" Target="../media/image96.png"/><Relationship Id="rId43" Type="http://schemas.openxmlformats.org/officeDocument/2006/relationships/image" Target="../media/image100.png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69" Type="http://schemas.openxmlformats.org/officeDocument/2006/relationships/image" Target="../media/image113.png"/><Relationship Id="rId77" Type="http://schemas.openxmlformats.org/officeDocument/2006/relationships/image" Target="../media/image117.png"/><Relationship Id="rId8" Type="http://schemas.openxmlformats.org/officeDocument/2006/relationships/customXml" Target="../ink/ink87.xml"/><Relationship Id="rId51" Type="http://schemas.openxmlformats.org/officeDocument/2006/relationships/image" Target="../media/image104.png"/><Relationship Id="rId72" Type="http://schemas.openxmlformats.org/officeDocument/2006/relationships/customXml" Target="../ink/ink119.xml"/><Relationship Id="rId80" Type="http://schemas.openxmlformats.org/officeDocument/2006/relationships/customXml" Target="../ink/ink123.xml"/><Relationship Id="rId3" Type="http://schemas.openxmlformats.org/officeDocument/2006/relationships/image" Target="../media/image800.png"/><Relationship Id="rId12" Type="http://schemas.openxmlformats.org/officeDocument/2006/relationships/customXml" Target="../ink/ink89.xml"/><Relationship Id="rId17" Type="http://schemas.openxmlformats.org/officeDocument/2006/relationships/image" Target="../media/image87.png"/><Relationship Id="rId25" Type="http://schemas.openxmlformats.org/officeDocument/2006/relationships/image" Target="../media/image91.png"/><Relationship Id="rId33" Type="http://schemas.openxmlformats.org/officeDocument/2006/relationships/image" Target="../media/image95.png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108.png"/><Relationship Id="rId67" Type="http://schemas.openxmlformats.org/officeDocument/2006/relationships/image" Target="../media/image112.png"/><Relationship Id="rId20" Type="http://schemas.openxmlformats.org/officeDocument/2006/relationships/customXml" Target="../ink/ink93.xml"/><Relationship Id="rId41" Type="http://schemas.openxmlformats.org/officeDocument/2006/relationships/image" Target="../media/image99.png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70" Type="http://schemas.openxmlformats.org/officeDocument/2006/relationships/customXml" Target="../ink/ink118.xml"/><Relationship Id="rId75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5" Type="http://schemas.openxmlformats.org/officeDocument/2006/relationships/image" Target="../media/image86.png"/><Relationship Id="rId23" Type="http://schemas.openxmlformats.org/officeDocument/2006/relationships/image" Target="../media/image90.png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103.png"/><Relationship Id="rId57" Type="http://schemas.openxmlformats.org/officeDocument/2006/relationships/image" Target="../media/image107.png"/><Relationship Id="rId10" Type="http://schemas.openxmlformats.org/officeDocument/2006/relationships/customXml" Target="../ink/ink88.xml"/><Relationship Id="rId31" Type="http://schemas.openxmlformats.org/officeDocument/2006/relationships/image" Target="../media/image94.png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111.png"/><Relationship Id="rId73" Type="http://schemas.openxmlformats.org/officeDocument/2006/relationships/image" Target="../media/image115.png"/><Relationship Id="rId78" Type="http://schemas.openxmlformats.org/officeDocument/2006/relationships/customXml" Target="../ink/ink122.xml"/><Relationship Id="rId81" Type="http://schemas.openxmlformats.org/officeDocument/2006/relationships/image" Target="../media/image119.png"/><Relationship Id="rId4" Type="http://schemas.openxmlformats.org/officeDocument/2006/relationships/customXml" Target="../ink/ink85.xml"/><Relationship Id="rId9" Type="http://schemas.openxmlformats.org/officeDocument/2006/relationships/image" Target="../media/image83.png"/><Relationship Id="rId13" Type="http://schemas.openxmlformats.org/officeDocument/2006/relationships/image" Target="../media/image85.png"/><Relationship Id="rId18" Type="http://schemas.openxmlformats.org/officeDocument/2006/relationships/customXml" Target="../ink/ink92.xml"/><Relationship Id="rId39" Type="http://schemas.openxmlformats.org/officeDocument/2006/relationships/image" Target="../media/image98.png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image" Target="../media/image106.png"/><Relationship Id="rId76" Type="http://schemas.openxmlformats.org/officeDocument/2006/relationships/customXml" Target="../ink/ink121.xml"/><Relationship Id="rId7" Type="http://schemas.openxmlformats.org/officeDocument/2006/relationships/image" Target="../media/image82.png"/><Relationship Id="rId71" Type="http://schemas.openxmlformats.org/officeDocument/2006/relationships/image" Target="../media/image114.png"/><Relationship Id="rId2" Type="http://schemas.openxmlformats.org/officeDocument/2006/relationships/customXml" Target="../ink/ink84.xml"/><Relationship Id="rId29" Type="http://schemas.openxmlformats.org/officeDocument/2006/relationships/image" Target="../media/image93.png"/><Relationship Id="rId24" Type="http://schemas.openxmlformats.org/officeDocument/2006/relationships/customXml" Target="../ink/ink95.xml"/><Relationship Id="rId40" Type="http://schemas.openxmlformats.org/officeDocument/2006/relationships/customXml" Target="../ink/ink103.xml"/><Relationship Id="rId45" Type="http://schemas.openxmlformats.org/officeDocument/2006/relationships/image" Target="../media/image101.png"/><Relationship Id="rId66" Type="http://schemas.openxmlformats.org/officeDocument/2006/relationships/customXml" Target="../ink/ink11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customXml" Target="../ink/ink132.xml"/><Relationship Id="rId26" Type="http://schemas.openxmlformats.org/officeDocument/2006/relationships/customXml" Target="../ink/ink136.xml"/><Relationship Id="rId39" Type="http://schemas.openxmlformats.org/officeDocument/2006/relationships/image" Target="../media/image137.png"/><Relationship Id="rId21" Type="http://schemas.openxmlformats.org/officeDocument/2006/relationships/image" Target="../media/image128.png"/><Relationship Id="rId34" Type="http://schemas.openxmlformats.org/officeDocument/2006/relationships/customXml" Target="../ink/ink140.xml"/><Relationship Id="rId7" Type="http://schemas.openxmlformats.org/officeDocument/2006/relationships/image" Target="../media/image121.png"/><Relationship Id="rId2" Type="http://schemas.openxmlformats.org/officeDocument/2006/relationships/customXml" Target="../ink/ink124.xml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29" Type="http://schemas.openxmlformats.org/officeDocument/2006/relationships/image" Target="../media/image132.png"/><Relationship Id="rId41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1" Type="http://schemas.openxmlformats.org/officeDocument/2006/relationships/image" Target="../media/image123.png"/><Relationship Id="rId24" Type="http://schemas.openxmlformats.org/officeDocument/2006/relationships/customXml" Target="../ink/ink135.xml"/><Relationship Id="rId32" Type="http://schemas.openxmlformats.org/officeDocument/2006/relationships/customXml" Target="../ink/ink139.xml"/><Relationship Id="rId37" Type="http://schemas.openxmlformats.org/officeDocument/2006/relationships/image" Target="../media/image136.png"/><Relationship Id="rId40" Type="http://schemas.openxmlformats.org/officeDocument/2006/relationships/customXml" Target="../ink/ink143.xml"/><Relationship Id="rId5" Type="http://schemas.openxmlformats.org/officeDocument/2006/relationships/image" Target="../media/image120.png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customXml" Target="../ink/ink137.xml"/><Relationship Id="rId36" Type="http://schemas.openxmlformats.org/officeDocument/2006/relationships/customXml" Target="../ink/ink141.xml"/><Relationship Id="rId10" Type="http://schemas.openxmlformats.org/officeDocument/2006/relationships/customXml" Target="../ink/ink128.xml"/><Relationship Id="rId19" Type="http://schemas.openxmlformats.org/officeDocument/2006/relationships/image" Target="../media/image127.png"/><Relationship Id="rId31" Type="http://schemas.openxmlformats.org/officeDocument/2006/relationships/image" Target="../media/image133.png"/><Relationship Id="rId4" Type="http://schemas.openxmlformats.org/officeDocument/2006/relationships/customXml" Target="../ink/ink125.xml"/><Relationship Id="rId9" Type="http://schemas.openxmlformats.org/officeDocument/2006/relationships/image" Target="../media/image122.png"/><Relationship Id="rId14" Type="http://schemas.openxmlformats.org/officeDocument/2006/relationships/customXml" Target="../ink/ink130.xml"/><Relationship Id="rId22" Type="http://schemas.openxmlformats.org/officeDocument/2006/relationships/customXml" Target="../ink/ink134.xml"/><Relationship Id="rId27" Type="http://schemas.openxmlformats.org/officeDocument/2006/relationships/image" Target="../media/image131.png"/><Relationship Id="rId30" Type="http://schemas.openxmlformats.org/officeDocument/2006/relationships/customXml" Target="../ink/ink138.xml"/><Relationship Id="rId35" Type="http://schemas.openxmlformats.org/officeDocument/2006/relationships/image" Target="../media/image135.png"/><Relationship Id="rId8" Type="http://schemas.openxmlformats.org/officeDocument/2006/relationships/customXml" Target="../ink/ink127.xml"/><Relationship Id="rId3" Type="http://schemas.openxmlformats.org/officeDocument/2006/relationships/image" Target="../media/image1190.png"/><Relationship Id="rId12" Type="http://schemas.openxmlformats.org/officeDocument/2006/relationships/customXml" Target="../ink/ink129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1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7.xml"/><Relationship Id="rId21" Type="http://schemas.openxmlformats.org/officeDocument/2006/relationships/image" Target="../media/image151.png"/><Relationship Id="rId42" Type="http://schemas.openxmlformats.org/officeDocument/2006/relationships/customXml" Target="../ink/ink170.xml"/><Relationship Id="rId47" Type="http://schemas.openxmlformats.org/officeDocument/2006/relationships/customXml" Target="../ink/ink175.xml"/><Relationship Id="rId63" Type="http://schemas.openxmlformats.org/officeDocument/2006/relationships/customXml" Target="../ink/ink187.xml"/><Relationship Id="rId68" Type="http://schemas.openxmlformats.org/officeDocument/2006/relationships/customXml" Target="../ink/ink192.xml"/><Relationship Id="rId84" Type="http://schemas.openxmlformats.org/officeDocument/2006/relationships/customXml" Target="../ink/ink208.xml"/><Relationship Id="rId89" Type="http://schemas.openxmlformats.org/officeDocument/2006/relationships/customXml" Target="../ink/ink213.xml"/><Relationship Id="rId16" Type="http://schemas.openxmlformats.org/officeDocument/2006/relationships/customXml" Target="../ink/ink152.xml"/><Relationship Id="rId11" Type="http://schemas.openxmlformats.org/officeDocument/2006/relationships/image" Target="../media/image146.png"/><Relationship Id="rId32" Type="http://schemas.openxmlformats.org/officeDocument/2006/relationships/customXml" Target="../ink/ink160.xml"/><Relationship Id="rId37" Type="http://schemas.openxmlformats.org/officeDocument/2006/relationships/customXml" Target="../ink/ink165.xml"/><Relationship Id="rId53" Type="http://schemas.openxmlformats.org/officeDocument/2006/relationships/customXml" Target="../ink/ink178.xml"/><Relationship Id="rId58" Type="http://schemas.openxmlformats.org/officeDocument/2006/relationships/customXml" Target="../ink/ink182.xml"/><Relationship Id="rId74" Type="http://schemas.openxmlformats.org/officeDocument/2006/relationships/customXml" Target="../ink/ink198.xml"/><Relationship Id="rId79" Type="http://schemas.openxmlformats.org/officeDocument/2006/relationships/customXml" Target="../ink/ink203.xml"/><Relationship Id="rId5" Type="http://schemas.openxmlformats.org/officeDocument/2006/relationships/image" Target="../media/image1430.png"/><Relationship Id="rId90" Type="http://schemas.openxmlformats.org/officeDocument/2006/relationships/image" Target="../media/image161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154.png"/><Relationship Id="rId30" Type="http://schemas.openxmlformats.org/officeDocument/2006/relationships/customXml" Target="../ink/ink159.xml"/><Relationship Id="rId35" Type="http://schemas.openxmlformats.org/officeDocument/2006/relationships/customXml" Target="../ink/ink163.xml"/><Relationship Id="rId43" Type="http://schemas.openxmlformats.org/officeDocument/2006/relationships/customXml" Target="../ink/ink171.xml"/><Relationship Id="rId48" Type="http://schemas.openxmlformats.org/officeDocument/2006/relationships/image" Target="../media/image157.png"/><Relationship Id="rId56" Type="http://schemas.openxmlformats.org/officeDocument/2006/relationships/customXml" Target="../ink/ink180.xml"/><Relationship Id="rId64" Type="http://schemas.openxmlformats.org/officeDocument/2006/relationships/customXml" Target="../ink/ink188.xml"/><Relationship Id="rId69" Type="http://schemas.openxmlformats.org/officeDocument/2006/relationships/customXml" Target="../ink/ink193.xml"/><Relationship Id="rId77" Type="http://schemas.openxmlformats.org/officeDocument/2006/relationships/customXml" Target="../ink/ink201.xml"/><Relationship Id="rId8" Type="http://schemas.openxmlformats.org/officeDocument/2006/relationships/customXml" Target="../ink/ink148.xml"/><Relationship Id="rId51" Type="http://schemas.openxmlformats.org/officeDocument/2006/relationships/customXml" Target="../ink/ink177.xml"/><Relationship Id="rId72" Type="http://schemas.openxmlformats.org/officeDocument/2006/relationships/customXml" Target="../ink/ink196.xml"/><Relationship Id="rId80" Type="http://schemas.openxmlformats.org/officeDocument/2006/relationships/customXml" Target="../ink/ink204.xml"/><Relationship Id="rId85" Type="http://schemas.openxmlformats.org/officeDocument/2006/relationships/customXml" Target="../ink/ink209.xml"/><Relationship Id="rId3" Type="http://schemas.openxmlformats.org/officeDocument/2006/relationships/image" Target="../media/image1420.png"/><Relationship Id="rId12" Type="http://schemas.openxmlformats.org/officeDocument/2006/relationships/customXml" Target="../ink/ink150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customXml" Target="../ink/ink161.xml"/><Relationship Id="rId38" Type="http://schemas.openxmlformats.org/officeDocument/2006/relationships/customXml" Target="../ink/ink166.xml"/><Relationship Id="rId46" Type="http://schemas.openxmlformats.org/officeDocument/2006/relationships/customXml" Target="../ink/ink174.xml"/><Relationship Id="rId59" Type="http://schemas.openxmlformats.org/officeDocument/2006/relationships/customXml" Target="../ink/ink183.xml"/><Relationship Id="rId67" Type="http://schemas.openxmlformats.org/officeDocument/2006/relationships/customXml" Target="../ink/ink191.xml"/><Relationship Id="rId20" Type="http://schemas.openxmlformats.org/officeDocument/2006/relationships/customXml" Target="../ink/ink154.xml"/><Relationship Id="rId41" Type="http://schemas.openxmlformats.org/officeDocument/2006/relationships/customXml" Target="../ink/ink169.xml"/><Relationship Id="rId54" Type="http://schemas.openxmlformats.org/officeDocument/2006/relationships/image" Target="../media/image160.png"/><Relationship Id="rId62" Type="http://schemas.openxmlformats.org/officeDocument/2006/relationships/customXml" Target="../ink/ink186.xml"/><Relationship Id="rId70" Type="http://schemas.openxmlformats.org/officeDocument/2006/relationships/customXml" Target="../ink/ink194.xml"/><Relationship Id="rId75" Type="http://schemas.openxmlformats.org/officeDocument/2006/relationships/customXml" Target="../ink/ink199.xml"/><Relationship Id="rId83" Type="http://schemas.openxmlformats.org/officeDocument/2006/relationships/customXml" Target="../ink/ink207.xml"/><Relationship Id="rId88" Type="http://schemas.openxmlformats.org/officeDocument/2006/relationships/customXml" Target="../ink/ink2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158.xml"/><Relationship Id="rId36" Type="http://schemas.openxmlformats.org/officeDocument/2006/relationships/customXml" Target="../ink/ink164.xml"/><Relationship Id="rId49" Type="http://schemas.openxmlformats.org/officeDocument/2006/relationships/customXml" Target="../ink/ink176.xml"/><Relationship Id="rId57" Type="http://schemas.openxmlformats.org/officeDocument/2006/relationships/customXml" Target="../ink/ink181.xml"/><Relationship Id="rId10" Type="http://schemas.openxmlformats.org/officeDocument/2006/relationships/customXml" Target="../ink/ink149.xml"/><Relationship Id="rId31" Type="http://schemas.openxmlformats.org/officeDocument/2006/relationships/image" Target="../media/image156.png"/><Relationship Id="rId44" Type="http://schemas.openxmlformats.org/officeDocument/2006/relationships/customXml" Target="../ink/ink172.xml"/><Relationship Id="rId52" Type="http://schemas.openxmlformats.org/officeDocument/2006/relationships/image" Target="../media/image159.png"/><Relationship Id="rId60" Type="http://schemas.openxmlformats.org/officeDocument/2006/relationships/customXml" Target="../ink/ink184.xml"/><Relationship Id="rId65" Type="http://schemas.openxmlformats.org/officeDocument/2006/relationships/customXml" Target="../ink/ink189.xml"/><Relationship Id="rId73" Type="http://schemas.openxmlformats.org/officeDocument/2006/relationships/customXml" Target="../ink/ink197.xml"/><Relationship Id="rId78" Type="http://schemas.openxmlformats.org/officeDocument/2006/relationships/customXml" Target="../ink/ink202.xml"/><Relationship Id="rId81" Type="http://schemas.openxmlformats.org/officeDocument/2006/relationships/customXml" Target="../ink/ink205.xml"/><Relationship Id="rId86" Type="http://schemas.openxmlformats.org/officeDocument/2006/relationships/customXml" Target="../ink/ink210.xml"/><Relationship Id="rId4" Type="http://schemas.openxmlformats.org/officeDocument/2006/relationships/customXml" Target="../ink/ink146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153.xml"/><Relationship Id="rId39" Type="http://schemas.openxmlformats.org/officeDocument/2006/relationships/customXml" Target="../ink/ink167.xml"/><Relationship Id="rId34" Type="http://schemas.openxmlformats.org/officeDocument/2006/relationships/customXml" Target="../ink/ink162.xml"/><Relationship Id="rId50" Type="http://schemas.openxmlformats.org/officeDocument/2006/relationships/image" Target="../media/image158.png"/><Relationship Id="rId55" Type="http://schemas.openxmlformats.org/officeDocument/2006/relationships/customXml" Target="../ink/ink179.xml"/><Relationship Id="rId76" Type="http://schemas.openxmlformats.org/officeDocument/2006/relationships/customXml" Target="../ink/ink200.xml"/><Relationship Id="rId7" Type="http://schemas.openxmlformats.org/officeDocument/2006/relationships/image" Target="../media/image144.png"/><Relationship Id="rId71" Type="http://schemas.openxmlformats.org/officeDocument/2006/relationships/customXml" Target="../ink/ink195.xml"/><Relationship Id="rId2" Type="http://schemas.openxmlformats.org/officeDocument/2006/relationships/customXml" Target="../ink/ink145.xml"/><Relationship Id="rId29" Type="http://schemas.openxmlformats.org/officeDocument/2006/relationships/image" Target="../media/image155.png"/><Relationship Id="rId24" Type="http://schemas.openxmlformats.org/officeDocument/2006/relationships/customXml" Target="../ink/ink156.xml"/><Relationship Id="rId40" Type="http://schemas.openxmlformats.org/officeDocument/2006/relationships/customXml" Target="../ink/ink168.xml"/><Relationship Id="rId45" Type="http://schemas.openxmlformats.org/officeDocument/2006/relationships/customXml" Target="../ink/ink173.xml"/><Relationship Id="rId66" Type="http://schemas.openxmlformats.org/officeDocument/2006/relationships/customXml" Target="../ink/ink190.xml"/><Relationship Id="rId87" Type="http://schemas.openxmlformats.org/officeDocument/2006/relationships/customXml" Target="../ink/ink211.xml"/><Relationship Id="rId61" Type="http://schemas.openxmlformats.org/officeDocument/2006/relationships/customXml" Target="../ink/ink185.xml"/><Relationship Id="rId82" Type="http://schemas.openxmlformats.org/officeDocument/2006/relationships/customXml" Target="../ink/ink206.xml"/><Relationship Id="rId1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Isoelectric Point (</a:t>
            </a:r>
            <a:r>
              <a:rPr lang="en-US" sz="4400" dirty="0" err="1"/>
              <a:t>pI</a:t>
            </a:r>
            <a:r>
              <a:rPr lang="en-US" sz="4400"/>
              <a:t>)</a:t>
            </a:r>
            <a:br>
              <a:rPr lang="en-US" sz="4400"/>
            </a:br>
            <a:br>
              <a:rPr lang="en-US" sz="4400"/>
            </a:br>
            <a:r>
              <a:rPr lang="en-US" sz="4400"/>
              <a:t> Peptide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4/21/2023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0A26-6AB9-27B3-ECDD-36C6FE9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Peptide Bond Formation with DCC: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DE62FF-4264-516A-8DF9-D31FE4D36412}"/>
                  </a:ext>
                </a:extLst>
              </p14:cNvPr>
              <p14:cNvContentPartPr/>
              <p14:nvPr/>
            </p14:nvContentPartPr>
            <p14:xfrm>
              <a:off x="1451358" y="868914"/>
              <a:ext cx="111600" cy="158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DE62FF-4264-516A-8DF9-D31FE4D364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2387" y="859894"/>
                <a:ext cx="129183" cy="17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87F48CA-5C9D-963A-F98F-9B8C36CF5EEB}"/>
              </a:ext>
            </a:extLst>
          </p:cNvPr>
          <p:cNvGrpSpPr/>
          <p:nvPr/>
        </p:nvGrpSpPr>
        <p:grpSpPr>
          <a:xfrm>
            <a:off x="975438" y="1128474"/>
            <a:ext cx="883800" cy="416880"/>
            <a:chOff x="975438" y="1128474"/>
            <a:chExt cx="8838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FCE05F-ECB3-2483-1C34-3AF4249F32A5}"/>
                    </a:ext>
                  </a:extLst>
                </p14:cNvPr>
                <p14:cNvContentPartPr/>
                <p14:nvPr/>
              </p14:nvContentPartPr>
              <p14:xfrm>
                <a:off x="975438" y="1282554"/>
                <a:ext cx="131760" cy="26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FCE05F-ECB3-2483-1C34-3AF4249F32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438" y="1273566"/>
                  <a:ext cx="149400" cy="280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1817F1-58FD-65DB-E248-48F989126EC2}"/>
                    </a:ext>
                  </a:extLst>
                </p14:cNvPr>
                <p14:cNvContentPartPr/>
                <p14:nvPr/>
              </p14:nvContentPartPr>
              <p14:xfrm>
                <a:off x="1234638" y="1243314"/>
                <a:ext cx="624600" cy="17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1817F1-58FD-65DB-E248-48F989126E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5638" y="1234314"/>
                  <a:ext cx="642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9B0A66-C83A-C7AF-5059-FD02DEBFB523}"/>
                    </a:ext>
                  </a:extLst>
                </p14:cNvPr>
                <p14:cNvContentPartPr/>
                <p14:nvPr/>
              </p14:nvContentPartPr>
              <p14:xfrm>
                <a:off x="1440918" y="1130994"/>
                <a:ext cx="20520" cy="12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9B0A66-C83A-C7AF-5059-FD02DEBFB5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1757" y="1121969"/>
                  <a:ext cx="38475" cy="146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60BFD8-AD02-B2A8-1A22-5B0014B2896C}"/>
                    </a:ext>
                  </a:extLst>
                </p14:cNvPr>
                <p14:cNvContentPartPr/>
                <p14:nvPr/>
              </p14:nvContentPartPr>
              <p14:xfrm>
                <a:off x="1540998" y="1128474"/>
                <a:ext cx="30600" cy="14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60BFD8-AD02-B2A8-1A22-5B0014B289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1998" y="1119474"/>
                  <a:ext cx="482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17E9A8-7FA1-BD78-C9BA-1F9F61AA3020}"/>
              </a:ext>
            </a:extLst>
          </p:cNvPr>
          <p:cNvGrpSpPr/>
          <p:nvPr/>
        </p:nvGrpSpPr>
        <p:grpSpPr>
          <a:xfrm>
            <a:off x="3442878" y="1026234"/>
            <a:ext cx="1474920" cy="387720"/>
            <a:chOff x="3442878" y="1026234"/>
            <a:chExt cx="147492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4C706E-FA37-77C2-D636-2C85119E02B7}"/>
                    </a:ext>
                  </a:extLst>
                </p14:cNvPr>
                <p14:cNvContentPartPr/>
                <p14:nvPr/>
              </p14:nvContentPartPr>
              <p14:xfrm>
                <a:off x="3442878" y="1130994"/>
                <a:ext cx="151200" cy="24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4C706E-FA37-77C2-D636-2C85119E02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33878" y="1121994"/>
                  <a:ext cx="168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724640-13BD-19C6-3D7C-1FC986B9A952}"/>
                    </a:ext>
                  </a:extLst>
                </p14:cNvPr>
                <p14:cNvContentPartPr/>
                <p14:nvPr/>
              </p14:nvContentPartPr>
              <p14:xfrm>
                <a:off x="3670038" y="1026234"/>
                <a:ext cx="45000" cy="104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724640-13BD-19C6-3D7C-1FC986B9A9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1038" y="1017265"/>
                  <a:ext cx="6264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24B412-566E-3805-C7DE-7A3D0B295F76}"/>
                    </a:ext>
                  </a:extLst>
                </p14:cNvPr>
                <p14:cNvContentPartPr/>
                <p14:nvPr/>
              </p14:nvContentPartPr>
              <p14:xfrm>
                <a:off x="3848958" y="1220634"/>
                <a:ext cx="212040" cy="2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24B412-566E-3805-C7DE-7A3D0B295F7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39958" y="1211512"/>
                  <a:ext cx="229680" cy="44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F2802C-1329-45F4-735F-02E6406E74C2}"/>
                    </a:ext>
                  </a:extLst>
                </p14:cNvPr>
                <p14:cNvContentPartPr/>
                <p14:nvPr/>
              </p14:nvContentPartPr>
              <p14:xfrm>
                <a:off x="4151718" y="1109394"/>
                <a:ext cx="190080" cy="19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F2802C-1329-45F4-735F-02E6406E74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42701" y="1100394"/>
                  <a:ext cx="207753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DA40AB-B7A7-8FBB-AFAA-9223701A02F5}"/>
                    </a:ext>
                  </a:extLst>
                </p14:cNvPr>
                <p14:cNvContentPartPr/>
                <p14:nvPr/>
              </p14:nvContentPartPr>
              <p14:xfrm>
                <a:off x="4456278" y="1089594"/>
                <a:ext cx="39600" cy="19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DA40AB-B7A7-8FBB-AFAA-9223701A02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47278" y="1080594"/>
                  <a:ext cx="57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4F1628-AD03-A896-7E0A-5BEC08D600F6}"/>
                    </a:ext>
                  </a:extLst>
                </p14:cNvPr>
                <p14:cNvContentPartPr/>
                <p14:nvPr/>
              </p14:nvContentPartPr>
              <p14:xfrm>
                <a:off x="4503438" y="1038474"/>
                <a:ext cx="94680" cy="23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4F1628-AD03-A896-7E0A-5BEC08D600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94438" y="1029474"/>
                  <a:ext cx="112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F3173E-834E-9F58-1B6B-40CB30682F0F}"/>
                    </a:ext>
                  </a:extLst>
                </p14:cNvPr>
                <p14:cNvContentPartPr/>
                <p14:nvPr/>
              </p14:nvContentPartPr>
              <p14:xfrm>
                <a:off x="4676958" y="1223874"/>
                <a:ext cx="240840" cy="19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F3173E-834E-9F58-1B6B-40CB30682F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67958" y="1214874"/>
                  <a:ext cx="25848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37488B-3B0D-65D5-26E2-1D2B12000A13}"/>
              </a:ext>
            </a:extLst>
          </p:cNvPr>
          <p:cNvGrpSpPr/>
          <p:nvPr/>
        </p:nvGrpSpPr>
        <p:grpSpPr>
          <a:xfrm>
            <a:off x="5381478" y="907434"/>
            <a:ext cx="1197360" cy="383760"/>
            <a:chOff x="5381478" y="907434"/>
            <a:chExt cx="119736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E55D2C-4D20-A5BC-C20C-915A1600887E}"/>
                    </a:ext>
                  </a:extLst>
                </p14:cNvPr>
                <p14:cNvContentPartPr/>
                <p14:nvPr/>
              </p14:nvContentPartPr>
              <p14:xfrm>
                <a:off x="5600718" y="907434"/>
                <a:ext cx="141480" cy="20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E55D2C-4D20-A5BC-C20C-915A160088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91718" y="898434"/>
                  <a:ext cx="159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EB29B3-92B5-0401-790E-C306B8B62FDF}"/>
                    </a:ext>
                  </a:extLst>
                </p14:cNvPr>
                <p14:cNvContentPartPr/>
                <p14:nvPr/>
              </p14:nvContentPartPr>
              <p14:xfrm>
                <a:off x="5786838" y="927234"/>
                <a:ext cx="129600" cy="167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EB29B3-92B5-0401-790E-C306B8B62F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7838" y="918234"/>
                  <a:ext cx="147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772CD2-3686-BE33-018F-2ABECA8239C4}"/>
                    </a:ext>
                  </a:extLst>
                </p14:cNvPr>
                <p14:cNvContentPartPr/>
                <p14:nvPr/>
              </p14:nvContentPartPr>
              <p14:xfrm>
                <a:off x="5943438" y="932634"/>
                <a:ext cx="155160" cy="157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772CD2-3686-BE33-018F-2ABECA823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34438" y="923655"/>
                  <a:ext cx="172800" cy="1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A9AAAE-BCA6-9809-CB71-4E337FB6D4FD}"/>
                    </a:ext>
                  </a:extLst>
                </p14:cNvPr>
                <p14:cNvContentPartPr/>
                <p14:nvPr/>
              </p14:nvContentPartPr>
              <p14:xfrm>
                <a:off x="5381478" y="1045674"/>
                <a:ext cx="1197360" cy="24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A9AAAE-BCA6-9809-CB71-4E337FB6D4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2478" y="1036674"/>
                  <a:ext cx="121500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C86065-A44B-5D53-1959-82908A215506}"/>
              </a:ext>
            </a:extLst>
          </p:cNvPr>
          <p:cNvGrpSpPr/>
          <p:nvPr/>
        </p:nvGrpSpPr>
        <p:grpSpPr>
          <a:xfrm>
            <a:off x="7144477" y="925974"/>
            <a:ext cx="1074960" cy="478800"/>
            <a:chOff x="7144477" y="925974"/>
            <a:chExt cx="107496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066E1C-2E13-5612-8DB4-D196BE457BAD}"/>
                    </a:ext>
                  </a:extLst>
                </p14:cNvPr>
                <p14:cNvContentPartPr/>
                <p14:nvPr/>
              </p14:nvContentPartPr>
              <p14:xfrm>
                <a:off x="7144477" y="1178694"/>
                <a:ext cx="188280" cy="226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066E1C-2E13-5612-8DB4-D196BE457B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35477" y="1169694"/>
                  <a:ext cx="205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128815-F231-31D1-1419-B114674F297C}"/>
                    </a:ext>
                  </a:extLst>
                </p14:cNvPr>
                <p14:cNvContentPartPr/>
                <p14:nvPr/>
              </p14:nvContentPartPr>
              <p14:xfrm>
                <a:off x="7502317" y="1147014"/>
                <a:ext cx="717120" cy="16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128815-F231-31D1-1419-B114674F29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93317" y="1137994"/>
                  <a:ext cx="734760" cy="181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B49757-8E20-5C35-77F7-F179F9AE4658}"/>
                    </a:ext>
                  </a:extLst>
                </p14:cNvPr>
                <p14:cNvContentPartPr/>
                <p14:nvPr/>
              </p14:nvContentPartPr>
              <p14:xfrm>
                <a:off x="7774837" y="925974"/>
                <a:ext cx="38520" cy="217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B49757-8E20-5C35-77F7-F179F9AE46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5837" y="916974"/>
                  <a:ext cx="56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B958F3-95E6-D2BF-DAC9-2AEBAB95B057}"/>
                    </a:ext>
                  </a:extLst>
                </p14:cNvPr>
                <p14:cNvContentPartPr/>
                <p14:nvPr/>
              </p14:nvContentPartPr>
              <p14:xfrm>
                <a:off x="7870957" y="948294"/>
                <a:ext cx="38520" cy="180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B958F3-95E6-D2BF-DAC9-2AEBAB95B0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61872" y="939294"/>
                  <a:ext cx="56326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6E235F1-C661-8AA1-ADDA-D3ABB9FCD225}"/>
                  </a:ext>
                </a:extLst>
              </p14:cNvPr>
              <p14:cNvContentPartPr/>
              <p14:nvPr/>
            </p14:nvContentPartPr>
            <p14:xfrm>
              <a:off x="7791037" y="662814"/>
              <a:ext cx="150840" cy="158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6E235F1-C661-8AA1-ADDA-D3ABB9FCD22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82058" y="653814"/>
                <a:ext cx="168438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3CA994C-1F97-2CBD-9757-142FAF6B7C96}"/>
                  </a:ext>
                </a:extLst>
              </p14:cNvPr>
              <p14:cNvContentPartPr/>
              <p14:nvPr/>
            </p14:nvContentPartPr>
            <p14:xfrm>
              <a:off x="8355157" y="1162854"/>
              <a:ext cx="177480" cy="20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3CA994C-1F97-2CBD-9757-142FAF6B7C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46157" y="1153854"/>
                <a:ext cx="19512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184B8EE-45B7-5477-26B0-CFCDF21BD4ED}"/>
              </a:ext>
            </a:extLst>
          </p:cNvPr>
          <p:cNvGrpSpPr/>
          <p:nvPr/>
        </p:nvGrpSpPr>
        <p:grpSpPr>
          <a:xfrm>
            <a:off x="8615437" y="1015254"/>
            <a:ext cx="847080" cy="304920"/>
            <a:chOff x="8615437" y="1015254"/>
            <a:chExt cx="8470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DDA5AA-628F-B071-BB23-CAA1295931B4}"/>
                    </a:ext>
                  </a:extLst>
                </p14:cNvPr>
                <p14:cNvContentPartPr/>
                <p14:nvPr/>
              </p14:nvContentPartPr>
              <p14:xfrm>
                <a:off x="8615437" y="1110294"/>
                <a:ext cx="3528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DDA5AA-628F-B071-BB23-CAA1295931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06428" y="1101294"/>
                  <a:ext cx="370458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EEA3A0-D7DE-E2F8-D6AA-2BC315C8D052}"/>
                    </a:ext>
                  </a:extLst>
                </p14:cNvPr>
                <p14:cNvContentPartPr/>
                <p14:nvPr/>
              </p14:nvContentPartPr>
              <p14:xfrm>
                <a:off x="9121597" y="1015254"/>
                <a:ext cx="180720" cy="194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EEA3A0-D7DE-E2F8-D6AA-2BC315C8D0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12597" y="1006254"/>
                  <a:ext cx="198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03E62E-4F68-841E-AD26-6658A4F08531}"/>
                    </a:ext>
                  </a:extLst>
                </p14:cNvPr>
                <p14:cNvContentPartPr/>
                <p14:nvPr/>
              </p14:nvContentPartPr>
              <p14:xfrm>
                <a:off x="9416437" y="1139094"/>
                <a:ext cx="46080" cy="18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03E62E-4F68-841E-AD26-6658A4F085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07437" y="1130112"/>
                  <a:ext cx="63720" cy="1986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1D2232-2860-81D8-F262-1F805BEA40FA}"/>
                  </a:ext>
                </a:extLst>
              </p14:cNvPr>
              <p14:cNvContentPartPr/>
              <p14:nvPr/>
            </p14:nvContentPartPr>
            <p14:xfrm>
              <a:off x="1947551" y="1301006"/>
              <a:ext cx="92880" cy="12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1D2232-2860-81D8-F262-1F805BEA40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38551" y="1292006"/>
                <a:ext cx="11052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1BFF1A0-1079-D6E6-D583-79B205B5D82B}"/>
              </a:ext>
            </a:extLst>
          </p:cNvPr>
          <p:cNvGrpSpPr/>
          <p:nvPr/>
        </p:nvGrpSpPr>
        <p:grpSpPr>
          <a:xfrm>
            <a:off x="2142311" y="1232246"/>
            <a:ext cx="280800" cy="188280"/>
            <a:chOff x="2142311" y="1232246"/>
            <a:chExt cx="28080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866E79-689D-DCB3-225A-5322AB5B962C}"/>
                    </a:ext>
                  </a:extLst>
                </p14:cNvPr>
                <p14:cNvContentPartPr/>
                <p14:nvPr/>
              </p14:nvContentPartPr>
              <p14:xfrm>
                <a:off x="2142311" y="1327286"/>
                <a:ext cx="89640" cy="2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866E79-689D-DCB3-225A-5322AB5B96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33311" y="1318286"/>
                  <a:ext cx="107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1E0B55-5CD0-FAEF-5794-E367EC2AAE16}"/>
                    </a:ext>
                  </a:extLst>
                </p14:cNvPr>
                <p14:cNvContentPartPr/>
                <p14:nvPr/>
              </p14:nvContentPartPr>
              <p14:xfrm>
                <a:off x="2294231" y="1249526"/>
                <a:ext cx="27360" cy="17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1E0B55-5CD0-FAEF-5794-E367EC2AAE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85231" y="1240507"/>
                  <a:ext cx="45000" cy="188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15BF2C-EFA7-9566-7025-16B5DFA7BC53}"/>
                    </a:ext>
                  </a:extLst>
                </p14:cNvPr>
                <p14:cNvContentPartPr/>
                <p14:nvPr/>
              </p14:nvContentPartPr>
              <p14:xfrm>
                <a:off x="2339591" y="1232246"/>
                <a:ext cx="8352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15BF2C-EFA7-9566-7025-16B5DFA7BC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0552" y="1223225"/>
                  <a:ext cx="101236" cy="1706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C2002C-1A16-69DD-725A-D4331BBE31DE}"/>
              </a:ext>
            </a:extLst>
          </p:cNvPr>
          <p:cNvGrpSpPr/>
          <p:nvPr/>
        </p:nvGrpSpPr>
        <p:grpSpPr>
          <a:xfrm>
            <a:off x="2884631" y="1236566"/>
            <a:ext cx="147600" cy="164880"/>
            <a:chOff x="2884631" y="1236566"/>
            <a:chExt cx="14760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8DFB89-73A4-06BA-C710-8D6B02AA0C9C}"/>
                    </a:ext>
                  </a:extLst>
                </p14:cNvPr>
                <p14:cNvContentPartPr/>
                <p14:nvPr/>
              </p14:nvContentPartPr>
              <p14:xfrm>
                <a:off x="2932871" y="1236566"/>
                <a:ext cx="20160" cy="164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8DFB89-73A4-06BA-C710-8D6B02AA0C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24029" y="1227566"/>
                  <a:ext cx="37491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DE1781-3D91-E9EA-9F43-15E6F7274EED}"/>
                    </a:ext>
                  </a:extLst>
                </p14:cNvPr>
                <p14:cNvContentPartPr/>
                <p14:nvPr/>
              </p14:nvContentPartPr>
              <p14:xfrm>
                <a:off x="2884631" y="1336286"/>
                <a:ext cx="147600" cy="1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DE1781-3D91-E9EA-9F43-15E6F7274E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75631" y="1327286"/>
                  <a:ext cx="165240" cy="35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A5B605-80C2-2C5F-323C-62C93BE0ED20}"/>
              </a:ext>
            </a:extLst>
          </p:cNvPr>
          <p:cNvCxnSpPr/>
          <p:nvPr/>
        </p:nvCxnSpPr>
        <p:spPr>
          <a:xfrm>
            <a:off x="0" y="163629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CEF3E1-E69E-B841-5B93-886852B5386F}"/>
                  </a:ext>
                </a:extLst>
              </p14:cNvPr>
              <p14:cNvContentPartPr/>
              <p14:nvPr/>
            </p14:nvContentPartPr>
            <p14:xfrm>
              <a:off x="82080" y="801000"/>
              <a:ext cx="10760760" cy="617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CEF3E1-E69E-B841-5B93-886852B538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720" y="791640"/>
                <a:ext cx="10779480" cy="61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71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2E7B-7CD6-D969-60BB-7F4E6951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Peptide Synthesis: Protecting Groups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A4192D-4BF8-D9DB-35FA-E5ED68C6435C}"/>
              </a:ext>
            </a:extLst>
          </p:cNvPr>
          <p:cNvGrpSpPr/>
          <p:nvPr/>
        </p:nvGrpSpPr>
        <p:grpSpPr>
          <a:xfrm>
            <a:off x="838200" y="1164517"/>
            <a:ext cx="475843" cy="252616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BA7D62-EB7E-21FB-A6D6-3DF5A697BFD1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BA7D62-EB7E-21FB-A6D6-3DF5A697BF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53" y="141219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530CFB-97A2-1827-AF63-567CDEE4C60E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530CFB-97A2-1827-AF63-567CDEE4C6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249" y="143502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69BBA0-4D6D-34D0-CC72-D57FDCACE0F0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69BBA0-4D6D-34D0-CC72-D57FDCACE0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512" y="143532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84EE0F-0E13-C59E-3170-5C36B7E2DB26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84EE0F-0E13-C59E-3170-5C36B7E2D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717" y="152344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55151B-2CB1-382C-4FE9-6D59113562D3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55151B-2CB1-382C-4FE9-6D59113562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333" y="155100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7A812A-CE79-00E4-EFED-7BDF810D6CF6}"/>
              </a:ext>
            </a:extLst>
          </p:cNvPr>
          <p:cNvGrpSpPr/>
          <p:nvPr/>
        </p:nvGrpSpPr>
        <p:grpSpPr>
          <a:xfrm>
            <a:off x="1436912" y="1126687"/>
            <a:ext cx="1731107" cy="799742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628711-AD9C-7C56-09EC-9E50C58FB7E9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628711-AD9C-7C56-09EC-9E50C58FB7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088" y="152505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73DD35-D6D8-FE82-7B9A-EAB3EED5B5E1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73DD35-D6D8-FE82-7B9A-EAB3EED5B5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2481" y="155694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45F0A6-C8F9-9F60-768F-CCA6FEE65348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45F0A6-C8F9-9F60-768F-CCA6FEE653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5165" y="137436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4DEB21-C627-5428-683C-C4B2AC6DCDC8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4DEB21-C627-5428-683C-C4B2AC6DCD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7065" y="139625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CB74F4-B321-C8FE-6B40-25BBCF4C235F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CB74F4-B321-C8FE-6B40-25BBCF4C23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5447" y="168857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08EAD2-B16D-9711-A3E8-57413FCF01F1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08EAD2-B16D-9711-A3E8-57413FCF01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6" y="166732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83B2B1-BB6B-0214-926F-A187D54F39C1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83B2B1-BB6B-0214-926F-A187D54F39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0528" y="163072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39C302-313C-3D12-9C4F-F8A8425775EC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39C302-313C-3D12-9C4F-F8A8425775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2800" y="176048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3D0B04-562B-4F0A-AAA0-5B7A69352E82}"/>
                  </a:ext>
                </a:extLst>
              </p14:cNvPr>
              <p14:cNvContentPartPr/>
              <p14:nvPr/>
            </p14:nvContentPartPr>
            <p14:xfrm>
              <a:off x="1904939" y="2129960"/>
              <a:ext cx="153821" cy="1525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3D0B04-562B-4F0A-AAA0-5B7A69352E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5954" y="2120943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A0DC55-0986-084C-F284-BB80023FD522}"/>
                  </a:ext>
                </a:extLst>
              </p14:cNvPr>
              <p14:cNvContentPartPr/>
              <p14:nvPr/>
            </p14:nvContentPartPr>
            <p14:xfrm>
              <a:off x="2206938" y="892241"/>
              <a:ext cx="119880" cy="138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A0DC55-0986-084C-F284-BB80023FD5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97938" y="883241"/>
                <a:ext cx="137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EE8DF75-E29B-C48F-F8EB-A617BB605584}"/>
              </a:ext>
            </a:extLst>
          </p:cNvPr>
          <p:cNvGrpSpPr/>
          <p:nvPr/>
        </p:nvGrpSpPr>
        <p:grpSpPr>
          <a:xfrm>
            <a:off x="3927430" y="1148572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AF4B7C-2FB5-49B1-3BEC-6A9D0E348435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AF4B7C-2FB5-49B1-3BEC-6A9D0E3484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D444D3-509C-C516-A2F6-4EBB43BF506E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D444D3-509C-C516-A2F6-4EBB43BF50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B7F0BD-0DD9-8C18-CCE9-78727A2D9291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B7F0BD-0DD9-8C18-CCE9-78727A2D92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2BA870-2F2E-C4D1-6907-E46EAFC2DAC6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2BA870-2F2E-C4D1-6907-E46EAFC2DA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B00BF3-88AF-BA85-A591-1AF3D280DF05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B00BF3-88AF-BA85-A591-1AF3D280DF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28368F-7A1E-E5BB-DE1B-AB0582CA6EB4}"/>
              </a:ext>
            </a:extLst>
          </p:cNvPr>
          <p:cNvGrpSpPr/>
          <p:nvPr/>
        </p:nvGrpSpPr>
        <p:grpSpPr>
          <a:xfrm>
            <a:off x="4526142" y="1110742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31BC11-0CCF-D5AC-BC18-4D733DA1740F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31BC11-0CCF-D5AC-BC18-4D733DA174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D3713E-8FCE-4B3F-20C3-FF96EE07F41F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D3713E-8FCE-4B3F-20C3-FF96EE07F4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593907-AB76-E08F-D10F-6A2DF420D935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593907-AB76-E08F-D10F-6A2DF420D9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3707F8-DDAE-9AE8-7294-D90F31F21ADA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3707F8-DDAE-9AE8-7294-D90F31F21A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7E3B84-633A-4024-3512-451A8C0B799D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7E3B84-633A-4024-3512-451A8C0B79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303483-3580-1D0B-5F52-59BFF96251C2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303483-3580-1D0B-5F52-59BFF96251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92480D-DF78-8025-FAC6-DB06B84DE685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92480D-DF78-8025-FAC6-DB06B84DE6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DC12E6-1EE8-B6A4-BE62-21FA14B69D94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DC12E6-1EE8-B6A4-BE62-21FA14B69D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44FED4-E1E2-403E-8B58-2FA64B8CFBD6}"/>
                  </a:ext>
                </a:extLst>
              </p14:cNvPr>
              <p14:cNvContentPartPr/>
              <p14:nvPr/>
            </p14:nvContentPartPr>
            <p14:xfrm>
              <a:off x="4994169" y="2114015"/>
              <a:ext cx="153821" cy="15257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44FED4-E1E2-403E-8B58-2FA64B8CFBD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5184" y="2104998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91FD3C-2CB7-B749-D100-24E2B120FB2A}"/>
                  </a:ext>
                </a:extLst>
              </p14:cNvPr>
              <p14:cNvContentPartPr/>
              <p14:nvPr/>
            </p14:nvContentPartPr>
            <p14:xfrm>
              <a:off x="5296168" y="876296"/>
              <a:ext cx="119880" cy="138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91FD3C-2CB7-B749-D100-24E2B120FB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87168" y="867296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8DAB2E-5670-C275-C15C-5AA5307D9F03}"/>
                  </a:ext>
                </a:extLst>
              </p14:cNvPr>
              <p14:cNvContentPartPr/>
              <p14:nvPr/>
            </p14:nvContentPartPr>
            <p14:xfrm>
              <a:off x="5210816" y="1992981"/>
              <a:ext cx="14760" cy="84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8DAB2E-5670-C275-C15C-5AA5307D9F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01816" y="1983943"/>
                <a:ext cx="32400" cy="102675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43524C0-13FA-6F15-10DE-FC395EF26787}"/>
              </a:ext>
            </a:extLst>
          </p:cNvPr>
          <p:cNvGrpSpPr/>
          <p:nvPr/>
        </p:nvGrpSpPr>
        <p:grpSpPr>
          <a:xfrm>
            <a:off x="460218" y="3801218"/>
            <a:ext cx="464273" cy="246474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329992-8858-4779-B76E-85CF8BD89535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329992-8858-4779-B76E-85CF8BD895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9717" y="1411962"/>
                  <a:ext cx="145371" cy="208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F88A94-A324-9141-97CE-00312BD949D1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F88A94-A324-9141-97CE-00312BD949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1095" y="1434793"/>
                  <a:ext cx="40061" cy="17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AEB98E-306C-8D13-0451-926207E4A40F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AEB98E-306C-8D13-0451-926207E4A4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4311" y="1435093"/>
                  <a:ext cx="84323" cy="175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BD5E39-16BC-1459-AC1D-60AA0D4E6C00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BD5E39-16BC-1459-AC1D-60AA0D4E6C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1511" y="1523441"/>
                  <a:ext cx="98027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02E32C-A8C5-5A02-39E4-97C41A0DD247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02E32C-A8C5-5A02-39E4-97C41A0DD24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8101" y="1550767"/>
                  <a:ext cx="132515" cy="1319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CFEA73-28BF-2157-B1FD-487E19F2829D}"/>
              </a:ext>
            </a:extLst>
          </p:cNvPr>
          <p:cNvGrpSpPr/>
          <p:nvPr/>
        </p:nvGrpSpPr>
        <p:grpSpPr>
          <a:xfrm>
            <a:off x="1058930" y="3763388"/>
            <a:ext cx="1689017" cy="780297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B19E5F-A81D-5A13-8623-AC4A48599D73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B19E5F-A81D-5A13-8623-AC4A48599D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862" y="1524835"/>
                  <a:ext cx="488908" cy="276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B62361-0A8C-FA1D-3A63-BA88325B9DFB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B62361-0A8C-FA1D-3A63-BA88325B9D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32258" y="1556720"/>
                  <a:ext cx="912235" cy="251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534A3C-A5D0-B364-C68F-EDDF6DF68CCA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534A3C-A5D0-B364-C68F-EDDF6DF68C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54920" y="1374140"/>
                  <a:ext cx="71823" cy="235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46C3C7-8290-E9DD-86A4-069C833D15C2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46C3C7-8290-E9DD-86A4-069C833D15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56806" y="1396026"/>
                  <a:ext cx="56573" cy="194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A54B88-F696-F4E7-D7B2-8BC0BBF9EF77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A54B88-F696-F4E7-D7B2-8BC0BBF9EF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35234" y="1688348"/>
                  <a:ext cx="111212" cy="147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376990-1DF8-50A7-A9F5-2CBC2B3C71D2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376990-1DF8-50A7-A9F5-2CBC2B3C71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5909" y="1667104"/>
                  <a:ext cx="42762" cy="165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EC055B-EA04-46AC-C9DA-FC487A671040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EC055B-EA04-46AC-C9DA-FC487A6710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00297" y="1630496"/>
                  <a:ext cx="118740" cy="2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AE8686-C2C0-5D73-A9DF-E87EA68AA689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AE8686-C2C0-5D73-A9DF-E87EA68AA68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32578" y="1760259"/>
                  <a:ext cx="77777" cy="4316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89E3050-0ECD-D6D4-087B-B47D989CC8F6}"/>
                  </a:ext>
                </a:extLst>
              </p14:cNvPr>
              <p14:cNvContentPartPr/>
              <p14:nvPr/>
            </p14:nvContentPartPr>
            <p14:xfrm>
              <a:off x="1527572" y="4702310"/>
              <a:ext cx="150081" cy="1488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89E3050-0ECD-D6D4-087B-B47D989CC8F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18596" y="4693299"/>
                <a:ext cx="167674" cy="16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D502FFA-EEB3-F5D6-EA1E-2A4168450FF8}"/>
                  </a:ext>
                </a:extLst>
              </p14:cNvPr>
              <p14:cNvContentPartPr/>
              <p14:nvPr/>
            </p14:nvContentPartPr>
            <p14:xfrm>
              <a:off x="1828956" y="3528942"/>
              <a:ext cx="116965" cy="13523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D502FFA-EEB3-F5D6-EA1E-2A4168450FF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19959" y="3519951"/>
                <a:ext cx="134600" cy="152853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57D3654-EB63-2049-B81D-66EB18C52EC5}"/>
              </a:ext>
            </a:extLst>
          </p:cNvPr>
          <p:cNvGrpSpPr/>
          <p:nvPr/>
        </p:nvGrpSpPr>
        <p:grpSpPr>
          <a:xfrm>
            <a:off x="520476" y="5695473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A7B9C9-BAF2-50C4-7217-9F328A91E86A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A7B9C9-BAF2-50C4-7217-9F328A91E8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F4A832-769E-8F1C-F5A6-DABC721A9FED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F4A832-769E-8F1C-F5A6-DABC721A9F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5D41F5-85F2-9D6C-BB24-61FF16912EEA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5D41F5-85F2-9D6C-BB24-61FF16912E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62CDD0-38E1-0370-E56C-A69FD92E5D6E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62CDD0-38E1-0370-E56C-A69FD92E5D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F20150-214F-D1CC-1D13-828C2FBFEEC4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F20150-214F-D1CC-1D13-828C2FBFEE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96241D-65B9-304C-1609-5F3FE762B938}"/>
              </a:ext>
            </a:extLst>
          </p:cNvPr>
          <p:cNvGrpSpPr/>
          <p:nvPr/>
        </p:nvGrpSpPr>
        <p:grpSpPr>
          <a:xfrm>
            <a:off x="1119188" y="5657643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5DD637-C204-D6DD-E5D9-A8CBCA776BC4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5DD637-C204-D6DD-E5D9-A8CBCA776B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A2B5AD-A221-FCD6-33F9-02C978C09EE0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A2B5AD-A221-FCD6-33F9-02C978C09E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BBFCF9-7402-7132-0015-BF1AAD81A9E2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BBFCF9-7402-7132-0015-BF1AAD81A9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EF89E1-65B7-0867-9C2D-DDD8DF9D288A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EF89E1-65B7-0867-9C2D-DDD8DF9D28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DF95B5-2871-AB9A-9128-750B8D7591A2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DF95B5-2871-AB9A-9128-750B8D7591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B4A2BB-0A96-F533-98A0-4641C67EBE98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B4A2BB-0A96-F533-98A0-4641C67EBE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81D954-B83B-6058-3FFD-D9DDA392A1BC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81D954-B83B-6058-3FFD-D9DDA392A1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6A2368-E2C2-A26F-293A-188BC494BA2B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6A2368-E2C2-A26F-293A-188BC494BA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E69CFAF-7BAA-33C1-30EC-2042ED25896B}"/>
                  </a:ext>
                </a:extLst>
              </p14:cNvPr>
              <p14:cNvContentPartPr/>
              <p14:nvPr/>
            </p14:nvContentPartPr>
            <p14:xfrm>
              <a:off x="1587215" y="6660916"/>
              <a:ext cx="153821" cy="15257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E69CFAF-7BAA-33C1-30EC-2042ED2589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78230" y="6651899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0191389-9E31-FE07-0AB3-394C498FFC81}"/>
                  </a:ext>
                </a:extLst>
              </p14:cNvPr>
              <p14:cNvContentPartPr/>
              <p14:nvPr/>
            </p14:nvContentPartPr>
            <p14:xfrm>
              <a:off x="1889214" y="5423197"/>
              <a:ext cx="11988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0191389-9E31-FE07-0AB3-394C498FFC8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80214" y="5414197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76191AA-D878-EB85-FF51-4D0DD5AF2A96}"/>
                  </a:ext>
                </a:extLst>
              </p14:cNvPr>
              <p14:cNvContentPartPr/>
              <p14:nvPr/>
            </p14:nvContentPartPr>
            <p14:xfrm>
              <a:off x="1803862" y="6539882"/>
              <a:ext cx="14760" cy="84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76191AA-D878-EB85-FF51-4D0DD5AF2A9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94862" y="6530844"/>
                <a:ext cx="32400" cy="1026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21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0131-02AB-10F2-F767-E593A6E2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-252934"/>
            <a:ext cx="11353800" cy="1325563"/>
          </a:xfrm>
        </p:spPr>
        <p:txBody>
          <a:bodyPr/>
          <a:lstStyle/>
          <a:p>
            <a:r>
              <a:rPr lang="en-US"/>
              <a:t>Protecting the Amine Group with “Boc”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C46156-2F04-4DCF-7B75-8C48BBFA998D}"/>
              </a:ext>
            </a:extLst>
          </p:cNvPr>
          <p:cNvGrpSpPr/>
          <p:nvPr/>
        </p:nvGrpSpPr>
        <p:grpSpPr>
          <a:xfrm>
            <a:off x="681105" y="1375137"/>
            <a:ext cx="578167" cy="306938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3977B6-4F5B-ACBD-52E5-474B48821320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3977B6-4F5B-ACBD-52E5-474B488213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1550" y="1413776"/>
                  <a:ext cx="141780" cy="20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38FA481-712F-CCB6-F194-4264AC7ECD5A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38FA481-712F-CCB6-F194-4264AC7ECD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873" y="1436612"/>
                  <a:ext cx="36575" cy="1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B07D1E-F619-A839-0D48-D63075A4D1C3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B07D1E-F619-A839-0D48-D63075A4D1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87" y="1436922"/>
                  <a:ext cx="80844" cy="17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D82CFC-F45C-62E9-163F-089C4063D6A2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D82CFC-F45C-62E9-163F-089C4063D6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307" y="1525015"/>
                  <a:ext cx="94509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3477D9-2BAD-EC53-8B31-512A1C282350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3477D9-2BAD-EC53-8B31-512A1C2823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918" y="1552595"/>
                  <a:ext cx="128954" cy="1283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FFA9E8-A041-9D93-FFAD-9D3E754C39C3}"/>
              </a:ext>
            </a:extLst>
          </p:cNvPr>
          <p:cNvGrpSpPr/>
          <p:nvPr/>
        </p:nvGrpSpPr>
        <p:grpSpPr>
          <a:xfrm>
            <a:off x="1436913" y="1370432"/>
            <a:ext cx="2103357" cy="971715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5F7E4E-5743-684C-7329-8121B7EC5752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5F7E4E-5743-684C-7329-8121B7EC57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1677" y="1526641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AA4AC7-A5C8-5377-8957-3FE3EF7E9780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AA4AC7-A5C8-5377-8957-3FE3EF7E97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4073" y="1558535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AD306B-5788-2701-0461-E72968394DE0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AD306B-5788-2701-0461-E72968394D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6741" y="1375959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F9F5C7-9DB3-3FE8-49DE-25524CF36F0E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F9F5C7-9DB3-3FE8-49DE-25524CF36F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8655" y="1397835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8EC229-2369-925A-E7B3-7A963E4F6593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8EC229-2369-925A-E7B3-7A963E4F65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7022" y="1690162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107F4F-916D-2F34-7024-C58708DDB5B3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107F4F-916D-2F34-7024-C58708DDB5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7774" y="1668915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CE9FB0-633E-94EB-73E0-510A9C6C6A7A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CE9FB0-633E-94EB-73E0-510A9C6C6A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2114" y="1632319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547261-6030-48C1-5781-82454A85119F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547261-6030-48C1-5781-82454A8511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4366" y="1762073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8F503F-8C79-B5C0-2338-DE8FBC7037BB}"/>
                  </a:ext>
                </a:extLst>
              </p14:cNvPr>
              <p14:cNvContentPartPr/>
              <p14:nvPr/>
            </p14:nvContentPartPr>
            <p14:xfrm>
              <a:off x="2027414" y="2461549"/>
              <a:ext cx="186898" cy="18537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8F503F-8C79-B5C0-2338-DE8FBC7037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18429" y="2452533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AB5C61-3BD1-6315-45F6-2E37B4972B58}"/>
                  </a:ext>
                </a:extLst>
              </p14:cNvPr>
              <p14:cNvContentPartPr/>
              <p14:nvPr/>
            </p14:nvContentPartPr>
            <p14:xfrm>
              <a:off x="2398951" y="1072629"/>
              <a:ext cx="145658" cy="168404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AB5C61-3BD1-6315-45F6-2E37B4972B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9938" y="1063633"/>
                <a:ext cx="163324" cy="1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86E6FD-CC17-1EFB-8273-2A5DEC3C60F9}"/>
                  </a:ext>
                </a:extLst>
              </p14:cNvPr>
              <p14:cNvContentPartPr/>
              <p14:nvPr/>
            </p14:nvContentPartPr>
            <p14:xfrm>
              <a:off x="4324237" y="1501614"/>
              <a:ext cx="1327787" cy="274486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86E6FD-CC17-1EFB-8273-2A5DEC3C60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15236" y="1492609"/>
                <a:ext cx="1345428" cy="292137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6F933B3-6C22-5C21-D620-A85D3465D522}"/>
              </a:ext>
            </a:extLst>
          </p:cNvPr>
          <p:cNvGrpSpPr/>
          <p:nvPr/>
        </p:nvGrpSpPr>
        <p:grpSpPr>
          <a:xfrm>
            <a:off x="6433477" y="1298934"/>
            <a:ext cx="1218969" cy="1071786"/>
            <a:chOff x="6433477" y="1298934"/>
            <a:chExt cx="1258200" cy="11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E86E45-9C22-BC16-55B3-DCD8FFD42799}"/>
                    </a:ext>
                  </a:extLst>
                </p14:cNvPr>
                <p14:cNvContentPartPr/>
                <p14:nvPr/>
              </p14:nvContentPartPr>
              <p14:xfrm>
                <a:off x="6433477" y="1298934"/>
                <a:ext cx="180000" cy="21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E86E45-9C22-BC16-55B3-DCD8FFD427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24179" y="1289653"/>
                  <a:ext cx="198223" cy="232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9546AD-5016-6570-5667-9AD01C3A70E9}"/>
                    </a:ext>
                  </a:extLst>
                </p14:cNvPr>
                <p14:cNvContentPartPr/>
                <p14:nvPr/>
              </p14:nvContentPartPr>
              <p14:xfrm>
                <a:off x="6732277" y="1498734"/>
                <a:ext cx="959400" cy="34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9546AD-5016-6570-5667-9AD01C3A70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22991" y="1489441"/>
                  <a:ext cx="977600" cy="361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EF7696-884E-49F2-5FEA-C179ABB70C56}"/>
                    </a:ext>
                  </a:extLst>
                </p14:cNvPr>
                <p14:cNvContentPartPr/>
                <p14:nvPr/>
              </p14:nvContentPartPr>
              <p14:xfrm>
                <a:off x="7147357" y="1842174"/>
                <a:ext cx="6840" cy="25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EF7696-884E-49F2-5FEA-C179ABB70C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37857" y="1832880"/>
                  <a:ext cx="25460" cy="268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6A42DB-8779-7CC4-C058-DDD3CAC8B544}"/>
                    </a:ext>
                  </a:extLst>
                </p14:cNvPr>
                <p14:cNvContentPartPr/>
                <p14:nvPr/>
              </p14:nvContentPartPr>
              <p14:xfrm>
                <a:off x="7235557" y="1848654"/>
                <a:ext cx="18000" cy="28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6A42DB-8779-7CC4-C058-DDD3CAC8B5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26182" y="1839368"/>
                  <a:ext cx="36375" cy="298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F4A307-D174-3BD9-A738-7DD17D125A6B}"/>
                    </a:ext>
                  </a:extLst>
                </p14:cNvPr>
                <p14:cNvContentPartPr/>
                <p14:nvPr/>
              </p14:nvContentPartPr>
              <p14:xfrm>
                <a:off x="7131877" y="2207574"/>
                <a:ext cx="138960" cy="19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F4A307-D174-3BD9-A738-7DD17D125A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22588" y="2198269"/>
                  <a:ext cx="157166" cy="2158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08DD43-ABB0-AFE8-EEBC-E66325AE7E2C}"/>
                  </a:ext>
                </a:extLst>
              </p14:cNvPr>
              <p14:cNvContentPartPr/>
              <p14:nvPr/>
            </p14:nvContentPartPr>
            <p14:xfrm>
              <a:off x="7826317" y="1361214"/>
              <a:ext cx="194966" cy="28146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08DD43-ABB0-AFE8-EEBC-E66325AE7E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17307" y="1352216"/>
                <a:ext cx="212625" cy="29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24ACA1-51C8-7C05-EB1E-1002A0968B92}"/>
                  </a:ext>
                </a:extLst>
              </p14:cNvPr>
              <p14:cNvContentPartPr/>
              <p14:nvPr/>
            </p14:nvContentPartPr>
            <p14:xfrm>
              <a:off x="9178117" y="1541214"/>
              <a:ext cx="498401" cy="204034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24ACA1-51C8-7C05-EB1E-1002A0968B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69114" y="1532218"/>
                <a:ext cx="516047" cy="22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85AD3D-0BC1-B118-1D9C-2C5CCB285F6F}"/>
                  </a:ext>
                </a:extLst>
              </p14:cNvPr>
              <p14:cNvContentPartPr/>
              <p14:nvPr/>
            </p14:nvContentPartPr>
            <p14:xfrm>
              <a:off x="9880477" y="1663614"/>
              <a:ext cx="126605" cy="154507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85AD3D-0BC1-B118-1D9C-2C5CCB285F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71485" y="1654610"/>
                <a:ext cx="144229" cy="17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08F28-3DF7-AC25-D89C-77B4493A303D}"/>
                  </a:ext>
                </a:extLst>
              </p14:cNvPr>
              <p14:cNvContentPartPr/>
              <p14:nvPr/>
            </p14:nvContentPartPr>
            <p14:xfrm>
              <a:off x="10068397" y="1641654"/>
              <a:ext cx="68360" cy="19775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08F28-3DF7-AC25-D89C-77B4493A303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59402" y="1632665"/>
                <a:ext cx="85990" cy="215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9EB877B-7D7D-7512-50C2-4C1EF88C0DBE}"/>
                  </a:ext>
                </a:extLst>
              </p14:cNvPr>
              <p14:cNvContentPartPr/>
              <p14:nvPr/>
            </p14:nvContentPartPr>
            <p14:xfrm>
              <a:off x="10157677" y="1589094"/>
              <a:ext cx="107423" cy="231936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9EB877B-7D7D-7512-50C2-4C1EF88C0D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148665" y="1580090"/>
                <a:ext cx="125087" cy="249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7A2EE4F-8E49-32D0-11C0-15F3CB7A694D}"/>
                  </a:ext>
                </a:extLst>
              </p14:cNvPr>
              <p14:cNvContentPartPr/>
              <p14:nvPr/>
            </p14:nvContentPartPr>
            <p14:xfrm>
              <a:off x="6113797" y="1280574"/>
              <a:ext cx="223914" cy="245887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7A2EE4F-8E49-32D0-11C0-15F3CB7A694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04783" y="1271574"/>
                <a:ext cx="241582" cy="263528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F8402B5-0F81-22D5-4310-72228CFA1582}"/>
              </a:ext>
            </a:extLst>
          </p:cNvPr>
          <p:cNvGrpSpPr/>
          <p:nvPr/>
        </p:nvGrpSpPr>
        <p:grpSpPr>
          <a:xfrm>
            <a:off x="8205757" y="938214"/>
            <a:ext cx="1046326" cy="1530426"/>
            <a:chOff x="8205757" y="938214"/>
            <a:chExt cx="1080000" cy="15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D3CD50-C843-1195-FBEA-13A519126160}"/>
                    </a:ext>
                  </a:extLst>
                </p14:cNvPr>
                <p14:cNvContentPartPr/>
                <p14:nvPr/>
              </p14:nvContentPartPr>
              <p14:xfrm>
                <a:off x="8205757" y="1554534"/>
                <a:ext cx="985680" cy="32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D3CD50-C843-1195-FBEA-13A5191261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6469" y="1545248"/>
                  <a:ext cx="1003885" cy="345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43A920-A313-0093-7F93-4810E4BC2CCB}"/>
                    </a:ext>
                  </a:extLst>
                </p14:cNvPr>
                <p14:cNvContentPartPr/>
                <p14:nvPr/>
              </p14:nvContentPartPr>
              <p14:xfrm>
                <a:off x="8675557" y="1859814"/>
                <a:ext cx="42120" cy="359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43A920-A313-0093-7F93-4810E4BC2C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66320" y="1850535"/>
                  <a:ext cx="60224" cy="37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A3E1C1-FFEB-5261-C524-DC2A78EE6EC9}"/>
                    </a:ext>
                  </a:extLst>
                </p14:cNvPr>
                <p14:cNvContentPartPr/>
                <p14:nvPr/>
              </p14:nvContentPartPr>
              <p14:xfrm>
                <a:off x="8694997" y="2311254"/>
                <a:ext cx="279360" cy="20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A3E1C1-FFEB-5261-C524-DC2A78EE6E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85710" y="2301979"/>
                  <a:ext cx="297563" cy="224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16435D-69B2-8ED8-EA5E-F3B8D539C912}"/>
                    </a:ext>
                  </a:extLst>
                </p14:cNvPr>
                <p14:cNvContentPartPr/>
                <p14:nvPr/>
              </p14:nvContentPartPr>
              <p14:xfrm>
                <a:off x="9119437" y="1301094"/>
                <a:ext cx="55440" cy="310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16435D-69B2-8ED8-EA5E-F3B8D539C9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10135" y="1291803"/>
                  <a:ext cx="73672" cy="328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B93609-0920-265E-3BF3-BDB9A9314FAA}"/>
                    </a:ext>
                  </a:extLst>
                </p14:cNvPr>
                <p14:cNvContentPartPr/>
                <p14:nvPr/>
              </p14:nvContentPartPr>
              <p14:xfrm>
                <a:off x="9229237" y="1262934"/>
                <a:ext cx="56520" cy="31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B93609-0920-265E-3BF3-BDB9A9314F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19941" y="1253645"/>
                  <a:ext cx="74740" cy="330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4271E0-9877-F65C-43EA-842DF45858AD}"/>
                    </a:ext>
                  </a:extLst>
                </p14:cNvPr>
                <p14:cNvContentPartPr/>
                <p14:nvPr/>
              </p14:nvContentPartPr>
              <p14:xfrm>
                <a:off x="9104317" y="938214"/>
                <a:ext cx="115920" cy="19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4271E0-9877-F65C-43EA-842DF45858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95058" y="928927"/>
                  <a:ext cx="134067" cy="2162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20162F-D45A-2FAB-F724-9621D3045DE7}"/>
              </a:ext>
            </a:extLst>
          </p:cNvPr>
          <p:cNvGrpSpPr/>
          <p:nvPr/>
        </p:nvGrpSpPr>
        <p:grpSpPr>
          <a:xfrm>
            <a:off x="758409" y="4095593"/>
            <a:ext cx="578167" cy="306937"/>
            <a:chOff x="122126" y="1731836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EC6507-B11F-4382-7472-2F55BD8ADAE7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EC6507-B11F-4382-7472-2F55BD8ADA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307" y="1724422"/>
                  <a:ext cx="141780" cy="20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6805A0-F57E-42F1-9810-3FE1244A2CEB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6805A0-F57E-42F1-9810-3FE1244A2C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31" y="1747257"/>
                  <a:ext cx="36575" cy="1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3FE86F-06F3-F3CD-7FFB-617577B3F1E9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3FE86F-06F3-F3CD-7FFB-617577B3F1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845" y="1747567"/>
                  <a:ext cx="80844" cy="17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9B890C-F164-D2F2-D205-F73F856C95B6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9B890C-F164-D2F2-D205-F73F856C95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64" y="1835660"/>
                  <a:ext cx="94509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98A8C2-9769-5F3D-65D5-6D28E0522EDC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98A8C2-9769-5F3D-65D5-6D28E0522E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676" y="1863240"/>
                  <a:ext cx="128954" cy="1283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F464C56-9877-C101-E9DA-32C0668F46B8}"/>
              </a:ext>
            </a:extLst>
          </p:cNvPr>
          <p:cNvGrpSpPr/>
          <p:nvPr/>
        </p:nvGrpSpPr>
        <p:grpSpPr>
          <a:xfrm>
            <a:off x="1514217" y="4090888"/>
            <a:ext cx="2103359" cy="971714"/>
            <a:chOff x="720837" y="1694007"/>
            <a:chExt cx="1731107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961EFB-C078-C297-A07B-D030EEAD90F1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961EFB-C078-C297-A07B-D030EEAD90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434" y="1837288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5E65CA-4989-3EF7-4588-4E6100B923E2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5E65CA-4989-3EF7-4588-4E6100B923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5830" y="1869182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53511D-4688-0978-3AF1-22F376FE1C24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53511D-4688-0978-3AF1-22F376FE1C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8498" y="1686606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AE1A0CF-04E0-A203-D605-A3E4B699866E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AE1A0CF-04E0-A203-D605-A3E4B69986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412" y="1708482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EDCAC1-BF85-3EEC-DBC0-443133603BAA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EDCAC1-BF85-3EEC-DBC0-443133603B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779" y="2000809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A9B246-A57E-6021-E4FD-62F3DEF07E58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A9B246-A57E-6021-E4FD-62F3DEF07E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531" y="1979562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336EAB-D6FE-29FC-A107-AA887DF55CBD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336EAB-D6FE-29FC-A107-AA887DF55C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3871" y="1942966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D357AF-04DE-F3EE-9571-180BBED408E5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D357AF-04DE-F3EE-9571-180BBED408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6123" y="2072719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D860FE3-C00A-F029-DE1A-B1E56F209F28}"/>
                  </a:ext>
                </a:extLst>
              </p14:cNvPr>
              <p14:cNvContentPartPr/>
              <p14:nvPr/>
            </p14:nvContentPartPr>
            <p14:xfrm>
              <a:off x="2104718" y="5182004"/>
              <a:ext cx="186898" cy="18537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D860FE3-C00A-F029-DE1A-B1E56F209F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95733" y="5172988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E7E116-71F4-73DA-2E53-DA5332D13F83}"/>
                  </a:ext>
                </a:extLst>
              </p14:cNvPr>
              <p14:cNvContentPartPr/>
              <p14:nvPr/>
            </p14:nvContentPartPr>
            <p14:xfrm>
              <a:off x="2476255" y="3793084"/>
              <a:ext cx="145658" cy="168404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E7E116-71F4-73DA-2E53-DA5332D13F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67242" y="3784088"/>
                <a:ext cx="163324" cy="1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35B1C9-23B9-2DD4-253A-87B8F13D7BAC}"/>
                  </a:ext>
                </a:extLst>
              </p14:cNvPr>
              <p14:cNvContentPartPr/>
              <p14:nvPr/>
            </p14:nvContentPartPr>
            <p14:xfrm>
              <a:off x="6255997" y="1145574"/>
              <a:ext cx="30600" cy="9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35B1C9-23B9-2DD4-253A-87B8F13D7B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246890" y="1136574"/>
                <a:ext cx="4845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3A14543-50E7-E42A-B66F-A732F1CFBAED}"/>
                  </a:ext>
                </a:extLst>
              </p14:cNvPr>
              <p14:cNvContentPartPr/>
              <p14:nvPr/>
            </p14:nvContentPartPr>
            <p14:xfrm>
              <a:off x="4231717" y="4376934"/>
              <a:ext cx="2151360" cy="323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3A14543-50E7-E42A-B66F-A732F1CFBA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22717" y="4367934"/>
                <a:ext cx="2169000" cy="3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34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Reminder about pH and </a:t>
            </a:r>
            <a:r>
              <a:rPr lang="en-US" err="1"/>
              <a:t>pKa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F91237-0A30-5D59-C80D-1611C10DACD3}"/>
                  </a:ext>
                </a:extLst>
              </p14:cNvPr>
              <p14:cNvContentPartPr/>
              <p14:nvPr/>
            </p14:nvContentPartPr>
            <p14:xfrm>
              <a:off x="452880" y="232920"/>
              <a:ext cx="11578320" cy="643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F91237-0A30-5D59-C80D-1611C10DAC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520" y="223560"/>
                <a:ext cx="11597040" cy="64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B225CA-AC5D-664D-DBFF-CBA76E154820}"/>
                  </a:ext>
                </a:extLst>
              </p14:cNvPr>
              <p14:cNvContentPartPr/>
              <p14:nvPr/>
            </p14:nvContentPartPr>
            <p14:xfrm>
              <a:off x="419040" y="4183560"/>
              <a:ext cx="7171560" cy="254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B225CA-AC5D-664D-DBFF-CBA76E1548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680" y="4174200"/>
                <a:ext cx="7190280" cy="25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56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D23C-C40F-8ECC-7A3E-D245FA68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</a:t>
            </a:r>
            <a:r>
              <a:rPr lang="en-US" err="1"/>
              <a:t>pKa</a:t>
            </a:r>
            <a:r>
              <a:rPr lang="en-US"/>
              <a:t>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A9933-9DB9-ABA2-688C-484737C8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04" y="0"/>
            <a:ext cx="670034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18A4F3-E0CF-6666-E80A-1DC17CC4C0AD}"/>
                  </a:ext>
                </a:extLst>
              </p14:cNvPr>
              <p14:cNvContentPartPr/>
              <p14:nvPr/>
            </p14:nvContentPartPr>
            <p14:xfrm>
              <a:off x="916560" y="326880"/>
              <a:ext cx="10938240" cy="405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18A4F3-E0CF-6666-E80A-1DC17CC4C0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200" y="317520"/>
                <a:ext cx="10956960" cy="40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68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0D9-CB08-9981-599B-28D9E88E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Isoelectric Point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1F5C5A-BC51-0ECD-C577-4C3EF95D3E70}"/>
              </a:ext>
            </a:extLst>
          </p:cNvPr>
          <p:cNvGrpSpPr/>
          <p:nvPr/>
        </p:nvGrpSpPr>
        <p:grpSpPr>
          <a:xfrm>
            <a:off x="570508" y="2521984"/>
            <a:ext cx="681480" cy="335160"/>
            <a:chOff x="452460" y="2361862"/>
            <a:chExt cx="6814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B03A4E-9992-EF5F-9A48-C17EF869E5D3}"/>
                    </a:ext>
                  </a:extLst>
                </p14:cNvPr>
                <p14:cNvContentPartPr/>
                <p14:nvPr/>
              </p14:nvContentPartPr>
              <p14:xfrm>
                <a:off x="452460" y="2361862"/>
                <a:ext cx="42840" cy="26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B03A4E-9992-EF5F-9A48-C17EF869E5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535" y="2352874"/>
                  <a:ext cx="60333" cy="28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B5B984-C288-CC89-396E-7AD66B4729CB}"/>
                    </a:ext>
                  </a:extLst>
                </p14:cNvPr>
                <p14:cNvContentPartPr/>
                <p14:nvPr/>
              </p14:nvContentPartPr>
              <p14:xfrm>
                <a:off x="556860" y="2362942"/>
                <a:ext cx="51480" cy="19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B5B984-C288-CC89-396E-7AD66B4729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860" y="2353942"/>
                  <a:ext cx="69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663EF1-9E6E-14C8-1EB7-31223B05381B}"/>
                    </a:ext>
                  </a:extLst>
                </p14:cNvPr>
                <p14:cNvContentPartPr/>
                <p14:nvPr/>
              </p14:nvContentPartPr>
              <p14:xfrm>
                <a:off x="503580" y="2479942"/>
                <a:ext cx="96120" cy="3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663EF1-9E6E-14C8-1EB7-31223B0538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580" y="2470942"/>
                  <a:ext cx="113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449FE0-6CF9-ED43-FC0D-FB9CC4F16684}"/>
                    </a:ext>
                  </a:extLst>
                </p14:cNvPr>
                <p14:cNvContentPartPr/>
                <p14:nvPr/>
              </p14:nvContentPartPr>
              <p14:xfrm>
                <a:off x="681420" y="2526382"/>
                <a:ext cx="142560" cy="170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449FE0-6CF9-ED43-FC0D-FB9CC4F166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2420" y="2517382"/>
                  <a:ext cx="160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11E012-4217-2607-6C8F-CCCF4A1FD665}"/>
                    </a:ext>
                  </a:extLst>
                </p14:cNvPr>
                <p14:cNvContentPartPr/>
                <p14:nvPr/>
              </p14:nvContentPartPr>
              <p14:xfrm>
                <a:off x="935580" y="2372302"/>
                <a:ext cx="198360" cy="24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11E012-4217-2607-6C8F-CCCF4A1FD6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6564" y="2363302"/>
                  <a:ext cx="216032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02E325-B550-482A-71FF-A23E8B5E68F9}"/>
              </a:ext>
            </a:extLst>
          </p:cNvPr>
          <p:cNvGrpSpPr/>
          <p:nvPr/>
        </p:nvGrpSpPr>
        <p:grpSpPr>
          <a:xfrm>
            <a:off x="1013668" y="2159464"/>
            <a:ext cx="272880" cy="252360"/>
            <a:chOff x="895620" y="1999342"/>
            <a:chExt cx="2728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3FB3B0-DF1D-0874-A3DE-F7AADA320D70}"/>
                    </a:ext>
                  </a:extLst>
                </p14:cNvPr>
                <p14:cNvContentPartPr/>
                <p14:nvPr/>
              </p14:nvContentPartPr>
              <p14:xfrm>
                <a:off x="993900" y="2072422"/>
                <a:ext cx="21600" cy="15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3FB3B0-DF1D-0874-A3DE-F7AADA320D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5048" y="2063422"/>
                  <a:ext cx="38951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2A128-8B45-3124-5BB6-B5AB1FE864FC}"/>
                    </a:ext>
                  </a:extLst>
                </p14:cNvPr>
                <p14:cNvContentPartPr/>
                <p14:nvPr/>
              </p14:nvContentPartPr>
              <p14:xfrm>
                <a:off x="962580" y="2137222"/>
                <a:ext cx="81000" cy="1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2A128-8B45-3124-5BB6-B5AB1FE864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3620" y="2128222"/>
                  <a:ext cx="98562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04C563-97E2-8BA2-3DB8-0E7C6D8E23E8}"/>
                    </a:ext>
                  </a:extLst>
                </p14:cNvPr>
                <p14:cNvContentPartPr/>
                <p14:nvPr/>
              </p14:nvContentPartPr>
              <p14:xfrm>
                <a:off x="895620" y="1999342"/>
                <a:ext cx="272880" cy="252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04C563-97E2-8BA2-3DB8-0E7C6D8E23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632" y="1990329"/>
                  <a:ext cx="290497" cy="2700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6EBA7BF-D633-57D8-BBC6-17E23384A78C}"/>
                  </a:ext>
                </a:extLst>
              </p14:cNvPr>
              <p14:cNvContentPartPr/>
              <p14:nvPr/>
            </p14:nvContentPartPr>
            <p14:xfrm>
              <a:off x="2207788" y="2280424"/>
              <a:ext cx="113040" cy="16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6EBA7BF-D633-57D8-BBC6-17E23384A7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8788" y="2271444"/>
                <a:ext cx="130680" cy="178881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5570BBB-7D0A-DCA9-B703-B83579DD4CF8}"/>
              </a:ext>
            </a:extLst>
          </p:cNvPr>
          <p:cNvGrpSpPr/>
          <p:nvPr/>
        </p:nvGrpSpPr>
        <p:grpSpPr>
          <a:xfrm>
            <a:off x="1427668" y="2560144"/>
            <a:ext cx="1757880" cy="538920"/>
            <a:chOff x="1309620" y="2400022"/>
            <a:chExt cx="175788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277F24-22C5-7362-1076-D71534786E58}"/>
                    </a:ext>
                  </a:extLst>
                </p14:cNvPr>
                <p14:cNvContentPartPr/>
                <p14:nvPr/>
              </p14:nvContentPartPr>
              <p14:xfrm>
                <a:off x="1309620" y="2581822"/>
                <a:ext cx="876600" cy="26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277F24-22C5-7362-1076-D71534786E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0620" y="2572822"/>
                  <a:ext cx="894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A0AF7B-5766-077F-0FB8-C677469DBE00}"/>
                    </a:ext>
                  </a:extLst>
                </p14:cNvPr>
                <p14:cNvContentPartPr/>
                <p14:nvPr/>
              </p14:nvContentPartPr>
              <p14:xfrm>
                <a:off x="2184420" y="2668222"/>
                <a:ext cx="38520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A0AF7B-5766-077F-0FB8-C677469DBE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75420" y="2659222"/>
                  <a:ext cx="402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D9E83B-EC6A-D19F-F383-A71A0A63B9B4}"/>
                    </a:ext>
                  </a:extLst>
                </p14:cNvPr>
                <p14:cNvContentPartPr/>
                <p14:nvPr/>
              </p14:nvContentPartPr>
              <p14:xfrm>
                <a:off x="2094060" y="2428462"/>
                <a:ext cx="20880" cy="265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D9E83B-EC6A-D19F-F383-A71A0A63B9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5213" y="2419462"/>
                  <a:ext cx="38221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0FA2D5-885A-C01E-28F8-091B9FE6A374}"/>
                    </a:ext>
                  </a:extLst>
                </p14:cNvPr>
                <p14:cNvContentPartPr/>
                <p14:nvPr/>
              </p14:nvContentPartPr>
              <p14:xfrm>
                <a:off x="2188740" y="2400022"/>
                <a:ext cx="32400" cy="28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0FA2D5-885A-C01E-28F8-091B9FE6A3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9740" y="2391022"/>
                  <a:ext cx="50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AA600E-D8B7-A8B0-F039-F08552291EA9}"/>
                    </a:ext>
                  </a:extLst>
                </p14:cNvPr>
                <p14:cNvContentPartPr/>
                <p14:nvPr/>
              </p14:nvContentPartPr>
              <p14:xfrm>
                <a:off x="2730900" y="2769382"/>
                <a:ext cx="131400" cy="14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AA600E-D8B7-A8B0-F039-F08552291E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1900" y="2760382"/>
                  <a:ext cx="14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A9BF2D-F347-6596-2E55-1E40954E3CB4}"/>
                    </a:ext>
                  </a:extLst>
                </p14:cNvPr>
                <p14:cNvContentPartPr/>
                <p14:nvPr/>
              </p14:nvContentPartPr>
              <p14:xfrm>
                <a:off x="2922420" y="2756062"/>
                <a:ext cx="21240" cy="17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A9BF2D-F347-6596-2E55-1E40954E3C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13265" y="2747062"/>
                  <a:ext cx="39184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598379-5849-8FFA-C5B1-9E3E583E06DB}"/>
                    </a:ext>
                  </a:extLst>
                </p14:cNvPr>
                <p14:cNvContentPartPr/>
                <p14:nvPr/>
              </p14:nvContentPartPr>
              <p14:xfrm>
                <a:off x="3013860" y="2716462"/>
                <a:ext cx="53640" cy="22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598379-5849-8FFA-C5B1-9E3E583E06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04860" y="2707462"/>
                  <a:ext cx="71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1F9C75-80ED-F0DB-EB26-E49A7A31296F}"/>
                    </a:ext>
                  </a:extLst>
                </p14:cNvPr>
                <p14:cNvContentPartPr/>
                <p14:nvPr/>
              </p14:nvContentPartPr>
              <p14:xfrm>
                <a:off x="2936460" y="2850382"/>
                <a:ext cx="97200" cy="16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1F9C75-80ED-F0DB-EB26-E49A7A3129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7493" y="2841569"/>
                  <a:ext cx="114775" cy="341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45F09A6-66AF-87A8-7543-CF8CB55003F0}"/>
              </a:ext>
            </a:extLst>
          </p:cNvPr>
          <p:cNvGrpSpPr/>
          <p:nvPr/>
        </p:nvGrpSpPr>
        <p:grpSpPr>
          <a:xfrm>
            <a:off x="1799548" y="3099424"/>
            <a:ext cx="77400" cy="88560"/>
            <a:chOff x="1681500" y="2939302"/>
            <a:chExt cx="7740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2CD51E-75A1-5132-7571-36E4A3290F46}"/>
                    </a:ext>
                  </a:extLst>
                </p14:cNvPr>
                <p14:cNvContentPartPr/>
                <p14:nvPr/>
              </p14:nvContentPartPr>
              <p14:xfrm>
                <a:off x="1694100" y="2939302"/>
                <a:ext cx="39960" cy="16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2CD51E-75A1-5132-7571-36E4A3290F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85100" y="2930302"/>
                  <a:ext cx="5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745598-1DF7-3348-640D-D3E309DD1E2A}"/>
                    </a:ext>
                  </a:extLst>
                </p14:cNvPr>
                <p14:cNvContentPartPr/>
                <p14:nvPr/>
              </p14:nvContentPartPr>
              <p14:xfrm>
                <a:off x="1681500" y="3004102"/>
                <a:ext cx="77400" cy="2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745598-1DF7-3348-640D-D3E309DD1E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72500" y="2995102"/>
                  <a:ext cx="950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421C617-9B90-201A-F05E-9731F2ED7DCE}"/>
                  </a:ext>
                </a:extLst>
              </p14:cNvPr>
              <p14:cNvContentPartPr/>
              <p14:nvPr/>
            </p14:nvContentPartPr>
            <p14:xfrm>
              <a:off x="1777228" y="3294184"/>
              <a:ext cx="122400" cy="17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421C617-9B90-201A-F05E-9731F2ED7DC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68228" y="3284993"/>
                <a:ext cx="140040" cy="3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97F6AE9-D3EA-2FCA-3A73-663E9F68D1BC}"/>
                  </a:ext>
                </a:extLst>
              </p14:cNvPr>
              <p14:cNvContentPartPr/>
              <p14:nvPr/>
            </p14:nvContentPartPr>
            <p14:xfrm>
              <a:off x="1754908" y="3420544"/>
              <a:ext cx="16776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97F6AE9-D3EA-2FCA-3A73-663E9F68D1B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45908" y="3411439"/>
                <a:ext cx="185400" cy="49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F500836-1DB6-022A-10FA-5595289040CE}"/>
              </a:ext>
            </a:extLst>
          </p:cNvPr>
          <p:cNvGrpSpPr/>
          <p:nvPr/>
        </p:nvGrpSpPr>
        <p:grpSpPr>
          <a:xfrm>
            <a:off x="1794868" y="3578224"/>
            <a:ext cx="505440" cy="330120"/>
            <a:chOff x="1676820" y="3418102"/>
            <a:chExt cx="5054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1ACE41-CF8A-3278-8519-B5B98094B1ED}"/>
                    </a:ext>
                  </a:extLst>
                </p14:cNvPr>
                <p14:cNvContentPartPr/>
                <p14:nvPr/>
              </p14:nvContentPartPr>
              <p14:xfrm>
                <a:off x="1676820" y="3456622"/>
                <a:ext cx="150840" cy="15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1ACE41-CF8A-3278-8519-B5B98094B1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67841" y="3447622"/>
                  <a:ext cx="168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C9887FB-8A71-B3ED-C1FC-E21F350DE653}"/>
                    </a:ext>
                  </a:extLst>
                </p14:cNvPr>
                <p14:cNvContentPartPr/>
                <p14:nvPr/>
              </p14:nvContentPartPr>
              <p14:xfrm>
                <a:off x="1891740" y="3440422"/>
                <a:ext cx="19800" cy="16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C9887FB-8A71-B3ED-C1FC-E21F350DE6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82901" y="3431402"/>
                  <a:ext cx="37125" cy="181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420F32-ACB5-BC78-CFC8-D23F775B3932}"/>
                    </a:ext>
                  </a:extLst>
                </p14:cNvPr>
                <p14:cNvContentPartPr/>
                <p14:nvPr/>
              </p14:nvContentPartPr>
              <p14:xfrm>
                <a:off x="1911540" y="3418102"/>
                <a:ext cx="91800" cy="19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420F32-ACB5-BC78-CFC8-D23F775B39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02540" y="3409102"/>
                  <a:ext cx="109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92C2F9-C83F-F1A9-8E7B-EC58985C4A4B}"/>
                    </a:ext>
                  </a:extLst>
                </p14:cNvPr>
                <p14:cNvContentPartPr/>
                <p14:nvPr/>
              </p14:nvContentPartPr>
              <p14:xfrm>
                <a:off x="2045100" y="3574702"/>
                <a:ext cx="137160" cy="173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92C2F9-C83F-F1A9-8E7B-EC58985C4A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36124" y="3565702"/>
                  <a:ext cx="154754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4C92B3-23A0-E0ED-1E6C-D3B49DC083EC}"/>
              </a:ext>
            </a:extLst>
          </p:cNvPr>
          <p:cNvGrpSpPr/>
          <p:nvPr/>
        </p:nvGrpSpPr>
        <p:grpSpPr>
          <a:xfrm>
            <a:off x="538798" y="1521750"/>
            <a:ext cx="1142640" cy="376560"/>
            <a:chOff x="420750" y="1361628"/>
            <a:chExt cx="114264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018273-5DF3-EE8D-2CF0-E2B691209D08}"/>
                    </a:ext>
                  </a:extLst>
                </p14:cNvPr>
                <p14:cNvContentPartPr/>
                <p14:nvPr/>
              </p14:nvContentPartPr>
              <p14:xfrm>
                <a:off x="507510" y="1372788"/>
                <a:ext cx="126000" cy="267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018273-5DF3-EE8D-2CF0-E2B691209D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8510" y="1363788"/>
                  <a:ext cx="143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0C737C-42E4-C9F4-37B3-1E63229CD7F4}"/>
                    </a:ext>
                  </a:extLst>
                </p14:cNvPr>
                <p14:cNvContentPartPr/>
                <p14:nvPr/>
              </p14:nvContentPartPr>
              <p14:xfrm>
                <a:off x="533790" y="1539828"/>
                <a:ext cx="127800" cy="2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0C737C-42E4-C9F4-37B3-1E63229CD7F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4790" y="1530828"/>
                  <a:ext cx="145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8677BC-30B5-A1B2-D451-C9501082B895}"/>
                    </a:ext>
                  </a:extLst>
                </p14:cNvPr>
                <p14:cNvContentPartPr/>
                <p14:nvPr/>
              </p14:nvContentPartPr>
              <p14:xfrm>
                <a:off x="712350" y="1361628"/>
                <a:ext cx="19440" cy="240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8677BC-30B5-A1B2-D451-C9501082B8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3350" y="1352628"/>
                  <a:ext cx="37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680C6ED-C116-097F-4BAA-52E8FA84FCB7}"/>
                    </a:ext>
                  </a:extLst>
                </p14:cNvPr>
                <p14:cNvContentPartPr/>
                <p14:nvPr/>
              </p14:nvContentPartPr>
              <p14:xfrm>
                <a:off x="777510" y="1505628"/>
                <a:ext cx="82440" cy="82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680C6ED-C116-097F-4BAA-52E8FA84FC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8510" y="1496589"/>
                  <a:ext cx="100080" cy="10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8A5CE6-A66C-1CF8-FA38-AA45419BA498}"/>
                    </a:ext>
                  </a:extLst>
                </p14:cNvPr>
                <p14:cNvContentPartPr/>
                <p14:nvPr/>
              </p14:nvContentPartPr>
              <p14:xfrm>
                <a:off x="906750" y="1485828"/>
                <a:ext cx="101520" cy="93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8A5CE6-A66C-1CF8-FA38-AA45419BA4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7750" y="1476828"/>
                  <a:ext cx="119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D81D5FE-F3B6-0A0A-EA3A-FEF7E4515E21}"/>
                    </a:ext>
                  </a:extLst>
                </p14:cNvPr>
                <p14:cNvContentPartPr/>
                <p14:nvPr/>
              </p14:nvContentPartPr>
              <p14:xfrm>
                <a:off x="1068390" y="1425708"/>
                <a:ext cx="1728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D81D5FE-F3B6-0A0A-EA3A-FEF7E4515E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9199" y="1416708"/>
                  <a:ext cx="35295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7010CB-8C40-B442-9844-5495BDD3C6B4}"/>
                    </a:ext>
                  </a:extLst>
                </p14:cNvPr>
                <p14:cNvContentPartPr/>
                <p14:nvPr/>
              </p14:nvContentPartPr>
              <p14:xfrm>
                <a:off x="1145790" y="1445508"/>
                <a:ext cx="104040" cy="11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7010CB-8C40-B442-9844-5495BDD3C6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6790" y="1436508"/>
                  <a:ext cx="12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894E5C-E863-0B8B-CFFE-C5FAF335CE7F}"/>
                    </a:ext>
                  </a:extLst>
                </p14:cNvPr>
                <p14:cNvContentPartPr/>
                <p14:nvPr/>
              </p14:nvContentPartPr>
              <p14:xfrm>
                <a:off x="1313910" y="1430388"/>
                <a:ext cx="131400" cy="10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894E5C-E863-0B8B-CFFE-C5FAF335CE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04910" y="1421388"/>
                  <a:ext cx="149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3EA919-1861-04FE-DEDB-CC86C14474DD}"/>
                    </a:ext>
                  </a:extLst>
                </p14:cNvPr>
                <p14:cNvContentPartPr/>
                <p14:nvPr/>
              </p14:nvContentPartPr>
              <p14:xfrm>
                <a:off x="420750" y="1632708"/>
                <a:ext cx="1142640" cy="105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3EA919-1861-04FE-DEDB-CC86C14474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750" y="1623708"/>
                  <a:ext cx="11602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7B612C-B690-972D-9F51-C5386D3A67B0}"/>
                  </a:ext>
                </a:extLst>
              </p14:cNvPr>
              <p14:cNvContentPartPr/>
              <p14:nvPr/>
            </p14:nvContentPartPr>
            <p14:xfrm>
              <a:off x="884160" y="121320"/>
              <a:ext cx="10446120" cy="659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7B612C-B690-972D-9F51-C5386D3A67B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4800" y="111960"/>
                <a:ext cx="10464840" cy="66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90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F9A3-764D-6369-3501-DA11AB7F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Isoelectric Point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184D42-0B38-CB93-885B-7AC2214C7533}"/>
              </a:ext>
            </a:extLst>
          </p:cNvPr>
          <p:cNvGrpSpPr/>
          <p:nvPr/>
        </p:nvGrpSpPr>
        <p:grpSpPr>
          <a:xfrm>
            <a:off x="624821" y="845529"/>
            <a:ext cx="2331360" cy="432147"/>
            <a:chOff x="410601" y="4323966"/>
            <a:chExt cx="2331360" cy="4321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B9D92C-2E8D-2B4B-D356-5E0AAC42B8C1}"/>
                    </a:ext>
                  </a:extLst>
                </p14:cNvPr>
                <p14:cNvContentPartPr/>
                <p14:nvPr/>
              </p14:nvContentPartPr>
              <p14:xfrm>
                <a:off x="496641" y="4360973"/>
                <a:ext cx="201960" cy="258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B9D92C-2E8D-2B4B-D356-5E0AAC42B8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7641" y="4351973"/>
                  <a:ext cx="219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74C676-3063-7DEA-3928-797CA25ED9FB}"/>
                    </a:ext>
                  </a:extLst>
                </p14:cNvPr>
                <p14:cNvContentPartPr/>
                <p14:nvPr/>
              </p14:nvContentPartPr>
              <p14:xfrm>
                <a:off x="741081" y="4350893"/>
                <a:ext cx="34200" cy="24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74C676-3063-7DEA-3928-797CA25ED9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2081" y="4341893"/>
                  <a:ext cx="51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CA3C1C-EAAA-0611-9DCC-3D8EBE71DBA1}"/>
                    </a:ext>
                  </a:extLst>
                </p14:cNvPr>
                <p14:cNvContentPartPr/>
                <p14:nvPr/>
              </p14:nvContentPartPr>
              <p14:xfrm>
                <a:off x="828561" y="4513253"/>
                <a:ext cx="156600" cy="85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CA3C1C-EAAA-0611-9DCC-3D8EBE71DB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9561" y="4504253"/>
                  <a:ext cx="174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96FACD-2699-26F8-0EE0-A1580CA16372}"/>
                    </a:ext>
                  </a:extLst>
                </p14:cNvPr>
                <p14:cNvContentPartPr/>
                <p14:nvPr/>
              </p14:nvContentPartPr>
              <p14:xfrm>
                <a:off x="1106136" y="4366806"/>
                <a:ext cx="25200" cy="22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96FACD-2699-26F8-0EE0-A1580CA163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63" y="4357806"/>
                  <a:ext cx="42592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3C5346-B193-4FE7-A70C-8073B60EF29C}"/>
                    </a:ext>
                  </a:extLst>
                </p14:cNvPr>
                <p14:cNvContentPartPr/>
                <p14:nvPr/>
              </p14:nvContentPartPr>
              <p14:xfrm>
                <a:off x="1057176" y="4447806"/>
                <a:ext cx="135720" cy="3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3C5346-B193-4FE7-A70C-8073B60EF2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8176" y="4438806"/>
                  <a:ext cx="153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3176D7-B93C-47BD-87F4-9151772F4B5B}"/>
                    </a:ext>
                  </a:extLst>
                </p14:cNvPr>
                <p14:cNvContentPartPr/>
                <p14:nvPr/>
              </p14:nvContentPartPr>
              <p14:xfrm>
                <a:off x="1249416" y="4475526"/>
                <a:ext cx="91080" cy="83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3176D7-B93C-47BD-87F4-9151772F4B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0416" y="4466526"/>
                  <a:ext cx="10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4CF042-24A8-DED8-7C83-9B6B05F77593}"/>
                    </a:ext>
                  </a:extLst>
                </p14:cNvPr>
                <p14:cNvContentPartPr/>
                <p14:nvPr/>
              </p14:nvContentPartPr>
              <p14:xfrm>
                <a:off x="1393416" y="4462566"/>
                <a:ext cx="151200" cy="85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4CF042-24A8-DED8-7C83-9B6B05F775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4416" y="4453566"/>
                  <a:ext cx="168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662CA5-16D1-B91F-C254-920B72EFB84C}"/>
                    </a:ext>
                  </a:extLst>
                </p14:cNvPr>
                <p14:cNvContentPartPr/>
                <p14:nvPr/>
              </p14:nvContentPartPr>
              <p14:xfrm>
                <a:off x="1589976" y="4432686"/>
                <a:ext cx="30600" cy="11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662CA5-16D1-B91F-C254-920B72EFB8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1081" y="4423686"/>
                  <a:ext cx="48035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2F353E-35AB-234D-DD48-BDD84E8491A8}"/>
                    </a:ext>
                  </a:extLst>
                </p14:cNvPr>
                <p14:cNvContentPartPr/>
                <p14:nvPr/>
              </p14:nvContentPartPr>
              <p14:xfrm>
                <a:off x="1669896" y="4422246"/>
                <a:ext cx="126000" cy="10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2F353E-35AB-234D-DD48-BDD84E8491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0896" y="4413246"/>
                  <a:ext cx="143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94A4B1-79E3-0DAB-3609-0EF1EAF5A567}"/>
                    </a:ext>
                  </a:extLst>
                </p14:cNvPr>
                <p14:cNvContentPartPr/>
                <p14:nvPr/>
              </p14:nvContentPartPr>
              <p14:xfrm>
                <a:off x="2033136" y="4435566"/>
                <a:ext cx="102240" cy="9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94A4B1-79E3-0DAB-3609-0EF1EAF5A5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4104" y="4426566"/>
                  <a:ext cx="119942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8FA435-2806-353F-2237-1F2F9A040622}"/>
                    </a:ext>
                  </a:extLst>
                </p14:cNvPr>
                <p14:cNvContentPartPr/>
                <p14:nvPr/>
              </p14:nvContentPartPr>
              <p14:xfrm>
                <a:off x="2175696" y="4445286"/>
                <a:ext cx="113400" cy="10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8FA435-2806-353F-2237-1F2F9A0406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66696" y="4436318"/>
                  <a:ext cx="131040" cy="11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B98300-1F0A-C561-1EAF-7712B86A86E7}"/>
                    </a:ext>
                  </a:extLst>
                </p14:cNvPr>
                <p14:cNvContentPartPr/>
                <p14:nvPr/>
              </p14:nvContentPartPr>
              <p14:xfrm>
                <a:off x="2343096" y="4428006"/>
                <a:ext cx="3132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B98300-1F0A-C561-1EAF-7712B86A86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3991" y="4419006"/>
                  <a:ext cx="49165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200489-7517-C715-8163-FCA6CDD0E124}"/>
                    </a:ext>
                  </a:extLst>
                </p14:cNvPr>
                <p14:cNvContentPartPr/>
                <p14:nvPr/>
              </p14:nvContentPartPr>
              <p14:xfrm>
                <a:off x="2421216" y="4323966"/>
                <a:ext cx="174960" cy="244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200489-7517-C715-8163-FCA6CDD0E1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12234" y="4314966"/>
                  <a:ext cx="192564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6A8830-F7AE-13B1-EB2B-8A8B29DF4299}"/>
                    </a:ext>
                  </a:extLst>
                </p14:cNvPr>
                <p14:cNvContentPartPr/>
                <p14:nvPr/>
              </p14:nvContentPartPr>
              <p14:xfrm>
                <a:off x="410601" y="4660713"/>
                <a:ext cx="2331360" cy="9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6A8830-F7AE-13B1-EB2B-8A8B29DF42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1600" y="4651713"/>
                  <a:ext cx="2349003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88AF96-F664-2D31-BA34-12648E349613}"/>
                  </a:ext>
                </a:extLst>
              </p14:cNvPr>
              <p14:cNvContentPartPr/>
              <p14:nvPr/>
            </p14:nvContentPartPr>
            <p14:xfrm>
              <a:off x="538781" y="1701396"/>
              <a:ext cx="14760" cy="19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88AF96-F664-2D31-BA34-12648E3496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9781" y="1692413"/>
                <a:ext cx="32400" cy="21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2586D76-6424-CD6E-179A-28E3F07DFEF8}"/>
                  </a:ext>
                </a:extLst>
              </p14:cNvPr>
              <p14:cNvContentPartPr/>
              <p14:nvPr/>
            </p14:nvContentPartPr>
            <p14:xfrm>
              <a:off x="597101" y="1683036"/>
              <a:ext cx="55800" cy="170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2586D76-6424-CD6E-179A-28E3F07DFE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8101" y="1674036"/>
                <a:ext cx="73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9BEDBA-87B1-42E6-4883-262CA347AA33}"/>
                  </a:ext>
                </a:extLst>
              </p14:cNvPr>
              <p14:cNvContentPartPr/>
              <p14:nvPr/>
            </p14:nvContentPartPr>
            <p14:xfrm>
              <a:off x="557501" y="1797876"/>
              <a:ext cx="90720" cy="35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9BEDBA-87B1-42E6-4883-262CA347AA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8501" y="1788784"/>
                <a:ext cx="108360" cy="5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980CA4-10BC-7B66-5630-29C020B5FD38}"/>
                  </a:ext>
                </a:extLst>
              </p14:cNvPr>
              <p14:cNvContentPartPr/>
              <p14:nvPr/>
            </p14:nvContentPartPr>
            <p14:xfrm>
              <a:off x="687461" y="1816236"/>
              <a:ext cx="111600" cy="144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980CA4-10BC-7B66-5630-29C020B5FD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490" y="1807236"/>
                <a:ext cx="129183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465A06-79BA-4F7D-686D-5F8D6B3E526B}"/>
                  </a:ext>
                </a:extLst>
              </p14:cNvPr>
              <p14:cNvContentPartPr/>
              <p14:nvPr/>
            </p14:nvContentPartPr>
            <p14:xfrm>
              <a:off x="862781" y="1720116"/>
              <a:ext cx="111960" cy="162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465A06-79BA-4F7D-686D-5F8D6B3E52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3781" y="1711116"/>
                <a:ext cx="129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53E2E3-FC42-4522-9F39-FCA4674BC2F3}"/>
                  </a:ext>
                </a:extLst>
              </p14:cNvPr>
              <p14:cNvContentPartPr/>
              <p14:nvPr/>
            </p14:nvContentPartPr>
            <p14:xfrm>
              <a:off x="953861" y="1492956"/>
              <a:ext cx="7200" cy="14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53E2E3-FC42-4522-9F39-FCA4674BC2F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4861" y="1483956"/>
                <a:ext cx="24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186A6A4-7BC5-8D50-6A52-6E04B47C30B8}"/>
                  </a:ext>
                </a:extLst>
              </p14:cNvPr>
              <p14:cNvContentPartPr/>
              <p14:nvPr/>
            </p14:nvContentPartPr>
            <p14:xfrm>
              <a:off x="918581" y="1558476"/>
              <a:ext cx="990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186A6A4-7BC5-8D50-6A52-6E04B47C30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9581" y="1549476"/>
                <a:ext cx="116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061D55-C67F-1AE3-D1FD-5AEF23E943D7}"/>
                  </a:ext>
                </a:extLst>
              </p14:cNvPr>
              <p14:cNvContentPartPr/>
              <p14:nvPr/>
            </p14:nvContentPartPr>
            <p14:xfrm>
              <a:off x="887981" y="1444356"/>
              <a:ext cx="162720" cy="18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061D55-C67F-1AE3-D1FD-5AEF23E943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9001" y="1435356"/>
                <a:ext cx="180321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F0215C-697C-27D0-D31E-1300E914C48C}"/>
                  </a:ext>
                </a:extLst>
              </p14:cNvPr>
              <p14:cNvContentPartPr/>
              <p14:nvPr/>
            </p14:nvContentPartPr>
            <p14:xfrm>
              <a:off x="1088141" y="1901196"/>
              <a:ext cx="703440" cy="20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F0215C-697C-27D0-D31E-1300E914C4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79141" y="1892180"/>
                <a:ext cx="721080" cy="22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62923DC-C7EE-5BD6-EB9F-9FACEA76D441}"/>
                  </a:ext>
                </a:extLst>
              </p14:cNvPr>
              <p14:cNvContentPartPr/>
              <p14:nvPr/>
            </p14:nvContentPartPr>
            <p14:xfrm>
              <a:off x="1767821" y="1944036"/>
              <a:ext cx="366840" cy="159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62923DC-C7EE-5BD6-EB9F-9FACEA76D44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58812" y="1935036"/>
                <a:ext cx="384497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F1683F-F824-AB00-DE58-06E10514AF0A}"/>
                  </a:ext>
                </a:extLst>
              </p14:cNvPr>
              <p14:cNvContentPartPr/>
              <p14:nvPr/>
            </p14:nvContentPartPr>
            <p14:xfrm>
              <a:off x="1724981" y="1770156"/>
              <a:ext cx="9000" cy="17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F1683F-F824-AB00-DE58-06E10514AF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15981" y="1761156"/>
                <a:ext cx="266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CD9DECB-E6C8-1C93-56DE-25CAED5135EC}"/>
                  </a:ext>
                </a:extLst>
              </p14:cNvPr>
              <p14:cNvContentPartPr/>
              <p14:nvPr/>
            </p14:nvContentPartPr>
            <p14:xfrm>
              <a:off x="1801301" y="1791036"/>
              <a:ext cx="12600" cy="14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CD9DECB-E6C8-1C93-56DE-25CAED5135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92301" y="1782014"/>
                <a:ext cx="30240" cy="163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1A694F-B77E-6221-4B12-E75983B822FD}"/>
                  </a:ext>
                </a:extLst>
              </p14:cNvPr>
              <p14:cNvContentPartPr/>
              <p14:nvPr/>
            </p14:nvContentPartPr>
            <p14:xfrm>
              <a:off x="2253821" y="2038716"/>
              <a:ext cx="90720" cy="135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1A694F-B77E-6221-4B12-E75983B822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44821" y="2029692"/>
                <a:ext cx="108360" cy="15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079ADDF-510F-B13C-1703-091DB0BA4949}"/>
                  </a:ext>
                </a:extLst>
              </p14:cNvPr>
              <p14:cNvContentPartPr/>
              <p14:nvPr/>
            </p14:nvContentPartPr>
            <p14:xfrm>
              <a:off x="2396741" y="2025036"/>
              <a:ext cx="18000" cy="139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079ADDF-510F-B13C-1703-091DB0BA49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87741" y="2016036"/>
                <a:ext cx="35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5221E67-AF1C-BC30-B138-188D9A27F313}"/>
                  </a:ext>
                </a:extLst>
              </p14:cNvPr>
              <p14:cNvContentPartPr/>
              <p14:nvPr/>
            </p14:nvContentPartPr>
            <p14:xfrm>
              <a:off x="2468381" y="1975356"/>
              <a:ext cx="62280" cy="198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5221E67-AF1C-BC30-B138-188D9A27F3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59381" y="1966356"/>
                <a:ext cx="79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A9EA98-E059-4FD4-13DB-97343F17AF19}"/>
                  </a:ext>
                </a:extLst>
              </p14:cNvPr>
              <p14:cNvContentPartPr/>
              <p14:nvPr/>
            </p14:nvContentPartPr>
            <p14:xfrm>
              <a:off x="2415821" y="2129796"/>
              <a:ext cx="94320" cy="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A9EA98-E059-4FD4-13DB-97343F17AF1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06787" y="2121205"/>
                <a:ext cx="112028" cy="2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6935020-B971-E3B2-93AA-A436285E4412}"/>
                  </a:ext>
                </a:extLst>
              </p14:cNvPr>
              <p14:cNvContentPartPr/>
              <p14:nvPr/>
            </p14:nvContentPartPr>
            <p14:xfrm>
              <a:off x="1750541" y="1520676"/>
              <a:ext cx="105120" cy="163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6935020-B971-E3B2-93AA-A436285E441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41541" y="1511676"/>
                <a:ext cx="122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5DD534-39FD-B2CF-845D-8D032270C143}"/>
                  </a:ext>
                </a:extLst>
              </p14:cNvPr>
              <p14:cNvContentPartPr/>
              <p14:nvPr/>
            </p14:nvContentPartPr>
            <p14:xfrm>
              <a:off x="1735781" y="1524276"/>
              <a:ext cx="55440" cy="90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5DD534-39FD-B2CF-845D-8D032270C1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26781" y="1515276"/>
                <a:ext cx="73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DBE1A20-B348-70D2-D066-79BDD8C659E9}"/>
                  </a:ext>
                </a:extLst>
              </p14:cNvPr>
              <p14:cNvContentPartPr/>
              <p14:nvPr/>
            </p14:nvContentPartPr>
            <p14:xfrm>
              <a:off x="1404941" y="2124036"/>
              <a:ext cx="60120" cy="16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BE1A20-B348-70D2-D066-79BDD8C659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95941" y="2115036"/>
                <a:ext cx="7776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6F3E0B7-CF2B-F782-05F9-D51C8471B115}"/>
              </a:ext>
            </a:extLst>
          </p:cNvPr>
          <p:cNvGrpSpPr/>
          <p:nvPr/>
        </p:nvGrpSpPr>
        <p:grpSpPr>
          <a:xfrm>
            <a:off x="1413581" y="2217276"/>
            <a:ext cx="396720" cy="434160"/>
            <a:chOff x="1199361" y="5695713"/>
            <a:chExt cx="3967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776DBC-8D5F-45F1-44A2-6878531439D0}"/>
                    </a:ext>
                  </a:extLst>
                </p14:cNvPr>
                <p14:cNvContentPartPr/>
                <p14:nvPr/>
              </p14:nvContentPartPr>
              <p14:xfrm>
                <a:off x="1199361" y="5695713"/>
                <a:ext cx="63360" cy="1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776DBC-8D5F-45F1-44A2-6878531439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0361" y="5686713"/>
                  <a:ext cx="81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D35818-CE01-26DC-1972-2009F8D21E6F}"/>
                    </a:ext>
                  </a:extLst>
                </p14:cNvPr>
                <p14:cNvContentPartPr/>
                <p14:nvPr/>
              </p14:nvContentPartPr>
              <p14:xfrm>
                <a:off x="1206561" y="5740353"/>
                <a:ext cx="95760" cy="10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D35818-CE01-26DC-1972-2009F8D21E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97561" y="5731322"/>
                  <a:ext cx="113400" cy="12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22E6C7-823A-563E-DC7A-1249CBD126F1}"/>
                    </a:ext>
                  </a:extLst>
                </p14:cNvPr>
                <p14:cNvContentPartPr/>
                <p14:nvPr/>
              </p14:nvContentPartPr>
              <p14:xfrm>
                <a:off x="1265961" y="5877153"/>
                <a:ext cx="330120" cy="25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22E6C7-823A-563E-DC7A-1249CBD126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56961" y="5868153"/>
                  <a:ext cx="34776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4CB741-FC14-79F5-B5CF-823754CE5945}"/>
              </a:ext>
            </a:extLst>
          </p:cNvPr>
          <p:cNvGrpSpPr/>
          <p:nvPr/>
        </p:nvGrpSpPr>
        <p:grpSpPr>
          <a:xfrm>
            <a:off x="1265621" y="2658276"/>
            <a:ext cx="1010880" cy="640800"/>
            <a:chOff x="1051401" y="6136713"/>
            <a:chExt cx="10108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7EC464-08F9-D719-FA1B-254A419C10E8}"/>
                    </a:ext>
                  </a:extLst>
                </p14:cNvPr>
                <p14:cNvContentPartPr/>
                <p14:nvPr/>
              </p14:nvContentPartPr>
              <p14:xfrm>
                <a:off x="1584561" y="6136713"/>
                <a:ext cx="38880" cy="27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7EC464-08F9-D719-FA1B-254A419C10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75561" y="6127713"/>
                  <a:ext cx="56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0925EE-12A3-9F59-8F31-48DA1BE6A50C}"/>
                    </a:ext>
                  </a:extLst>
                </p14:cNvPr>
                <p14:cNvContentPartPr/>
                <p14:nvPr/>
              </p14:nvContentPartPr>
              <p14:xfrm>
                <a:off x="1449921" y="6409953"/>
                <a:ext cx="169560" cy="18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0925EE-12A3-9F59-8F31-48DA1BE6A5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0921" y="6400953"/>
                  <a:ext cx="187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F71AA3-ED75-8A66-FDE0-FAC7DA741C46}"/>
                    </a:ext>
                  </a:extLst>
                </p14:cNvPr>
                <p14:cNvContentPartPr/>
                <p14:nvPr/>
              </p14:nvContentPartPr>
              <p14:xfrm>
                <a:off x="1051401" y="6606873"/>
                <a:ext cx="22320" cy="17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F71AA3-ED75-8A66-FDE0-FAC7DA741C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2544" y="6597873"/>
                  <a:ext cx="39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04F65A-A50E-BC80-076A-7CBEE44B8DB8}"/>
                    </a:ext>
                  </a:extLst>
                </p14:cNvPr>
                <p14:cNvContentPartPr/>
                <p14:nvPr/>
              </p14:nvContentPartPr>
              <p14:xfrm>
                <a:off x="1131321" y="6584913"/>
                <a:ext cx="36360" cy="177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04F65A-A50E-BC80-076A-7CBEE44B8D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2321" y="6575913"/>
                  <a:ext cx="54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71D93E-3121-F47F-5B2A-C74E4BC4A19D}"/>
                    </a:ext>
                  </a:extLst>
                </p14:cNvPr>
                <p14:cNvContentPartPr/>
                <p14:nvPr/>
              </p14:nvContentPartPr>
              <p14:xfrm>
                <a:off x="1083801" y="6589593"/>
                <a:ext cx="232920" cy="15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71D93E-3121-F47F-5B2A-C74E4BC4A1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4801" y="6580593"/>
                  <a:ext cx="250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96E6AF-8AAF-8561-3192-EB915A199ED2}"/>
                    </a:ext>
                  </a:extLst>
                </p14:cNvPr>
                <p14:cNvContentPartPr/>
                <p14:nvPr/>
              </p14:nvContentPartPr>
              <p14:xfrm>
                <a:off x="1929081" y="6559713"/>
                <a:ext cx="133200" cy="152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96E6AF-8AAF-8561-3192-EB915A199E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20081" y="6550713"/>
                  <a:ext cx="150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49D0BE-1095-E176-04FD-8A57DC206996}"/>
                    </a:ext>
                  </a:extLst>
                </p14:cNvPr>
                <p14:cNvContentPartPr/>
                <p14:nvPr/>
              </p14:nvContentPartPr>
              <p14:xfrm>
                <a:off x="1609041" y="6426513"/>
                <a:ext cx="216000" cy="133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49D0BE-1095-E176-04FD-8A57DC2069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00026" y="6417513"/>
                  <a:ext cx="233669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C37459-A8B5-AA48-F760-08BAE999B10E}"/>
                    </a:ext>
                  </a:extLst>
                </p14:cNvPr>
                <p14:cNvContentPartPr/>
                <p14:nvPr/>
              </p14:nvContentPartPr>
              <p14:xfrm>
                <a:off x="1629921" y="6368913"/>
                <a:ext cx="191880" cy="12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C37459-A8B5-AA48-F760-08BAE999B1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20904" y="6359938"/>
                  <a:ext cx="209553" cy="1475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7211D7-7DBA-B994-7A57-742F59063CB2}"/>
                  </a:ext>
                </a:extLst>
              </p14:cNvPr>
              <p14:cNvContentPartPr/>
              <p14:nvPr/>
            </p14:nvContentPartPr>
            <p14:xfrm>
              <a:off x="722160" y="1098360"/>
              <a:ext cx="9953640" cy="4678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7211D7-7DBA-B994-7A57-742F59063CB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2800" y="1089000"/>
                <a:ext cx="9972360" cy="46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28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9CF-A60C-1FDA-053A-90050D1D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Isoelectric Point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F23481-DD1B-94BE-3743-8DED47230661}"/>
              </a:ext>
            </a:extLst>
          </p:cNvPr>
          <p:cNvGrpSpPr/>
          <p:nvPr/>
        </p:nvGrpSpPr>
        <p:grpSpPr>
          <a:xfrm>
            <a:off x="838200" y="2835664"/>
            <a:ext cx="671040" cy="344520"/>
            <a:chOff x="663803" y="4696548"/>
            <a:chExt cx="6710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876D44-92C7-6780-FEF7-C32CB64F3A99}"/>
                    </a:ext>
                  </a:extLst>
                </p14:cNvPr>
                <p14:cNvContentPartPr/>
                <p14:nvPr/>
              </p14:nvContentPartPr>
              <p14:xfrm>
                <a:off x="663803" y="4714188"/>
                <a:ext cx="14760" cy="22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876D44-92C7-6780-FEF7-C32CB64F3A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803" y="4705188"/>
                  <a:ext cx="32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1B788C-B2F8-6EE5-5402-F66AF809CB6C}"/>
                    </a:ext>
                  </a:extLst>
                </p14:cNvPr>
                <p14:cNvContentPartPr/>
                <p14:nvPr/>
              </p14:nvContentPartPr>
              <p14:xfrm>
                <a:off x="740483" y="4696548"/>
                <a:ext cx="61560" cy="177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1B788C-B2F8-6EE5-5402-F66AF809CB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483" y="4687548"/>
                  <a:ext cx="79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6F5B95-C97C-9501-04B6-9CE6D9316A57}"/>
                    </a:ext>
                  </a:extLst>
                </p14:cNvPr>
                <p14:cNvContentPartPr/>
                <p14:nvPr/>
              </p14:nvContentPartPr>
              <p14:xfrm>
                <a:off x="664163" y="4815348"/>
                <a:ext cx="126720" cy="1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6F5B95-C97C-9501-04B6-9CE6D9316A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5163" y="4806348"/>
                  <a:ext cx="14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353873-0332-6241-1BF9-893A0E2F32C1}"/>
                    </a:ext>
                  </a:extLst>
                </p14:cNvPr>
                <p14:cNvContentPartPr/>
                <p14:nvPr/>
              </p14:nvContentPartPr>
              <p14:xfrm>
                <a:off x="856763" y="4858188"/>
                <a:ext cx="156600" cy="18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353873-0332-6241-1BF9-893A0E2F32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763" y="4849206"/>
                  <a:ext cx="174240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54D502-24D7-0823-219A-5A1F617526D0}"/>
                    </a:ext>
                  </a:extLst>
                </p14:cNvPr>
                <p14:cNvContentPartPr/>
                <p14:nvPr/>
              </p14:nvContentPartPr>
              <p14:xfrm>
                <a:off x="1187243" y="4746588"/>
                <a:ext cx="147600" cy="231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54D502-24D7-0823-219A-5A1F617526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8243" y="4737602"/>
                  <a:ext cx="165240" cy="2487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AE2ED5-D923-98DE-5737-BF29A4E0115F}"/>
              </a:ext>
            </a:extLst>
          </p:cNvPr>
          <p:cNvGrpSpPr/>
          <p:nvPr/>
        </p:nvGrpSpPr>
        <p:grpSpPr>
          <a:xfrm>
            <a:off x="1338240" y="2488264"/>
            <a:ext cx="231120" cy="221400"/>
            <a:chOff x="1163843" y="4349148"/>
            <a:chExt cx="2311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676F1C-D04D-B468-85E7-00098A0CD4DD}"/>
                    </a:ext>
                  </a:extLst>
                </p14:cNvPr>
                <p14:cNvContentPartPr/>
                <p14:nvPr/>
              </p14:nvContentPartPr>
              <p14:xfrm>
                <a:off x="1253123" y="4403508"/>
                <a:ext cx="14040" cy="139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676F1C-D04D-B468-85E7-00098A0CD4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4123" y="4394508"/>
                  <a:ext cx="3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6971C7-6294-350A-8688-10E9E863CCC7}"/>
                    </a:ext>
                  </a:extLst>
                </p14:cNvPr>
                <p14:cNvContentPartPr/>
                <p14:nvPr/>
              </p14:nvContentPartPr>
              <p14:xfrm>
                <a:off x="1209923" y="4452108"/>
                <a:ext cx="130680" cy="6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6971C7-6294-350A-8688-10E9E863CC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0923" y="4443108"/>
                  <a:ext cx="148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61DC1F-E19B-9E34-458F-FCB2B4A9D211}"/>
                    </a:ext>
                  </a:extLst>
                </p14:cNvPr>
                <p14:cNvContentPartPr/>
                <p14:nvPr/>
              </p14:nvContentPartPr>
              <p14:xfrm>
                <a:off x="1163843" y="4349148"/>
                <a:ext cx="231120" cy="22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61DC1F-E19B-9E34-458F-FCB2B4A9D2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4829" y="4340133"/>
                  <a:ext cx="248788" cy="2390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B2D3D2-EA36-525D-0174-9C1F95886D28}"/>
                  </a:ext>
                </a:extLst>
              </p14:cNvPr>
              <p14:cNvContentPartPr/>
              <p14:nvPr/>
            </p14:nvContentPartPr>
            <p14:xfrm>
              <a:off x="2434569" y="2581834"/>
              <a:ext cx="111600" cy="186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B2D3D2-EA36-525D-0174-9C1F95886D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5569" y="2572851"/>
                <a:ext cx="129240" cy="204446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45425ED-BE52-2977-7A11-35BF06B43A7E}"/>
              </a:ext>
            </a:extLst>
          </p:cNvPr>
          <p:cNvGrpSpPr/>
          <p:nvPr/>
        </p:nvGrpSpPr>
        <p:grpSpPr>
          <a:xfrm>
            <a:off x="1607289" y="2875594"/>
            <a:ext cx="1842480" cy="480240"/>
            <a:chOff x="1432892" y="4736478"/>
            <a:chExt cx="184248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A34BEC-A509-2E9F-8F13-353E1B6AFFBB}"/>
                    </a:ext>
                  </a:extLst>
                </p14:cNvPr>
                <p14:cNvContentPartPr/>
                <p14:nvPr/>
              </p14:nvContentPartPr>
              <p14:xfrm>
                <a:off x="1432892" y="4933038"/>
                <a:ext cx="1370880" cy="24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A34BEC-A509-2E9F-8F13-353E1B6AFF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3892" y="4924038"/>
                  <a:ext cx="1388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09D4FB-B611-043B-B6B6-F5E7F1667890}"/>
                    </a:ext>
                  </a:extLst>
                </p14:cNvPr>
                <p14:cNvContentPartPr/>
                <p14:nvPr/>
              </p14:nvContentPartPr>
              <p14:xfrm>
                <a:off x="2253692" y="4736478"/>
                <a:ext cx="50040" cy="234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09D4FB-B611-043B-B6B6-F5E7F16678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4627" y="4727478"/>
                  <a:ext cx="67808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23699A-2B18-3379-00F5-5B37695C6668}"/>
                    </a:ext>
                  </a:extLst>
                </p14:cNvPr>
                <p14:cNvContentPartPr/>
                <p14:nvPr/>
              </p14:nvContentPartPr>
              <p14:xfrm>
                <a:off x="2337572" y="4760598"/>
                <a:ext cx="32400" cy="16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23699A-2B18-3379-00F5-5B37695C66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28671" y="4751598"/>
                  <a:ext cx="49846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276536-5997-93CE-A730-6B10598D896E}"/>
                    </a:ext>
                  </a:extLst>
                </p14:cNvPr>
                <p14:cNvContentPartPr/>
                <p14:nvPr/>
              </p14:nvContentPartPr>
              <p14:xfrm>
                <a:off x="2957492" y="5059038"/>
                <a:ext cx="111960" cy="14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276536-5997-93CE-A730-6B10598D89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8492" y="5050038"/>
                  <a:ext cx="129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8B7B4A-4122-67F7-812E-7F88DCE6A4F7}"/>
                    </a:ext>
                  </a:extLst>
                </p14:cNvPr>
                <p14:cNvContentPartPr/>
                <p14:nvPr/>
              </p14:nvContentPartPr>
              <p14:xfrm>
                <a:off x="3122372" y="5051838"/>
                <a:ext cx="26640" cy="14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8B7B4A-4122-67F7-812E-7F88DCE6A4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13372" y="5042838"/>
                  <a:ext cx="44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8ADCE8-FA09-FBF3-2B7A-D6E05EA6D27B}"/>
                    </a:ext>
                  </a:extLst>
                </p14:cNvPr>
                <p14:cNvContentPartPr/>
                <p14:nvPr/>
              </p14:nvContentPartPr>
              <p14:xfrm>
                <a:off x="3177452" y="4989918"/>
                <a:ext cx="97920" cy="226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8ADCE8-FA09-FBF3-2B7A-D6E05EA6D2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8452" y="4980918"/>
                  <a:ext cx="1155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37FA2B-E669-8917-F509-E6D70A7C2EA5}"/>
              </a:ext>
            </a:extLst>
          </p:cNvPr>
          <p:cNvGrpSpPr/>
          <p:nvPr/>
        </p:nvGrpSpPr>
        <p:grpSpPr>
          <a:xfrm>
            <a:off x="1960449" y="3356194"/>
            <a:ext cx="111600" cy="285480"/>
            <a:chOff x="1786052" y="5217078"/>
            <a:chExt cx="1116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48BCFF-98F2-E437-2FA4-71724BEF43D5}"/>
                    </a:ext>
                  </a:extLst>
                </p14:cNvPr>
                <p14:cNvContentPartPr/>
                <p14:nvPr/>
              </p14:nvContentPartPr>
              <p14:xfrm>
                <a:off x="1786052" y="5217078"/>
                <a:ext cx="68400" cy="3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48BCFF-98F2-E437-2FA4-71724BEF43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77052" y="5208078"/>
                  <a:ext cx="86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CA2AD5-269A-704A-D4F3-4235B43E372A}"/>
                    </a:ext>
                  </a:extLst>
                </p14:cNvPr>
                <p14:cNvContentPartPr/>
                <p14:nvPr/>
              </p14:nvContentPartPr>
              <p14:xfrm>
                <a:off x="1799732" y="5325438"/>
                <a:ext cx="51480" cy="1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CA2AD5-269A-704A-D4F3-4235B43E37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90732" y="5316438"/>
                  <a:ext cx="6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7CE2DB-3F31-C3E1-D4AB-D6B904637C6F}"/>
                    </a:ext>
                  </a:extLst>
                </p14:cNvPr>
                <p14:cNvContentPartPr/>
                <p14:nvPr/>
              </p14:nvContentPartPr>
              <p14:xfrm>
                <a:off x="1805852" y="5383038"/>
                <a:ext cx="91800" cy="119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7CE2DB-3F31-C3E1-D4AB-D6B904637C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96852" y="5374038"/>
                  <a:ext cx="1094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1CAA32-5F2A-9769-AC1C-350182007A6D}"/>
              </a:ext>
            </a:extLst>
          </p:cNvPr>
          <p:cNvGrpSpPr/>
          <p:nvPr/>
        </p:nvGrpSpPr>
        <p:grpSpPr>
          <a:xfrm>
            <a:off x="718938" y="1878109"/>
            <a:ext cx="1119600" cy="346680"/>
            <a:chOff x="544541" y="3738993"/>
            <a:chExt cx="11196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8A27C0-697A-AA34-1950-0C49816DBA5E}"/>
                    </a:ext>
                  </a:extLst>
                </p14:cNvPr>
                <p14:cNvContentPartPr/>
                <p14:nvPr/>
              </p14:nvContentPartPr>
              <p14:xfrm>
                <a:off x="643541" y="3738993"/>
                <a:ext cx="116640" cy="205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8A27C0-697A-AA34-1950-0C49816DBA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4541" y="3729993"/>
                  <a:ext cx="134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CD5728-67B4-EB52-D02A-C6D09B0534D5}"/>
                    </a:ext>
                  </a:extLst>
                </p14:cNvPr>
                <p14:cNvContentPartPr/>
                <p14:nvPr/>
              </p14:nvContentPartPr>
              <p14:xfrm>
                <a:off x="801941" y="3844113"/>
                <a:ext cx="45000" cy="9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CD5728-67B4-EB52-D02A-C6D09B0534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3012" y="3835113"/>
                  <a:ext cx="625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C85317-38BF-FE8A-CDDB-257A4D3FE9C0}"/>
                    </a:ext>
                  </a:extLst>
                </p14:cNvPr>
                <p14:cNvContentPartPr/>
                <p14:nvPr/>
              </p14:nvContentPartPr>
              <p14:xfrm>
                <a:off x="858821" y="3844833"/>
                <a:ext cx="24840" cy="167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C85317-38BF-FE8A-CDDB-257A4D3FE9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9821" y="3835833"/>
                  <a:ext cx="42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D75566-31B0-EDCE-0AE0-C52E3BBEC938}"/>
                    </a:ext>
                  </a:extLst>
                </p14:cNvPr>
                <p14:cNvContentPartPr/>
                <p14:nvPr/>
              </p14:nvContentPartPr>
              <p14:xfrm>
                <a:off x="966821" y="3814953"/>
                <a:ext cx="134280" cy="13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D75566-31B0-EDCE-0AE0-C52E3BBEC9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7821" y="3805978"/>
                  <a:ext cx="151920" cy="148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6C3680-898B-AE88-2B34-26FF3A802055}"/>
                    </a:ext>
                  </a:extLst>
                </p14:cNvPr>
                <p14:cNvContentPartPr/>
                <p14:nvPr/>
              </p14:nvContentPartPr>
              <p14:xfrm>
                <a:off x="1103981" y="3798393"/>
                <a:ext cx="936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6C3680-898B-AE88-2B34-26FF3A8020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4981" y="3789393"/>
                  <a:ext cx="27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71295D-7AB0-FF71-68B4-489F1D73D66A}"/>
                    </a:ext>
                  </a:extLst>
                </p14:cNvPr>
                <p14:cNvContentPartPr/>
                <p14:nvPr/>
              </p14:nvContentPartPr>
              <p14:xfrm>
                <a:off x="1168061" y="3807753"/>
                <a:ext cx="97560" cy="13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71295D-7AB0-FF71-68B4-489F1D73D6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59061" y="3798753"/>
                  <a:ext cx="115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434BFD-7305-5F4E-3A20-0B070C27D959}"/>
                    </a:ext>
                  </a:extLst>
                </p14:cNvPr>
                <p14:cNvContentPartPr/>
                <p14:nvPr/>
              </p14:nvContentPartPr>
              <p14:xfrm>
                <a:off x="1316381" y="3818913"/>
                <a:ext cx="155520" cy="9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434BFD-7305-5F4E-3A20-0B070C27D9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07381" y="3809913"/>
                  <a:ext cx="173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1ADF2C-1808-5F62-E9B7-FD0CE292F7E7}"/>
                    </a:ext>
                  </a:extLst>
                </p14:cNvPr>
                <p14:cNvContentPartPr/>
                <p14:nvPr/>
              </p14:nvContentPartPr>
              <p14:xfrm>
                <a:off x="1165181" y="3819633"/>
                <a:ext cx="10440" cy="117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1ADF2C-1808-5F62-E9B7-FD0CE292F7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6181" y="3810605"/>
                  <a:ext cx="28080" cy="13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A3CE66-3B01-4A4E-AC5C-78DC70905194}"/>
                    </a:ext>
                  </a:extLst>
                </p14:cNvPr>
                <p14:cNvContentPartPr/>
                <p14:nvPr/>
              </p14:nvContentPartPr>
              <p14:xfrm>
                <a:off x="544541" y="4017273"/>
                <a:ext cx="1119600" cy="68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4A3CE66-3B01-4A4E-AC5C-78DC709051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5541" y="4008273"/>
                  <a:ext cx="11372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F6048B-46A9-76E5-4EBA-E6E879B419C3}"/>
              </a:ext>
            </a:extLst>
          </p:cNvPr>
          <p:cNvGrpSpPr/>
          <p:nvPr/>
        </p:nvGrpSpPr>
        <p:grpSpPr>
          <a:xfrm>
            <a:off x="1998413" y="3652116"/>
            <a:ext cx="581760" cy="644760"/>
            <a:chOff x="1824016" y="5513000"/>
            <a:chExt cx="58176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A0D1181-E3AA-F6FB-314D-6C551BB0AC88}"/>
                    </a:ext>
                  </a:extLst>
                </p14:cNvPr>
                <p14:cNvContentPartPr/>
                <p14:nvPr/>
              </p14:nvContentPartPr>
              <p14:xfrm>
                <a:off x="1824016" y="5513000"/>
                <a:ext cx="311400" cy="223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A0D1181-E3AA-F6FB-314D-6C551BB0AC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15016" y="5504014"/>
                  <a:ext cx="329040" cy="24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02A3F9-3730-0FE2-48B9-521C1600C72A}"/>
                    </a:ext>
                  </a:extLst>
                </p14:cNvPr>
                <p14:cNvContentPartPr/>
                <p14:nvPr/>
              </p14:nvContentPartPr>
              <p14:xfrm>
                <a:off x="2137216" y="5732960"/>
                <a:ext cx="33480" cy="28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02A3F9-3730-0FE2-48B9-521C1600C7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28216" y="5723960"/>
                  <a:ext cx="51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3ADCDD-9CB2-A365-D988-4C9EDCD07244}"/>
                    </a:ext>
                  </a:extLst>
                </p14:cNvPr>
                <p14:cNvContentPartPr/>
                <p14:nvPr/>
              </p14:nvContentPartPr>
              <p14:xfrm>
                <a:off x="2169616" y="6028160"/>
                <a:ext cx="236160" cy="129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3ADCDD-9CB2-A365-D988-4C9EDCD072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60630" y="6019160"/>
                  <a:ext cx="253773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C29DDD-E8AE-B1F9-B491-F9259EABEF58}"/>
                  </a:ext>
                </a:extLst>
              </p14:cNvPr>
              <p14:cNvContentPartPr/>
              <p14:nvPr/>
            </p14:nvContentPartPr>
            <p14:xfrm>
              <a:off x="2571533" y="4306596"/>
              <a:ext cx="42840" cy="26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C29DDD-E8AE-B1F9-B491-F9259EABEF5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62533" y="4297596"/>
                <a:ext cx="604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BA655A-3006-DACA-3F48-E5079A481BAB}"/>
                  </a:ext>
                </a:extLst>
              </p14:cNvPr>
              <p14:cNvContentPartPr/>
              <p14:nvPr/>
            </p14:nvContentPartPr>
            <p14:xfrm>
              <a:off x="2580833" y="4694042"/>
              <a:ext cx="111600" cy="185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BA655A-3006-DACA-3F48-E5079A481BA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1833" y="4685042"/>
                <a:ext cx="1292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BB3759D-F423-799D-342D-00FA2713AABC}"/>
              </a:ext>
            </a:extLst>
          </p:cNvPr>
          <p:cNvGrpSpPr/>
          <p:nvPr/>
        </p:nvGrpSpPr>
        <p:grpSpPr>
          <a:xfrm>
            <a:off x="2789633" y="4674962"/>
            <a:ext cx="297360" cy="302760"/>
            <a:chOff x="2615236" y="6535846"/>
            <a:chExt cx="29736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C780A1-9464-F11D-6A0D-D423C29C2E48}"/>
                    </a:ext>
                  </a:extLst>
                </p14:cNvPr>
                <p14:cNvContentPartPr/>
                <p14:nvPr/>
              </p14:nvContentPartPr>
              <p14:xfrm>
                <a:off x="2615236" y="6535846"/>
                <a:ext cx="14040" cy="25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C780A1-9464-F11D-6A0D-D423C29C2E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06461" y="6526846"/>
                  <a:ext cx="31239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062322-B5D6-AF28-AE51-17DCFCFF0C1E}"/>
                    </a:ext>
                  </a:extLst>
                </p14:cNvPr>
                <p14:cNvContentPartPr/>
                <p14:nvPr/>
              </p14:nvContentPartPr>
              <p14:xfrm>
                <a:off x="2688316" y="6542326"/>
                <a:ext cx="32760" cy="21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062322-B5D6-AF28-AE51-17DCFCFF0C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79316" y="6533326"/>
                  <a:ext cx="50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9DF589-B6A5-BB36-03F6-68F5F60630EE}"/>
                    </a:ext>
                  </a:extLst>
                </p14:cNvPr>
                <p14:cNvContentPartPr/>
                <p14:nvPr/>
              </p14:nvContentPartPr>
              <p14:xfrm>
                <a:off x="2623876" y="6679846"/>
                <a:ext cx="93960" cy="1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89DF589-B6A5-BB36-03F6-68F5F60630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14841" y="6670846"/>
                  <a:ext cx="111668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968D02-25CC-B4E1-93B5-65E18AE8E13C}"/>
                    </a:ext>
                  </a:extLst>
                </p14:cNvPr>
                <p14:cNvContentPartPr/>
                <p14:nvPr/>
              </p14:nvContentPartPr>
              <p14:xfrm>
                <a:off x="2803876" y="6710446"/>
                <a:ext cx="108720" cy="128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968D02-25CC-B4E1-93B5-65E18AE8E1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94876" y="6701446"/>
                  <a:ext cx="1263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DAB4CB-7FE3-FA39-768F-5BBFE6BEB91D}"/>
              </a:ext>
            </a:extLst>
          </p:cNvPr>
          <p:cNvGrpSpPr/>
          <p:nvPr/>
        </p:nvGrpSpPr>
        <p:grpSpPr>
          <a:xfrm>
            <a:off x="2311193" y="4638242"/>
            <a:ext cx="207000" cy="222480"/>
            <a:chOff x="2136796" y="6499126"/>
            <a:chExt cx="2070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64CB53-0F23-4323-0CF5-5A511CF8ECD6}"/>
                    </a:ext>
                  </a:extLst>
                </p14:cNvPr>
                <p14:cNvContentPartPr/>
                <p14:nvPr/>
              </p14:nvContentPartPr>
              <p14:xfrm>
                <a:off x="2230756" y="6536926"/>
                <a:ext cx="22680" cy="147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64CB53-0F23-4323-0CF5-5A511CF8EC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21756" y="6527926"/>
                  <a:ext cx="40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AB0174-AFED-5DFE-C23D-A7073047335D}"/>
                    </a:ext>
                  </a:extLst>
                </p14:cNvPr>
                <p14:cNvContentPartPr/>
                <p14:nvPr/>
              </p14:nvContentPartPr>
              <p14:xfrm>
                <a:off x="2211316" y="6592726"/>
                <a:ext cx="87480" cy="3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AB0174-AFED-5DFE-C23D-A707304733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02353" y="6583726"/>
                  <a:ext cx="105048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EFB48A-3407-5A58-7EA3-B86457094A06}"/>
                    </a:ext>
                  </a:extLst>
                </p14:cNvPr>
                <p14:cNvContentPartPr/>
                <p14:nvPr/>
              </p14:nvContentPartPr>
              <p14:xfrm>
                <a:off x="2136796" y="6499126"/>
                <a:ext cx="207000" cy="222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EFB48A-3407-5A58-7EA3-B86457094A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27796" y="6490126"/>
                  <a:ext cx="22464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3A12E3-4DEB-9F54-21DD-3DC7E3C5E61A}"/>
                  </a:ext>
                </a:extLst>
              </p14:cNvPr>
              <p14:cNvContentPartPr/>
              <p14:nvPr/>
            </p14:nvContentPartPr>
            <p14:xfrm>
              <a:off x="214920" y="222840"/>
              <a:ext cx="10142640" cy="557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3A12E3-4DEB-9F54-21DD-3DC7E3C5E61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5560" y="213480"/>
                <a:ext cx="10161360" cy="55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31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BEBF-08EE-A486-FCE0-DCFBB0A0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Drawing Peptide Chains						          (25.4)						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E1E202-D772-1E9E-04E2-03EF1FE6E015}"/>
              </a:ext>
            </a:extLst>
          </p:cNvPr>
          <p:cNvGrpSpPr/>
          <p:nvPr/>
        </p:nvGrpSpPr>
        <p:grpSpPr>
          <a:xfrm>
            <a:off x="1012271" y="1091046"/>
            <a:ext cx="752040" cy="305280"/>
            <a:chOff x="1012271" y="1091046"/>
            <a:chExt cx="75204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9C514F-4DCF-192A-C392-D6DEAE6B234F}"/>
                    </a:ext>
                  </a:extLst>
                </p14:cNvPr>
                <p14:cNvContentPartPr/>
                <p14:nvPr/>
              </p14:nvContentPartPr>
              <p14:xfrm>
                <a:off x="1012271" y="1091046"/>
                <a:ext cx="160560" cy="30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9C514F-4DCF-192A-C392-D6DEAE6B23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3271" y="1082035"/>
                  <a:ext cx="178200" cy="322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52D4A3-8C57-AA11-C6F1-42D6915075CB}"/>
                    </a:ext>
                  </a:extLst>
                </p14:cNvPr>
                <p14:cNvContentPartPr/>
                <p14:nvPr/>
              </p14:nvContentPartPr>
              <p14:xfrm>
                <a:off x="1197671" y="1253406"/>
                <a:ext cx="137160" cy="14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52D4A3-8C57-AA11-C6F1-42D6915075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8695" y="1244406"/>
                  <a:ext cx="154754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BE45A0-656A-416B-8A8C-A93359017BD6}"/>
                    </a:ext>
                  </a:extLst>
                </p14:cNvPr>
                <p14:cNvContentPartPr/>
                <p14:nvPr/>
              </p14:nvContentPartPr>
              <p14:xfrm>
                <a:off x="1399631" y="1287966"/>
                <a:ext cx="138240" cy="9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BE45A0-656A-416B-8A8C-A93359017B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0631" y="1278966"/>
                  <a:ext cx="155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E49A74-5176-ED06-ED34-978330633FE4}"/>
                    </a:ext>
                  </a:extLst>
                </p14:cNvPr>
                <p14:cNvContentPartPr/>
                <p14:nvPr/>
              </p14:nvContentPartPr>
              <p14:xfrm>
                <a:off x="1559111" y="1221726"/>
                <a:ext cx="205200" cy="157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E49A74-5176-ED06-ED34-978330633F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0111" y="1212705"/>
                  <a:ext cx="222840" cy="17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693BD2-81FA-86F2-B6A5-DB0099828BAB}"/>
              </a:ext>
            </a:extLst>
          </p:cNvPr>
          <p:cNvGrpSpPr/>
          <p:nvPr/>
        </p:nvGrpSpPr>
        <p:grpSpPr>
          <a:xfrm>
            <a:off x="2467391" y="1080606"/>
            <a:ext cx="747000" cy="317880"/>
            <a:chOff x="2467391" y="1080606"/>
            <a:chExt cx="7470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E1A368-AA7B-590E-CD75-F0874FC981C4}"/>
                    </a:ext>
                  </a:extLst>
                </p14:cNvPr>
                <p14:cNvContentPartPr/>
                <p14:nvPr/>
              </p14:nvContentPartPr>
              <p14:xfrm>
                <a:off x="2467391" y="1102206"/>
                <a:ext cx="222120" cy="296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E1A368-AA7B-590E-CD75-F0874FC981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58391" y="1093217"/>
                  <a:ext cx="239760" cy="313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C5EAF3-05BA-00D8-742C-34C64867D979}"/>
                    </a:ext>
                  </a:extLst>
                </p14:cNvPr>
                <p14:cNvContentPartPr/>
                <p14:nvPr/>
              </p14:nvContentPartPr>
              <p14:xfrm>
                <a:off x="2571791" y="1244406"/>
                <a:ext cx="106200" cy="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C5EAF3-05BA-00D8-742C-34C64867D9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2791" y="1235406"/>
                  <a:ext cx="123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FEFF3A-4352-EEC9-6463-0A9777E0DF8D}"/>
                    </a:ext>
                  </a:extLst>
                </p14:cNvPr>
                <p14:cNvContentPartPr/>
                <p14:nvPr/>
              </p14:nvContentPartPr>
              <p14:xfrm>
                <a:off x="2765831" y="1080606"/>
                <a:ext cx="50760" cy="250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FEFF3A-4352-EEC9-6463-0A9777E0DF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6894" y="1071606"/>
                  <a:ext cx="68276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32F255-C6A8-16F5-B9D7-BE414724950C}"/>
                    </a:ext>
                  </a:extLst>
                </p14:cNvPr>
                <p14:cNvContentPartPr/>
                <p14:nvPr/>
              </p14:nvContentPartPr>
              <p14:xfrm>
                <a:off x="2875271" y="1231086"/>
                <a:ext cx="339120" cy="11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32F255-C6A8-16F5-B9D7-BE41472495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6271" y="1222115"/>
                  <a:ext cx="356760" cy="1288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69BEF4-EFF6-570B-C00C-1206E3677D35}"/>
              </a:ext>
            </a:extLst>
          </p:cNvPr>
          <p:cNvGrpSpPr/>
          <p:nvPr/>
        </p:nvGrpSpPr>
        <p:grpSpPr>
          <a:xfrm>
            <a:off x="3527951" y="1053246"/>
            <a:ext cx="720000" cy="366480"/>
            <a:chOff x="3527951" y="1053246"/>
            <a:chExt cx="7200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C9EAA9-7B94-56D3-0825-B95D909245A7}"/>
                    </a:ext>
                  </a:extLst>
                </p14:cNvPr>
                <p14:cNvContentPartPr/>
                <p14:nvPr/>
              </p14:nvContentPartPr>
              <p14:xfrm>
                <a:off x="3527951" y="1053246"/>
                <a:ext cx="142920" cy="28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C9EAA9-7B94-56D3-0825-B95D909245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8951" y="1044246"/>
                  <a:ext cx="160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34118DB-420B-DFA2-3A60-D7547995C5D7}"/>
                    </a:ext>
                  </a:extLst>
                </p14:cNvPr>
                <p14:cNvContentPartPr/>
                <p14:nvPr/>
              </p14:nvContentPartPr>
              <p14:xfrm>
                <a:off x="3573671" y="1215606"/>
                <a:ext cx="8604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34118DB-420B-DFA2-3A60-D7547995C5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64671" y="1206375"/>
                  <a:ext cx="103680" cy="32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080B53-566E-0CEC-FF66-D559B4D4CD2B}"/>
                    </a:ext>
                  </a:extLst>
                </p14:cNvPr>
                <p14:cNvContentPartPr/>
                <p14:nvPr/>
              </p14:nvContentPartPr>
              <p14:xfrm>
                <a:off x="3706151" y="1200126"/>
                <a:ext cx="132840" cy="142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080B53-566E-0CEC-FF66-D559B4D4CD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7151" y="1191126"/>
                  <a:ext cx="150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5985D6-BA50-CD6B-9171-B47B53634546}"/>
                    </a:ext>
                  </a:extLst>
                </p14:cNvPr>
                <p14:cNvContentPartPr/>
                <p14:nvPr/>
              </p14:nvContentPartPr>
              <p14:xfrm>
                <a:off x="3914231" y="1234326"/>
                <a:ext cx="96840" cy="18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5985D6-BA50-CD6B-9171-B47B536345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05231" y="1225326"/>
                  <a:ext cx="114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9513A3-F501-03ED-8DA0-AE7CBEFAE5C3}"/>
                    </a:ext>
                  </a:extLst>
                </p14:cNvPr>
                <p14:cNvContentPartPr/>
                <p14:nvPr/>
              </p14:nvContentPartPr>
              <p14:xfrm>
                <a:off x="4122671" y="1231806"/>
                <a:ext cx="12528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9513A3-F501-03ED-8DA0-AE7CBEFAE5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3671" y="1222806"/>
                  <a:ext cx="1429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AD47ED-FB8F-6718-3BCA-F06A7699E17C}"/>
              </a:ext>
            </a:extLst>
          </p:cNvPr>
          <p:cNvGrpSpPr/>
          <p:nvPr/>
        </p:nvGrpSpPr>
        <p:grpSpPr>
          <a:xfrm>
            <a:off x="4508231" y="1053606"/>
            <a:ext cx="467280" cy="261360"/>
            <a:chOff x="4508231" y="1053606"/>
            <a:chExt cx="46728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6D8A80-76CE-1609-A330-5AE5F3826A6E}"/>
                    </a:ext>
                  </a:extLst>
                </p14:cNvPr>
                <p14:cNvContentPartPr/>
                <p14:nvPr/>
              </p14:nvContentPartPr>
              <p14:xfrm>
                <a:off x="4508231" y="1053606"/>
                <a:ext cx="317880" cy="261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6D8A80-76CE-1609-A330-5AE5F3826A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99231" y="1044606"/>
                  <a:ext cx="335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A05885-4A95-6C87-CA2F-CCB5B2920C9F}"/>
                    </a:ext>
                  </a:extLst>
                </p14:cNvPr>
                <p14:cNvContentPartPr/>
                <p14:nvPr/>
              </p14:nvContentPartPr>
              <p14:xfrm>
                <a:off x="4845191" y="1180686"/>
                <a:ext cx="130320" cy="11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A05885-4A95-6C87-CA2F-CCB5B2920C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36166" y="1171686"/>
                  <a:ext cx="148009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80043E-81B7-0724-0960-84B03FEAF855}"/>
              </a:ext>
            </a:extLst>
          </p:cNvPr>
          <p:cNvGrpSpPr/>
          <p:nvPr/>
        </p:nvGrpSpPr>
        <p:grpSpPr>
          <a:xfrm>
            <a:off x="5588951" y="954966"/>
            <a:ext cx="648720" cy="327600"/>
            <a:chOff x="5588951" y="954966"/>
            <a:chExt cx="6487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08DB80-2D21-B8D5-38B2-4A96A79073C0}"/>
                    </a:ext>
                  </a:extLst>
                </p14:cNvPr>
                <p14:cNvContentPartPr/>
                <p14:nvPr/>
              </p14:nvContentPartPr>
              <p14:xfrm>
                <a:off x="5588951" y="1020846"/>
                <a:ext cx="176760" cy="261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08DB80-2D21-B8D5-38B2-4A96A79073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79951" y="1011858"/>
                  <a:ext cx="194400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88394F-E959-551E-757A-824DD3500AB5}"/>
                    </a:ext>
                  </a:extLst>
                </p14:cNvPr>
                <p14:cNvContentPartPr/>
                <p14:nvPr/>
              </p14:nvContentPartPr>
              <p14:xfrm>
                <a:off x="5867231" y="1172406"/>
                <a:ext cx="153720" cy="11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88394F-E959-551E-757A-824DD3500A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58252" y="1163376"/>
                  <a:ext cx="171319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640299-FB91-DCFD-7A21-BA2A260BB208}"/>
                    </a:ext>
                  </a:extLst>
                </p14:cNvPr>
                <p14:cNvContentPartPr/>
                <p14:nvPr/>
              </p14:nvContentPartPr>
              <p14:xfrm>
                <a:off x="6146591" y="954966"/>
                <a:ext cx="91080" cy="315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640299-FB91-DCFD-7A21-BA2A260BB2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37591" y="945956"/>
                  <a:ext cx="108720" cy="3333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B9776F-A834-2A4A-0DC2-4AD423550846}"/>
                  </a:ext>
                </a:extLst>
              </p14:cNvPr>
              <p14:cNvContentPartPr/>
              <p14:nvPr/>
            </p14:nvContentPartPr>
            <p14:xfrm>
              <a:off x="5221391" y="1184286"/>
              <a:ext cx="96120" cy="14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B9776F-A834-2A4A-0DC2-4AD42355084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2391" y="1175286"/>
                <a:ext cx="1137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77B6251-C44C-E0B2-8474-5370412BCF70}"/>
                  </a:ext>
                </a:extLst>
              </p14:cNvPr>
              <p14:cNvContentPartPr/>
              <p14:nvPr/>
            </p14:nvContentPartPr>
            <p14:xfrm>
              <a:off x="457560" y="145080"/>
              <a:ext cx="11378160" cy="6223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77B6251-C44C-E0B2-8474-5370412BCF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8200" y="135720"/>
                <a:ext cx="11396880" cy="62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35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C4A11-0ED3-36B8-AAF0-A45FD4E6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" y="946483"/>
            <a:ext cx="2734809" cy="432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83002-8427-1A3C-57DD-D010ABAC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386" y="939407"/>
            <a:ext cx="3126325" cy="4314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A4257-D691-8B5F-FA5E-206026BAB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20" y="939408"/>
            <a:ext cx="2788264" cy="4314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28196-4BBF-7634-159E-0C3ABDBC8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851" y="952631"/>
            <a:ext cx="2894849" cy="4314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46A8D0-8854-8701-872A-0CF57A8E4832}"/>
                  </a:ext>
                </a:extLst>
              </p14:cNvPr>
              <p14:cNvContentPartPr/>
              <p14:nvPr/>
            </p14:nvContentPartPr>
            <p14:xfrm>
              <a:off x="261000" y="1227960"/>
              <a:ext cx="11494080" cy="195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46A8D0-8854-8701-872A-0CF57A8E48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640" y="1218600"/>
                <a:ext cx="11512800" cy="19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07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BEBF-08EE-A486-FCE0-DCFBB0A0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Peptides: Linking Amino Acids Together			(25.6)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B447ED-6C0A-F412-B36F-9FC6C36FC983}"/>
              </a:ext>
            </a:extLst>
          </p:cNvPr>
          <p:cNvGrpSpPr/>
          <p:nvPr/>
        </p:nvGrpSpPr>
        <p:grpSpPr>
          <a:xfrm>
            <a:off x="180368" y="1421190"/>
            <a:ext cx="475843" cy="252616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FD53DF-E1B6-E09D-ADEF-BCCA18121C8A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FD53DF-E1B6-E09D-ADEF-BCCA18121C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53" y="141219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CCFA27-48D7-7060-0F25-BD5D64D957D3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CCFA27-48D7-7060-0F25-BD5D64D957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249" y="143502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4A3AC8-7991-A7C8-8E96-4D5482877247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4A3AC8-7991-A7C8-8E96-4D54828772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512" y="143532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649DAF-1F2A-8B4C-8BF1-3C9D2E54C494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649DAF-1F2A-8B4C-8BF1-3C9D2E54C4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717" y="152344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F39552-6D0E-7028-AAF0-D7A7FCF1CB7F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F39552-6D0E-7028-AAF0-D7A7FCF1CB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333" y="155100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09AF00-A375-E4BA-94FF-77846E8AA878}"/>
              </a:ext>
            </a:extLst>
          </p:cNvPr>
          <p:cNvGrpSpPr/>
          <p:nvPr/>
        </p:nvGrpSpPr>
        <p:grpSpPr>
          <a:xfrm>
            <a:off x="779080" y="1383360"/>
            <a:ext cx="1731107" cy="799742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D1A563-4A64-6B7E-F0C7-67197421E9C2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D1A563-4A64-6B7E-F0C7-67197421E9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088" y="152505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1B20AC-B116-1469-9EF8-51A5A627FE74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1B20AC-B116-1469-9EF8-51A5A627FE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2481" y="155694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79511D-7D70-456E-58D9-8B2BE7DC5548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79511D-7D70-456E-58D9-8B2BE7DC55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5165" y="137436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88993E-A56D-FACD-FFBB-A673C4B7F990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88993E-A56D-FACD-FFBB-A673C4B7F9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7065" y="139625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1E6B2B-6D09-E5AD-BB6F-747AD5BA12E1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1E6B2B-6D09-E5AD-BB6F-747AD5BA12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5447" y="168857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B2B489-5FE8-A870-1AEC-1F1A8DE3B7E7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B2B489-5FE8-A870-1AEC-1F1A8DE3B7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6" y="166732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09A051-A749-B5B1-7F76-616263850A50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09A051-A749-B5B1-7F76-616263850A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0528" y="163072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9E564B-D375-3D1C-606C-1B777EC58DA8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9E564B-D375-3D1C-606C-1B777EC58D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2800" y="176048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161669-2B3B-E19A-B4B2-7002CC7ACD85}"/>
                  </a:ext>
                </a:extLst>
              </p14:cNvPr>
              <p14:cNvContentPartPr/>
              <p14:nvPr/>
            </p14:nvContentPartPr>
            <p14:xfrm>
              <a:off x="1247107" y="2386633"/>
              <a:ext cx="153821" cy="15257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161669-2B3B-E19A-B4B2-7002CC7ACD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8122" y="2377616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62F9BE0-CB59-C5AE-3D67-56CC5BD06F83}"/>
                  </a:ext>
                </a:extLst>
              </p14:cNvPr>
              <p14:cNvContentPartPr/>
              <p14:nvPr/>
            </p14:nvContentPartPr>
            <p14:xfrm>
              <a:off x="1549106" y="1148914"/>
              <a:ext cx="119880" cy="13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62F9BE0-CB59-C5AE-3D67-56CC5BD06F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40106" y="1139914"/>
                <a:ext cx="137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FC56E9C-D7B9-ABDB-A7CF-68B0AB6BB486}"/>
              </a:ext>
            </a:extLst>
          </p:cNvPr>
          <p:cNvGrpSpPr/>
          <p:nvPr/>
        </p:nvGrpSpPr>
        <p:grpSpPr>
          <a:xfrm>
            <a:off x="3269598" y="1405245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E3E7FF-836C-A6DE-E8D9-D283B517B92F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E3E7FF-836C-A6DE-E8D9-D283B517B9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C27B3D-FD56-0B0D-7CAC-C6F2A456BABC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C27B3D-FD56-0B0D-7CAC-C6F2A456BA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7BF4EA-3C96-72BA-0F31-7E3C68F9787A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7BF4EA-3C96-72BA-0F31-7E3C68F978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A21321-3AB4-AFFC-9C56-B87472201ED2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A21321-3AB4-AFFC-9C56-B87472201E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4AE7F7-1C54-D879-41B4-32C6951ED9FB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4AE7F7-1C54-D879-41B4-32C6951ED9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415592-282C-EB71-51BA-327668E693BF}"/>
              </a:ext>
            </a:extLst>
          </p:cNvPr>
          <p:cNvGrpSpPr/>
          <p:nvPr/>
        </p:nvGrpSpPr>
        <p:grpSpPr>
          <a:xfrm>
            <a:off x="3868310" y="1367415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FB8542-B442-17BC-F99C-877D7A1C9D7D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FB8542-B442-17BC-F99C-877D7A1C9D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DD4B90-0DEA-2090-9B11-DF0C3058A525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DD4B90-0DEA-2090-9B11-DF0C3058A5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73BE13-2C66-B276-64B5-D26468F2FF05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73BE13-2C66-B276-64B5-D26468F2FF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B1AC7E-17A6-1FEC-EFFE-EAF00C60F8E0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B1AC7E-17A6-1FEC-EFFE-EAF00C60F8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C8881A-C9DA-B0B9-56D4-1EBFA42F6E94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C8881A-C9DA-B0B9-56D4-1EBFA42F6E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12EC29D-92C2-6A2A-22DD-5EDDB5637BA7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12EC29D-92C2-6A2A-22DD-5EDDB5637B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99DD12-4E62-1A57-C7F8-36BA8CC49C8F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99DD12-4E62-1A57-C7F8-36BA8CC49C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21A73D4-DC91-9AE1-E1F9-37960D686370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21A73D4-DC91-9AE1-E1F9-37960D6863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AC463BC-D8DC-431D-123F-A26097B8CCD7}"/>
                  </a:ext>
                </a:extLst>
              </p14:cNvPr>
              <p14:cNvContentPartPr/>
              <p14:nvPr/>
            </p14:nvContentPartPr>
            <p14:xfrm>
              <a:off x="4336337" y="2370688"/>
              <a:ext cx="153821" cy="15257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AC463BC-D8DC-431D-123F-A26097B8CCD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27352" y="2361671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77F3CC2-BE4A-87DD-59C3-6A6E55CF3DE7}"/>
                  </a:ext>
                </a:extLst>
              </p14:cNvPr>
              <p14:cNvContentPartPr/>
              <p14:nvPr/>
            </p14:nvContentPartPr>
            <p14:xfrm>
              <a:off x="4638336" y="1132969"/>
              <a:ext cx="119880" cy="138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77F3CC2-BE4A-87DD-59C3-6A6E55CF3D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29336" y="1123969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EA44FC-EFBE-2DC9-3D5C-319BB357D37F}"/>
                  </a:ext>
                </a:extLst>
              </p14:cNvPr>
              <p14:cNvContentPartPr/>
              <p14:nvPr/>
            </p14:nvContentPartPr>
            <p14:xfrm>
              <a:off x="4552984" y="2249654"/>
              <a:ext cx="14760" cy="8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EA44FC-EFBE-2DC9-3D5C-319BB357D37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3984" y="2240616"/>
                <a:ext cx="32400" cy="102675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0D59D82-0F42-6899-D7D5-A417FD16BFE2}"/>
              </a:ext>
            </a:extLst>
          </p:cNvPr>
          <p:cNvGrpSpPr/>
          <p:nvPr/>
        </p:nvGrpSpPr>
        <p:grpSpPr>
          <a:xfrm>
            <a:off x="2879917" y="2064294"/>
            <a:ext cx="155160" cy="216720"/>
            <a:chOff x="2879917" y="2064294"/>
            <a:chExt cx="1551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001839-F301-50B3-ABD9-162B719B3348}"/>
                    </a:ext>
                  </a:extLst>
                </p14:cNvPr>
                <p14:cNvContentPartPr/>
                <p14:nvPr/>
              </p14:nvContentPartPr>
              <p14:xfrm>
                <a:off x="2914837" y="2064294"/>
                <a:ext cx="39600" cy="216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001839-F301-50B3-ABD9-162B719B334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05918" y="2055294"/>
                  <a:ext cx="57081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AF8495-6DEE-2FF1-DE40-BC6D1420F85B}"/>
                    </a:ext>
                  </a:extLst>
                </p14:cNvPr>
                <p14:cNvContentPartPr/>
                <p14:nvPr/>
              </p14:nvContentPartPr>
              <p14:xfrm>
                <a:off x="2879917" y="2176974"/>
                <a:ext cx="155160" cy="2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AF8495-6DEE-2FF1-DE40-BC6D1420F85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70917" y="2168086"/>
                  <a:ext cx="172800" cy="458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806D462-54F2-1FD4-92A0-3038A7FDB797}"/>
                  </a:ext>
                </a:extLst>
              </p14:cNvPr>
              <p14:cNvContentPartPr/>
              <p14:nvPr/>
            </p14:nvContentPartPr>
            <p14:xfrm>
              <a:off x="6004357" y="1648854"/>
              <a:ext cx="903240" cy="246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806D462-54F2-1FD4-92A0-3038A7FDB79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95357" y="1639854"/>
                <a:ext cx="92088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12777C3-29DC-BB93-A0B1-C09C50DFF65F}"/>
              </a:ext>
            </a:extLst>
          </p:cNvPr>
          <p:cNvGrpSpPr/>
          <p:nvPr/>
        </p:nvGrpSpPr>
        <p:grpSpPr>
          <a:xfrm>
            <a:off x="357910" y="5567225"/>
            <a:ext cx="475843" cy="252616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8C5880-1F93-48FD-D2AC-5E6E9ACBB38C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8C5880-1F93-48FD-D2AC-5E6E9ACBB3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53" y="141219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6E9E0D-0616-FE72-91AC-6289F3A2FCBF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6E9E0D-0616-FE72-91AC-6289F3A2FC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249" y="143502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84B8673-52D9-77C7-B7DC-9ACBC4F801DA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84B8673-52D9-77C7-B7DC-9ACBC4F801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512" y="143532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8473E3-A9AE-A686-1182-7DAA00DAC869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8473E3-A9AE-A686-1182-7DAA00DAC8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717" y="152344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033780-F2F9-4C18-F640-7CE8DF546DB9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033780-F2F9-4C18-F640-7CE8DF546D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333" y="155100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F72CAC-C0BC-73E2-8B21-A2339BBED027}"/>
              </a:ext>
            </a:extLst>
          </p:cNvPr>
          <p:cNvGrpSpPr/>
          <p:nvPr/>
        </p:nvGrpSpPr>
        <p:grpSpPr>
          <a:xfrm>
            <a:off x="956622" y="5529395"/>
            <a:ext cx="1731107" cy="799742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102752-760F-35DF-13CF-CFFF3913F8BB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102752-760F-35DF-13CF-CFFF3913F8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088" y="152505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08ECBD-7E54-5178-2473-18C20E188377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08ECBD-7E54-5178-2473-18C20E1883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2481" y="155694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1021CB-5BA9-C91F-02D8-AA9AB6DF299D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1021CB-5BA9-C91F-02D8-AA9AB6DF29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5165" y="137436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2EDA5C-8A85-A527-79DE-1E0F2C036412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2EDA5C-8A85-A527-79DE-1E0F2C0364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7065" y="139625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21C535-2094-DFAC-39E3-09D504C2B2B6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21C535-2094-DFAC-39E3-09D504C2B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5447" y="168857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0FCF55-8A09-823C-9023-D8F336B821C1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0FCF55-8A09-823C-9023-D8F336B821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6" y="166732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852239-6800-F592-8950-4946CFA303F6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852239-6800-F592-8950-4946CFA303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0528" y="163072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0F1F13-CBCA-0954-7F3F-496E6CE610D9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40F1F13-CBCA-0954-7F3F-496E6CE610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2800" y="176048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BF80E0-1C34-D900-A233-DB6C251AF199}"/>
                  </a:ext>
                </a:extLst>
              </p14:cNvPr>
              <p14:cNvContentPartPr/>
              <p14:nvPr/>
            </p14:nvContentPartPr>
            <p14:xfrm>
              <a:off x="1424649" y="6532668"/>
              <a:ext cx="153821" cy="15257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BF80E0-1C34-D900-A233-DB6C251AF1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15664" y="6523651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CAA9414-ED37-0ABE-6BFA-27106135F5C9}"/>
                  </a:ext>
                </a:extLst>
              </p14:cNvPr>
              <p14:cNvContentPartPr/>
              <p14:nvPr/>
            </p14:nvContentPartPr>
            <p14:xfrm>
              <a:off x="1726648" y="5294949"/>
              <a:ext cx="119880" cy="138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CAA9414-ED37-0ABE-6BFA-27106135F5C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7648" y="5285949"/>
                <a:ext cx="137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4A48D4C-64CB-503A-8CB1-9BB0B0D85EC7}"/>
              </a:ext>
            </a:extLst>
          </p:cNvPr>
          <p:cNvGrpSpPr/>
          <p:nvPr/>
        </p:nvGrpSpPr>
        <p:grpSpPr>
          <a:xfrm>
            <a:off x="3447140" y="5551280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9151DEE-CE6A-ACF1-9401-3A38723D7B96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9151DEE-CE6A-ACF1-9401-3A38723D7B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6DCBB6-386D-B4DF-C67F-83519AFDDDBC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6DCBB6-386D-B4DF-C67F-83519AFDDD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B5A5C9-4E0B-F3EC-AE68-CF564A430D7F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B5A5C9-4E0B-F3EC-AE68-CF564A430D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42FA94-1051-CFB9-5DC7-33F85D01C669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42FA94-1051-CFB9-5DC7-33F85D01C6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188FA9-1CB0-2FF6-7570-5ED00D798C08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188FA9-1CB0-2FF6-7570-5ED00D798C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9BC391B-2033-24D6-A1A1-DEAE0E1F934C}"/>
              </a:ext>
            </a:extLst>
          </p:cNvPr>
          <p:cNvGrpSpPr/>
          <p:nvPr/>
        </p:nvGrpSpPr>
        <p:grpSpPr>
          <a:xfrm>
            <a:off x="4045852" y="5513450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49FB19-FDD3-0E3C-7065-5514AB049DD5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49FB19-FDD3-0E3C-7065-5514AB049D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CF4AD9-9EEC-20D5-05AB-D14E1286BDB1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CF4AD9-9EEC-20D5-05AB-D14E1286B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A8723B-D286-578D-3730-104F1BAA7D56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A8723B-D286-578D-3730-104F1BAA7D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BB0AECC-E8E8-E363-F7A1-AAF652936B54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BB0AECC-E8E8-E363-F7A1-AAF652936B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571B93-1231-821C-9430-E238D8646920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571B93-1231-821C-9430-E238D86469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9EE1F7-4E1B-FC5F-4BB3-A52797455725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9EE1F7-4E1B-FC5F-4BB3-A527974557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D0EF9F-AF52-F4CF-8B40-2C03F3F1419D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D0EF9F-AF52-F4CF-8B40-2C03F3F141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3D75FF-DC38-D1D8-263C-DD97714E2EA6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3D75FF-DC38-D1D8-263C-DD97714E2E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C4F47F1-C258-2FC7-A6D1-1732FFCA6872}"/>
                  </a:ext>
                </a:extLst>
              </p14:cNvPr>
              <p14:cNvContentPartPr/>
              <p14:nvPr/>
            </p14:nvContentPartPr>
            <p14:xfrm>
              <a:off x="4513879" y="6516723"/>
              <a:ext cx="153821" cy="15257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C4F47F1-C258-2FC7-A6D1-1732FFCA68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04894" y="6507706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EAB93CB-284F-4A0E-7D52-A45BD1B5C840}"/>
                  </a:ext>
                </a:extLst>
              </p14:cNvPr>
              <p14:cNvContentPartPr/>
              <p14:nvPr/>
            </p14:nvContentPartPr>
            <p14:xfrm>
              <a:off x="4815878" y="5279004"/>
              <a:ext cx="119880" cy="138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EAB93CB-284F-4A0E-7D52-A45BD1B5C8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06878" y="5270004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ECE187A-D955-A167-377A-EE1A4F9A1E6A}"/>
                  </a:ext>
                </a:extLst>
              </p14:cNvPr>
              <p14:cNvContentPartPr/>
              <p14:nvPr/>
            </p14:nvContentPartPr>
            <p14:xfrm>
              <a:off x="4730526" y="6395689"/>
              <a:ext cx="14760" cy="84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ECE187A-D955-A167-377A-EE1A4F9A1E6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21526" y="6386651"/>
                <a:ext cx="32400" cy="102675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859881F-20D9-4194-DF50-7C8C51FADC68}"/>
              </a:ext>
            </a:extLst>
          </p:cNvPr>
          <p:cNvGrpSpPr/>
          <p:nvPr/>
        </p:nvGrpSpPr>
        <p:grpSpPr>
          <a:xfrm>
            <a:off x="3057459" y="6210329"/>
            <a:ext cx="155160" cy="216720"/>
            <a:chOff x="2879917" y="2064294"/>
            <a:chExt cx="1551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D7DDEC-6E36-959D-EBE6-0D748D9B3783}"/>
                    </a:ext>
                  </a:extLst>
                </p14:cNvPr>
                <p14:cNvContentPartPr/>
                <p14:nvPr/>
              </p14:nvContentPartPr>
              <p14:xfrm>
                <a:off x="2914837" y="2064294"/>
                <a:ext cx="39600" cy="216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D7DDEC-6E36-959D-EBE6-0D748D9B37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05918" y="2055294"/>
                  <a:ext cx="57081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2ECF96-3BC0-A25F-C3FA-C3487658B96C}"/>
                    </a:ext>
                  </a:extLst>
                </p14:cNvPr>
                <p14:cNvContentPartPr/>
                <p14:nvPr/>
              </p14:nvContentPartPr>
              <p14:xfrm>
                <a:off x="2879917" y="2176974"/>
                <a:ext cx="155160" cy="28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2ECF96-3BC0-A25F-C3FA-C3487658B9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70917" y="2168086"/>
                  <a:ext cx="172800" cy="458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024B30A-C83A-6529-249F-3AE92354BC62}"/>
                  </a:ext>
                </a:extLst>
              </p14:cNvPr>
              <p14:cNvContentPartPr/>
              <p14:nvPr/>
            </p14:nvContentPartPr>
            <p14:xfrm>
              <a:off x="6181899" y="5794889"/>
              <a:ext cx="903240" cy="24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024B30A-C83A-6529-249F-3AE92354BC6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72899" y="5785889"/>
                <a:ext cx="9208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6E6E40B-66B4-9811-65B5-084D635F3755}"/>
                  </a:ext>
                </a:extLst>
              </p14:cNvPr>
              <p14:cNvContentPartPr/>
              <p14:nvPr/>
            </p14:nvContentPartPr>
            <p14:xfrm>
              <a:off x="524160" y="1089720"/>
              <a:ext cx="10465920" cy="53258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6E6E40B-66B4-9811-65B5-084D635F375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14800" y="1080360"/>
                <a:ext cx="10484640" cy="53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69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82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Isoelectric Point (pI)   Peptide Synthesis</vt:lpstr>
      <vt:lpstr>A Brief Reminder about pH and pKa</vt:lpstr>
      <vt:lpstr>Amino Acid pKa Table</vt:lpstr>
      <vt:lpstr>Isoelectric Point</vt:lpstr>
      <vt:lpstr>Isoelectric Point</vt:lpstr>
      <vt:lpstr>Isoelectric Point</vt:lpstr>
      <vt:lpstr>Drawing Peptide Chains                (25.4)       </vt:lpstr>
      <vt:lpstr>PowerPoint Presentation</vt:lpstr>
      <vt:lpstr>Synthesis of Peptides: Linking Amino Acids Together   (25.6)</vt:lpstr>
      <vt:lpstr>Peptide Bond Formation with DCC: Mechanism</vt:lpstr>
      <vt:lpstr>Peptide Synthesis: Protecting Groups</vt:lpstr>
      <vt:lpstr>Protecting the Amine Group with “Boc”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2023-04-12T13:31:41Z</cp:lastPrinted>
  <dcterms:created xsi:type="dcterms:W3CDTF">2022-03-01T00:08:26Z</dcterms:created>
  <dcterms:modified xsi:type="dcterms:W3CDTF">2023-04-21T15:39:13Z</dcterms:modified>
</cp:coreProperties>
</file>