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6" r:id="rId2"/>
    <p:sldId id="505" r:id="rId3"/>
    <p:sldId id="492" r:id="rId4"/>
    <p:sldId id="489" r:id="rId5"/>
    <p:sldId id="493" r:id="rId6"/>
    <p:sldId id="494" r:id="rId7"/>
    <p:sldId id="495" r:id="rId8"/>
    <p:sldId id="500" r:id="rId9"/>
    <p:sldId id="497" r:id="rId10"/>
    <p:sldId id="499" r:id="rId11"/>
    <p:sldId id="501" r:id="rId12"/>
    <p:sldId id="502" r:id="rId13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08E63-9D97-43AD-81D6-B25531AF78A2}" v="293" dt="2023-04-21T01:49:40.049"/>
    <p1510:client id="{6AC57F13-C39E-4092-A86A-55022D10D94C}" v="253" dt="2023-04-21T01:28:05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1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E80455E3-0E76-434E-A6B3-21E80AFE95A7}"/>
    <pc:docChg chg="undo custSel modSld">
      <pc:chgData name="Tim Cook" userId="d1c7cfb340f2c7ab" providerId="LiveId" clId="{E80455E3-0E76-434E-A6B3-21E80AFE95A7}" dt="2023-04-14T02:06:51.026" v="824"/>
      <pc:docMkLst>
        <pc:docMk/>
      </pc:docMkLst>
      <pc:sldChg chg="addSp delSp modSp mod">
        <pc:chgData name="Tim Cook" userId="d1c7cfb340f2c7ab" providerId="LiveId" clId="{E80455E3-0E76-434E-A6B3-21E80AFE95A7}" dt="2023-04-14T02:06:28.560" v="807"/>
        <pc:sldMkLst>
          <pc:docMk/>
          <pc:sldMk cId="3534678652" sldId="469"/>
        </pc:sldMkLst>
        <pc:grpChg chg="del mod">
          <ac:chgData name="Tim Cook" userId="d1c7cfb340f2c7ab" providerId="LiveId" clId="{E80455E3-0E76-434E-A6B3-21E80AFE95A7}" dt="2023-04-14T02:06:25.438" v="802"/>
          <ac:grpSpMkLst>
            <pc:docMk/>
            <pc:sldMk cId="3534678652" sldId="469"/>
            <ac:grpSpMk id="15" creationId="{F29D6221-6D13-498A-01AD-2B4C6A096E4C}"/>
          </ac:grpSpMkLst>
        </pc:grpChg>
        <pc:grpChg chg="del 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16" creationId="{EB49EEBC-8258-F5CB-083A-8267F1B4F307}"/>
          </ac:grpSpMkLst>
        </pc:grpChg>
        <pc:grpChg chg="mod">
          <ac:chgData name="Tim Cook" userId="d1c7cfb340f2c7ab" providerId="LiveId" clId="{E80455E3-0E76-434E-A6B3-21E80AFE95A7}" dt="2023-04-14T01:24:53.904" v="17"/>
          <ac:grpSpMkLst>
            <pc:docMk/>
            <pc:sldMk cId="3534678652" sldId="469"/>
            <ac:grpSpMk id="17" creationId="{ABCD18F8-F0B0-B405-40C4-94B7E91AF8A5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7" creationId="{2E57D91B-46E8-1D6C-441C-774D50A5C674}"/>
          </ac:grpSpMkLst>
        </pc:grpChg>
        <pc:grpChg chg="mod">
          <ac:chgData name="Tim Cook" userId="d1c7cfb340f2c7ab" providerId="LiveId" clId="{E80455E3-0E76-434E-A6B3-21E80AFE95A7}" dt="2023-04-14T01:25:00.848" v="27"/>
          <ac:grpSpMkLst>
            <pc:docMk/>
            <pc:sldMk cId="3534678652" sldId="469"/>
            <ac:grpSpMk id="28" creationId="{DA443576-5D58-C087-B595-C3F0C8C437C3}"/>
          </ac:grpSpMkLst>
        </pc:grpChg>
        <pc:grpChg chg="mod">
          <ac:chgData name="Tim Cook" userId="d1c7cfb340f2c7ab" providerId="LiveId" clId="{E80455E3-0E76-434E-A6B3-21E80AFE95A7}" dt="2023-04-14T02:06:28.560" v="807"/>
          <ac:grpSpMkLst>
            <pc:docMk/>
            <pc:sldMk cId="3534678652" sldId="469"/>
            <ac:grpSpMk id="31" creationId="{11A50B7F-81F6-5463-19DB-D15316A4F663}"/>
          </ac:grpSpMkLst>
        </pc:grpChg>
        <pc:grpChg chg="del mod">
          <ac:chgData name="Tim Cook" userId="d1c7cfb340f2c7ab" providerId="LiveId" clId="{E80455E3-0E76-434E-A6B3-21E80AFE95A7}" dt="2023-04-14T01:25:23.271" v="45"/>
          <ac:grpSpMkLst>
            <pc:docMk/>
            <pc:sldMk cId="3534678652" sldId="469"/>
            <ac:grpSpMk id="38" creationId="{D57A1DAF-45E2-3717-E287-DABCD7B3CC59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5" creationId="{8BEA53C0-5D94-2D33-A343-C1237104E10F}"/>
          </ac:grpSpMkLst>
        </pc:grpChg>
        <pc:grpChg chg="mod">
          <ac:chgData name="Tim Cook" userId="d1c7cfb340f2c7ab" providerId="LiveId" clId="{E80455E3-0E76-434E-A6B3-21E80AFE95A7}" dt="2023-04-14T01:25:27.695" v="52"/>
          <ac:grpSpMkLst>
            <pc:docMk/>
            <pc:sldMk cId="3534678652" sldId="469"/>
            <ac:grpSpMk id="46" creationId="{D2AE8607-4A58-8348-17E2-4CC744E0B527}"/>
          </ac:grpSpMkLst>
        </pc:grpChg>
        <pc:grpChg chg="mod">
          <ac:chgData name="Tim Cook" userId="d1c7cfb340f2c7ab" providerId="LiveId" clId="{E80455E3-0E76-434E-A6B3-21E80AFE95A7}" dt="2023-04-14T01:25:28.903" v="54"/>
          <ac:grpSpMkLst>
            <pc:docMk/>
            <pc:sldMk cId="3534678652" sldId="469"/>
            <ac:grpSpMk id="48" creationId="{D969F3C0-3452-65F1-9B87-38441D6588C1}"/>
          </ac:grpSpMkLst>
        </pc:grpChg>
        <pc:grpChg chg="mod">
          <ac:chgData name="Tim Cook" userId="d1c7cfb340f2c7ab" providerId="LiveId" clId="{E80455E3-0E76-434E-A6B3-21E80AFE95A7}" dt="2023-04-14T01:25:40.574" v="68"/>
          <ac:grpSpMkLst>
            <pc:docMk/>
            <pc:sldMk cId="3534678652" sldId="469"/>
            <ac:grpSpMk id="60" creationId="{D6DD7638-B077-A512-CC88-C99C52CB5F56}"/>
          </ac:grpSpMkLst>
        </pc:grpChg>
        <pc:grpChg chg="mod">
          <ac:chgData name="Tim Cook" userId="d1c7cfb340f2c7ab" providerId="LiveId" clId="{E80455E3-0E76-434E-A6B3-21E80AFE95A7}" dt="2023-04-14T01:26:04.569" v="78"/>
          <ac:grpSpMkLst>
            <pc:docMk/>
            <pc:sldMk cId="3534678652" sldId="469"/>
            <ac:grpSpMk id="65" creationId="{347C168A-F059-0C60-E3C4-D865D2505CDC}"/>
          </ac:grpSpMkLst>
        </pc:grpChg>
        <pc:grpChg chg="del mod">
          <ac:chgData name="Tim Cook" userId="d1c7cfb340f2c7ab" providerId="LiveId" clId="{E80455E3-0E76-434E-A6B3-21E80AFE95A7}" dt="2023-04-14T01:26:00.535" v="77"/>
          <ac:grpSpMkLst>
            <pc:docMk/>
            <pc:sldMk cId="3534678652" sldId="469"/>
            <ac:grpSpMk id="68" creationId="{788BF0A2-60E1-357A-6936-170C83BBB9A1}"/>
          </ac:grpSpMkLst>
        </pc:grpChg>
        <pc:grpChg chg="mod">
          <ac:chgData name="Tim Cook" userId="d1c7cfb340f2c7ab" providerId="LiveId" clId="{E80455E3-0E76-434E-A6B3-21E80AFE95A7}" dt="2023-04-14T01:26:16.111" v="88"/>
          <ac:grpSpMkLst>
            <pc:docMk/>
            <pc:sldMk cId="3534678652" sldId="469"/>
            <ac:grpSpMk id="78" creationId="{594F3857-BE0A-B104-2D49-8C8F0C8FAED5}"/>
          </ac:grpSpMkLst>
        </pc:grpChg>
        <pc:grpChg chg="del 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3" creationId="{8A9BA02B-3D07-76B0-0409-FD029D0CC4AA}"/>
          </ac:grpSpMkLst>
        </pc:grpChg>
        <pc:grpChg chg="mod">
          <ac:chgData name="Tim Cook" userId="d1c7cfb340f2c7ab" providerId="LiveId" clId="{E80455E3-0E76-434E-A6B3-21E80AFE95A7}" dt="2023-04-14T01:26:22.306" v="95"/>
          <ac:grpSpMkLst>
            <pc:docMk/>
            <pc:sldMk cId="3534678652" sldId="469"/>
            <ac:grpSpMk id="85" creationId="{C45BBDB9-5B29-9374-D2D8-E46643DA77DB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3" creationId="{F16550DE-4680-0305-0F50-8E0F1254DEAE}"/>
          </ac:grpSpMkLst>
        </pc:grpChg>
        <pc:grpChg chg="mod">
          <ac:chgData name="Tim Cook" userId="d1c7cfb340f2c7ab" providerId="LiveId" clId="{E80455E3-0E76-434E-A6B3-21E80AFE95A7}" dt="2023-04-14T01:26:27.530" v="103"/>
          <ac:grpSpMkLst>
            <pc:docMk/>
            <pc:sldMk cId="3534678652" sldId="469"/>
            <ac:grpSpMk id="94" creationId="{3ACC8B1D-774E-2D5B-455C-6148643A6FB6}"/>
          </ac:grpSpMkLst>
        </pc:grpChg>
        <pc:grpChg chg="mod">
          <ac:chgData name="Tim Cook" userId="d1c7cfb340f2c7ab" providerId="LiveId" clId="{E80455E3-0E76-434E-A6B3-21E80AFE95A7}" dt="2023-04-14T01:26:30.002" v="107"/>
          <ac:grpSpMkLst>
            <pc:docMk/>
            <pc:sldMk cId="3534678652" sldId="469"/>
            <ac:grpSpMk id="98" creationId="{CD9F7C8E-E6F0-940F-5C10-7C25300C965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6" creationId="{55B33065-BBF6-4BFD-60B7-5A66CF19A32D}"/>
          </ac:grpSpMkLst>
        </pc:grpChg>
        <pc:grpChg chg="mod">
          <ac:chgData name="Tim Cook" userId="d1c7cfb340f2c7ab" providerId="LiveId" clId="{E80455E3-0E76-434E-A6B3-21E80AFE95A7}" dt="2023-04-14T01:26:33.712" v="115"/>
          <ac:grpSpMkLst>
            <pc:docMk/>
            <pc:sldMk cId="3534678652" sldId="469"/>
            <ac:grpSpMk id="107" creationId="{3A548ECC-F884-81EB-EA03-2E8093A0D1AF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4" creationId="{BCD4A49E-7957-BFC5-5814-773AEC2F45D9}"/>
          </ac:grpSpMkLst>
        </pc:grpChg>
        <pc:grpChg chg="mod">
          <ac:chgData name="Tim Cook" userId="d1c7cfb340f2c7ab" providerId="LiveId" clId="{E80455E3-0E76-434E-A6B3-21E80AFE95A7}" dt="2023-04-14T01:26:37.392" v="122"/>
          <ac:grpSpMkLst>
            <pc:docMk/>
            <pc:sldMk cId="3534678652" sldId="469"/>
            <ac:grpSpMk id="115" creationId="{0392DEE1-AEF1-3414-C7E5-B8D5A1F544D4}"/>
          </ac:grpSpMkLst>
        </pc:grpChg>
        <pc:grpChg chg="mod">
          <ac:chgData name="Tim Cook" userId="d1c7cfb340f2c7ab" providerId="LiveId" clId="{E80455E3-0E76-434E-A6B3-21E80AFE95A7}" dt="2023-04-14T01:26:49.283" v="131"/>
          <ac:grpSpMkLst>
            <pc:docMk/>
            <pc:sldMk cId="3534678652" sldId="469"/>
            <ac:grpSpMk id="122" creationId="{1F6FBEBD-CD3C-D844-8EAA-1E03717C13D6}"/>
          </ac:grpSpMkLst>
        </pc:grpChg>
        <pc:inkChg chg="add del mod">
          <ac:chgData name="Tim Cook" userId="d1c7cfb340f2c7ab" providerId="LiveId" clId="{E80455E3-0E76-434E-A6B3-21E80AFE95A7}" dt="2023-04-14T02:06:25.438" v="803"/>
          <ac:inkMkLst>
            <pc:docMk/>
            <pc:sldMk cId="3534678652" sldId="469"/>
            <ac:inkMk id="3" creationId="{00BCD93E-EF0F-4A41-D28F-EAF82F2BBE7B}"/>
          </ac:inkMkLst>
        </pc:inkChg>
        <pc:inkChg chg="add del">
          <ac:chgData name="Tim Cook" userId="d1c7cfb340f2c7ab" providerId="LiveId" clId="{E80455E3-0E76-434E-A6B3-21E80AFE95A7}" dt="2023-04-14T01:24:47.294" v="3"/>
          <ac:inkMkLst>
            <pc:docMk/>
            <pc:sldMk cId="3534678652" sldId="469"/>
            <ac:inkMk id="3" creationId="{61D9FF57-1C27-A20B-51EE-FC020A740C6F}"/>
          </ac:inkMkLst>
        </pc:inkChg>
        <pc:inkChg chg="add del">
          <ac:chgData name="Tim Cook" userId="d1c7cfb340f2c7ab" providerId="LiveId" clId="{E80455E3-0E76-434E-A6B3-21E80AFE95A7}" dt="2023-04-14T01:24:47.294" v="4"/>
          <ac:inkMkLst>
            <pc:docMk/>
            <pc:sldMk cId="3534678652" sldId="469"/>
            <ac:inkMk id="4" creationId="{1826F254-82E3-0EB6-12CA-78ACBCE01173}"/>
          </ac:inkMkLst>
        </pc:inkChg>
        <pc:inkChg chg="add del mod">
          <ac:chgData name="Tim Cook" userId="d1c7cfb340f2c7ab" providerId="LiveId" clId="{E80455E3-0E76-434E-A6B3-21E80AFE95A7}" dt="2023-04-14T02:06:25.438" v="802"/>
          <ac:inkMkLst>
            <pc:docMk/>
            <pc:sldMk cId="3534678652" sldId="469"/>
            <ac:inkMk id="4" creationId="{A89E93AC-5569-A129-D41E-CF9C74A1E00C}"/>
          </ac:inkMkLst>
        </pc:inkChg>
        <pc:inkChg chg="add del mod">
          <ac:chgData name="Tim Cook" userId="d1c7cfb340f2c7ab" providerId="LiveId" clId="{E80455E3-0E76-434E-A6B3-21E80AFE95A7}" dt="2023-04-14T02:06:25.422" v="801"/>
          <ac:inkMkLst>
            <pc:docMk/>
            <pc:sldMk cId="3534678652" sldId="469"/>
            <ac:inkMk id="5" creationId="{EDE65084-3134-72A1-5F50-17B3283B376E}"/>
          </ac:inkMkLst>
        </pc:inkChg>
        <pc:inkChg chg="add del">
          <ac:chgData name="Tim Cook" userId="d1c7cfb340f2c7ab" providerId="LiveId" clId="{E80455E3-0E76-434E-A6B3-21E80AFE95A7}" dt="2023-04-14T01:24:47.294" v="5"/>
          <ac:inkMkLst>
            <pc:docMk/>
            <pc:sldMk cId="3534678652" sldId="469"/>
            <ac:inkMk id="5" creationId="{F3F012D5-3347-809B-F4C7-CAFABE4A6A55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6" creationId="{6B791EE1-0702-19E0-5AD3-26CBE5C86D77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7" creationId="{05494373-74DE-C046-895C-4674330AEC19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8" creationId="{8C154A7C-23DE-37D9-5984-3ABBFC7E40F8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9" creationId="{1576759F-B665-F819-538E-294A5B50CCC1}"/>
          </ac:inkMkLst>
        </pc:inkChg>
        <pc:inkChg chg="add mod">
          <ac:chgData name="Tim Cook" userId="d1c7cfb340f2c7ab" providerId="LiveId" clId="{E80455E3-0E76-434E-A6B3-21E80AFE95A7}" dt="2023-04-14T01:24:53.904" v="17"/>
          <ac:inkMkLst>
            <pc:docMk/>
            <pc:sldMk cId="3534678652" sldId="469"/>
            <ac:inkMk id="10" creationId="{E292EEE7-ADC9-0E40-4D90-42E9D39E0EC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1" creationId="{E8B8BADB-1221-5438-F10E-D867808F39B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2" creationId="{3F893CF5-930F-6E15-63A7-F42D981F0D57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3" creationId="{3C516AFA-9410-EBB5-BFBD-A03FA978A14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4" creationId="{11B37147-3BAE-240F-C9D7-9752D6E9129F}"/>
          </ac:inkMkLst>
        </pc:inkChg>
        <pc:inkChg chg="add del">
          <ac:chgData name="Tim Cook" userId="d1c7cfb340f2c7ab" providerId="LiveId" clId="{E80455E3-0E76-434E-A6B3-21E80AFE95A7}" dt="2023-04-14T01:24:53.576" v="16"/>
          <ac:inkMkLst>
            <pc:docMk/>
            <pc:sldMk cId="3534678652" sldId="469"/>
            <ac:inkMk id="15" creationId="{1A448A7B-AAAC-DB09-D163-D839E4AD4421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16" creationId="{FC7DC9E1-D82D-5F52-7368-09F66B6C813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8" creationId="{0FB112C0-A674-8239-22EC-C3E34743BE6F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19" creationId="{10C4350C-A25F-528F-A031-EE8EC2202420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0" creationId="{A166A77B-C0FB-B26F-4A95-9B4801A9737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1" creationId="{1AABDB87-3F7B-C7BC-5CBC-5F68F46C7959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2" creationId="{E8E603D0-AF56-1546-09D7-CCC6CC5CCC6B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3" creationId="{A3BA97AE-8696-0802-A9B4-5E6DB76B69A6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4" creationId="{9B5F746B-0A68-047F-B161-F84F7EE19291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5" creationId="{15284E2B-38BE-4B34-10AB-1FC4751BB7B4}"/>
          </ac:inkMkLst>
        </pc:inkChg>
        <pc:inkChg chg="add mod">
          <ac:chgData name="Tim Cook" userId="d1c7cfb340f2c7ab" providerId="LiveId" clId="{E80455E3-0E76-434E-A6B3-21E80AFE95A7}" dt="2023-04-14T01:25:00.848" v="27"/>
          <ac:inkMkLst>
            <pc:docMk/>
            <pc:sldMk cId="3534678652" sldId="469"/>
            <ac:inkMk id="26" creationId="{D1F24B3F-FA21-E468-5672-28941E3B20F0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29" creationId="{8EC1B006-C9EA-FD2C-6582-D70BF665F5A6}"/>
          </ac:inkMkLst>
        </pc:inkChg>
        <pc:inkChg chg="add del">
          <ac:chgData name="Tim Cook" userId="d1c7cfb340f2c7ab" providerId="LiveId" clId="{E80455E3-0E76-434E-A6B3-21E80AFE95A7}" dt="2023-04-14T01:25:14.291" v="32"/>
          <ac:inkMkLst>
            <pc:docMk/>
            <pc:sldMk cId="3534678652" sldId="469"/>
            <ac:inkMk id="29" creationId="{C11C3F52-2555-F57A-3A9A-6598296A7FA2}"/>
          </ac:inkMkLst>
        </pc:inkChg>
        <pc:inkChg chg="add del">
          <ac:chgData name="Tim Cook" userId="d1c7cfb340f2c7ab" providerId="LiveId" clId="{E80455E3-0E76-434E-A6B3-21E80AFE95A7}" dt="2023-04-14T01:25:14.291" v="33"/>
          <ac:inkMkLst>
            <pc:docMk/>
            <pc:sldMk cId="3534678652" sldId="469"/>
            <ac:inkMk id="30" creationId="{0A9AE573-9B32-6CCF-A0AE-DC44DE780577}"/>
          </ac:inkMkLst>
        </pc:inkChg>
        <pc:inkChg chg="add mod">
          <ac:chgData name="Tim Cook" userId="d1c7cfb340f2c7ab" providerId="LiveId" clId="{E80455E3-0E76-434E-A6B3-21E80AFE95A7}" dt="2023-04-14T02:06:28.560" v="807"/>
          <ac:inkMkLst>
            <pc:docMk/>
            <pc:sldMk cId="3534678652" sldId="469"/>
            <ac:inkMk id="30" creationId="{B3CD28FD-6EFA-8267-DC3D-725D29205961}"/>
          </ac:inkMkLst>
        </pc:inkChg>
        <pc:inkChg chg="add del">
          <ac:chgData name="Tim Cook" userId="d1c7cfb340f2c7ab" providerId="LiveId" clId="{E80455E3-0E76-434E-A6B3-21E80AFE95A7}" dt="2023-04-14T01:25:14.979" v="35"/>
          <ac:inkMkLst>
            <pc:docMk/>
            <pc:sldMk cId="3534678652" sldId="469"/>
            <ac:inkMk id="31" creationId="{88574D8B-ACD6-5812-92E3-3C4CFA054C19}"/>
          </ac:inkMkLst>
        </pc:inkChg>
        <pc:inkChg chg="add del">
          <ac:chgData name="Tim Cook" userId="d1c7cfb340f2c7ab" providerId="LiveId" clId="{E80455E3-0E76-434E-A6B3-21E80AFE95A7}" dt="2023-04-14T01:25:14.291" v="34"/>
          <ac:inkMkLst>
            <pc:docMk/>
            <pc:sldMk cId="3534678652" sldId="469"/>
            <ac:inkMk id="32" creationId="{5E728F2D-98C8-EFF8-47B7-104DBD1A164C}"/>
          </ac:inkMkLst>
        </pc:inkChg>
        <pc:inkChg chg="add del">
          <ac:chgData name="Tim Cook" userId="d1c7cfb340f2c7ab" providerId="LiveId" clId="{E80455E3-0E76-434E-A6B3-21E80AFE95A7}" dt="2023-04-14T01:25:18.169" v="37"/>
          <ac:inkMkLst>
            <pc:docMk/>
            <pc:sldMk cId="3534678652" sldId="469"/>
            <ac:inkMk id="33" creationId="{AA62F9D7-BEEC-4BAD-2947-7B9D575FE488}"/>
          </ac:inkMkLst>
        </pc:inkChg>
        <pc:inkChg chg="add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4" creationId="{A8D88EA5-41EB-8DD9-2897-3E5D5BA197B5}"/>
          </ac:inkMkLst>
        </pc:inkChg>
        <pc:inkChg chg="add del mod">
          <ac:chgData name="Tim Cook" userId="d1c7cfb340f2c7ab" providerId="LiveId" clId="{E80455E3-0E76-434E-A6B3-21E80AFE95A7}" dt="2023-04-14T01:25:23.271" v="45"/>
          <ac:inkMkLst>
            <pc:docMk/>
            <pc:sldMk cId="3534678652" sldId="469"/>
            <ac:inkMk id="35" creationId="{AA7D8D39-C0C6-21FB-8DD9-7FEB577B84D0}"/>
          </ac:inkMkLst>
        </pc:inkChg>
        <pc:inkChg chg="add del mod">
          <ac:chgData name="Tim Cook" userId="d1c7cfb340f2c7ab" providerId="LiveId" clId="{E80455E3-0E76-434E-A6B3-21E80AFE95A7}" dt="2023-04-14T01:25:23.271" v="44"/>
          <ac:inkMkLst>
            <pc:docMk/>
            <pc:sldMk cId="3534678652" sldId="469"/>
            <ac:inkMk id="36" creationId="{1B6CAB8A-51A5-E973-5C75-87EAD698F387}"/>
          </ac:inkMkLst>
        </pc:inkChg>
        <pc:inkChg chg="add del mod">
          <ac:chgData name="Tim Cook" userId="d1c7cfb340f2c7ab" providerId="LiveId" clId="{E80455E3-0E76-434E-A6B3-21E80AFE95A7}" dt="2023-04-14T01:25:23.271" v="43"/>
          <ac:inkMkLst>
            <pc:docMk/>
            <pc:sldMk cId="3534678652" sldId="469"/>
            <ac:inkMk id="37" creationId="{7A7DF1BD-4395-F47C-ED50-CF305E3144A3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39" creationId="{94F4ED74-20BF-5C44-9B25-84E97E36F6CA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0" creationId="{1DA7B51C-77FD-E002-8CCD-D6F027A55667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1" creationId="{01034150-BF3C-8A78-8B5E-82F61652612C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2" creationId="{EA5AAEEE-41A2-42A9-F616-ECA3C7992FE1}"/>
          </ac:inkMkLst>
        </pc:inkChg>
        <pc:inkChg chg="add mod">
          <ac:chgData name="Tim Cook" userId="d1c7cfb340f2c7ab" providerId="LiveId" clId="{E80455E3-0E76-434E-A6B3-21E80AFE95A7}" dt="2023-04-14T01:25:27.695" v="52"/>
          <ac:inkMkLst>
            <pc:docMk/>
            <pc:sldMk cId="3534678652" sldId="469"/>
            <ac:inkMk id="43" creationId="{6AB0A31B-69C6-11D5-694B-88C7890CD5F4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4" creationId="{EB42E5CB-A0A0-7533-68FC-FED4C99B9245}"/>
          </ac:inkMkLst>
        </pc:inkChg>
        <pc:inkChg chg="add mod">
          <ac:chgData name="Tim Cook" userId="d1c7cfb340f2c7ab" providerId="LiveId" clId="{E80455E3-0E76-434E-A6B3-21E80AFE95A7}" dt="2023-04-14T01:25:28.903" v="54"/>
          <ac:inkMkLst>
            <pc:docMk/>
            <pc:sldMk cId="3534678652" sldId="469"/>
            <ac:inkMk id="47" creationId="{11FA6101-AEBA-3E15-3F04-EF0B4B53B169}"/>
          </ac:inkMkLst>
        </pc:inkChg>
        <pc:inkChg chg="add del">
          <ac:chgData name="Tim Cook" userId="d1c7cfb340f2c7ab" providerId="LiveId" clId="{E80455E3-0E76-434E-A6B3-21E80AFE95A7}" dt="2023-04-14T01:25:33.713" v="58"/>
          <ac:inkMkLst>
            <pc:docMk/>
            <pc:sldMk cId="3534678652" sldId="469"/>
            <ac:inkMk id="49" creationId="{644CF3B8-B1C1-B7F5-4813-A845D0E65D34}"/>
          </ac:inkMkLst>
        </pc:inkChg>
        <pc:inkChg chg="add del">
          <ac:chgData name="Tim Cook" userId="d1c7cfb340f2c7ab" providerId="LiveId" clId="{E80455E3-0E76-434E-A6B3-21E80AFE95A7}" dt="2023-04-14T01:25:33.713" v="57"/>
          <ac:inkMkLst>
            <pc:docMk/>
            <pc:sldMk cId="3534678652" sldId="469"/>
            <ac:inkMk id="50" creationId="{54E07DE9-901C-3376-82F6-EBCFC99186F1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1" creationId="{02598579-ACE3-AD4C-F647-6A462A2D0BCA}"/>
          </ac:inkMkLst>
        </pc:inkChg>
        <pc:inkChg chg="add">
          <ac:chgData name="Tim Cook" userId="d1c7cfb340f2c7ab" providerId="LiveId" clId="{E80455E3-0E76-434E-A6B3-21E80AFE95A7}" dt="2023-04-14T01:25:36.717" v="60" actId="9405"/>
          <ac:inkMkLst>
            <pc:docMk/>
            <pc:sldMk cId="3534678652" sldId="469"/>
            <ac:inkMk id="52" creationId="{B0752AD0-67C6-830E-A6B3-7FCF04ABABD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3" creationId="{38FFFE74-390D-24F0-E488-5B65847AFF2B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4" creationId="{350D0B95-5A1B-227E-1160-BDA63E5648C6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5" creationId="{982580EB-EF89-7389-2278-EDE5B0829FB0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6" creationId="{461AA0B1-D300-28A6-B8FA-DA2FE7257D37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7" creationId="{63E45D22-DEB3-6D49-33AB-7E219860C95F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8" creationId="{790FC5DB-4562-A5F5-5A16-C5A25A713F82}"/>
          </ac:inkMkLst>
        </pc:inkChg>
        <pc:inkChg chg="add mod">
          <ac:chgData name="Tim Cook" userId="d1c7cfb340f2c7ab" providerId="LiveId" clId="{E80455E3-0E76-434E-A6B3-21E80AFE95A7}" dt="2023-04-14T01:25:40.574" v="68"/>
          <ac:inkMkLst>
            <pc:docMk/>
            <pc:sldMk cId="3534678652" sldId="469"/>
            <ac:inkMk id="59" creationId="{8A03CC0B-45BB-61E3-AD44-8F91EBAC414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1" creationId="{C180FBD3-1C24-194B-6F42-ED904DD4AD0A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2" creationId="{6EBF4E5E-4D2A-6597-69A3-128E9119D95D}"/>
          </ac:inkMkLst>
        </pc:inkChg>
        <pc:inkChg chg="add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3" creationId="{ECB5DAFA-CA82-4994-DB5E-5373986B8C2B}"/>
          </ac:inkMkLst>
        </pc:inkChg>
        <pc:inkChg chg="add del mod">
          <ac:chgData name="Tim Cook" userId="d1c7cfb340f2c7ab" providerId="LiveId" clId="{E80455E3-0E76-434E-A6B3-21E80AFE95A7}" dt="2023-04-14T01:26:04.569" v="78"/>
          <ac:inkMkLst>
            <pc:docMk/>
            <pc:sldMk cId="3534678652" sldId="469"/>
            <ac:inkMk id="64" creationId="{F0D51947-CA45-C63A-D552-18F08FF2F8C9}"/>
          </ac:inkMkLst>
        </pc:inkChg>
        <pc:inkChg chg="add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6" creationId="{77A5A2C1-0B03-51B6-657D-EBDDEB02B10C}"/>
          </ac:inkMkLst>
        </pc:inkChg>
        <pc:inkChg chg="add del mod">
          <ac:chgData name="Tim Cook" userId="d1c7cfb340f2c7ab" providerId="LiveId" clId="{E80455E3-0E76-434E-A6B3-21E80AFE95A7}" dt="2023-04-14T01:26:00.535" v="77"/>
          <ac:inkMkLst>
            <pc:docMk/>
            <pc:sldMk cId="3534678652" sldId="469"/>
            <ac:inkMk id="67" creationId="{E7CA4DF7-DC1A-3ED9-5C39-C115D406B9CE}"/>
          </ac:inkMkLst>
        </pc:inkChg>
        <pc:inkChg chg="add">
          <ac:chgData name="Tim Cook" userId="d1c7cfb340f2c7ab" providerId="LiveId" clId="{E80455E3-0E76-434E-A6B3-21E80AFE95A7}" dt="2023-04-14T01:26:06.573" v="79" actId="9405"/>
          <ac:inkMkLst>
            <pc:docMk/>
            <pc:sldMk cId="3534678652" sldId="469"/>
            <ac:inkMk id="69" creationId="{8F40BB80-C34E-76B4-3D3A-86839ACCDCCF}"/>
          </ac:inkMkLst>
        </pc:inkChg>
        <pc:inkChg chg="add">
          <ac:chgData name="Tim Cook" userId="d1c7cfb340f2c7ab" providerId="LiveId" clId="{E80455E3-0E76-434E-A6B3-21E80AFE95A7}" dt="2023-04-14T01:26:08.230" v="80" actId="9405"/>
          <ac:inkMkLst>
            <pc:docMk/>
            <pc:sldMk cId="3534678652" sldId="469"/>
            <ac:inkMk id="70" creationId="{A82AFEED-815F-6A72-C18F-2C7A890A404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1" creationId="{F43BB9E2-7216-514C-1433-D9ED2849A76D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2" creationId="{C472A485-864B-4B4A-B322-3934D10ED1E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3" creationId="{53C7FDD4-D9E2-CB04-A1EA-B3371D159940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4" creationId="{6FC7F310-578D-7F8E-29F7-866E9ED7EB82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5" creationId="{4D5A8715-FD20-2D1E-7267-F123043CB508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6" creationId="{64831B74-54DD-980F-E808-03490B7A83D7}"/>
          </ac:inkMkLst>
        </pc:inkChg>
        <pc:inkChg chg="add mod">
          <ac:chgData name="Tim Cook" userId="d1c7cfb340f2c7ab" providerId="LiveId" clId="{E80455E3-0E76-434E-A6B3-21E80AFE95A7}" dt="2023-04-14T01:26:16.111" v="88"/>
          <ac:inkMkLst>
            <pc:docMk/>
            <pc:sldMk cId="3534678652" sldId="469"/>
            <ac:inkMk id="77" creationId="{97B7466C-B439-19DB-0E63-5549BD02237E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79" creationId="{526C4362-4B2A-1743-6218-34773E09CC68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0" creationId="{48704C54-6CB9-1826-B0B7-79533BE7B6E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1" creationId="{C273035C-EACA-B9FC-91DB-AE43B71F6D6A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2" creationId="{DBEE4F03-4519-CD8B-C98B-3FEC9E75C083}"/>
          </ac:inkMkLst>
        </pc:inkChg>
        <pc:inkChg chg="add mod">
          <ac:chgData name="Tim Cook" userId="d1c7cfb340f2c7ab" providerId="LiveId" clId="{E80455E3-0E76-434E-A6B3-21E80AFE95A7}" dt="2023-04-14T01:26:22.306" v="95"/>
          <ac:inkMkLst>
            <pc:docMk/>
            <pc:sldMk cId="3534678652" sldId="469"/>
            <ac:inkMk id="84" creationId="{325796A0-7F6F-5C84-49D5-ACD151E8807E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6" creationId="{66079ED8-F158-33EC-099E-B8BA03C306B9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7" creationId="{2407B054-AE80-4409-6AB2-3E7B5F0D819D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8" creationId="{4A7BD191-BCC0-2594-0D8F-21E855837FCF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89" creationId="{2E5E06CF-0C41-73DE-53EE-80A6AB16C115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0" creationId="{EA277901-855F-C7C0-D588-9C0760B41F22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1" creationId="{438D7683-9B87-1331-D5C0-DB5FA801273A}"/>
          </ac:inkMkLst>
        </pc:inkChg>
        <pc:inkChg chg="add mod">
          <ac:chgData name="Tim Cook" userId="d1c7cfb340f2c7ab" providerId="LiveId" clId="{E80455E3-0E76-434E-A6B3-21E80AFE95A7}" dt="2023-04-14T01:26:27.530" v="103"/>
          <ac:inkMkLst>
            <pc:docMk/>
            <pc:sldMk cId="3534678652" sldId="469"/>
            <ac:inkMk id="92" creationId="{3239510E-DE1C-7F55-9578-D43ACDB7C743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5" creationId="{20C260DA-8C34-6514-BE61-03ABFA145CEF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6" creationId="{AE68F9A9-C96A-C93B-C8E4-3A0249262166}"/>
          </ac:inkMkLst>
        </pc:inkChg>
        <pc:inkChg chg="add mod">
          <ac:chgData name="Tim Cook" userId="d1c7cfb340f2c7ab" providerId="LiveId" clId="{E80455E3-0E76-434E-A6B3-21E80AFE95A7}" dt="2023-04-14T01:26:30.002" v="107"/>
          <ac:inkMkLst>
            <pc:docMk/>
            <pc:sldMk cId="3534678652" sldId="469"/>
            <ac:inkMk id="97" creationId="{F84DC446-4213-1577-6E87-652FE77AECF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99" creationId="{EB986DFB-1CF7-ED43-0D02-D961770F9DC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0" creationId="{9402D61F-21DC-7965-A2DB-248F726BCF2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1" creationId="{9BF2B9CA-1EFD-CFED-BAD4-41E0E9427163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2" creationId="{F01599BD-89FD-62E0-A65B-0F42D4906698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3" creationId="{D67EEFDD-5619-373D-68C3-9C9B431AB0BB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4" creationId="{CB1F6882-02B6-DD49-D82D-30323414BCA5}"/>
          </ac:inkMkLst>
        </pc:inkChg>
        <pc:inkChg chg="add mod">
          <ac:chgData name="Tim Cook" userId="d1c7cfb340f2c7ab" providerId="LiveId" clId="{E80455E3-0E76-434E-A6B3-21E80AFE95A7}" dt="2023-04-14T01:26:33.712" v="115"/>
          <ac:inkMkLst>
            <pc:docMk/>
            <pc:sldMk cId="3534678652" sldId="469"/>
            <ac:inkMk id="105" creationId="{3EDACC24-55F9-CC8A-82C7-C61AEC54CC8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8" creationId="{8D480A66-827B-10BE-C68D-2D88B48D411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09" creationId="{FEE67A95-0CB4-0041-0FA9-A5BF3190CAE9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0" creationId="{FE61116B-ED35-6D67-24C6-6CDA30436042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1" creationId="{103AB8B9-9FD0-625F-2A14-3AF3F8204BAB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2" creationId="{DC418B8A-7182-6D8F-6F85-F9CB95F28DE6}"/>
          </ac:inkMkLst>
        </pc:inkChg>
        <pc:inkChg chg="add mod">
          <ac:chgData name="Tim Cook" userId="d1c7cfb340f2c7ab" providerId="LiveId" clId="{E80455E3-0E76-434E-A6B3-21E80AFE95A7}" dt="2023-04-14T01:26:37.392" v="122"/>
          <ac:inkMkLst>
            <pc:docMk/>
            <pc:sldMk cId="3534678652" sldId="469"/>
            <ac:inkMk id="113" creationId="{CC0D4910-10D8-ABF2-5B96-523E73BC2F40}"/>
          </ac:inkMkLst>
        </pc:inkChg>
        <pc:inkChg chg="add del">
          <ac:chgData name="Tim Cook" userId="d1c7cfb340f2c7ab" providerId="LiveId" clId="{E80455E3-0E76-434E-A6B3-21E80AFE95A7}" dt="2023-04-14T01:26:40.142" v="124"/>
          <ac:inkMkLst>
            <pc:docMk/>
            <pc:sldMk cId="3534678652" sldId="469"/>
            <ac:inkMk id="116" creationId="{CCF58355-3F17-6CC9-CFED-A88157A99A59}"/>
          </ac:inkMkLst>
        </pc:inkChg>
        <pc:inkChg chg="add del">
          <ac:chgData name="Tim Cook" userId="d1c7cfb340f2c7ab" providerId="LiveId" clId="{E80455E3-0E76-434E-A6B3-21E80AFE95A7}" dt="2023-04-14T01:26:42.989" v="126"/>
          <ac:inkMkLst>
            <pc:docMk/>
            <pc:sldMk cId="3534678652" sldId="469"/>
            <ac:inkMk id="117" creationId="{477CF810-FD91-58DB-CBCC-7DED3FACDDD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8" creationId="{10332408-B56E-5B01-F613-2831A2ADEBDF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19" creationId="{EE4868A3-14AC-8DDB-4CBA-799F747F593E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0" creationId="{982109F5-05AE-F1F1-FDB9-1D68FFE31B2D}"/>
          </ac:inkMkLst>
        </pc:inkChg>
        <pc:inkChg chg="add mod">
          <ac:chgData name="Tim Cook" userId="d1c7cfb340f2c7ab" providerId="LiveId" clId="{E80455E3-0E76-434E-A6B3-21E80AFE95A7}" dt="2023-04-14T01:26:49.283" v="131"/>
          <ac:inkMkLst>
            <pc:docMk/>
            <pc:sldMk cId="3534678652" sldId="469"/>
            <ac:inkMk id="121" creationId="{93541677-FEA4-B749-1138-DB9A23C61D65}"/>
          </ac:inkMkLst>
        </pc:inkChg>
      </pc:sldChg>
      <pc:sldChg chg="addSp delSp modSp mod">
        <pc:chgData name="Tim Cook" userId="d1c7cfb340f2c7ab" providerId="LiveId" clId="{E80455E3-0E76-434E-A6B3-21E80AFE95A7}" dt="2023-04-14T01:49:32.606" v="405" actId="1076"/>
        <pc:sldMkLst>
          <pc:docMk/>
          <pc:sldMk cId="2605117570" sldId="470"/>
        </pc:sldMkLst>
        <pc:grpChg chg="del mod">
          <ac:chgData name="Tim Cook" userId="d1c7cfb340f2c7ab" providerId="LiveId" clId="{E80455E3-0E76-434E-A6B3-21E80AFE95A7}" dt="2023-04-14T01:37:17.717" v="137"/>
          <ac:grpSpMkLst>
            <pc:docMk/>
            <pc:sldMk cId="2605117570" sldId="470"/>
            <ac:grpSpMk id="6" creationId="{795DBABA-313A-679B-8052-74C9CDF2A0B8}"/>
          </ac:grpSpMkLst>
        </pc:grpChg>
        <pc:grpChg chg="del mod">
          <ac:chgData name="Tim Cook" userId="d1c7cfb340f2c7ab" providerId="LiveId" clId="{E80455E3-0E76-434E-A6B3-21E80AFE95A7}" dt="2023-04-14T01:37:19.885" v="140"/>
          <ac:grpSpMkLst>
            <pc:docMk/>
            <pc:sldMk cId="2605117570" sldId="470"/>
            <ac:grpSpMk id="8" creationId="{96992F79-4FAA-B9DE-8F66-8D1753503B2F}"/>
          </ac:grpSpMkLst>
        </pc:grpChg>
        <pc:grpChg chg="del mod">
          <ac:chgData name="Tim Cook" userId="d1c7cfb340f2c7ab" providerId="LiveId" clId="{E80455E3-0E76-434E-A6B3-21E80AFE95A7}" dt="2023-04-14T01:37:24.105" v="145"/>
          <ac:grpSpMkLst>
            <pc:docMk/>
            <pc:sldMk cId="2605117570" sldId="470"/>
            <ac:grpSpMk id="11" creationId="{FE2B145E-8289-A1DC-7570-1D0297119DC4}"/>
          </ac:grpSpMkLst>
        </pc:grpChg>
        <pc:grpChg chg="del mod">
          <ac:chgData name="Tim Cook" userId="d1c7cfb340f2c7ab" providerId="LiveId" clId="{E80455E3-0E76-434E-A6B3-21E80AFE95A7}" dt="2023-04-14T01:37:30.157" v="149"/>
          <ac:grpSpMkLst>
            <pc:docMk/>
            <pc:sldMk cId="2605117570" sldId="470"/>
            <ac:grpSpMk id="14" creationId="{E90BFE8D-150C-F464-AEF7-2B90B828E1AD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16" creationId="{7EA62B4D-2A15-498A-EB10-48F5F78667C3}"/>
          </ac:grpSpMkLst>
        </pc:grpChg>
        <pc:grpChg chg="del mod">
          <ac:chgData name="Tim Cook" userId="d1c7cfb340f2c7ab" providerId="LiveId" clId="{E80455E3-0E76-434E-A6B3-21E80AFE95A7}" dt="2023-04-14T01:37:43.766" v="161"/>
          <ac:grpSpMkLst>
            <pc:docMk/>
            <pc:sldMk cId="2605117570" sldId="470"/>
            <ac:grpSpMk id="21" creationId="{F2C5CF20-33E7-A860-AA07-45BD2EE5971D}"/>
          </ac:grpSpMkLst>
        </pc:grpChg>
        <pc:grpChg chg="del mod">
          <ac:chgData name="Tim Cook" userId="d1c7cfb340f2c7ab" providerId="LiveId" clId="{E80455E3-0E76-434E-A6B3-21E80AFE95A7}" dt="2023-04-14T01:37:46.393" v="165"/>
          <ac:grpSpMkLst>
            <pc:docMk/>
            <pc:sldMk cId="2605117570" sldId="470"/>
            <ac:grpSpMk id="24" creationId="{723F2DE0-7D11-AE82-0FFD-3FE6B8240F32}"/>
          </ac:grpSpMkLst>
        </pc:grpChg>
        <pc:grpChg chg="del mod">
          <ac:chgData name="Tim Cook" userId="d1c7cfb340f2c7ab" providerId="LiveId" clId="{E80455E3-0E76-434E-A6B3-21E80AFE95A7}" dt="2023-04-14T01:37:48.144" v="167"/>
          <ac:grpSpMkLst>
            <pc:docMk/>
            <pc:sldMk cId="2605117570" sldId="470"/>
            <ac:grpSpMk id="26" creationId="{42DA5F50-A8B8-FF85-940A-7A0260460125}"/>
          </ac:grpSpMkLst>
        </pc:grpChg>
        <pc:grpChg chg="del mod">
          <ac:chgData name="Tim Cook" userId="d1c7cfb340f2c7ab" providerId="LiveId" clId="{E80455E3-0E76-434E-A6B3-21E80AFE95A7}" dt="2023-04-14T01:47:26.767" v="297"/>
          <ac:grpSpMkLst>
            <pc:docMk/>
            <pc:sldMk cId="2605117570" sldId="470"/>
            <ac:grpSpMk id="28" creationId="{52550D0D-F11F-A82E-56BB-F4DF6685E784}"/>
          </ac:grpSpMkLst>
        </pc:grpChg>
        <pc:grpChg chg="add del mod">
          <ac:chgData name="Tim Cook" userId="d1c7cfb340f2c7ab" providerId="LiveId" clId="{E80455E3-0E76-434E-A6B3-21E80AFE95A7}" dt="2023-04-14T01:45:54.964" v="191"/>
          <ac:grpSpMkLst>
            <pc:docMk/>
            <pc:sldMk cId="2605117570" sldId="470"/>
            <ac:grpSpMk id="31" creationId="{AABCAEA9-CA87-3B2B-99C4-9EA2DB13D035}"/>
          </ac:grpSpMkLst>
        </pc:grpChg>
        <pc:grpChg chg="del mod">
          <ac:chgData name="Tim Cook" userId="d1c7cfb340f2c7ab" providerId="LiveId" clId="{E80455E3-0E76-434E-A6B3-21E80AFE95A7}" dt="2023-04-14T01:45:57.451" v="199"/>
          <ac:grpSpMkLst>
            <pc:docMk/>
            <pc:sldMk cId="2605117570" sldId="470"/>
            <ac:grpSpMk id="46" creationId="{B92F7A47-76D9-835C-C678-C462EBA6BC84}"/>
          </ac:grpSpMkLst>
        </pc:grpChg>
        <pc:grpChg chg="del mod">
          <ac:chgData name="Tim Cook" userId="d1c7cfb340f2c7ab" providerId="LiveId" clId="{E80455E3-0E76-434E-A6B3-21E80AFE95A7}" dt="2023-04-14T01:47:20.782" v="290"/>
          <ac:grpSpMkLst>
            <pc:docMk/>
            <pc:sldMk cId="2605117570" sldId="470"/>
            <ac:grpSpMk id="56" creationId="{77753E53-7290-A775-7CB4-F03FDC2AF7C2}"/>
          </ac:grpSpMkLst>
        </pc:grpChg>
        <pc:grpChg chg="del 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60" creationId="{9271B49A-A953-12B7-DC3D-F9854D4E5A69}"/>
          </ac:grpSpMkLst>
        </pc:grpChg>
        <pc:grpChg chg="del mod">
          <ac:chgData name="Tim Cook" userId="d1c7cfb340f2c7ab" providerId="LiveId" clId="{E80455E3-0E76-434E-A6B3-21E80AFE95A7}" dt="2023-04-14T01:46:27.299" v="228"/>
          <ac:grpSpMkLst>
            <pc:docMk/>
            <pc:sldMk cId="2605117570" sldId="470"/>
            <ac:grpSpMk id="64" creationId="{BE3D4602-5543-F6AC-97F5-21CC36AA30BA}"/>
          </ac:grpSpMkLst>
        </pc:grpChg>
        <pc:grpChg chg="del mod">
          <ac:chgData name="Tim Cook" userId="d1c7cfb340f2c7ab" providerId="LiveId" clId="{E80455E3-0E76-434E-A6B3-21E80AFE95A7}" dt="2023-04-14T01:46:32.140" v="234"/>
          <ac:grpSpMkLst>
            <pc:docMk/>
            <pc:sldMk cId="2605117570" sldId="470"/>
            <ac:grpSpMk id="69" creationId="{C0C15E58-8FA0-94C5-6B05-B602FB245E44}"/>
          </ac:grpSpMkLst>
        </pc:grpChg>
        <pc:grpChg chg="del 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5" creationId="{5BDC64D0-6914-132C-38E7-65CAA7BF24ED}"/>
          </ac:grpSpMkLst>
        </pc:grpChg>
        <pc:grpChg chg="mod">
          <ac:chgData name="Tim Cook" userId="d1c7cfb340f2c7ab" providerId="LiveId" clId="{E80455E3-0E76-434E-A6B3-21E80AFE95A7}" dt="2023-04-14T01:46:36.695" v="240"/>
          <ac:grpSpMkLst>
            <pc:docMk/>
            <pc:sldMk cId="2605117570" sldId="470"/>
            <ac:grpSpMk id="77" creationId="{67D8A36D-D6AB-7556-D237-A590954BE6FB}"/>
          </ac:grpSpMkLst>
        </pc:grpChg>
        <pc:grpChg chg="mod">
          <ac:chgData name="Tim Cook" userId="d1c7cfb340f2c7ab" providerId="LiveId" clId="{E80455E3-0E76-434E-A6B3-21E80AFE95A7}" dt="2023-04-14T01:46:46.160" v="248"/>
          <ac:grpSpMkLst>
            <pc:docMk/>
            <pc:sldMk cId="2605117570" sldId="470"/>
            <ac:grpSpMk id="85" creationId="{1FB2353E-46F1-901B-CFF3-A629E311CE6D}"/>
          </ac:grpSpMkLst>
        </pc:grpChg>
        <pc:grpChg chg="del mod">
          <ac:chgData name="Tim Cook" userId="d1c7cfb340f2c7ab" providerId="LiveId" clId="{E80455E3-0E76-434E-A6B3-21E80AFE95A7}" dt="2023-04-14T01:48:44.819" v="367"/>
          <ac:grpSpMkLst>
            <pc:docMk/>
            <pc:sldMk cId="2605117570" sldId="470"/>
            <ac:grpSpMk id="86" creationId="{A190B4EE-27B7-7DB9-D343-97F37EB45147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6" creationId="{331A39D2-CFD6-4BFE-4E3C-A90281126ABD}"/>
          </ac:grpSpMkLst>
        </pc:grpChg>
        <pc:grpChg chg="mod">
          <ac:chgData name="Tim Cook" userId="d1c7cfb340f2c7ab" providerId="LiveId" clId="{E80455E3-0E76-434E-A6B3-21E80AFE95A7}" dt="2023-04-14T01:46:51.654" v="258"/>
          <ac:grpSpMkLst>
            <pc:docMk/>
            <pc:sldMk cId="2605117570" sldId="470"/>
            <ac:grpSpMk id="97" creationId="{EAAEF3F4-0A52-976E-3B09-62C65F8F3078}"/>
          </ac:grpSpMkLst>
        </pc:grpChg>
        <pc:grpChg chg="mod">
          <ac:chgData name="Tim Cook" userId="d1c7cfb340f2c7ab" providerId="LiveId" clId="{E80455E3-0E76-434E-A6B3-21E80AFE95A7}" dt="2023-04-14T01:46:57.528" v="268"/>
          <ac:grpSpMkLst>
            <pc:docMk/>
            <pc:sldMk cId="2605117570" sldId="470"/>
            <ac:grpSpMk id="107" creationId="{DABF79D9-EF0B-01C1-F195-9358B0333A8A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08" creationId="{668FDC4B-A90F-B4AF-ECBB-66A5DA5AA26B}"/>
          </ac:grpSpMkLst>
        </pc:grpChg>
        <pc:grpChg chg="mod">
          <ac:chgData name="Tim Cook" userId="d1c7cfb340f2c7ab" providerId="LiveId" clId="{E80455E3-0E76-434E-A6B3-21E80AFE95A7}" dt="2023-04-14T01:47:03.554" v="273"/>
          <ac:grpSpMkLst>
            <pc:docMk/>
            <pc:sldMk cId="2605117570" sldId="470"/>
            <ac:grpSpMk id="113" creationId="{FF21D882-683E-7118-F3C4-53ED4326DAEC}"/>
          </ac:grpSpMkLst>
        </pc:grpChg>
        <pc:grpChg chg="del mod">
          <ac:chgData name="Tim Cook" userId="d1c7cfb340f2c7ab" providerId="LiveId" clId="{E80455E3-0E76-434E-A6B3-21E80AFE95A7}" dt="2023-04-14T01:47:07.741" v="278"/>
          <ac:grpSpMkLst>
            <pc:docMk/>
            <pc:sldMk cId="2605117570" sldId="470"/>
            <ac:grpSpMk id="118" creationId="{8123182E-9A02-E731-91D2-B7759E2DDCBE}"/>
          </ac:grpSpMkLst>
        </pc:grpChg>
        <pc:grpChg chg="mod">
          <ac:chgData name="Tim Cook" userId="d1c7cfb340f2c7ab" providerId="LiveId" clId="{E80455E3-0E76-434E-A6B3-21E80AFE95A7}" dt="2023-04-14T01:48:43.771" v="365"/>
          <ac:grpSpMkLst>
            <pc:docMk/>
            <pc:sldMk cId="2605117570" sldId="470"/>
            <ac:grpSpMk id="119" creationId="{957F2401-D187-4628-24BF-601E0DF9579F}"/>
          </ac:grpSpMkLst>
        </pc:grpChg>
        <pc:grpChg chg="del mod">
          <ac:chgData name="Tim Cook" userId="d1c7cfb340f2c7ab" providerId="LiveId" clId="{E80455E3-0E76-434E-A6B3-21E80AFE95A7}" dt="2023-04-14T01:47:13.833" v="282"/>
          <ac:grpSpMkLst>
            <pc:docMk/>
            <pc:sldMk cId="2605117570" sldId="470"/>
            <ac:grpSpMk id="122" creationId="{56C718BA-75F0-6566-AC10-9289BCBFE6E7}"/>
          </ac:grpSpMkLst>
        </pc:grpChg>
        <pc:grpChg chg="del 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27" creationId="{7D1C59F0-5C09-E021-DF0C-CA49BFBCB1C2}"/>
          </ac:grpSpMkLst>
        </pc:grpChg>
        <pc:grpChg chg="mod">
          <ac:chgData name="Tim Cook" userId="d1c7cfb340f2c7ab" providerId="LiveId" clId="{E80455E3-0E76-434E-A6B3-21E80AFE95A7}" dt="2023-04-14T01:47:32.926" v="304"/>
          <ac:grpSpMkLst>
            <pc:docMk/>
            <pc:sldMk cId="2605117570" sldId="470"/>
            <ac:grpSpMk id="134" creationId="{288A95C7-03B0-F65D-E0C7-E9D92566134F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39" creationId="{BD510376-4819-17C3-2E73-E5EA1AA78D78}"/>
          </ac:grpSpMkLst>
        </pc:grpChg>
        <pc:grpChg chg="add del mod">
          <ac:chgData name="Tim Cook" userId="d1c7cfb340f2c7ab" providerId="LiveId" clId="{E80455E3-0E76-434E-A6B3-21E80AFE95A7}" dt="2023-04-14T01:48:36.696" v="356"/>
          <ac:grpSpMkLst>
            <pc:docMk/>
            <pc:sldMk cId="2605117570" sldId="470"/>
            <ac:grpSpMk id="147" creationId="{411AA091-D147-2510-C916-E2016CE29A10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1" creationId="{8A5A9BC9-68D5-1BF3-7027-C0A2C8909ED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56" creationId="{984A0C6A-F968-B530-1054-8436991C5978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3" creationId="{EE7E1F13-D204-ECF7-6E56-D25D9E8F37AA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67" creationId="{3F833017-5307-9C56-C02B-075D940759DA}"/>
          </ac:grpSpMkLst>
        </pc:grpChg>
        <pc:grpChg chg="add del mod">
          <ac:chgData name="Tim Cook" userId="d1c7cfb340f2c7ab" providerId="LiveId" clId="{E80455E3-0E76-434E-A6B3-21E80AFE95A7}" dt="2023-04-14T01:48:02.163" v="314"/>
          <ac:grpSpMkLst>
            <pc:docMk/>
            <pc:sldMk cId="2605117570" sldId="470"/>
            <ac:grpSpMk id="172" creationId="{17EE02CF-6DF1-11CA-561B-CC62089026EE}"/>
          </ac:grpSpMkLst>
        </pc:grpChg>
        <pc:grpChg chg="add mod">
          <ac:chgData name="Tim Cook" userId="d1c7cfb340f2c7ab" providerId="LiveId" clId="{E80455E3-0E76-434E-A6B3-21E80AFE95A7}" dt="2023-04-14T01:48:02.163" v="313"/>
          <ac:grpSpMkLst>
            <pc:docMk/>
            <pc:sldMk cId="2605117570" sldId="470"/>
            <ac:grpSpMk id="177" creationId="{F69E2775-5F73-23C1-485F-EBB2F66D9A1C}"/>
          </ac:grpSpMkLst>
        </pc:grpChg>
        <pc:grpChg chg="add mod">
          <ac:chgData name="Tim Cook" userId="d1c7cfb340f2c7ab" providerId="LiveId" clId="{E80455E3-0E76-434E-A6B3-21E80AFE95A7}" dt="2023-04-14T01:47:54.894" v="307" actId="1076"/>
          <ac:grpSpMkLst>
            <pc:docMk/>
            <pc:sldMk cId="2605117570" sldId="470"/>
            <ac:grpSpMk id="190" creationId="{604CD081-4A3C-9A93-CB75-9F86BB648F62}"/>
          </ac:grpSpMkLst>
        </pc:grpChg>
        <pc:grpChg chg="del mod">
          <ac:chgData name="Tim Cook" userId="d1c7cfb340f2c7ab" providerId="LiveId" clId="{E80455E3-0E76-434E-A6B3-21E80AFE95A7}" dt="2023-04-14T01:48:10.876" v="325"/>
          <ac:grpSpMkLst>
            <pc:docMk/>
            <pc:sldMk cId="2605117570" sldId="470"/>
            <ac:grpSpMk id="205" creationId="{E8183783-FAC0-A363-F9C1-5715266888FF}"/>
          </ac:grpSpMkLst>
        </pc:grpChg>
        <pc:grpChg chg="del mod">
          <ac:chgData name="Tim Cook" userId="d1c7cfb340f2c7ab" providerId="LiveId" clId="{E80455E3-0E76-434E-A6B3-21E80AFE95A7}" dt="2023-04-14T01:48:15.871" v="330"/>
          <ac:grpSpMkLst>
            <pc:docMk/>
            <pc:sldMk cId="2605117570" sldId="470"/>
            <ac:grpSpMk id="208" creationId="{1D80F9D7-6EF0-8C8A-1F5D-706E014A702B}"/>
          </ac:grpSpMkLst>
        </pc:grpChg>
        <pc:grpChg chg="del mod">
          <ac:chgData name="Tim Cook" userId="d1c7cfb340f2c7ab" providerId="LiveId" clId="{E80455E3-0E76-434E-A6B3-21E80AFE95A7}" dt="2023-04-14T01:49:06.329" v="386"/>
          <ac:grpSpMkLst>
            <pc:docMk/>
            <pc:sldMk cId="2605117570" sldId="470"/>
            <ac:grpSpMk id="214" creationId="{09551BEA-065E-D993-B505-5D9053CE0F76}"/>
          </ac:grpSpMkLst>
        </pc:grpChg>
        <pc:grpChg chg="del mod">
          <ac:chgData name="Tim Cook" userId="d1c7cfb340f2c7ab" providerId="LiveId" clId="{E80455E3-0E76-434E-A6B3-21E80AFE95A7}" dt="2023-04-14T01:48:28.832" v="344"/>
          <ac:grpSpMkLst>
            <pc:docMk/>
            <pc:sldMk cId="2605117570" sldId="470"/>
            <ac:grpSpMk id="219" creationId="{E7FB4ADC-E0BC-6A28-785E-EC99C02AFEE5}"/>
          </ac:grpSpMkLst>
        </pc:grpChg>
        <pc:grpChg chg="del mod">
          <ac:chgData name="Tim Cook" userId="d1c7cfb340f2c7ab" providerId="LiveId" clId="{E80455E3-0E76-434E-A6B3-21E80AFE95A7}" dt="2023-04-14T01:48:32.843" v="350"/>
          <ac:grpSpMkLst>
            <pc:docMk/>
            <pc:sldMk cId="2605117570" sldId="470"/>
            <ac:grpSpMk id="223" creationId="{4FB6728C-806F-4044-B3AF-A743ACD2B595}"/>
          </ac:grpSpMkLst>
        </pc:grpChg>
        <pc:grpChg chg="mod">
          <ac:chgData name="Tim Cook" userId="d1c7cfb340f2c7ab" providerId="LiveId" clId="{E80455E3-0E76-434E-A6B3-21E80AFE95A7}" dt="2023-04-14T01:48:36.956" v="358"/>
          <ac:grpSpMkLst>
            <pc:docMk/>
            <pc:sldMk cId="2605117570" sldId="470"/>
            <ac:grpSpMk id="227" creationId="{8D0B15A5-F664-32B2-2C71-A6A5749DC7D6}"/>
          </ac:grpSpMkLst>
        </pc:grpChg>
        <pc:grpChg chg="mod">
          <ac:chgData name="Tim Cook" userId="d1c7cfb340f2c7ab" providerId="LiveId" clId="{E80455E3-0E76-434E-A6B3-21E80AFE95A7}" dt="2023-04-14T01:48:39.762" v="362"/>
          <ac:grpSpMkLst>
            <pc:docMk/>
            <pc:sldMk cId="2605117570" sldId="470"/>
            <ac:grpSpMk id="231" creationId="{CBF53532-AA52-4179-0ED9-CFA60F400F53}"/>
          </ac:grpSpMkLst>
        </pc:grpChg>
        <pc:grpChg chg="mod">
          <ac:chgData name="Tim Cook" userId="d1c7cfb340f2c7ab" providerId="LiveId" clId="{E80455E3-0E76-434E-A6B3-21E80AFE95A7}" dt="2023-04-14T01:48:48.013" v="372"/>
          <ac:grpSpMkLst>
            <pc:docMk/>
            <pc:sldMk cId="2605117570" sldId="470"/>
            <ac:grpSpMk id="235" creationId="{2FF00F81-89B1-269D-E23E-1E27A8D370E5}"/>
          </ac:grpSpMkLst>
        </pc:grpChg>
        <pc:grpChg chg="del mod">
          <ac:chgData name="Tim Cook" userId="d1c7cfb340f2c7ab" providerId="LiveId" clId="{E80455E3-0E76-434E-A6B3-21E80AFE95A7}" dt="2023-04-14T01:48:51.169" v="378"/>
          <ac:grpSpMkLst>
            <pc:docMk/>
            <pc:sldMk cId="2605117570" sldId="470"/>
            <ac:grpSpMk id="239" creationId="{CEFDD5BA-57A4-4ACB-71B7-C627D4BDBAB3}"/>
          </ac:grpSpMkLst>
        </pc:grpChg>
        <pc:grpChg chg="mod">
          <ac:chgData name="Tim Cook" userId="d1c7cfb340f2c7ab" providerId="LiveId" clId="{E80455E3-0E76-434E-A6B3-21E80AFE95A7}" dt="2023-04-14T01:48:55.468" v="383"/>
          <ac:grpSpMkLst>
            <pc:docMk/>
            <pc:sldMk cId="2605117570" sldId="470"/>
            <ac:grpSpMk id="243" creationId="{2A0FB3C7-41D8-7E6E-F1DF-E8ECE2D3BEC5}"/>
          </ac:grpSpMkLst>
        </pc:grpChg>
        <pc:grpChg chg="del mod">
          <ac:chgData name="Tim Cook" userId="d1c7cfb340f2c7ab" providerId="LiveId" clId="{E80455E3-0E76-434E-A6B3-21E80AFE95A7}" dt="2023-04-14T01:49:19.587" v="399"/>
          <ac:grpSpMkLst>
            <pc:docMk/>
            <pc:sldMk cId="2605117570" sldId="470"/>
            <ac:grpSpMk id="250" creationId="{C5697C47-56E2-3B53-8E32-EB2658F21F17}"/>
          </ac:grpSpMkLst>
        </pc:grpChg>
        <pc:grpChg chg="mod">
          <ac:chgData name="Tim Cook" userId="d1c7cfb340f2c7ab" providerId="LiveId" clId="{E80455E3-0E76-434E-A6B3-21E80AFE95A7}" dt="2023-04-14T01:49:23.481" v="403"/>
          <ac:grpSpMkLst>
            <pc:docMk/>
            <pc:sldMk cId="2605117570" sldId="470"/>
            <ac:grpSpMk id="254" creationId="{2433D262-34EB-3242-116B-6DB84EFB0279}"/>
          </ac:grpSpMkLst>
        </pc:grpChg>
        <pc:picChg chg="add del">
          <ac:chgData name="Tim Cook" userId="d1c7cfb340f2c7ab" providerId="LiveId" clId="{E80455E3-0E76-434E-A6B3-21E80AFE95A7}" dt="2023-04-14T01:38:02.797" v="169"/>
          <ac:picMkLst>
            <pc:docMk/>
            <pc:sldMk cId="2605117570" sldId="470"/>
            <ac:picMk id="29" creationId="{167BEA91-734E-C14F-D414-6926BE79544E}"/>
          </ac:picMkLst>
        </pc:picChg>
        <pc:inkChg chg="add del mod">
          <ac:chgData name="Tim Cook" userId="d1c7cfb340f2c7ab" providerId="LiveId" clId="{E80455E3-0E76-434E-A6B3-21E80AFE95A7}" dt="2023-04-14T01:37:33.609" v="152"/>
          <ac:inkMkLst>
            <pc:docMk/>
            <pc:sldMk cId="2605117570" sldId="470"/>
            <ac:inkMk id="3" creationId="{924C564D-B76D-3662-F99D-BD02B66195A6}"/>
          </ac:inkMkLst>
        </pc:inkChg>
        <pc:inkChg chg="add del mod">
          <ac:chgData name="Tim Cook" userId="d1c7cfb340f2c7ab" providerId="LiveId" clId="{E80455E3-0E76-434E-A6B3-21E80AFE95A7}" dt="2023-04-14T01:46:14.896" v="217"/>
          <ac:inkMkLst>
            <pc:docMk/>
            <pc:sldMk cId="2605117570" sldId="470"/>
            <ac:inkMk id="4" creationId="{BBCA629A-1105-D310-9E3D-1C46C3348E0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" creationId="{94966A24-6381-957F-ABB6-C6042C677C78}"/>
          </ac:inkMkLst>
        </pc:inkChg>
        <pc:inkChg chg="add del mod">
          <ac:chgData name="Tim Cook" userId="d1c7cfb340f2c7ab" providerId="LiveId" clId="{E80455E3-0E76-434E-A6B3-21E80AFE95A7}" dt="2023-04-14T01:37:20.419" v="141"/>
          <ac:inkMkLst>
            <pc:docMk/>
            <pc:sldMk cId="2605117570" sldId="470"/>
            <ac:inkMk id="7" creationId="{B04244CA-D6B3-7D09-EDE0-421577BF2B5A}"/>
          </ac:inkMkLst>
        </pc:inkChg>
        <pc:inkChg chg="add del mod">
          <ac:chgData name="Tim Cook" userId="d1c7cfb340f2c7ab" providerId="LiveId" clId="{E80455E3-0E76-434E-A6B3-21E80AFE95A7}" dt="2023-04-14T01:37:32.480" v="151"/>
          <ac:inkMkLst>
            <pc:docMk/>
            <pc:sldMk cId="2605117570" sldId="470"/>
            <ac:inkMk id="9" creationId="{AECA0417-70B9-1CDE-D874-D4EB3BC214AE}"/>
          </ac:inkMkLst>
        </pc:inkChg>
        <pc:inkChg chg="add del mod">
          <ac:chgData name="Tim Cook" userId="d1c7cfb340f2c7ab" providerId="LiveId" clId="{E80455E3-0E76-434E-A6B3-21E80AFE95A7}" dt="2023-04-14T01:37:20.419" v="142"/>
          <ac:inkMkLst>
            <pc:docMk/>
            <pc:sldMk cId="2605117570" sldId="470"/>
            <ac:inkMk id="10" creationId="{38E9F00A-B9BF-7A4E-628E-41069C489E38}"/>
          </ac:inkMkLst>
        </pc:inkChg>
        <pc:inkChg chg="add del mod">
          <ac:chgData name="Tim Cook" userId="d1c7cfb340f2c7ab" providerId="LiveId" clId="{E80455E3-0E76-434E-A6B3-21E80AFE95A7}" dt="2023-04-14T01:37:25.108" v="146"/>
          <ac:inkMkLst>
            <pc:docMk/>
            <pc:sldMk cId="2605117570" sldId="470"/>
            <ac:inkMk id="12" creationId="{D551B221-84A8-E710-D825-FD0107227913}"/>
          </ac:inkMkLst>
        </pc:inkChg>
        <pc:inkChg chg="add del mod">
          <ac:chgData name="Tim Cook" userId="d1c7cfb340f2c7ab" providerId="LiveId" clId="{E80455E3-0E76-434E-A6B3-21E80AFE95A7}" dt="2023-04-14T01:37:27.486" v="147"/>
          <ac:inkMkLst>
            <pc:docMk/>
            <pc:sldMk cId="2605117570" sldId="470"/>
            <ac:inkMk id="13" creationId="{052ACEE3-6FD9-C34E-CB11-EE1A828C1C82}"/>
          </ac:inkMkLst>
        </pc:inkChg>
        <pc:inkChg chg="add del mod">
          <ac:chgData name="Tim Cook" userId="d1c7cfb340f2c7ab" providerId="LiveId" clId="{E80455E3-0E76-434E-A6B3-21E80AFE95A7}" dt="2023-04-14T01:37:30.580" v="150"/>
          <ac:inkMkLst>
            <pc:docMk/>
            <pc:sldMk cId="2605117570" sldId="470"/>
            <ac:inkMk id="15" creationId="{ADF82BF1-A3A2-C8C9-2450-7FAFDA5E4C35}"/>
          </ac:inkMkLst>
        </pc:inkChg>
        <pc:inkChg chg="add del mod">
          <ac:chgData name="Tim Cook" userId="d1c7cfb340f2c7ab" providerId="LiveId" clId="{E80455E3-0E76-434E-A6B3-21E80AFE95A7}" dt="2023-04-14T01:46:14.896" v="216"/>
          <ac:inkMkLst>
            <pc:docMk/>
            <pc:sldMk cId="2605117570" sldId="470"/>
            <ac:inkMk id="17" creationId="{80537A2E-AAB6-DD49-752D-B87A37C29DC1}"/>
          </ac:inkMkLst>
        </pc:inkChg>
        <pc:inkChg chg="add del">
          <ac:chgData name="Tim Cook" userId="d1c7cfb340f2c7ab" providerId="LiveId" clId="{E80455E3-0E76-434E-A6B3-21E80AFE95A7}" dt="2023-04-14T01:37:37.377" v="155"/>
          <ac:inkMkLst>
            <pc:docMk/>
            <pc:sldMk cId="2605117570" sldId="470"/>
            <ac:inkMk id="18" creationId="{A0C406D2-B0B9-98B2-6659-5A512D6F16A1}"/>
          </ac:inkMkLst>
        </pc:inkChg>
        <pc:inkChg chg="add del mod">
          <ac:chgData name="Tim Cook" userId="d1c7cfb340f2c7ab" providerId="LiveId" clId="{E80455E3-0E76-434E-A6B3-21E80AFE95A7}" dt="2023-04-14T01:47:26.767" v="297"/>
          <ac:inkMkLst>
            <pc:docMk/>
            <pc:sldMk cId="2605117570" sldId="470"/>
            <ac:inkMk id="19" creationId="{E88C089A-9F90-A725-B394-C33C242B7FB1}"/>
          </ac:inkMkLst>
        </pc:inkChg>
        <pc:inkChg chg="add del mod">
          <ac:chgData name="Tim Cook" userId="d1c7cfb340f2c7ab" providerId="LiveId" clId="{E80455E3-0E76-434E-A6B3-21E80AFE95A7}" dt="2023-04-14T01:46:04.506" v="210"/>
          <ac:inkMkLst>
            <pc:docMk/>
            <pc:sldMk cId="2605117570" sldId="470"/>
            <ac:inkMk id="20" creationId="{835DA8D4-AB91-DFD5-C980-A8D7A8B0B481}"/>
          </ac:inkMkLst>
        </pc:inkChg>
        <pc:inkChg chg="add del mod">
          <ac:chgData name="Tim Cook" userId="d1c7cfb340f2c7ab" providerId="LiveId" clId="{E80455E3-0E76-434E-A6B3-21E80AFE95A7}" dt="2023-04-14T01:37:44.256" v="162"/>
          <ac:inkMkLst>
            <pc:docMk/>
            <pc:sldMk cId="2605117570" sldId="470"/>
            <ac:inkMk id="22" creationId="{BF647478-05D6-C21B-CED7-8460D8EA4B79}"/>
          </ac:inkMkLst>
        </pc:inkChg>
        <pc:inkChg chg="add del mod">
          <ac:chgData name="Tim Cook" userId="d1c7cfb340f2c7ab" providerId="LiveId" clId="{E80455E3-0E76-434E-A6B3-21E80AFE95A7}" dt="2023-04-14T01:37:44.256" v="163"/>
          <ac:inkMkLst>
            <pc:docMk/>
            <pc:sldMk cId="2605117570" sldId="470"/>
            <ac:inkMk id="23" creationId="{2748D950-391D-3362-813B-2C899DEFB502}"/>
          </ac:inkMkLst>
        </pc:inkChg>
        <pc:inkChg chg="add del mod">
          <ac:chgData name="Tim Cook" userId="d1c7cfb340f2c7ab" providerId="LiveId" clId="{E80455E3-0E76-434E-A6B3-21E80AFE95A7}" dt="2023-04-14T01:46:07.511" v="212"/>
          <ac:inkMkLst>
            <pc:docMk/>
            <pc:sldMk cId="2605117570" sldId="470"/>
            <ac:inkMk id="25" creationId="{BAB6C3D0-4A9C-5D46-708E-F5AC97E91D1C}"/>
          </ac:inkMkLst>
        </pc:inkChg>
        <pc:inkChg chg="add del mod">
          <ac:chgData name="Tim Cook" userId="d1c7cfb340f2c7ab" providerId="LiveId" clId="{E80455E3-0E76-434E-A6B3-21E80AFE95A7}" dt="2023-04-14T01:46:09.696" v="213"/>
          <ac:inkMkLst>
            <pc:docMk/>
            <pc:sldMk cId="2605117570" sldId="470"/>
            <ac:inkMk id="27" creationId="{8E7D1044-02DD-9682-959E-BCD4B4F34F6A}"/>
          </ac:inkMkLst>
        </pc:inkChg>
        <pc:inkChg chg="add del mod">
          <ac:chgData name="Tim Cook" userId="d1c7cfb340f2c7ab" providerId="LiveId" clId="{E80455E3-0E76-434E-A6B3-21E80AFE95A7}" dt="2023-04-14T01:45:54.948" v="186"/>
          <ac:inkMkLst>
            <pc:docMk/>
            <pc:sldMk cId="2605117570" sldId="470"/>
            <ac:inkMk id="30" creationId="{1FB95BA8-CC59-F2BF-2F34-7E1B8D3747C7}"/>
          </ac:inkMkLst>
        </pc:inkChg>
        <pc:inkChg chg="del mod">
          <ac:chgData name="Tim Cook" userId="d1c7cfb340f2c7ab" providerId="LiveId" clId="{E80455E3-0E76-434E-A6B3-21E80AFE95A7}" dt="2023-04-14T01:45:54.964" v="191"/>
          <ac:inkMkLst>
            <pc:docMk/>
            <pc:sldMk cId="2605117570" sldId="470"/>
            <ac:inkMk id="32" creationId="{8AD4CEDB-AD3B-50DF-2625-2FD4B2EBE9BA}"/>
          </ac:inkMkLst>
        </pc:inkChg>
        <pc:inkChg chg="del mod">
          <ac:chgData name="Tim Cook" userId="d1c7cfb340f2c7ab" providerId="LiveId" clId="{E80455E3-0E76-434E-A6B3-21E80AFE95A7}" dt="2023-04-14T01:45:54.964" v="187"/>
          <ac:inkMkLst>
            <pc:docMk/>
            <pc:sldMk cId="2605117570" sldId="470"/>
            <ac:inkMk id="33" creationId="{19D3D152-53D9-224A-2253-3614CB594125}"/>
          </ac:inkMkLst>
        </pc:inkChg>
        <pc:inkChg chg="del mod">
          <ac:chgData name="Tim Cook" userId="d1c7cfb340f2c7ab" providerId="LiveId" clId="{E80455E3-0E76-434E-A6B3-21E80AFE95A7}" dt="2023-04-14T01:45:54.964" v="190"/>
          <ac:inkMkLst>
            <pc:docMk/>
            <pc:sldMk cId="2605117570" sldId="470"/>
            <ac:inkMk id="34" creationId="{FC2313B4-6C24-BC2C-D436-32903364E08C}"/>
          </ac:inkMkLst>
        </pc:inkChg>
        <pc:inkChg chg="del mod">
          <ac:chgData name="Tim Cook" userId="d1c7cfb340f2c7ab" providerId="LiveId" clId="{E80455E3-0E76-434E-A6B3-21E80AFE95A7}" dt="2023-04-14T01:45:54.964" v="189"/>
          <ac:inkMkLst>
            <pc:docMk/>
            <pc:sldMk cId="2605117570" sldId="470"/>
            <ac:inkMk id="35" creationId="{C3FC1A4A-2E0B-7D54-4D30-939FD7D774C4}"/>
          </ac:inkMkLst>
        </pc:inkChg>
        <pc:inkChg chg="del mod">
          <ac:chgData name="Tim Cook" userId="d1c7cfb340f2c7ab" providerId="LiveId" clId="{E80455E3-0E76-434E-A6B3-21E80AFE95A7}" dt="2023-04-14T01:45:54.964" v="192"/>
          <ac:inkMkLst>
            <pc:docMk/>
            <pc:sldMk cId="2605117570" sldId="470"/>
            <ac:inkMk id="36" creationId="{6734056F-8F9B-C861-D9F4-14E01C19117C}"/>
          </ac:inkMkLst>
        </pc:inkChg>
        <pc:inkChg chg="del mod">
          <ac:chgData name="Tim Cook" userId="d1c7cfb340f2c7ab" providerId="LiveId" clId="{E80455E3-0E76-434E-A6B3-21E80AFE95A7}" dt="2023-04-14T01:45:54.964" v="188"/>
          <ac:inkMkLst>
            <pc:docMk/>
            <pc:sldMk cId="2605117570" sldId="470"/>
            <ac:inkMk id="37" creationId="{83A22812-475B-996D-1D29-A9143AAAC52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38" creationId="{24A9B56D-3A80-1DC0-9AAD-F0466FC218E0}"/>
          </ac:inkMkLst>
        </pc:inkChg>
        <pc:inkChg chg="add del mod">
          <ac:chgData name="Tim Cook" userId="d1c7cfb340f2c7ab" providerId="LiveId" clId="{E80455E3-0E76-434E-A6B3-21E80AFE95A7}" dt="2023-04-14T01:45:57.451" v="195"/>
          <ac:inkMkLst>
            <pc:docMk/>
            <pc:sldMk cId="2605117570" sldId="470"/>
            <ac:inkMk id="39" creationId="{08000AED-3F6D-C5DA-BA58-0CBD825DD6E9}"/>
          </ac:inkMkLst>
        </pc:inkChg>
        <pc:inkChg chg="add del mod">
          <ac:chgData name="Tim Cook" userId="d1c7cfb340f2c7ab" providerId="LiveId" clId="{E80455E3-0E76-434E-A6B3-21E80AFE95A7}" dt="2023-04-14T01:45:57.451" v="198"/>
          <ac:inkMkLst>
            <pc:docMk/>
            <pc:sldMk cId="2605117570" sldId="470"/>
            <ac:inkMk id="40" creationId="{457201B7-F193-9A27-79F1-4A9E296FA601}"/>
          </ac:inkMkLst>
        </pc:inkChg>
        <pc:inkChg chg="add del mod">
          <ac:chgData name="Tim Cook" userId="d1c7cfb340f2c7ab" providerId="LiveId" clId="{E80455E3-0E76-434E-A6B3-21E80AFE95A7}" dt="2023-04-14T01:45:57.451" v="196"/>
          <ac:inkMkLst>
            <pc:docMk/>
            <pc:sldMk cId="2605117570" sldId="470"/>
            <ac:inkMk id="41" creationId="{2650DD2B-6B31-7490-1D89-633598C9C642}"/>
          </ac:inkMkLst>
        </pc:inkChg>
        <pc:inkChg chg="add del mod">
          <ac:chgData name="Tim Cook" userId="d1c7cfb340f2c7ab" providerId="LiveId" clId="{E80455E3-0E76-434E-A6B3-21E80AFE95A7}" dt="2023-04-14T01:45:57.451" v="200"/>
          <ac:inkMkLst>
            <pc:docMk/>
            <pc:sldMk cId="2605117570" sldId="470"/>
            <ac:inkMk id="42" creationId="{D5A46692-73CF-50CE-3667-D4CD2B119545}"/>
          </ac:inkMkLst>
        </pc:inkChg>
        <pc:inkChg chg="add del mod">
          <ac:chgData name="Tim Cook" userId="d1c7cfb340f2c7ab" providerId="LiveId" clId="{E80455E3-0E76-434E-A6B3-21E80AFE95A7}" dt="2023-04-14T01:45:57.451" v="199"/>
          <ac:inkMkLst>
            <pc:docMk/>
            <pc:sldMk cId="2605117570" sldId="470"/>
            <ac:inkMk id="43" creationId="{69E6F583-56BB-15A8-2F30-AE4FBF45360D}"/>
          </ac:inkMkLst>
        </pc:inkChg>
        <pc:inkChg chg="add del mod">
          <ac:chgData name="Tim Cook" userId="d1c7cfb340f2c7ab" providerId="LiveId" clId="{E80455E3-0E76-434E-A6B3-21E80AFE95A7}" dt="2023-04-14T01:45:57.451" v="197"/>
          <ac:inkMkLst>
            <pc:docMk/>
            <pc:sldMk cId="2605117570" sldId="470"/>
            <ac:inkMk id="44" creationId="{0400580A-CCFC-ABEB-BB20-0388B32469A5}"/>
          </ac:inkMkLst>
        </pc:inkChg>
        <pc:inkChg chg="add del mod">
          <ac:chgData name="Tim Cook" userId="d1c7cfb340f2c7ab" providerId="LiveId" clId="{E80455E3-0E76-434E-A6B3-21E80AFE95A7}" dt="2023-04-14T01:45:57.451" v="194"/>
          <ac:inkMkLst>
            <pc:docMk/>
            <pc:sldMk cId="2605117570" sldId="470"/>
            <ac:inkMk id="45" creationId="{1373750D-0CA7-9C64-C6ED-F4367C95D438}"/>
          </ac:inkMkLst>
        </pc:inkChg>
        <pc:inkChg chg="add del">
          <ac:chgData name="Tim Cook" userId="d1c7cfb340f2c7ab" providerId="LiveId" clId="{E80455E3-0E76-434E-A6B3-21E80AFE95A7}" dt="2023-04-14T01:45:52.960" v="185"/>
          <ac:inkMkLst>
            <pc:docMk/>
            <pc:sldMk cId="2605117570" sldId="470"/>
            <ac:inkMk id="47" creationId="{C90BC836-FC4D-9632-3282-E233C5CAC71F}"/>
          </ac:inkMkLst>
        </pc:inkChg>
        <pc:inkChg chg="add del mod">
          <ac:chgData name="Tim Cook" userId="d1c7cfb340f2c7ab" providerId="LiveId" clId="{E80455E3-0E76-434E-A6B3-21E80AFE95A7}" dt="2023-04-14T01:47:20.782" v="286"/>
          <ac:inkMkLst>
            <pc:docMk/>
            <pc:sldMk cId="2605117570" sldId="470"/>
            <ac:inkMk id="48" creationId="{0BAEE992-EC08-CF77-80D1-9E8E43819C85}"/>
          </ac:inkMkLst>
        </pc:inkChg>
        <pc:inkChg chg="add del mod">
          <ac:chgData name="Tim Cook" userId="d1c7cfb340f2c7ab" providerId="LiveId" clId="{E80455E3-0E76-434E-A6B3-21E80AFE95A7}" dt="2023-04-14T01:47:20.782" v="288"/>
          <ac:inkMkLst>
            <pc:docMk/>
            <pc:sldMk cId="2605117570" sldId="470"/>
            <ac:inkMk id="49" creationId="{F420057D-40D1-9796-8D8B-88738694889E}"/>
          </ac:inkMkLst>
        </pc:inkChg>
        <pc:inkChg chg="add del mod">
          <ac:chgData name="Tim Cook" userId="d1c7cfb340f2c7ab" providerId="LiveId" clId="{E80455E3-0E76-434E-A6B3-21E80AFE95A7}" dt="2023-04-14T01:47:20.782" v="291"/>
          <ac:inkMkLst>
            <pc:docMk/>
            <pc:sldMk cId="2605117570" sldId="470"/>
            <ac:inkMk id="50" creationId="{FD745263-CDC3-8F25-F96D-9EEA0BE9AD49}"/>
          </ac:inkMkLst>
        </pc:inkChg>
        <pc:inkChg chg="add del mod">
          <ac:chgData name="Tim Cook" userId="d1c7cfb340f2c7ab" providerId="LiveId" clId="{E80455E3-0E76-434E-A6B3-21E80AFE95A7}" dt="2023-04-14T01:47:20.782" v="285"/>
          <ac:inkMkLst>
            <pc:docMk/>
            <pc:sldMk cId="2605117570" sldId="470"/>
            <ac:inkMk id="51" creationId="{C88DB292-A501-D770-218A-6C96DC435D2B}"/>
          </ac:inkMkLst>
        </pc:inkChg>
        <pc:inkChg chg="add del mod">
          <ac:chgData name="Tim Cook" userId="d1c7cfb340f2c7ab" providerId="LiveId" clId="{E80455E3-0E76-434E-A6B3-21E80AFE95A7}" dt="2023-04-14T01:47:20.782" v="289"/>
          <ac:inkMkLst>
            <pc:docMk/>
            <pc:sldMk cId="2605117570" sldId="470"/>
            <ac:inkMk id="52" creationId="{2A6D6125-D196-0FCE-36B3-17BBDFDBA264}"/>
          </ac:inkMkLst>
        </pc:inkChg>
        <pc:inkChg chg="add del mod">
          <ac:chgData name="Tim Cook" userId="d1c7cfb340f2c7ab" providerId="LiveId" clId="{E80455E3-0E76-434E-A6B3-21E80AFE95A7}" dt="2023-04-14T01:47:20.782" v="287"/>
          <ac:inkMkLst>
            <pc:docMk/>
            <pc:sldMk cId="2605117570" sldId="470"/>
            <ac:inkMk id="53" creationId="{E96E09A0-3BA8-5305-2667-366D7DD66616}"/>
          </ac:inkMkLst>
        </pc:inkChg>
        <pc:inkChg chg="add del mod">
          <ac:chgData name="Tim Cook" userId="d1c7cfb340f2c7ab" providerId="LiveId" clId="{E80455E3-0E76-434E-A6B3-21E80AFE95A7}" dt="2023-04-14T01:47:20.766" v="284"/>
          <ac:inkMkLst>
            <pc:docMk/>
            <pc:sldMk cId="2605117570" sldId="470"/>
            <ac:inkMk id="54" creationId="{7475AC09-337C-8F84-F410-3F9297F22DEC}"/>
          </ac:inkMkLst>
        </pc:inkChg>
        <pc:inkChg chg="add del mod">
          <ac:chgData name="Tim Cook" userId="d1c7cfb340f2c7ab" providerId="LiveId" clId="{E80455E3-0E76-434E-A6B3-21E80AFE95A7}" dt="2023-04-14T01:47:20.782" v="290"/>
          <ac:inkMkLst>
            <pc:docMk/>
            <pc:sldMk cId="2605117570" sldId="470"/>
            <ac:inkMk id="55" creationId="{CEA57555-5E7F-4093-0303-A1683E4550D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7" creationId="{9F59235F-EB47-6A1C-1052-249981D7B28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8" creationId="{FF28F544-CAEB-C07B-A565-9CAB9BD291C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59" creationId="{FE5DE964-F13D-7338-A033-781076F7A7B1}"/>
          </ac:inkMkLst>
        </pc:inkChg>
        <pc:inkChg chg="add del">
          <ac:chgData name="Tim Cook" userId="d1c7cfb340f2c7ab" providerId="LiveId" clId="{E80455E3-0E76-434E-A6B3-21E80AFE95A7}" dt="2023-04-14T01:46:17.889" v="220"/>
          <ac:inkMkLst>
            <pc:docMk/>
            <pc:sldMk cId="2605117570" sldId="470"/>
            <ac:inkMk id="61" creationId="{AC9946CA-B21E-FC37-AC44-1F0518B29D9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2" creationId="{8C056B15-95B7-0FA4-18D4-86A3343BEFA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3" creationId="{100BF065-197B-E081-292B-4068AC4A14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5" creationId="{B7DA643C-4BA1-5D02-AB0E-8D3283777A1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6" creationId="{DFE533F2-5865-2761-F9AE-1EDFAE9B93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7" creationId="{3C13D9B8-21CF-9D5B-E298-CC135AC99BA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68" creationId="{3946C12D-462B-D378-0859-6A79A8F6E5DD}"/>
          </ac:inkMkLst>
        </pc:inkChg>
        <pc:inkChg chg="add del mod">
          <ac:chgData name="Tim Cook" userId="d1c7cfb340f2c7ab" providerId="LiveId" clId="{E80455E3-0E76-434E-A6B3-21E80AFE95A7}" dt="2023-04-14T01:46:32.224" v="235"/>
          <ac:inkMkLst>
            <pc:docMk/>
            <pc:sldMk cId="2605117570" sldId="470"/>
            <ac:inkMk id="70" creationId="{68CDD575-9E11-11A9-211B-506B0E3EB19B}"/>
          </ac:inkMkLst>
        </pc:inkChg>
        <pc:inkChg chg="add del mod">
          <ac:chgData name="Tim Cook" userId="d1c7cfb340f2c7ab" providerId="LiveId" clId="{E80455E3-0E76-434E-A6B3-21E80AFE95A7}" dt="2023-04-14T01:46:35.501" v="237"/>
          <ac:inkMkLst>
            <pc:docMk/>
            <pc:sldMk cId="2605117570" sldId="470"/>
            <ac:inkMk id="71" creationId="{94795AD2-D889-4BF6-D51D-0B414C5A3678}"/>
          </ac:inkMkLst>
        </pc:inkChg>
        <pc:inkChg chg="add del mod">
          <ac:chgData name="Tim Cook" userId="d1c7cfb340f2c7ab" providerId="LiveId" clId="{E80455E3-0E76-434E-A6B3-21E80AFE95A7}" dt="2023-04-14T01:46:35.769" v="238"/>
          <ac:inkMkLst>
            <pc:docMk/>
            <pc:sldMk cId="2605117570" sldId="470"/>
            <ac:inkMk id="72" creationId="{C3BD442A-421C-46A4-D890-DA82E9D74B2D}"/>
          </ac:inkMkLst>
        </pc:inkChg>
        <pc:inkChg chg="add del mod">
          <ac:chgData name="Tim Cook" userId="d1c7cfb340f2c7ab" providerId="LiveId" clId="{E80455E3-0E76-434E-A6B3-21E80AFE95A7}" dt="2023-04-14T01:46:36.367" v="239"/>
          <ac:inkMkLst>
            <pc:docMk/>
            <pc:sldMk cId="2605117570" sldId="470"/>
            <ac:inkMk id="73" creationId="{9E064BF6-7D17-2308-3997-6A1A10C9A28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4" creationId="{FEAC20FF-C5F4-5FC8-4C95-A14A013B44F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76" creationId="{7399B075-728D-2738-7201-34E9B05CA1E8}"/>
          </ac:inkMkLst>
        </pc:inkChg>
        <pc:inkChg chg="add del mod">
          <ac:chgData name="Tim Cook" userId="d1c7cfb340f2c7ab" providerId="LiveId" clId="{E80455E3-0E76-434E-A6B3-21E80AFE95A7}" dt="2023-04-14T01:48:44.819" v="367"/>
          <ac:inkMkLst>
            <pc:docMk/>
            <pc:sldMk cId="2605117570" sldId="470"/>
            <ac:inkMk id="78" creationId="{1A06EB25-7084-B55A-3010-F9ED1D21FCA3}"/>
          </ac:inkMkLst>
        </pc:inkChg>
        <pc:inkChg chg="add del mod">
          <ac:chgData name="Tim Cook" userId="d1c7cfb340f2c7ab" providerId="LiveId" clId="{E80455E3-0E76-434E-A6B3-21E80AFE95A7}" dt="2023-04-14T01:48:45.102" v="368"/>
          <ac:inkMkLst>
            <pc:docMk/>
            <pc:sldMk cId="2605117570" sldId="470"/>
            <ac:inkMk id="79" creationId="{8ABBCC65-3199-0C7A-7C88-A3136F08DB02}"/>
          </ac:inkMkLst>
        </pc:inkChg>
        <pc:inkChg chg="add del mod">
          <ac:chgData name="Tim Cook" userId="d1c7cfb340f2c7ab" providerId="LiveId" clId="{E80455E3-0E76-434E-A6B3-21E80AFE95A7}" dt="2023-04-14T01:48:44.819" v="366"/>
          <ac:inkMkLst>
            <pc:docMk/>
            <pc:sldMk cId="2605117570" sldId="470"/>
            <ac:inkMk id="80" creationId="{D2F52730-4ECF-E8AA-2E6C-73BAE886448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1" creationId="{AC30A192-42C1-BBAA-CA9B-35242E191C1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2" creationId="{3CBF0807-EE47-44BD-252B-0E0DF978C19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3" creationId="{A66D2359-979F-9F45-B539-8FFEAF0072F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4" creationId="{97D3C972-C80F-EE8D-8312-2A47E4C07F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7" creationId="{39355B51-8009-D132-5F94-62DEBFE740D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8" creationId="{C1211559-EEA8-6609-D9AC-329EBEA9B425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89" creationId="{ED46C35F-8DEA-AD7B-08F8-A29016FA90F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0" creationId="{F3C6A2D8-D55B-9BD2-F1EA-5B64C454846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1" creationId="{36772E1A-D0E1-014D-404D-9511EA88EB7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2" creationId="{51F1A3F2-AF26-DD0D-FA31-EC4F353EE66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3" creationId="{7E658493-8B7D-5BD3-364F-CFBF3F6D09B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4" creationId="{1DAB03D7-2F84-8AD2-AB64-3D1FAE8ABA7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5" creationId="{EA47B028-A643-3BB0-944C-C26EE56CDCB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98" creationId="{DF7C600F-C314-412F-C22A-B12656EAD55E}"/>
          </ac:inkMkLst>
        </pc:inkChg>
        <pc:inkChg chg="add del mod">
          <ac:chgData name="Tim Cook" userId="d1c7cfb340f2c7ab" providerId="LiveId" clId="{E80455E3-0E76-434E-A6B3-21E80AFE95A7}" dt="2023-04-14T01:48:43.771" v="365"/>
          <ac:inkMkLst>
            <pc:docMk/>
            <pc:sldMk cId="2605117570" sldId="470"/>
            <ac:inkMk id="99" creationId="{20D2D918-7F3A-3B8A-07B4-2D2E003D12E3}"/>
          </ac:inkMkLst>
        </pc:inkChg>
        <pc:inkChg chg="add del mod">
          <ac:chgData name="Tim Cook" userId="d1c7cfb340f2c7ab" providerId="LiveId" clId="{E80455E3-0E76-434E-A6B3-21E80AFE95A7}" dt="2023-04-14T01:48:43.317" v="363"/>
          <ac:inkMkLst>
            <pc:docMk/>
            <pc:sldMk cId="2605117570" sldId="470"/>
            <ac:inkMk id="100" creationId="{8FD56A73-980A-1333-50C5-5875C6669B51}"/>
          </ac:inkMkLst>
        </pc:inkChg>
        <pc:inkChg chg="add del mod">
          <ac:chgData name="Tim Cook" userId="d1c7cfb340f2c7ab" providerId="LiveId" clId="{E80455E3-0E76-434E-A6B3-21E80AFE95A7}" dt="2023-04-14T01:48:43.317" v="364"/>
          <ac:inkMkLst>
            <pc:docMk/>
            <pc:sldMk cId="2605117570" sldId="470"/>
            <ac:inkMk id="101" creationId="{C51F436E-FA17-7E9C-3963-4F3C2E87909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2" creationId="{67DB7A07-3A7C-F96E-0409-8C86C0F572F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3" creationId="{6BB50CDF-3986-1292-7A96-6AD74FBBE11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4" creationId="{DC33A2F8-1E93-75E1-BF41-D2766941369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5" creationId="{1B8400D7-0646-388C-D514-11A2D89BE6E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6" creationId="{3506E7C1-F045-8597-8087-D49DB45CBB5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09" creationId="{46CF767A-1722-A6D5-75FF-EBA06FE281B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0" creationId="{27F38FBB-60B4-E5BA-2B24-CEC87F1BCB6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1" creationId="{03E2D789-3A24-1E04-4B29-21ADD9DD58E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2" creationId="{3B96CE16-33D4-5516-38D7-FFCC6704708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4" creationId="{73A59F2E-3A65-4D4B-DAC6-6045DBEEF67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5" creationId="{1AD0DF59-3B74-5390-B73E-066419EFCD5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6" creationId="{D7155FFC-E8A2-6152-C52C-514890AD5AC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17" creationId="{08F863CB-24D6-40DC-6B36-AD7FA1C80F78}"/>
          </ac:inkMkLst>
        </pc:inkChg>
        <pc:inkChg chg="add del mod">
          <ac:chgData name="Tim Cook" userId="d1c7cfb340f2c7ab" providerId="LiveId" clId="{E80455E3-0E76-434E-A6B3-21E80AFE95A7}" dt="2023-04-14T01:47:13.839" v="283"/>
          <ac:inkMkLst>
            <pc:docMk/>
            <pc:sldMk cId="2605117570" sldId="470"/>
            <ac:inkMk id="120" creationId="{2D0FD77E-C658-FF07-EE8E-854C6C92D6F0}"/>
          </ac:inkMkLst>
        </pc:inkChg>
        <pc:inkChg chg="add del mod">
          <ac:chgData name="Tim Cook" userId="d1c7cfb340f2c7ab" providerId="LiveId" clId="{E80455E3-0E76-434E-A6B3-21E80AFE95A7}" dt="2023-04-14T01:47:13.833" v="282"/>
          <ac:inkMkLst>
            <pc:docMk/>
            <pc:sldMk cId="2605117570" sldId="470"/>
            <ac:inkMk id="121" creationId="{3FDE8A95-E378-3534-30E1-B76434CAFE6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3" creationId="{57E2EDA3-F1BB-4509-0A14-A98810FBCB2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4" creationId="{45503A18-4C4C-9913-2369-5AEC5A03046D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5" creationId="{2E5E2BCA-5EA9-CBEF-22F3-6450B16AA60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6" creationId="{46B66305-668D-BAD1-EA3C-11745FECFD3F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8" creationId="{C1BEB849-42DB-5E54-6DF8-F3B4E9F3AF6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29" creationId="{9162F97D-B7BA-F8ED-E965-D745289968D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0" creationId="{34654FB8-F7B1-45AA-E3F8-B28AD90625C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1" creationId="{E9C3D47F-ED60-CC1C-6F1B-A42E44CC66E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2" creationId="{5756110D-3245-853A-AFB5-76918BD5575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3" creationId="{A1649A1F-0E7A-25EC-B381-A7817DC8D33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5" creationId="{DFB465B0-8823-08B2-33B7-2B091FEACB38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6" creationId="{27839EA6-AE2E-6FD7-9043-A9113966F687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7" creationId="{0F3DC87F-1C81-D6EA-A944-CE6174BB607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38" creationId="{21CC1C44-C913-E1F9-0325-6951858132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0" creationId="{C3496099-4F45-2AE9-3921-57E2FE4C4E3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1" creationId="{B33FCD08-3515-B1F8-8085-4B74CD8141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2" creationId="{AE80E207-33A1-E7F0-939B-6F4C398683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3" creationId="{506B3801-90F4-BF7E-E6A4-1A28B655899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4" creationId="{ACD0F061-F000-C2C5-F335-E423DA465AD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5" creationId="{D6925CA2-DBDF-E41B-C884-AF4F0290AC4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46" creationId="{0458593E-0E64-5315-9B67-AA6F0C59B23B}"/>
          </ac:inkMkLst>
        </pc:inkChg>
        <pc:inkChg chg="del mod">
          <ac:chgData name="Tim Cook" userId="d1c7cfb340f2c7ab" providerId="LiveId" clId="{E80455E3-0E76-434E-A6B3-21E80AFE95A7}" dt="2023-04-14T01:48:36.696" v="357"/>
          <ac:inkMkLst>
            <pc:docMk/>
            <pc:sldMk cId="2605117570" sldId="470"/>
            <ac:inkMk id="148" creationId="{850AF1AD-3D9D-5674-3827-B1475764C551}"/>
          </ac:inkMkLst>
        </pc:inkChg>
        <pc:inkChg chg="del mod">
          <ac:chgData name="Tim Cook" userId="d1c7cfb340f2c7ab" providerId="LiveId" clId="{E80455E3-0E76-434E-A6B3-21E80AFE95A7}" dt="2023-04-14T01:48:36.696" v="356"/>
          <ac:inkMkLst>
            <pc:docMk/>
            <pc:sldMk cId="2605117570" sldId="470"/>
            <ac:inkMk id="149" creationId="{38472FF8-5458-A566-F396-9E260E599B02}"/>
          </ac:inkMkLst>
        </pc:inkChg>
        <pc:inkChg chg="del mod">
          <ac:chgData name="Tim Cook" userId="d1c7cfb340f2c7ab" providerId="LiveId" clId="{E80455E3-0E76-434E-A6B3-21E80AFE95A7}" dt="2023-04-14T01:48:36.696" v="355"/>
          <ac:inkMkLst>
            <pc:docMk/>
            <pc:sldMk cId="2605117570" sldId="470"/>
            <ac:inkMk id="150" creationId="{0BADF386-7CC8-1E21-FAD6-267F7B81FEC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2" creationId="{84B8C431-A88D-DE14-F4C1-D99EFA32ADED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3" creationId="{0902E7A0-D64A-6E60-4298-D0BE1432E4C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4" creationId="{76ABF8E0-A291-64B7-A987-F42547CCBA5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5" creationId="{28912F61-FFAE-23F4-F091-153F2759B6C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7" creationId="{A6154E23-8247-4BB2-A330-86729F3C4B1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8" creationId="{F8513ADE-93F8-E428-A2AC-F2B7DC8C463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59" creationId="{C726B1C1-A106-BDFD-1FA6-025C02B0D841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0" creationId="{29EF0EFE-1FF4-F615-D24C-34507594F3EE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1" creationId="{A46B2C13-E3FD-9492-343C-F0C49A8ECA0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2" creationId="{F09D93CA-0DC9-D87B-DE79-47FE59046DD7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4" creationId="{6C2A3426-2BE2-13B6-B3C2-F52D1CB5107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5" creationId="{AED582DD-E4A8-6C20-D77B-190CC5F32B8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6" creationId="{B4CE94C5-CE9E-F566-2414-6DD05B0D87B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8" creationId="{700014D9-92E9-E19C-56AF-6F809EFE287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69" creationId="{B1BEDCFC-861A-0660-EF93-E08655BDC475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0" creationId="{5BA90A1B-7995-82F3-42FA-7EBECA4EC86C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1" creationId="{001F9B3C-D9D3-D5E6-05C9-FA37FFAC8476}"/>
          </ac:inkMkLst>
        </pc:inkChg>
        <pc:inkChg chg="del mod">
          <ac:chgData name="Tim Cook" userId="d1c7cfb340f2c7ab" providerId="LiveId" clId="{E80455E3-0E76-434E-A6B3-21E80AFE95A7}" dt="2023-04-14T01:48:02.163" v="314"/>
          <ac:inkMkLst>
            <pc:docMk/>
            <pc:sldMk cId="2605117570" sldId="470"/>
            <ac:inkMk id="173" creationId="{A242F5BA-C52B-3AD0-0C7F-7899391A1B5B}"/>
          </ac:inkMkLst>
        </pc:inkChg>
        <pc:inkChg chg="del mod">
          <ac:chgData name="Tim Cook" userId="d1c7cfb340f2c7ab" providerId="LiveId" clId="{E80455E3-0E76-434E-A6B3-21E80AFE95A7}" dt="2023-04-14T01:48:02.163" v="315"/>
          <ac:inkMkLst>
            <pc:docMk/>
            <pc:sldMk cId="2605117570" sldId="470"/>
            <ac:inkMk id="174" creationId="{9086602D-25E8-3623-7932-B3EE36E3FD9D}"/>
          </ac:inkMkLst>
        </pc:inkChg>
        <pc:inkChg chg="del mod">
          <ac:chgData name="Tim Cook" userId="d1c7cfb340f2c7ab" providerId="LiveId" clId="{E80455E3-0E76-434E-A6B3-21E80AFE95A7}" dt="2023-04-14T01:48:02.163" v="309"/>
          <ac:inkMkLst>
            <pc:docMk/>
            <pc:sldMk cId="2605117570" sldId="470"/>
            <ac:inkMk id="175" creationId="{3CA1D2B3-D0CA-B16A-EC38-547244FB6054}"/>
          </ac:inkMkLst>
        </pc:inkChg>
        <pc:inkChg chg="del mod">
          <ac:chgData name="Tim Cook" userId="d1c7cfb340f2c7ab" providerId="LiveId" clId="{E80455E3-0E76-434E-A6B3-21E80AFE95A7}" dt="2023-04-14T01:48:02.163" v="311"/>
          <ac:inkMkLst>
            <pc:docMk/>
            <pc:sldMk cId="2605117570" sldId="470"/>
            <ac:inkMk id="176" creationId="{A60766EA-FC6D-78B9-B384-CD54FC6F543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8" creationId="{D1E01525-B88A-789D-A829-A41034FF102B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79" creationId="{E57FDD5F-FD3A-2812-1950-FB376D075C53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0" creationId="{F5FF93C0-9708-033B-4C04-5A5B32B1F04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1" creationId="{14344FEC-F391-9844-C13C-9828E16C811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2" creationId="{086E537D-7106-0B37-083C-27CEB00A75B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3" creationId="{4622D65F-0BB4-98BD-A996-2DD674182048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4" creationId="{E5B40134-91D0-3795-21BA-CE71881CA46A}"/>
          </ac:inkMkLst>
        </pc:inkChg>
        <pc:inkChg chg="del mod">
          <ac:chgData name="Tim Cook" userId="d1c7cfb340f2c7ab" providerId="LiveId" clId="{E80455E3-0E76-434E-A6B3-21E80AFE95A7}" dt="2023-04-14T01:48:02.163" v="313"/>
          <ac:inkMkLst>
            <pc:docMk/>
            <pc:sldMk cId="2605117570" sldId="470"/>
            <ac:inkMk id="185" creationId="{44CF2E42-FC82-7AF6-20BC-464B820DC3C4}"/>
          </ac:inkMkLst>
        </pc:inkChg>
        <pc:inkChg chg="del mod">
          <ac:chgData name="Tim Cook" userId="d1c7cfb340f2c7ab" providerId="LiveId" clId="{E80455E3-0E76-434E-A6B3-21E80AFE95A7}" dt="2023-04-14T01:48:02.163" v="308"/>
          <ac:inkMkLst>
            <pc:docMk/>
            <pc:sldMk cId="2605117570" sldId="470"/>
            <ac:inkMk id="186" creationId="{EB78731E-69A8-71C2-7ABC-A36B8785BD0F}"/>
          </ac:inkMkLst>
        </pc:inkChg>
        <pc:inkChg chg="del mod">
          <ac:chgData name="Tim Cook" userId="d1c7cfb340f2c7ab" providerId="LiveId" clId="{E80455E3-0E76-434E-A6B3-21E80AFE95A7}" dt="2023-04-14T01:48:02.163" v="310"/>
          <ac:inkMkLst>
            <pc:docMk/>
            <pc:sldMk cId="2605117570" sldId="470"/>
            <ac:inkMk id="187" creationId="{421B9841-7A55-D19C-AFB2-CE4636582989}"/>
          </ac:inkMkLst>
        </pc:inkChg>
        <pc:inkChg chg="del mod">
          <ac:chgData name="Tim Cook" userId="d1c7cfb340f2c7ab" providerId="LiveId" clId="{E80455E3-0E76-434E-A6B3-21E80AFE95A7}" dt="2023-04-14T01:48:02.163" v="312"/>
          <ac:inkMkLst>
            <pc:docMk/>
            <pc:sldMk cId="2605117570" sldId="470"/>
            <ac:inkMk id="188" creationId="{6948BE86-8F80-2DDC-5A40-AB2B5A4BF873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89" creationId="{F7667635-7079-04D8-F0CE-A30F549FD260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1" creationId="{35335576-0E8C-1202-E55F-BEDC79499E62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2" creationId="{55E756F2-E235-4040-0DB4-11C2123FFCD6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3" creationId="{D1287201-72D9-59E8-07BC-538B3C2D0A5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4" creationId="{25842A8C-3395-FEA2-E139-2D8A4484B39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5" creationId="{C89D1EED-5CEA-43BC-9C34-5F0773F7534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6" creationId="{A8A19301-CD0B-D282-AB24-B304FD5708DF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7" creationId="{F48819E3-588F-95D9-316F-B3C0071B3429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8" creationId="{CF72A5B8-7778-C4D8-E3AF-98883F012BAA}"/>
          </ac:inkMkLst>
        </pc:inkChg>
        <pc:inkChg chg="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199" creationId="{7CB9A6E9-DAED-521A-DC2E-EBC56C6BAFC1}"/>
          </ac:inkMkLst>
        </pc:inkChg>
        <pc:inkChg chg="add del">
          <ac:chgData name="Tim Cook" userId="d1c7cfb340f2c7ab" providerId="LiveId" clId="{E80455E3-0E76-434E-A6B3-21E80AFE95A7}" dt="2023-04-14T01:48:10.876" v="324"/>
          <ac:inkMkLst>
            <pc:docMk/>
            <pc:sldMk cId="2605117570" sldId="470"/>
            <ac:inkMk id="200" creationId="{F856EBAA-8A82-6500-6F4A-58598F2A1AF5}"/>
          </ac:inkMkLst>
        </pc:inkChg>
        <pc:inkChg chg="add del mod">
          <ac:chgData name="Tim Cook" userId="d1c7cfb340f2c7ab" providerId="LiveId" clId="{E80455E3-0E76-434E-A6B3-21E80AFE95A7}" dt="2023-04-14T01:48:10.876" v="325"/>
          <ac:inkMkLst>
            <pc:docMk/>
            <pc:sldMk cId="2605117570" sldId="470"/>
            <ac:inkMk id="201" creationId="{0742B6E1-F377-4F71-09AF-C72AA81E760F}"/>
          </ac:inkMkLst>
        </pc:inkChg>
        <pc:inkChg chg="add del mod">
          <ac:chgData name="Tim Cook" userId="d1c7cfb340f2c7ab" providerId="LiveId" clId="{E80455E3-0E76-434E-A6B3-21E80AFE95A7}" dt="2023-04-14T01:48:10.876" v="322"/>
          <ac:inkMkLst>
            <pc:docMk/>
            <pc:sldMk cId="2605117570" sldId="470"/>
            <ac:inkMk id="202" creationId="{4A521E6D-068E-7FBC-C603-3263AF8F5A4E}"/>
          </ac:inkMkLst>
        </pc:inkChg>
        <pc:inkChg chg="add del mod">
          <ac:chgData name="Tim Cook" userId="d1c7cfb340f2c7ab" providerId="LiveId" clId="{E80455E3-0E76-434E-A6B3-21E80AFE95A7}" dt="2023-04-14T01:48:10.876" v="326"/>
          <ac:inkMkLst>
            <pc:docMk/>
            <pc:sldMk cId="2605117570" sldId="470"/>
            <ac:inkMk id="203" creationId="{07E93163-DAAE-CFBB-711E-4A610BFDA6A3}"/>
          </ac:inkMkLst>
        </pc:inkChg>
        <pc:inkChg chg="add del mod">
          <ac:chgData name="Tim Cook" userId="d1c7cfb340f2c7ab" providerId="LiveId" clId="{E80455E3-0E76-434E-A6B3-21E80AFE95A7}" dt="2023-04-14T01:48:10.876" v="323"/>
          <ac:inkMkLst>
            <pc:docMk/>
            <pc:sldMk cId="2605117570" sldId="470"/>
            <ac:inkMk id="204" creationId="{C5D6C9CA-1DA5-F305-AF7A-608539B853D4}"/>
          </ac:inkMkLst>
        </pc:inkChg>
        <pc:inkChg chg="add del mod">
          <ac:chgData name="Tim Cook" userId="d1c7cfb340f2c7ab" providerId="LiveId" clId="{E80455E3-0E76-434E-A6B3-21E80AFE95A7}" dt="2023-04-14T01:48:18" v="331"/>
          <ac:inkMkLst>
            <pc:docMk/>
            <pc:sldMk cId="2605117570" sldId="470"/>
            <ac:inkMk id="206" creationId="{D18CA2C6-0B6A-BEFA-224E-D6C05A9A44FE}"/>
          </ac:inkMkLst>
        </pc:inkChg>
        <pc:inkChg chg="add del mod">
          <ac:chgData name="Tim Cook" userId="d1c7cfb340f2c7ab" providerId="LiveId" clId="{E80455E3-0E76-434E-A6B3-21E80AFE95A7}" dt="2023-04-14T01:48:15.871" v="330"/>
          <ac:inkMkLst>
            <pc:docMk/>
            <pc:sldMk cId="2605117570" sldId="470"/>
            <ac:inkMk id="207" creationId="{551CE388-7C5C-0741-8EAF-D74B8C38E5C9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09" creationId="{CE79990E-FD9D-1554-086A-5FDE4E90CDB6}"/>
          </ac:inkMkLst>
        </pc:inkChg>
        <pc:inkChg chg="add del mod">
          <ac:chgData name="Tim Cook" userId="d1c7cfb340f2c7ab" providerId="LiveId" clId="{E80455E3-0E76-434E-A6B3-21E80AFE95A7}" dt="2023-04-14T01:49:06.329" v="386"/>
          <ac:inkMkLst>
            <pc:docMk/>
            <pc:sldMk cId="2605117570" sldId="470"/>
            <ac:inkMk id="210" creationId="{098B8B5E-91F3-3EBB-C6E4-47EB6BEE4ED3}"/>
          </ac:inkMkLst>
        </pc:inkChg>
        <pc:inkChg chg="add del mod">
          <ac:chgData name="Tim Cook" userId="d1c7cfb340f2c7ab" providerId="LiveId" clId="{E80455E3-0E76-434E-A6B3-21E80AFE95A7}" dt="2023-04-14T01:49:06.329" v="387"/>
          <ac:inkMkLst>
            <pc:docMk/>
            <pc:sldMk cId="2605117570" sldId="470"/>
            <ac:inkMk id="211" creationId="{D2FF0EF8-AF06-DB39-EA8F-2FF10A8853F1}"/>
          </ac:inkMkLst>
        </pc:inkChg>
        <pc:inkChg chg="add del mod">
          <ac:chgData name="Tim Cook" userId="d1c7cfb340f2c7ab" providerId="LiveId" clId="{E80455E3-0E76-434E-A6B3-21E80AFE95A7}" dt="2023-04-14T01:49:06.329" v="384"/>
          <ac:inkMkLst>
            <pc:docMk/>
            <pc:sldMk cId="2605117570" sldId="470"/>
            <ac:inkMk id="212" creationId="{708C92D8-83C4-5683-406B-43A04104A058}"/>
          </ac:inkMkLst>
        </pc:inkChg>
        <pc:inkChg chg="add del mod">
          <ac:chgData name="Tim Cook" userId="d1c7cfb340f2c7ab" providerId="LiveId" clId="{E80455E3-0E76-434E-A6B3-21E80AFE95A7}" dt="2023-04-14T01:49:06.329" v="385"/>
          <ac:inkMkLst>
            <pc:docMk/>
            <pc:sldMk cId="2605117570" sldId="470"/>
            <ac:inkMk id="213" creationId="{F943254B-4C69-516A-A5A1-00F1C41E317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15" creationId="{B8967C07-A81D-5910-A9F4-E83118475B85}"/>
          </ac:inkMkLst>
        </pc:inkChg>
        <pc:inkChg chg="add del mod">
          <ac:chgData name="Tim Cook" userId="d1c7cfb340f2c7ab" providerId="LiveId" clId="{E80455E3-0E76-434E-A6B3-21E80AFE95A7}" dt="2023-04-14T01:48:28.832" v="344"/>
          <ac:inkMkLst>
            <pc:docMk/>
            <pc:sldMk cId="2605117570" sldId="470"/>
            <ac:inkMk id="216" creationId="{AEA91D07-0C7B-9897-D45A-F6DBB04AA722}"/>
          </ac:inkMkLst>
        </pc:inkChg>
        <pc:inkChg chg="add del mod">
          <ac:chgData name="Tim Cook" userId="d1c7cfb340f2c7ab" providerId="LiveId" clId="{E80455E3-0E76-434E-A6B3-21E80AFE95A7}" dt="2023-04-14T01:48:28.832" v="343"/>
          <ac:inkMkLst>
            <pc:docMk/>
            <pc:sldMk cId="2605117570" sldId="470"/>
            <ac:inkMk id="217" creationId="{F9EB7880-6523-6AC8-5172-D7436EB372E1}"/>
          </ac:inkMkLst>
        </pc:inkChg>
        <pc:inkChg chg="add del mod">
          <ac:chgData name="Tim Cook" userId="d1c7cfb340f2c7ab" providerId="LiveId" clId="{E80455E3-0E76-434E-A6B3-21E80AFE95A7}" dt="2023-04-14T01:48:32.843" v="349"/>
          <ac:inkMkLst>
            <pc:docMk/>
            <pc:sldMk cId="2605117570" sldId="470"/>
            <ac:inkMk id="218" creationId="{91C74193-B5E1-F3B4-D5BB-F8E39F89709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0" creationId="{D3770683-819F-E7A4-DAFD-8A7451D26CCE}"/>
          </ac:inkMkLst>
        </pc:inkChg>
        <pc:inkChg chg="add del mod">
          <ac:chgData name="Tim Cook" userId="d1c7cfb340f2c7ab" providerId="LiveId" clId="{E80455E3-0E76-434E-A6B3-21E80AFE95A7}" dt="2023-04-14T01:48:33.281" v="351"/>
          <ac:inkMkLst>
            <pc:docMk/>
            <pc:sldMk cId="2605117570" sldId="470"/>
            <ac:inkMk id="221" creationId="{BE5A6899-2246-8172-6BB8-DDBBAD14FC86}"/>
          </ac:inkMkLst>
        </pc:inkChg>
        <pc:inkChg chg="add del mod">
          <ac:chgData name="Tim Cook" userId="d1c7cfb340f2c7ab" providerId="LiveId" clId="{E80455E3-0E76-434E-A6B3-21E80AFE95A7}" dt="2023-04-14T01:48:32.843" v="350"/>
          <ac:inkMkLst>
            <pc:docMk/>
            <pc:sldMk cId="2605117570" sldId="470"/>
            <ac:inkMk id="222" creationId="{4ED192F3-516E-DA47-3E0C-4A5F139890E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4" creationId="{A2A8044A-9DE3-95F8-857C-FF764B38831B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5" creationId="{D7C604F5-21BE-C902-0A08-69CC180BB60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6" creationId="{AF5F7057-4675-9005-7043-F9E0417DE2C4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8" creationId="{13F05F66-1B0C-AF7F-78C0-5565CE53BE6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29" creationId="{83C70F8B-C27F-77F4-88E7-7271409EB1DA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0" creationId="{D313157B-A3A6-A10E-B4FA-BB0755D7151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2" creationId="{9E2946EC-30DE-3566-EC42-863DBD7B4DD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3" creationId="{525C0BE8-9C7E-3782-7E2E-2BAACF73D6A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34" creationId="{5EF3F5A6-78F9-6E79-4BC8-7C1CE198BAED}"/>
          </ac:inkMkLst>
        </pc:inkChg>
        <pc:inkChg chg="add del mod">
          <ac:chgData name="Tim Cook" userId="d1c7cfb340f2c7ab" providerId="LiveId" clId="{E80455E3-0E76-434E-A6B3-21E80AFE95A7}" dt="2023-04-14T01:48:51.169" v="378"/>
          <ac:inkMkLst>
            <pc:docMk/>
            <pc:sldMk cId="2605117570" sldId="470"/>
            <ac:inkMk id="236" creationId="{7878D129-91F0-F4C7-B440-343ED1AA9D06}"/>
          </ac:inkMkLst>
        </pc:inkChg>
        <pc:inkChg chg="add del mod">
          <ac:chgData name="Tim Cook" userId="d1c7cfb340f2c7ab" providerId="LiveId" clId="{E80455E3-0E76-434E-A6B3-21E80AFE95A7}" dt="2023-04-14T01:48:51.168" v="377"/>
          <ac:inkMkLst>
            <pc:docMk/>
            <pc:sldMk cId="2605117570" sldId="470"/>
            <ac:inkMk id="237" creationId="{C1B273A6-E8FC-695A-99FF-79650FD23142}"/>
          </ac:inkMkLst>
        </pc:inkChg>
        <pc:inkChg chg="add del mod">
          <ac:chgData name="Tim Cook" userId="d1c7cfb340f2c7ab" providerId="LiveId" clId="{E80455E3-0E76-434E-A6B3-21E80AFE95A7}" dt="2023-04-14T01:48:52.160" v="379"/>
          <ac:inkMkLst>
            <pc:docMk/>
            <pc:sldMk cId="2605117570" sldId="470"/>
            <ac:inkMk id="238" creationId="{2B29BBEE-9145-2406-7080-5612D959462C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0" creationId="{4F4039BF-3E18-D5D7-45EC-C31466BEA4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1" creationId="{F69ED87D-99A3-1E84-9183-9A182B4504E2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2" creationId="{9E5ECB7D-DE5B-152E-D99B-CA417089DB56}"/>
          </ac:inkMkLst>
        </pc:inkChg>
        <pc:inkChg chg="add del">
          <ac:chgData name="Tim Cook" userId="d1c7cfb340f2c7ab" providerId="LiveId" clId="{E80455E3-0E76-434E-A6B3-21E80AFE95A7}" dt="2023-04-14T01:49:14.367" v="391"/>
          <ac:inkMkLst>
            <pc:docMk/>
            <pc:sldMk cId="2605117570" sldId="470"/>
            <ac:inkMk id="244" creationId="{E7A1A461-F1BF-6A96-171F-352A22A00543}"/>
          </ac:inkMkLst>
        </pc:inkChg>
        <pc:inkChg chg="add del">
          <ac:chgData name="Tim Cook" userId="d1c7cfb340f2c7ab" providerId="LiveId" clId="{E80455E3-0E76-434E-A6B3-21E80AFE95A7}" dt="2023-04-14T01:49:14.367" v="390"/>
          <ac:inkMkLst>
            <pc:docMk/>
            <pc:sldMk cId="2605117570" sldId="470"/>
            <ac:inkMk id="245" creationId="{5ED82819-D8F4-7D94-B805-96F7981A79E1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46" creationId="{5F9571C6-C977-5188-2FA5-844125320BE9}"/>
          </ac:inkMkLst>
        </pc:inkChg>
        <pc:inkChg chg="add del mod">
          <ac:chgData name="Tim Cook" userId="d1c7cfb340f2c7ab" providerId="LiveId" clId="{E80455E3-0E76-434E-A6B3-21E80AFE95A7}" dt="2023-04-14T01:49:19.587" v="399"/>
          <ac:inkMkLst>
            <pc:docMk/>
            <pc:sldMk cId="2605117570" sldId="470"/>
            <ac:inkMk id="247" creationId="{FBB38FFF-1A51-1699-C039-CE1F1C8CF0BB}"/>
          </ac:inkMkLst>
        </pc:inkChg>
        <pc:inkChg chg="add del mod">
          <ac:chgData name="Tim Cook" userId="d1c7cfb340f2c7ab" providerId="LiveId" clId="{E80455E3-0E76-434E-A6B3-21E80AFE95A7}" dt="2023-04-14T01:49:19.138" v="398"/>
          <ac:inkMkLst>
            <pc:docMk/>
            <pc:sldMk cId="2605117570" sldId="470"/>
            <ac:inkMk id="248" creationId="{ABAA3B47-6E29-E9F5-4FA5-F578F32E4891}"/>
          </ac:inkMkLst>
        </pc:inkChg>
        <pc:inkChg chg="add del mod">
          <ac:chgData name="Tim Cook" userId="d1c7cfb340f2c7ab" providerId="LiveId" clId="{E80455E3-0E76-434E-A6B3-21E80AFE95A7}" dt="2023-04-14T01:49:19.138" v="397"/>
          <ac:inkMkLst>
            <pc:docMk/>
            <pc:sldMk cId="2605117570" sldId="470"/>
            <ac:inkMk id="249" creationId="{847F4791-3BBF-CADE-B102-D310AD7D5A30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1" creationId="{E6324B16-8279-A7AD-456A-CCF7D81D48BE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2" creationId="{C0D619E3-EAC5-DF15-64F7-5394160569F6}"/>
          </ac:inkMkLst>
        </pc:inkChg>
        <pc:inkChg chg="add mod">
          <ac:chgData name="Tim Cook" userId="d1c7cfb340f2c7ab" providerId="LiveId" clId="{E80455E3-0E76-434E-A6B3-21E80AFE95A7}" dt="2023-04-14T01:49:32.606" v="405" actId="1076"/>
          <ac:inkMkLst>
            <pc:docMk/>
            <pc:sldMk cId="2605117570" sldId="470"/>
            <ac:inkMk id="253" creationId="{4EE1566C-69B9-E1FF-E3FB-11E625E9791B}"/>
          </ac:inkMkLst>
        </pc:inkChg>
      </pc:sldChg>
      <pc:sldChg chg="addSp delSp modSp mod">
        <pc:chgData name="Tim Cook" userId="d1c7cfb340f2c7ab" providerId="LiveId" clId="{E80455E3-0E76-434E-A6B3-21E80AFE95A7}" dt="2023-04-14T02:06:51.026" v="824"/>
        <pc:sldMkLst>
          <pc:docMk/>
          <pc:sldMk cId="1121062418" sldId="471"/>
        </pc:sldMkLst>
        <pc:grpChg chg="del mod">
          <ac:chgData name="Tim Cook" userId="d1c7cfb340f2c7ab" providerId="LiveId" clId="{E80455E3-0E76-434E-A6B3-21E80AFE95A7}" dt="2023-04-14T01:49:49.186" v="409"/>
          <ac:grpSpMkLst>
            <pc:docMk/>
            <pc:sldMk cId="1121062418" sldId="471"/>
            <ac:grpSpMk id="5" creationId="{186A684C-7230-58AE-AE9A-8CADE5058C0D}"/>
          </ac:grpSpMkLst>
        </pc:grpChg>
        <pc:grpChg chg="del mod">
          <ac:chgData name="Tim Cook" userId="d1c7cfb340f2c7ab" providerId="LiveId" clId="{E80455E3-0E76-434E-A6B3-21E80AFE95A7}" dt="2023-04-14T02:06:39.224" v="813"/>
          <ac:grpSpMkLst>
            <pc:docMk/>
            <pc:sldMk cId="1121062418" sldId="471"/>
            <ac:grpSpMk id="7" creationId="{775F4FBA-CAB6-AD4C-BCC7-B25A6EB26251}"/>
          </ac:grpSpMkLst>
        </pc:grpChg>
        <pc:grpChg chg="del mod">
          <ac:chgData name="Tim Cook" userId="d1c7cfb340f2c7ab" providerId="LiveId" clId="{E80455E3-0E76-434E-A6B3-21E80AFE95A7}" dt="2023-04-14T01:49:57.306" v="418"/>
          <ac:grpSpMkLst>
            <pc:docMk/>
            <pc:sldMk cId="1121062418" sldId="471"/>
            <ac:grpSpMk id="9" creationId="{C97B7832-AFE9-C241-296D-DDB39F0A9257}"/>
          </ac:grpSpMkLst>
        </pc:grpChg>
        <pc:grpChg chg="mod">
          <ac:chgData name="Tim Cook" userId="d1c7cfb340f2c7ab" providerId="LiveId" clId="{E80455E3-0E76-434E-A6B3-21E80AFE95A7}" dt="2023-04-14T01:50:08.391" v="433"/>
          <ac:grpSpMkLst>
            <pc:docMk/>
            <pc:sldMk cId="1121062418" sldId="471"/>
            <ac:grpSpMk id="13" creationId="{B2714772-456D-F536-5A47-65B1666854CC}"/>
          </ac:grpSpMkLst>
        </pc:grpChg>
        <pc:grpChg chg="mod">
          <ac:chgData name="Tim Cook" userId="d1c7cfb340f2c7ab" providerId="LiveId" clId="{E80455E3-0E76-434E-A6B3-21E80AFE95A7}" dt="2023-04-14T02:06:51.026" v="824"/>
          <ac:grpSpMkLst>
            <pc:docMk/>
            <pc:sldMk cId="1121062418" sldId="471"/>
            <ac:grpSpMk id="16" creationId="{6953A633-EDF3-B3F1-DBC4-831282C1643D}"/>
          </ac:grpSpMkLst>
        </pc:grpChg>
        <pc:grpChg chg="del mod">
          <ac:chgData name="Tim Cook" userId="d1c7cfb340f2c7ab" providerId="LiveId" clId="{E80455E3-0E76-434E-A6B3-21E80AFE95A7}" dt="2023-04-14T01:52:37.780" v="582"/>
          <ac:grpSpMkLst>
            <pc:docMk/>
            <pc:sldMk cId="1121062418" sldId="471"/>
            <ac:grpSpMk id="23" creationId="{AFED2DC4-905D-3413-5D27-D01CE959780A}"/>
          </ac:grpSpMkLst>
        </pc:grpChg>
        <pc:grpChg chg="del mod">
          <ac:chgData name="Tim Cook" userId="d1c7cfb340f2c7ab" providerId="LiveId" clId="{E80455E3-0E76-434E-A6B3-21E80AFE95A7}" dt="2023-04-14T01:50:29.680" v="474"/>
          <ac:grpSpMkLst>
            <pc:docMk/>
            <pc:sldMk cId="1121062418" sldId="471"/>
            <ac:grpSpMk id="55" creationId="{079EE7CE-4D47-0978-BD0E-DCBAD75F93A8}"/>
          </ac:grpSpMkLst>
        </pc:grpChg>
        <pc:grpChg chg="del mod">
          <ac:chgData name="Tim Cook" userId="d1c7cfb340f2c7ab" providerId="LiveId" clId="{E80455E3-0E76-434E-A6B3-21E80AFE95A7}" dt="2023-04-14T01:50:29.680" v="476"/>
          <ac:grpSpMkLst>
            <pc:docMk/>
            <pc:sldMk cId="1121062418" sldId="471"/>
            <ac:grpSpMk id="56" creationId="{A1125079-80CB-0CB1-82B9-94B81156498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7" creationId="{51C0BE82-5E38-3E51-1220-1BB5F06E6CEA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8" creationId="{5131C94B-0C57-22AF-15B8-C30B404983FB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59" creationId="{16F14740-B3CA-595A-E86F-EE40C171B545}"/>
          </ac:grpSpMkLst>
        </pc:grpChg>
        <pc:grpChg chg="mod">
          <ac:chgData name="Tim Cook" userId="d1c7cfb340f2c7ab" providerId="LiveId" clId="{E80455E3-0E76-434E-A6B3-21E80AFE95A7}" dt="2023-04-14T01:50:27.636" v="470"/>
          <ac:grpSpMkLst>
            <pc:docMk/>
            <pc:sldMk cId="1121062418" sldId="471"/>
            <ac:grpSpMk id="60" creationId="{98DF0E92-E3BE-450E-B2E1-BA89E61B66DB}"/>
          </ac:grpSpMkLst>
        </pc:grpChg>
        <pc:grpChg chg="del mod">
          <ac:chgData name="Tim Cook" userId="d1c7cfb340f2c7ab" providerId="LiveId" clId="{E80455E3-0E76-434E-A6B3-21E80AFE95A7}" dt="2023-04-14T01:50:37.354" v="489"/>
          <ac:grpSpMkLst>
            <pc:docMk/>
            <pc:sldMk cId="1121062418" sldId="471"/>
            <ac:grpSpMk id="64" creationId="{0C7FAC0B-18CD-86D6-F205-756659B42BCA}"/>
          </ac:grpSpMkLst>
        </pc:grpChg>
        <pc:grpChg chg="del mod">
          <ac:chgData name="Tim Cook" userId="d1c7cfb340f2c7ab" providerId="LiveId" clId="{E80455E3-0E76-434E-A6B3-21E80AFE95A7}" dt="2023-04-14T01:50:37.354" v="488"/>
          <ac:grpSpMkLst>
            <pc:docMk/>
            <pc:sldMk cId="1121062418" sldId="471"/>
            <ac:grpSpMk id="68" creationId="{6C63170B-7F85-371E-57CB-AF74A92B73D1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0" creationId="{2E69DBAA-04B1-E1F6-CDA5-1AD1763DD377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1" creationId="{14B8A400-CCBE-2EFE-A495-1DEC81B43394}"/>
          </ac:grpSpMkLst>
        </pc:grpChg>
        <pc:grpChg chg="mod">
          <ac:chgData name="Tim Cook" userId="d1c7cfb340f2c7ab" providerId="LiveId" clId="{E80455E3-0E76-434E-A6B3-21E80AFE95A7}" dt="2023-04-14T01:50:46.049" v="504"/>
          <ac:grpSpMkLst>
            <pc:docMk/>
            <pc:sldMk cId="1121062418" sldId="471"/>
            <ac:grpSpMk id="82" creationId="{EA31DB23-8BE9-6045-FABE-F57B8A308890}"/>
          </ac:grpSpMkLst>
        </pc:grpChg>
        <pc:grpChg chg="mod">
          <ac:chgData name="Tim Cook" userId="d1c7cfb340f2c7ab" providerId="LiveId" clId="{E80455E3-0E76-434E-A6B3-21E80AFE95A7}" dt="2023-04-14T01:50:49.843" v="508"/>
          <ac:grpSpMkLst>
            <pc:docMk/>
            <pc:sldMk cId="1121062418" sldId="471"/>
            <ac:grpSpMk id="86" creationId="{37D48EF0-53E0-1E5A-7A30-71BD7AF5598D}"/>
          </ac:grpSpMkLst>
        </pc:grpChg>
        <pc:grpChg chg="del mod">
          <ac:chgData name="Tim Cook" userId="d1c7cfb340f2c7ab" providerId="LiveId" clId="{E80455E3-0E76-434E-A6B3-21E80AFE95A7}" dt="2023-04-14T01:51:07.807" v="522"/>
          <ac:grpSpMkLst>
            <pc:docMk/>
            <pc:sldMk cId="1121062418" sldId="471"/>
            <ac:grpSpMk id="94" creationId="{BD1D537F-1F5E-2A85-5195-E4A7F39CEC45}"/>
          </ac:grpSpMkLst>
        </pc:grpChg>
        <pc:grpChg chg="del mod">
          <ac:chgData name="Tim Cook" userId="d1c7cfb340f2c7ab" providerId="LiveId" clId="{E80455E3-0E76-434E-A6B3-21E80AFE95A7}" dt="2023-04-14T01:51:20.542" v="527"/>
          <ac:grpSpMkLst>
            <pc:docMk/>
            <pc:sldMk cId="1121062418" sldId="471"/>
            <ac:grpSpMk id="96" creationId="{FDF494FF-B512-E549-5FFC-4BF0C76300B0}"/>
          </ac:grpSpMkLst>
        </pc:grpChg>
        <pc:grpChg chg="del mod">
          <ac:chgData name="Tim Cook" userId="d1c7cfb340f2c7ab" providerId="LiveId" clId="{E80455E3-0E76-434E-A6B3-21E80AFE95A7}" dt="2023-04-14T01:51:25.202" v="530"/>
          <ac:grpSpMkLst>
            <pc:docMk/>
            <pc:sldMk cId="1121062418" sldId="471"/>
            <ac:grpSpMk id="99" creationId="{1265B749-051C-34B6-174D-B47FD711A3A4}"/>
          </ac:grpSpMkLst>
        </pc:grpChg>
        <pc:grpChg chg="del mod">
          <ac:chgData name="Tim Cook" userId="d1c7cfb340f2c7ab" providerId="LiveId" clId="{E80455E3-0E76-434E-A6B3-21E80AFE95A7}" dt="2023-04-14T01:51:29.613" v="533"/>
          <ac:grpSpMkLst>
            <pc:docMk/>
            <pc:sldMk cId="1121062418" sldId="471"/>
            <ac:grpSpMk id="101" creationId="{BDDA828D-63D7-8952-0975-5BABCC858F2D}"/>
          </ac:grpSpMkLst>
        </pc:grpChg>
        <pc:grpChg chg="mod">
          <ac:chgData name="Tim Cook" userId="d1c7cfb340f2c7ab" providerId="LiveId" clId="{E80455E3-0E76-434E-A6B3-21E80AFE95A7}" dt="2023-04-14T02:06:39.224" v="814"/>
          <ac:grpSpMkLst>
            <pc:docMk/>
            <pc:sldMk cId="1121062418" sldId="471"/>
            <ac:grpSpMk id="103" creationId="{72711FC2-137D-E4F1-FECA-CB18A1F44B48}"/>
          </ac:grpSpMkLst>
        </pc:grpChg>
        <pc:grpChg chg="del mod">
          <ac:chgData name="Tim Cook" userId="d1c7cfb340f2c7ab" providerId="LiveId" clId="{E80455E3-0E76-434E-A6B3-21E80AFE95A7}" dt="2023-04-14T01:52:11.125" v="541"/>
          <ac:grpSpMkLst>
            <pc:docMk/>
            <pc:sldMk cId="1121062418" sldId="471"/>
            <ac:grpSpMk id="107" creationId="{EDAD62D8-B656-1807-6715-B26FB9330640}"/>
          </ac:grpSpMkLst>
        </pc:grpChg>
        <pc:grpChg chg="del mod">
          <ac:chgData name="Tim Cook" userId="d1c7cfb340f2c7ab" providerId="LiveId" clId="{E80455E3-0E76-434E-A6B3-21E80AFE95A7}" dt="2023-04-14T01:52:18.187" v="554"/>
          <ac:grpSpMkLst>
            <pc:docMk/>
            <pc:sldMk cId="1121062418" sldId="471"/>
            <ac:grpSpMk id="114" creationId="{EC5E4BF5-96B3-8AA8-1E4C-731C95307997}"/>
          </ac:grpSpMkLst>
        </pc:grpChg>
        <pc:grpChg chg="del mod">
          <ac:chgData name="Tim Cook" userId="d1c7cfb340f2c7ab" providerId="LiveId" clId="{E80455E3-0E76-434E-A6B3-21E80AFE95A7}" dt="2023-04-14T01:52:27.268" v="563"/>
          <ac:grpSpMkLst>
            <pc:docMk/>
            <pc:sldMk cId="1121062418" sldId="471"/>
            <ac:grpSpMk id="119" creationId="{7AC034E1-8644-9C4D-86F7-AA96F02FA3B8}"/>
          </ac:grpSpMkLst>
        </pc:grpChg>
        <pc:grpChg chg="del 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28" creationId="{6DDDC01B-8FFF-8A23-25CE-90416C6F7258}"/>
          </ac:grpSpMkLst>
        </pc:grpChg>
        <pc:grpChg chg="mod">
          <ac:chgData name="Tim Cook" userId="d1c7cfb340f2c7ab" providerId="LiveId" clId="{E80455E3-0E76-434E-A6B3-21E80AFE95A7}" dt="2023-04-14T01:52:33.705" v="575"/>
          <ac:grpSpMkLst>
            <pc:docMk/>
            <pc:sldMk cId="1121062418" sldId="471"/>
            <ac:grpSpMk id="130" creationId="{65D9055B-CE13-84F6-631B-7995A75190E6}"/>
          </ac:grpSpMkLst>
        </pc:grpChg>
        <pc:grpChg chg="del mod">
          <ac:chgData name="Tim Cook" userId="d1c7cfb340f2c7ab" providerId="LiveId" clId="{E80455E3-0E76-434E-A6B3-21E80AFE95A7}" dt="2023-04-14T01:52:45.167" v="595"/>
          <ac:grpSpMkLst>
            <pc:docMk/>
            <pc:sldMk cId="1121062418" sldId="471"/>
            <ac:grpSpMk id="137" creationId="{18BE0334-DCF3-32A1-F362-5779F2BF8D06}"/>
          </ac:grpSpMkLst>
        </pc:grpChg>
        <pc:grpChg chg="mod">
          <ac:chgData name="Tim Cook" userId="d1c7cfb340f2c7ab" providerId="LiveId" clId="{E80455E3-0E76-434E-A6B3-21E80AFE95A7}" dt="2023-04-14T01:52:53.361" v="608"/>
          <ac:grpSpMkLst>
            <pc:docMk/>
            <pc:sldMk cId="1121062418" sldId="471"/>
            <ac:grpSpMk id="148" creationId="{2C921C67-B6B6-7AE7-29AE-74B1130647A6}"/>
          </ac:grpSpMkLst>
        </pc:grpChg>
        <pc:inkChg chg="add del mod">
          <ac:chgData name="Tim Cook" userId="d1c7cfb340f2c7ab" providerId="LiveId" clId="{E80455E3-0E76-434E-A6B3-21E80AFE95A7}" dt="2023-04-14T01:49:49.186" v="410"/>
          <ac:inkMkLst>
            <pc:docMk/>
            <pc:sldMk cId="1121062418" sldId="471"/>
            <ac:inkMk id="3" creationId="{16336FE9-16EC-C928-A5EA-57244DB7DAF9}"/>
          </ac:inkMkLst>
        </pc:inkChg>
        <pc:inkChg chg="add del mod">
          <ac:chgData name="Tim Cook" userId="d1c7cfb340f2c7ab" providerId="LiveId" clId="{E80455E3-0E76-434E-A6B3-21E80AFE95A7}" dt="2023-04-14T02:06:39.224" v="815"/>
          <ac:inkMkLst>
            <pc:docMk/>
            <pc:sldMk cId="1121062418" sldId="471"/>
            <ac:inkMk id="3" creationId="{69349F66-2F50-DAE9-7E10-0FBFB8409F2F}"/>
          </ac:inkMkLst>
        </pc:inkChg>
        <pc:inkChg chg="add del mod">
          <ac:chgData name="Tim Cook" userId="d1c7cfb340f2c7ab" providerId="LiveId" clId="{E80455E3-0E76-434E-A6B3-21E80AFE95A7}" dt="2023-04-14T02:06:39.224" v="812"/>
          <ac:inkMkLst>
            <pc:docMk/>
            <pc:sldMk cId="1121062418" sldId="471"/>
            <ac:inkMk id="4" creationId="{1AD53188-50ED-6048-6FD6-CDF2C78C90F8}"/>
          </ac:inkMkLst>
        </pc:inkChg>
        <pc:inkChg chg="add del mod">
          <ac:chgData name="Tim Cook" userId="d1c7cfb340f2c7ab" providerId="LiveId" clId="{E80455E3-0E76-434E-A6B3-21E80AFE95A7}" dt="2023-04-14T01:49:49.186" v="409"/>
          <ac:inkMkLst>
            <pc:docMk/>
            <pc:sldMk cId="1121062418" sldId="471"/>
            <ac:inkMk id="4" creationId="{B82CB7C1-9D18-9725-F3CE-8057ECC6A95E}"/>
          </ac:inkMkLst>
        </pc:inkChg>
        <pc:inkChg chg="add del mod">
          <ac:chgData name="Tim Cook" userId="d1c7cfb340f2c7ab" providerId="LiveId" clId="{E80455E3-0E76-434E-A6B3-21E80AFE95A7}" dt="2023-04-14T02:06:39.224" v="813"/>
          <ac:inkMkLst>
            <pc:docMk/>
            <pc:sldMk cId="1121062418" sldId="471"/>
            <ac:inkMk id="5" creationId="{5B1D62E2-68B9-7385-647A-DF388EB5183A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" creationId="{81395A72-1169-6723-A627-639B03AE6E3B}"/>
          </ac:inkMkLst>
        </pc:inkChg>
        <pc:inkChg chg="add del mod">
          <ac:chgData name="Tim Cook" userId="d1c7cfb340f2c7ab" providerId="LiveId" clId="{E80455E3-0E76-434E-A6B3-21E80AFE95A7}" dt="2023-04-14T01:50:08.391" v="433"/>
          <ac:inkMkLst>
            <pc:docMk/>
            <pc:sldMk cId="1121062418" sldId="471"/>
            <ac:inkMk id="7" creationId="{EFF2C34B-FB3E-C7B6-A4A4-F4CB72E0996C}"/>
          </ac:inkMkLst>
        </pc:inkChg>
        <pc:inkChg chg="add del">
          <ac:chgData name="Tim Cook" userId="d1c7cfb340f2c7ab" providerId="LiveId" clId="{E80455E3-0E76-434E-A6B3-21E80AFE95A7}" dt="2023-04-14T02:06:42.468" v="817"/>
          <ac:inkMkLst>
            <pc:docMk/>
            <pc:sldMk cId="1121062418" sldId="471"/>
            <ac:inkMk id="8" creationId="{39AD31F3-7937-148F-43A7-5E3B0AA39ECA}"/>
          </ac:inkMkLst>
        </pc:inkChg>
        <pc:inkChg chg="add del mod">
          <ac:chgData name="Tim Cook" userId="d1c7cfb340f2c7ab" providerId="LiveId" clId="{E80455E3-0E76-434E-A6B3-21E80AFE95A7}" dt="2023-04-14T01:50:08.376" v="430"/>
          <ac:inkMkLst>
            <pc:docMk/>
            <pc:sldMk cId="1121062418" sldId="471"/>
            <ac:inkMk id="8" creationId="{BBF8395A-8B16-536D-27CA-3E1178793411}"/>
          </ac:inkMkLst>
        </pc:inkChg>
        <pc:inkChg chg="add del">
          <ac:chgData name="Tim Cook" userId="d1c7cfb340f2c7ab" providerId="LiveId" clId="{E80455E3-0E76-434E-A6B3-21E80AFE95A7}" dt="2023-04-14T02:06:45.386" v="819"/>
          <ac:inkMkLst>
            <pc:docMk/>
            <pc:sldMk cId="1121062418" sldId="471"/>
            <ac:inkMk id="9" creationId="{0DEE87F5-86CD-07B0-B184-C420F9D21AF9}"/>
          </ac:inkMkLst>
        </pc:inkChg>
        <pc:inkChg chg="add del mod">
          <ac:chgData name="Tim Cook" userId="d1c7cfb340f2c7ab" providerId="LiveId" clId="{E80455E3-0E76-434E-A6B3-21E80AFE95A7}" dt="2023-04-14T01:50:08.391" v="432"/>
          <ac:inkMkLst>
            <pc:docMk/>
            <pc:sldMk cId="1121062418" sldId="471"/>
            <ac:inkMk id="10" creationId="{C5FC9324-85DB-8292-CAEB-86C550D0B303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0" creationId="{EC8B3F23-2BB5-612E-C2A4-6E5FB185484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11" creationId="{0AC4F86E-4DC7-F0C7-5F8C-5666EE0D6156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2" creationId="{16A886E7-DFB7-8B7E-0E8F-9EB22F04657A}"/>
          </ac:inkMkLst>
        </pc:inkChg>
        <pc:inkChg chg="add del mod">
          <ac:chgData name="Tim Cook" userId="d1c7cfb340f2c7ab" providerId="LiveId" clId="{E80455E3-0E76-434E-A6B3-21E80AFE95A7}" dt="2023-04-14T01:49:57.982" v="419"/>
          <ac:inkMkLst>
            <pc:docMk/>
            <pc:sldMk cId="1121062418" sldId="471"/>
            <ac:inkMk id="12" creationId="{EB8130D1-B589-0FB1-5731-78588D4F85C1}"/>
          </ac:inkMkLst>
        </pc:inkChg>
        <pc:inkChg chg="add del">
          <ac:chgData name="Tim Cook" userId="d1c7cfb340f2c7ab" providerId="LiveId" clId="{E80455E3-0E76-434E-A6B3-21E80AFE95A7}" dt="2023-04-14T01:50:08.391" v="431"/>
          <ac:inkMkLst>
            <pc:docMk/>
            <pc:sldMk cId="1121062418" sldId="471"/>
            <ac:inkMk id="14" creationId="{09FF9EA6-2CF1-7296-F189-2B7F6D1A5058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4" creationId="{E30DCC98-83A4-A33D-E90D-5856F30AAD4E}"/>
          </ac:inkMkLst>
        </pc:inkChg>
        <pc:inkChg chg="add del mod">
          <ac:chgData name="Tim Cook" userId="d1c7cfb340f2c7ab" providerId="LiveId" clId="{E80455E3-0E76-434E-A6B3-21E80AFE95A7}" dt="2023-04-14T01:52:37.780" v="579"/>
          <ac:inkMkLst>
            <pc:docMk/>
            <pc:sldMk cId="1121062418" sldId="471"/>
            <ac:inkMk id="15" creationId="{4C595F27-8B7C-9727-12F3-2EACE6FCE099}"/>
          </ac:inkMkLst>
        </pc:inkChg>
        <pc:inkChg chg="add mod">
          <ac:chgData name="Tim Cook" userId="d1c7cfb340f2c7ab" providerId="LiveId" clId="{E80455E3-0E76-434E-A6B3-21E80AFE95A7}" dt="2023-04-14T02:06:51.026" v="824"/>
          <ac:inkMkLst>
            <pc:docMk/>
            <pc:sldMk cId="1121062418" sldId="471"/>
            <ac:inkMk id="15" creationId="{8F6706F8-AD14-99E2-E7A0-CD3F46367382}"/>
          </ac:inkMkLst>
        </pc:inkChg>
        <pc:inkChg chg="add del mod">
          <ac:chgData name="Tim Cook" userId="d1c7cfb340f2c7ab" providerId="LiveId" clId="{E80455E3-0E76-434E-A6B3-21E80AFE95A7}" dt="2023-04-14T01:52:37.780" v="582"/>
          <ac:inkMkLst>
            <pc:docMk/>
            <pc:sldMk cId="1121062418" sldId="471"/>
            <ac:inkMk id="16" creationId="{6FA385FB-E489-1D04-1EEB-BF8D1FF2EB6F}"/>
          </ac:inkMkLst>
        </pc:inkChg>
        <pc:inkChg chg="add del mod">
          <ac:chgData name="Tim Cook" userId="d1c7cfb340f2c7ab" providerId="LiveId" clId="{E80455E3-0E76-434E-A6B3-21E80AFE95A7}" dt="2023-04-14T01:52:37.780" v="580"/>
          <ac:inkMkLst>
            <pc:docMk/>
            <pc:sldMk cId="1121062418" sldId="471"/>
            <ac:inkMk id="17" creationId="{3F671DD0-9A43-D02D-DA90-E7F68DCB1E5B}"/>
          </ac:inkMkLst>
        </pc:inkChg>
        <pc:inkChg chg="add del mod">
          <ac:chgData name="Tim Cook" userId="d1c7cfb340f2c7ab" providerId="LiveId" clId="{E80455E3-0E76-434E-A6B3-21E80AFE95A7}" dt="2023-04-14T01:52:37.765" v="576"/>
          <ac:inkMkLst>
            <pc:docMk/>
            <pc:sldMk cId="1121062418" sldId="471"/>
            <ac:inkMk id="18" creationId="{F2E87F6A-174F-D877-48A4-49454D18A431}"/>
          </ac:inkMkLst>
        </pc:inkChg>
        <pc:inkChg chg="add del mod">
          <ac:chgData name="Tim Cook" userId="d1c7cfb340f2c7ab" providerId="LiveId" clId="{E80455E3-0E76-434E-A6B3-21E80AFE95A7}" dt="2023-04-14T01:52:37.780" v="581"/>
          <ac:inkMkLst>
            <pc:docMk/>
            <pc:sldMk cId="1121062418" sldId="471"/>
            <ac:inkMk id="19" creationId="{FD7699F3-8696-B6AD-3120-5BC757C5A079}"/>
          </ac:inkMkLst>
        </pc:inkChg>
        <pc:inkChg chg="add del mod">
          <ac:chgData name="Tim Cook" userId="d1c7cfb340f2c7ab" providerId="LiveId" clId="{E80455E3-0E76-434E-A6B3-21E80AFE95A7}" dt="2023-04-14T01:52:37.780" v="583"/>
          <ac:inkMkLst>
            <pc:docMk/>
            <pc:sldMk cId="1121062418" sldId="471"/>
            <ac:inkMk id="20" creationId="{0C816EA1-04E9-4A2B-B7AD-5A58BAD331A4}"/>
          </ac:inkMkLst>
        </pc:inkChg>
        <pc:inkChg chg="add del mod">
          <ac:chgData name="Tim Cook" userId="d1c7cfb340f2c7ab" providerId="LiveId" clId="{E80455E3-0E76-434E-A6B3-21E80AFE95A7}" dt="2023-04-14T01:52:37.780" v="578"/>
          <ac:inkMkLst>
            <pc:docMk/>
            <pc:sldMk cId="1121062418" sldId="471"/>
            <ac:inkMk id="21" creationId="{3493048D-7B4C-3D9C-BDE4-26ED05082CFD}"/>
          </ac:inkMkLst>
        </pc:inkChg>
        <pc:inkChg chg="add del mod">
          <ac:chgData name="Tim Cook" userId="d1c7cfb340f2c7ab" providerId="LiveId" clId="{E80455E3-0E76-434E-A6B3-21E80AFE95A7}" dt="2023-04-14T01:52:37.780" v="577"/>
          <ac:inkMkLst>
            <pc:docMk/>
            <pc:sldMk cId="1121062418" sldId="471"/>
            <ac:inkMk id="22" creationId="{EAD94B7E-E2F1-B592-56DD-96193A417A0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4" creationId="{244D411F-BD91-9596-02A0-9B8CDBADD846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5" creationId="{BF995E31-3581-7DAF-9C10-6FCBC7C9D83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6" creationId="{0A3B8847-AE0D-E832-D16D-D9A0B4E4276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7" creationId="{F1FF4DB7-CDA9-E9E5-E36F-F7A30F1A78B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8" creationId="{F246B12C-8E59-7F83-F608-3EEFE8D6F86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29" creationId="{50E04A12-91D4-38D2-9024-AA5FAA14BB53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0" creationId="{F5050B67-1D8C-4EF9-CA47-8571BFDF2F4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1" creationId="{274F4D84-ED23-213D-775A-92A326C3538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2" creationId="{E158DDA3-A393-4E06-7B1B-8D0A031A174F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3" creationId="{12A2600F-718F-0A5D-7FA4-ECD90F0C461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4" creationId="{E506ED4A-F227-7847-9485-343CF8747B45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5" creationId="{C1844B2D-E923-9E56-C00A-19F7D76E8F1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6" creationId="{548EB312-89D7-EC10-B529-AA6B456B49E9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7" creationId="{9FBBB0AD-7FE5-0EC3-EAEF-4A15E461BE5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8" creationId="{9205080A-7A66-2500-9B1D-B2A538D22F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39" creationId="{789F0D5E-F856-F498-9A39-25FD6AE1F96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0" creationId="{222A0F93-6E89-B4B0-C447-B9CF943598B2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41" creationId="{DD4BC037-F7E8-E410-232E-46623BAE01C6}"/>
          </ac:inkMkLst>
        </pc:inkChg>
        <pc:inkChg chg="add del mod">
          <ac:chgData name="Tim Cook" userId="d1c7cfb340f2c7ab" providerId="LiveId" clId="{E80455E3-0E76-434E-A6B3-21E80AFE95A7}" dt="2023-04-14T01:50:29.680" v="476"/>
          <ac:inkMkLst>
            <pc:docMk/>
            <pc:sldMk cId="1121062418" sldId="471"/>
            <ac:inkMk id="42" creationId="{E728C22E-F30A-8F2F-5692-C24FB3E02C83}"/>
          </ac:inkMkLst>
        </pc:inkChg>
        <pc:inkChg chg="add del mod">
          <ac:chgData name="Tim Cook" userId="d1c7cfb340f2c7ab" providerId="LiveId" clId="{E80455E3-0E76-434E-A6B3-21E80AFE95A7}" dt="2023-04-14T01:50:29.680" v="473"/>
          <ac:inkMkLst>
            <pc:docMk/>
            <pc:sldMk cId="1121062418" sldId="471"/>
            <ac:inkMk id="43" creationId="{D9311E6B-0109-F59A-CB2D-8ACF320319E2}"/>
          </ac:inkMkLst>
        </pc:inkChg>
        <pc:inkChg chg="add del mod">
          <ac:chgData name="Tim Cook" userId="d1c7cfb340f2c7ab" providerId="LiveId" clId="{E80455E3-0E76-434E-A6B3-21E80AFE95A7}" dt="2023-04-14T01:50:29.680" v="475"/>
          <ac:inkMkLst>
            <pc:docMk/>
            <pc:sldMk cId="1121062418" sldId="471"/>
            <ac:inkMk id="44" creationId="{E466EF0E-43D9-8927-8D1E-F62C0403D550}"/>
          </ac:inkMkLst>
        </pc:inkChg>
        <pc:inkChg chg="add del mod">
          <ac:chgData name="Tim Cook" userId="d1c7cfb340f2c7ab" providerId="LiveId" clId="{E80455E3-0E76-434E-A6B3-21E80AFE95A7}" dt="2023-04-14T01:50:37.354" v="486"/>
          <ac:inkMkLst>
            <pc:docMk/>
            <pc:sldMk cId="1121062418" sldId="471"/>
            <ac:inkMk id="45" creationId="{6850B525-3F45-C02D-4A36-E2769E29D4E9}"/>
          </ac:inkMkLst>
        </pc:inkChg>
        <pc:inkChg chg="add del mod">
          <ac:chgData name="Tim Cook" userId="d1c7cfb340f2c7ab" providerId="LiveId" clId="{E80455E3-0E76-434E-A6B3-21E80AFE95A7}" dt="2023-04-14T01:50:29.680" v="474"/>
          <ac:inkMkLst>
            <pc:docMk/>
            <pc:sldMk cId="1121062418" sldId="471"/>
            <ac:inkMk id="46" creationId="{B61FBABC-C5A4-942F-7084-437AC88D6E8D}"/>
          </ac:inkMkLst>
        </pc:inkChg>
        <pc:inkChg chg="add del mod">
          <ac:chgData name="Tim Cook" userId="d1c7cfb340f2c7ab" providerId="LiveId" clId="{E80455E3-0E76-434E-A6B3-21E80AFE95A7}" dt="2023-04-14T01:50:29.680" v="471"/>
          <ac:inkMkLst>
            <pc:docMk/>
            <pc:sldMk cId="1121062418" sldId="471"/>
            <ac:inkMk id="47" creationId="{6AE2C184-9C1E-9DE6-08BC-271CE8181435}"/>
          </ac:inkMkLst>
        </pc:inkChg>
        <pc:inkChg chg="add del mod">
          <ac:chgData name="Tim Cook" userId="d1c7cfb340f2c7ab" providerId="LiveId" clId="{E80455E3-0E76-434E-A6B3-21E80AFE95A7}" dt="2023-04-14T01:50:29.680" v="472"/>
          <ac:inkMkLst>
            <pc:docMk/>
            <pc:sldMk cId="1121062418" sldId="471"/>
            <ac:inkMk id="48" creationId="{12F872A4-D846-37DD-40FC-88BB0EBC4248}"/>
          </ac:inkMkLst>
        </pc:inkChg>
        <pc:inkChg chg="add del mod">
          <ac:chgData name="Tim Cook" userId="d1c7cfb340f2c7ab" providerId="LiveId" clId="{E80455E3-0E76-434E-A6B3-21E80AFE95A7}" dt="2023-04-14T01:50:37.354" v="490"/>
          <ac:inkMkLst>
            <pc:docMk/>
            <pc:sldMk cId="1121062418" sldId="471"/>
            <ac:inkMk id="49" creationId="{1ED7729F-6BF5-CD27-0D12-888C026D5DCB}"/>
          </ac:inkMkLst>
        </pc:inkChg>
        <pc:inkChg chg="add del">
          <ac:chgData name="Tim Cook" userId="d1c7cfb340f2c7ab" providerId="LiveId" clId="{E80455E3-0E76-434E-A6B3-21E80AFE95A7}" dt="2023-04-14T01:50:27.339" v="465"/>
          <ac:inkMkLst>
            <pc:docMk/>
            <pc:sldMk cId="1121062418" sldId="471"/>
            <ac:inkMk id="50" creationId="{FFE56237-AE62-23E4-BE36-A5240505055F}"/>
          </ac:inkMkLst>
        </pc:inkChg>
        <pc:inkChg chg="add del">
          <ac:chgData name="Tim Cook" userId="d1c7cfb340f2c7ab" providerId="LiveId" clId="{E80455E3-0E76-434E-A6B3-21E80AFE95A7}" dt="2023-04-14T01:50:27.339" v="466"/>
          <ac:inkMkLst>
            <pc:docMk/>
            <pc:sldMk cId="1121062418" sldId="471"/>
            <ac:inkMk id="51" creationId="{4681A2A7-D104-F626-AFBF-748B13A8129E}"/>
          </ac:inkMkLst>
        </pc:inkChg>
        <pc:inkChg chg="add del">
          <ac:chgData name="Tim Cook" userId="d1c7cfb340f2c7ab" providerId="LiveId" clId="{E80455E3-0E76-434E-A6B3-21E80AFE95A7}" dt="2023-04-14T01:50:27.339" v="469"/>
          <ac:inkMkLst>
            <pc:docMk/>
            <pc:sldMk cId="1121062418" sldId="471"/>
            <ac:inkMk id="52" creationId="{DA99EE27-63D0-3ADB-90D8-D6E127B36E35}"/>
          </ac:inkMkLst>
        </pc:inkChg>
        <pc:inkChg chg="add del">
          <ac:chgData name="Tim Cook" userId="d1c7cfb340f2c7ab" providerId="LiveId" clId="{E80455E3-0E76-434E-A6B3-21E80AFE95A7}" dt="2023-04-14T01:50:27.339" v="468"/>
          <ac:inkMkLst>
            <pc:docMk/>
            <pc:sldMk cId="1121062418" sldId="471"/>
            <ac:inkMk id="53" creationId="{1D0774A5-8A23-8819-D533-02AB998D48FB}"/>
          </ac:inkMkLst>
        </pc:inkChg>
        <pc:inkChg chg="add del">
          <ac:chgData name="Tim Cook" userId="d1c7cfb340f2c7ab" providerId="LiveId" clId="{E80455E3-0E76-434E-A6B3-21E80AFE95A7}" dt="2023-04-14T01:50:27.339" v="467"/>
          <ac:inkMkLst>
            <pc:docMk/>
            <pc:sldMk cId="1121062418" sldId="471"/>
            <ac:inkMk id="54" creationId="{F84FBEEE-FC93-54F0-213F-5A4622D4E9F1}"/>
          </ac:inkMkLst>
        </pc:inkChg>
        <pc:inkChg chg="add del mod">
          <ac:chgData name="Tim Cook" userId="d1c7cfb340f2c7ab" providerId="LiveId" clId="{E80455E3-0E76-434E-A6B3-21E80AFE95A7}" dt="2023-04-14T01:50:37.354" v="489"/>
          <ac:inkMkLst>
            <pc:docMk/>
            <pc:sldMk cId="1121062418" sldId="471"/>
            <ac:inkMk id="61" creationId="{226A3077-695F-4EE8-D5D4-F2A40BEC805B}"/>
          </ac:inkMkLst>
        </pc:inkChg>
        <pc:inkChg chg="add del mod">
          <ac:chgData name="Tim Cook" userId="d1c7cfb340f2c7ab" providerId="LiveId" clId="{E80455E3-0E76-434E-A6B3-21E80AFE95A7}" dt="2023-04-14T01:50:37.354" v="487"/>
          <ac:inkMkLst>
            <pc:docMk/>
            <pc:sldMk cId="1121062418" sldId="471"/>
            <ac:inkMk id="62" creationId="{48AE88CF-9C4E-E2C2-21F0-2AED16784EC4}"/>
          </ac:inkMkLst>
        </pc:inkChg>
        <pc:inkChg chg="add del mod">
          <ac:chgData name="Tim Cook" userId="d1c7cfb340f2c7ab" providerId="LiveId" clId="{E80455E3-0E76-434E-A6B3-21E80AFE95A7}" dt="2023-04-14T01:50:38.592" v="492"/>
          <ac:inkMkLst>
            <pc:docMk/>
            <pc:sldMk cId="1121062418" sldId="471"/>
            <ac:inkMk id="63" creationId="{14A9BC37-30A1-D363-E506-7AA6CDEE8FCE}"/>
          </ac:inkMkLst>
        </pc:inkChg>
        <pc:inkChg chg="add del mod">
          <ac:chgData name="Tim Cook" userId="d1c7cfb340f2c7ab" providerId="LiveId" clId="{E80455E3-0E76-434E-A6B3-21E80AFE95A7}" dt="2023-04-14T01:50:37.354" v="491"/>
          <ac:inkMkLst>
            <pc:docMk/>
            <pc:sldMk cId="1121062418" sldId="471"/>
            <ac:inkMk id="65" creationId="{490B3C76-D114-432C-2527-006CB8437D33}"/>
          </ac:inkMkLst>
        </pc:inkChg>
        <pc:inkChg chg="add del mod">
          <ac:chgData name="Tim Cook" userId="d1c7cfb340f2c7ab" providerId="LiveId" clId="{E80455E3-0E76-434E-A6B3-21E80AFE95A7}" dt="2023-04-14T01:50:37.354" v="488"/>
          <ac:inkMkLst>
            <pc:docMk/>
            <pc:sldMk cId="1121062418" sldId="471"/>
            <ac:inkMk id="66" creationId="{6E58A920-CC9C-E89F-49F9-BDF4BC6A2B7C}"/>
          </ac:inkMkLst>
        </pc:inkChg>
        <pc:inkChg chg="add del mod">
          <ac:chgData name="Tim Cook" userId="d1c7cfb340f2c7ab" providerId="LiveId" clId="{E80455E3-0E76-434E-A6B3-21E80AFE95A7}" dt="2023-04-14T01:50:37.354" v="485"/>
          <ac:inkMkLst>
            <pc:docMk/>
            <pc:sldMk cId="1121062418" sldId="471"/>
            <ac:inkMk id="67" creationId="{E12D3FF9-43D5-D818-3111-FABB031C25F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69" creationId="{5E87147E-C2EF-07D3-D346-74059E818BC1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0" creationId="{3CF0C64B-7AD9-1761-AFE4-503EB90D95D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1" creationId="{8A6986D9-5A9B-074C-0321-9C9945F3902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2" creationId="{7F89BDED-17CF-76FE-5751-F3CCA1C55157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3" creationId="{23A1138F-843E-3FAB-BC4A-EB6E0754EA5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4" creationId="{092B0933-4AEE-45BE-91C8-D2D9C0CEE48D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5" creationId="{72496049-5293-196C-B4CA-7C99E2B34DFE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6" creationId="{9491B65E-C72C-630A-0191-BA36A43A4F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7" creationId="{5AE2FA25-CD20-3A20-EDC8-EC1ED28357A8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8" creationId="{034271F9-FB61-E3DE-77EA-A8016E6804BB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79" creationId="{E85A41BA-F431-1B8D-871C-520633826D8C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3" creationId="{FB452762-4D33-9022-AC0B-BCFBF7B266C4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4" creationId="{855FDB42-126C-3687-C392-BA135F6D63F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85" creationId="{807FCD77-07D6-E871-38C6-B977E2612229}"/>
          </ac:inkMkLst>
        </pc:inkChg>
        <pc:inkChg chg="add del">
          <ac:chgData name="Tim Cook" userId="d1c7cfb340f2c7ab" providerId="LiveId" clId="{E80455E3-0E76-434E-A6B3-21E80AFE95A7}" dt="2023-04-14T01:51:11.769" v="523"/>
          <ac:inkMkLst>
            <pc:docMk/>
            <pc:sldMk cId="1121062418" sldId="471"/>
            <ac:inkMk id="87" creationId="{EEA8A47C-C299-2161-E2E0-4D30D1D071F4}"/>
          </ac:inkMkLst>
        </pc:inkChg>
        <pc:inkChg chg="add del">
          <ac:chgData name="Tim Cook" userId="d1c7cfb340f2c7ab" providerId="LiveId" clId="{E80455E3-0E76-434E-A6B3-21E80AFE95A7}" dt="2023-04-14T01:51:00.949" v="513"/>
          <ac:inkMkLst>
            <pc:docMk/>
            <pc:sldMk cId="1121062418" sldId="471"/>
            <ac:inkMk id="88" creationId="{ABA7E8E4-1FD1-1628-92B1-8DDCFFC91595}"/>
          </ac:inkMkLst>
        </pc:inkChg>
        <pc:inkChg chg="add del">
          <ac:chgData name="Tim Cook" userId="d1c7cfb340f2c7ab" providerId="LiveId" clId="{E80455E3-0E76-434E-A6B3-21E80AFE95A7}" dt="2023-04-14T01:51:00.949" v="514"/>
          <ac:inkMkLst>
            <pc:docMk/>
            <pc:sldMk cId="1121062418" sldId="471"/>
            <ac:inkMk id="89" creationId="{B662D0F4-6E82-9F28-6854-B296225BB353}"/>
          </ac:inkMkLst>
        </pc:inkChg>
        <pc:inkChg chg="add del">
          <ac:chgData name="Tim Cook" userId="d1c7cfb340f2c7ab" providerId="LiveId" clId="{E80455E3-0E76-434E-A6B3-21E80AFE95A7}" dt="2023-04-14T01:51:00.949" v="515"/>
          <ac:inkMkLst>
            <pc:docMk/>
            <pc:sldMk cId="1121062418" sldId="471"/>
            <ac:inkMk id="90" creationId="{3FFDF2B4-4515-DEEB-678E-2CF1A588378C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1" creationId="{D345B722-2CFE-7DCD-591D-C4541BB4F9C5}"/>
          </ac:inkMkLst>
        </pc:inkChg>
        <pc:inkChg chg="add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92" creationId="{505BA630-FC01-FB44-91F2-197E5A9CB2A1}"/>
          </ac:inkMkLst>
        </pc:inkChg>
        <pc:inkChg chg="add del mod">
          <ac:chgData name="Tim Cook" userId="d1c7cfb340f2c7ab" providerId="LiveId" clId="{E80455E3-0E76-434E-A6B3-21E80AFE95A7}" dt="2023-04-14T01:51:05.430" v="520"/>
          <ac:inkMkLst>
            <pc:docMk/>
            <pc:sldMk cId="1121062418" sldId="471"/>
            <ac:inkMk id="93" creationId="{02A9ECE3-115A-941A-D98A-4BE7741612A0}"/>
          </ac:inkMkLst>
        </pc:inkChg>
        <pc:inkChg chg="add mod">
          <ac:chgData name="Tim Cook" userId="d1c7cfb340f2c7ab" providerId="LiveId" clId="{E80455E3-0E76-434E-A6B3-21E80AFE95A7}" dt="2023-04-14T01:51:39.784" v="535" actId="1076"/>
          <ac:inkMkLst>
            <pc:docMk/>
            <pc:sldMk cId="1121062418" sldId="471"/>
            <ac:inkMk id="95" creationId="{D2A97CBA-9C2E-F3AE-E84A-F405435BC955}"/>
          </ac:inkMkLst>
        </pc:inkChg>
        <pc:inkChg chg="add del">
          <ac:chgData name="Tim Cook" userId="d1c7cfb340f2c7ab" providerId="LiveId" clId="{E80455E3-0E76-434E-A6B3-21E80AFE95A7}" dt="2023-04-14T01:51:15.921" v="525"/>
          <ac:inkMkLst>
            <pc:docMk/>
            <pc:sldMk cId="1121062418" sldId="471"/>
            <ac:inkMk id="97" creationId="{EC04262C-A269-1484-7C56-2CF388D3FAD8}"/>
          </ac:inkMkLst>
        </pc:inkChg>
        <pc:inkChg chg="add del mod">
          <ac:chgData name="Tim Cook" userId="d1c7cfb340f2c7ab" providerId="LiveId" clId="{E80455E3-0E76-434E-A6B3-21E80AFE95A7}" dt="2023-04-14T01:51:22.311" v="528"/>
          <ac:inkMkLst>
            <pc:docMk/>
            <pc:sldMk cId="1121062418" sldId="471"/>
            <ac:inkMk id="98" creationId="{B4BF9318-AA51-6C2A-F964-D8AF28FE6B6D}"/>
          </ac:inkMkLst>
        </pc:inkChg>
        <pc:inkChg chg="add del mod">
          <ac:chgData name="Tim Cook" userId="d1c7cfb340f2c7ab" providerId="LiveId" clId="{E80455E3-0E76-434E-A6B3-21E80AFE95A7}" dt="2023-04-14T01:51:26.456" v="531"/>
          <ac:inkMkLst>
            <pc:docMk/>
            <pc:sldMk cId="1121062418" sldId="471"/>
            <ac:inkMk id="100" creationId="{AC7D7B50-4994-0094-C351-AE304F39FAE1}"/>
          </ac:inkMkLst>
        </pc:inkChg>
        <pc:inkChg chg="add del mod">
          <ac:chgData name="Tim Cook" userId="d1c7cfb340f2c7ab" providerId="LiveId" clId="{E80455E3-0E76-434E-A6B3-21E80AFE95A7}" dt="2023-04-14T02:06:39.224" v="814"/>
          <ac:inkMkLst>
            <pc:docMk/>
            <pc:sldMk cId="1121062418" sldId="471"/>
            <ac:inkMk id="102" creationId="{E43BD707-E914-EC64-1BE3-DE18FD6E3C7C}"/>
          </ac:inkMkLst>
        </pc:inkChg>
        <pc:inkChg chg="add del">
          <ac:chgData name="Tim Cook" userId="d1c7cfb340f2c7ab" providerId="LiveId" clId="{E80455E3-0E76-434E-A6B3-21E80AFE95A7}" dt="2023-04-14T01:52:07.778" v="537"/>
          <ac:inkMkLst>
            <pc:docMk/>
            <pc:sldMk cId="1121062418" sldId="471"/>
            <ac:inkMk id="104" creationId="{B11122A7-0EA4-33E6-C4BE-20D1107A5030}"/>
          </ac:inkMkLst>
        </pc:inkChg>
        <pc:inkChg chg="add del mod">
          <ac:chgData name="Tim Cook" userId="d1c7cfb340f2c7ab" providerId="LiveId" clId="{E80455E3-0E76-434E-A6B3-21E80AFE95A7}" dt="2023-04-14T01:52:11.125" v="541"/>
          <ac:inkMkLst>
            <pc:docMk/>
            <pc:sldMk cId="1121062418" sldId="471"/>
            <ac:inkMk id="105" creationId="{C29E33ED-D348-82AC-6CEC-12D8C2D0F3CC}"/>
          </ac:inkMkLst>
        </pc:inkChg>
        <pc:inkChg chg="add del mod">
          <ac:chgData name="Tim Cook" userId="d1c7cfb340f2c7ab" providerId="LiveId" clId="{E80455E3-0E76-434E-A6B3-21E80AFE95A7}" dt="2023-04-14T01:52:11.531" v="542"/>
          <ac:inkMkLst>
            <pc:docMk/>
            <pc:sldMk cId="1121062418" sldId="471"/>
            <ac:inkMk id="106" creationId="{154C49D7-7484-4118-D439-36996BCFD0ED}"/>
          </ac:inkMkLst>
        </pc:inkChg>
        <pc:inkChg chg="add del mod">
          <ac:chgData name="Tim Cook" userId="d1c7cfb340f2c7ab" providerId="LiveId" clId="{E80455E3-0E76-434E-A6B3-21E80AFE95A7}" dt="2023-04-14T01:52:18.187" v="555"/>
          <ac:inkMkLst>
            <pc:docMk/>
            <pc:sldMk cId="1121062418" sldId="471"/>
            <ac:inkMk id="108" creationId="{02F153A8-EE75-5A74-5F79-8799AFE264D6}"/>
          </ac:inkMkLst>
        </pc:inkChg>
        <pc:inkChg chg="add del mod">
          <ac:chgData name="Tim Cook" userId="d1c7cfb340f2c7ab" providerId="LiveId" clId="{E80455E3-0E76-434E-A6B3-21E80AFE95A7}" dt="2023-04-14T01:52:18.187" v="554"/>
          <ac:inkMkLst>
            <pc:docMk/>
            <pc:sldMk cId="1121062418" sldId="471"/>
            <ac:inkMk id="109" creationId="{1A07AEF8-A5E1-502D-8845-D6F4F10A44E4}"/>
          </ac:inkMkLst>
        </pc:inkChg>
        <pc:inkChg chg="add del mod">
          <ac:chgData name="Tim Cook" userId="d1c7cfb340f2c7ab" providerId="LiveId" clId="{E80455E3-0E76-434E-A6B3-21E80AFE95A7}" dt="2023-04-14T01:52:18.187" v="553"/>
          <ac:inkMkLst>
            <pc:docMk/>
            <pc:sldMk cId="1121062418" sldId="471"/>
            <ac:inkMk id="110" creationId="{9DF23E8A-6514-1929-061B-B7A579A557AD}"/>
          </ac:inkMkLst>
        </pc:inkChg>
        <pc:inkChg chg="add del mod">
          <ac:chgData name="Tim Cook" userId="d1c7cfb340f2c7ab" providerId="LiveId" clId="{E80455E3-0E76-434E-A6B3-21E80AFE95A7}" dt="2023-04-14T01:52:17.335" v="551"/>
          <ac:inkMkLst>
            <pc:docMk/>
            <pc:sldMk cId="1121062418" sldId="471"/>
            <ac:inkMk id="111" creationId="{C796962A-414B-358A-5311-4E8169C15FB8}"/>
          </ac:inkMkLst>
        </pc:inkChg>
        <pc:inkChg chg="add del mod">
          <ac:chgData name="Tim Cook" userId="d1c7cfb340f2c7ab" providerId="LiveId" clId="{E80455E3-0E76-434E-A6B3-21E80AFE95A7}" dt="2023-04-14T01:52:17.335" v="552"/>
          <ac:inkMkLst>
            <pc:docMk/>
            <pc:sldMk cId="1121062418" sldId="471"/>
            <ac:inkMk id="112" creationId="{EB093A74-5DC6-9F15-000F-52A4E69FEFAF}"/>
          </ac:inkMkLst>
        </pc:inkChg>
        <pc:inkChg chg="add del mod">
          <ac:chgData name="Tim Cook" userId="d1c7cfb340f2c7ab" providerId="LiveId" clId="{E80455E3-0E76-434E-A6B3-21E80AFE95A7}" dt="2023-04-14T01:52:17.335" v="550"/>
          <ac:inkMkLst>
            <pc:docMk/>
            <pc:sldMk cId="1121062418" sldId="471"/>
            <ac:inkMk id="113" creationId="{60C8A4AB-77E2-0744-1A54-0C20B621048B}"/>
          </ac:inkMkLst>
        </pc:inkChg>
        <pc:inkChg chg="add del">
          <ac:chgData name="Tim Cook" userId="d1c7cfb340f2c7ab" providerId="LiveId" clId="{E80455E3-0E76-434E-A6B3-21E80AFE95A7}" dt="2023-04-14T01:52:21.673" v="557"/>
          <ac:inkMkLst>
            <pc:docMk/>
            <pc:sldMk cId="1121062418" sldId="471"/>
            <ac:inkMk id="115" creationId="{46DCDB17-C886-30E3-5A4A-F85BC5A57C82}"/>
          </ac:inkMkLst>
        </pc:inkChg>
        <pc:inkChg chg="add del mod">
          <ac:chgData name="Tim Cook" userId="d1c7cfb340f2c7ab" providerId="LiveId" clId="{E80455E3-0E76-434E-A6B3-21E80AFE95A7}" dt="2023-04-14T01:52:27.268" v="562"/>
          <ac:inkMkLst>
            <pc:docMk/>
            <pc:sldMk cId="1121062418" sldId="471"/>
            <ac:inkMk id="116" creationId="{B874E2CB-6F34-D1DF-8060-2393ABA4062F}"/>
          </ac:inkMkLst>
        </pc:inkChg>
        <pc:inkChg chg="add del mod">
          <ac:chgData name="Tim Cook" userId="d1c7cfb340f2c7ab" providerId="LiveId" clId="{E80455E3-0E76-434E-A6B3-21E80AFE95A7}" dt="2023-04-14T01:52:27.268" v="564"/>
          <ac:inkMkLst>
            <pc:docMk/>
            <pc:sldMk cId="1121062418" sldId="471"/>
            <ac:inkMk id="117" creationId="{EA70B000-EA13-AF98-173D-1864ECCF763D}"/>
          </ac:inkMkLst>
        </pc:inkChg>
        <pc:inkChg chg="add del mod">
          <ac:chgData name="Tim Cook" userId="d1c7cfb340f2c7ab" providerId="LiveId" clId="{E80455E3-0E76-434E-A6B3-21E80AFE95A7}" dt="2023-04-14T01:52:27.268" v="563"/>
          <ac:inkMkLst>
            <pc:docMk/>
            <pc:sldMk cId="1121062418" sldId="471"/>
            <ac:inkMk id="118" creationId="{561A8011-9F1F-2B13-3F92-D39F5A20A18B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0" creationId="{F4814649-B635-4241-DA9B-34D77449E1BD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1" creationId="{F1166EE6-19E8-0315-84EF-FD031CA42B35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2" creationId="{076601BE-83BC-100B-B049-0421AE4A6E1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3" creationId="{A0E4980D-B586-AEAB-1BC6-61E2A94F0BE7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4" creationId="{F7B33AAB-2B8B-CD84-4CC0-7EEBBD9E30C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5" creationId="{A3B3B7D6-EEA0-E672-4508-5F476B37FDA4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6" creationId="{1FDBFB8B-B518-5799-BB53-302F5471D04A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7" creationId="{53A6A958-C072-1986-8EB2-EC45DAF1F281}"/>
          </ac:inkMkLst>
        </pc:inkChg>
        <pc:inkChg chg="add mod">
          <ac:chgData name="Tim Cook" userId="d1c7cfb340f2c7ab" providerId="LiveId" clId="{E80455E3-0E76-434E-A6B3-21E80AFE95A7}" dt="2023-04-14T01:52:33.705" v="575"/>
          <ac:inkMkLst>
            <pc:docMk/>
            <pc:sldMk cId="1121062418" sldId="471"/>
            <ac:inkMk id="129" creationId="{114D299E-D166-1A06-8E88-B2E689722236}"/>
          </ac:inkMkLst>
        </pc:inkChg>
        <pc:inkChg chg="add del mod">
          <ac:chgData name="Tim Cook" userId="d1c7cfb340f2c7ab" providerId="LiveId" clId="{E80455E3-0E76-434E-A6B3-21E80AFE95A7}" dt="2023-04-14T01:52:45.167" v="592"/>
          <ac:inkMkLst>
            <pc:docMk/>
            <pc:sldMk cId="1121062418" sldId="471"/>
            <ac:inkMk id="131" creationId="{EEBBDA29-2D2D-3470-1BE0-77FB216979AE}"/>
          </ac:inkMkLst>
        </pc:inkChg>
        <pc:inkChg chg="add del mod">
          <ac:chgData name="Tim Cook" userId="d1c7cfb340f2c7ab" providerId="LiveId" clId="{E80455E3-0E76-434E-A6B3-21E80AFE95A7}" dt="2023-04-14T01:52:45.167" v="594"/>
          <ac:inkMkLst>
            <pc:docMk/>
            <pc:sldMk cId="1121062418" sldId="471"/>
            <ac:inkMk id="132" creationId="{25B93F6F-F6E9-7064-8ECF-3CB08A660B46}"/>
          </ac:inkMkLst>
        </pc:inkChg>
        <pc:inkChg chg="add del mod">
          <ac:chgData name="Tim Cook" userId="d1c7cfb340f2c7ab" providerId="LiveId" clId="{E80455E3-0E76-434E-A6B3-21E80AFE95A7}" dt="2023-04-14T01:52:45.167" v="596"/>
          <ac:inkMkLst>
            <pc:docMk/>
            <pc:sldMk cId="1121062418" sldId="471"/>
            <ac:inkMk id="133" creationId="{F331F21B-A839-C308-CB46-853D853D9A27}"/>
          </ac:inkMkLst>
        </pc:inkChg>
        <pc:inkChg chg="add del mod">
          <ac:chgData name="Tim Cook" userId="d1c7cfb340f2c7ab" providerId="LiveId" clId="{E80455E3-0E76-434E-A6B3-21E80AFE95A7}" dt="2023-04-14T01:52:45.167" v="591"/>
          <ac:inkMkLst>
            <pc:docMk/>
            <pc:sldMk cId="1121062418" sldId="471"/>
            <ac:inkMk id="134" creationId="{32571455-4E6E-B90B-A963-0DFDE962221D}"/>
          </ac:inkMkLst>
        </pc:inkChg>
        <pc:inkChg chg="add del mod">
          <ac:chgData name="Tim Cook" userId="d1c7cfb340f2c7ab" providerId="LiveId" clId="{E80455E3-0E76-434E-A6B3-21E80AFE95A7}" dt="2023-04-14T01:52:45.167" v="593"/>
          <ac:inkMkLst>
            <pc:docMk/>
            <pc:sldMk cId="1121062418" sldId="471"/>
            <ac:inkMk id="135" creationId="{998726DC-A905-A573-5024-1131D9F29BB7}"/>
          </ac:inkMkLst>
        </pc:inkChg>
        <pc:inkChg chg="add del mod">
          <ac:chgData name="Tim Cook" userId="d1c7cfb340f2c7ab" providerId="LiveId" clId="{E80455E3-0E76-434E-A6B3-21E80AFE95A7}" dt="2023-04-14T01:52:45.167" v="595"/>
          <ac:inkMkLst>
            <pc:docMk/>
            <pc:sldMk cId="1121062418" sldId="471"/>
            <ac:inkMk id="136" creationId="{84A8DE9A-214D-A2DF-73FE-50A500FADAA4}"/>
          </ac:inkMkLst>
        </pc:inkChg>
        <pc:inkChg chg="add del">
          <ac:chgData name="Tim Cook" userId="d1c7cfb340f2c7ab" providerId="LiveId" clId="{E80455E3-0E76-434E-A6B3-21E80AFE95A7}" dt="2023-04-14T01:52:48.299" v="598"/>
          <ac:inkMkLst>
            <pc:docMk/>
            <pc:sldMk cId="1121062418" sldId="471"/>
            <ac:inkMk id="138" creationId="{57EFFE12-9C15-44D5-F45A-EEBA1A957DC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39" creationId="{E58839B2-ACD6-D1D5-A133-8801048E818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0" creationId="{9BBD6DF0-306B-9C45-0F14-F49E772445E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1" creationId="{27FD57F3-CEAE-435D-C98B-E420C27C2E30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2" creationId="{9374DA12-A36A-8F21-BB56-12913F668AF4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3" creationId="{EF1C9A91-7496-8E15-B0B7-253121FDCCC9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4" creationId="{1D833E2E-7BD0-23C0-1434-ECBC6F04ACFD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5" creationId="{91644E0D-6C90-EAE3-7FFE-61E33C5E24B1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6" creationId="{2E6AB000-BCC6-D7F9-469F-EABBF08EDAFA}"/>
          </ac:inkMkLst>
        </pc:inkChg>
        <pc:inkChg chg="add mod">
          <ac:chgData name="Tim Cook" userId="d1c7cfb340f2c7ab" providerId="LiveId" clId="{E80455E3-0E76-434E-A6B3-21E80AFE95A7}" dt="2023-04-14T01:52:53.361" v="608"/>
          <ac:inkMkLst>
            <pc:docMk/>
            <pc:sldMk cId="1121062418" sldId="471"/>
            <ac:inkMk id="147" creationId="{111C69BA-C98B-9935-AAFE-ED5BBFE86AD1}"/>
          </ac:inkMkLst>
        </pc:inkChg>
      </pc:sldChg>
      <pc:sldChg chg="addSp delSp modSp mod">
        <pc:chgData name="Tim Cook" userId="d1c7cfb340f2c7ab" providerId="LiveId" clId="{E80455E3-0E76-434E-A6B3-21E80AFE95A7}" dt="2023-04-14T02:00:14.605" v="796"/>
        <pc:sldMkLst>
          <pc:docMk/>
          <pc:sldMk cId="4111155161" sldId="472"/>
        </pc:sldMkLst>
        <pc:grpChg chg="del mod">
          <ac:chgData name="Tim Cook" userId="d1c7cfb340f2c7ab" providerId="LiveId" clId="{E80455E3-0E76-434E-A6B3-21E80AFE95A7}" dt="2023-04-14T01:55:48.814" v="61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1" creationId="{42C1DCD1-15EA-7478-8C66-3A2AC20D7AA1}"/>
          </ac:grpSpMkLst>
        </pc:grpChg>
        <pc:grpChg chg="mod">
          <ac:chgData name="Tim Cook" userId="d1c7cfb340f2c7ab" providerId="LiveId" clId="{E80455E3-0E76-434E-A6B3-21E80AFE95A7}" dt="2023-04-14T01:59:11.199" v="710"/>
          <ac:grpSpMkLst>
            <pc:docMk/>
            <pc:sldMk cId="4111155161" sldId="472"/>
            <ac:grpSpMk id="73" creationId="{85923B25-3070-FA11-6946-93075DC98629}"/>
          </ac:grpSpMkLst>
        </pc:grpChg>
        <pc:grpChg chg="del mod">
          <ac:chgData name="Tim Cook" userId="d1c7cfb340f2c7ab" providerId="LiveId" clId="{E80455E3-0E76-434E-A6B3-21E80AFE95A7}" dt="2023-04-14T01:59:17.487" v="718"/>
          <ac:grpSpMkLst>
            <pc:docMk/>
            <pc:sldMk cId="4111155161" sldId="472"/>
            <ac:grpSpMk id="78" creationId="{3AC8051E-D21A-DF81-E2A8-B3E8F6BE09C7}"/>
          </ac:grpSpMkLst>
        </pc:grpChg>
        <pc:grpChg chg="mod">
          <ac:chgData name="Tim Cook" userId="d1c7cfb340f2c7ab" providerId="LiveId" clId="{E80455E3-0E76-434E-A6B3-21E80AFE95A7}" dt="2023-04-14T01:59:21.242" v="724"/>
          <ac:grpSpMkLst>
            <pc:docMk/>
            <pc:sldMk cId="4111155161" sldId="472"/>
            <ac:grpSpMk id="83" creationId="{D98D171E-E6FE-B08A-E7B7-63E9B3FF6833}"/>
          </ac:grpSpMkLst>
        </pc:grpChg>
        <pc:grpChg chg="del mod">
          <ac:chgData name="Tim Cook" userId="d1c7cfb340f2c7ab" providerId="LiveId" clId="{E80455E3-0E76-434E-A6B3-21E80AFE95A7}" dt="2023-04-14T01:56:09.122" v="645"/>
          <ac:grpSpMkLst>
            <pc:docMk/>
            <pc:sldMk cId="4111155161" sldId="472"/>
            <ac:grpSpMk id="86" creationId="{43B89D79-4CAA-5CD7-6DEC-3654B2047DF9}"/>
          </ac:grpSpMkLst>
        </pc:grpChg>
        <pc:grpChg chg="del mod">
          <ac:chgData name="Tim Cook" userId="d1c7cfb340f2c7ab" providerId="LiveId" clId="{E80455E3-0E76-434E-A6B3-21E80AFE95A7}" dt="2023-04-14T01:59:24.985" v="730"/>
          <ac:grpSpMkLst>
            <pc:docMk/>
            <pc:sldMk cId="4111155161" sldId="472"/>
            <ac:grpSpMk id="87" creationId="{6B990963-8EDA-53D9-B998-483A0DA8B50F}"/>
          </ac:grpSpMkLst>
        </pc:grpChg>
        <pc:grpChg chg="mod">
          <ac:chgData name="Tim Cook" userId="d1c7cfb340f2c7ab" providerId="LiveId" clId="{E80455E3-0E76-434E-A6B3-21E80AFE95A7}" dt="2023-04-14T01:59:29.301" v="735"/>
          <ac:grpSpMkLst>
            <pc:docMk/>
            <pc:sldMk cId="4111155161" sldId="472"/>
            <ac:grpSpMk id="91" creationId="{0515F5AC-04C8-52E1-6DDD-19DE7DE8655D}"/>
          </ac:grpSpMkLst>
        </pc:grpChg>
        <pc:grpChg chg="mod">
          <ac:chgData name="Tim Cook" userId="d1c7cfb340f2c7ab" providerId="LiveId" clId="{E80455E3-0E76-434E-A6B3-21E80AFE95A7}" dt="2023-04-14T01:56:27.851" v="675"/>
          <ac:grpSpMkLst>
            <pc:docMk/>
            <pc:sldMk cId="4111155161" sldId="472"/>
            <ac:grpSpMk id="103" creationId="{327858C7-1F75-6E44-64ED-2997285C2FD8}"/>
          </ac:grpSpMkLst>
        </pc:grpChg>
        <pc:grpChg chg="del mod">
          <ac:chgData name="Tim Cook" userId="d1c7cfb340f2c7ab" providerId="LiveId" clId="{E80455E3-0E76-434E-A6B3-21E80AFE95A7}" dt="2023-04-14T01:58:58.185" v="694"/>
          <ac:grpSpMkLst>
            <pc:docMk/>
            <pc:sldMk cId="4111155161" sldId="472"/>
            <ac:grpSpMk id="130" creationId="{4F1FC75A-D100-ACA6-9CB9-38977486F77C}"/>
          </ac:grpSpMkLst>
        </pc:grpChg>
        <pc:grpChg chg="mod">
          <ac:chgData name="Tim Cook" userId="d1c7cfb340f2c7ab" providerId="LiveId" clId="{E80455E3-0E76-434E-A6B3-21E80AFE95A7}" dt="2023-04-14T01:59:04.659" v="702"/>
          <ac:grpSpMkLst>
            <pc:docMk/>
            <pc:sldMk cId="4111155161" sldId="472"/>
            <ac:grpSpMk id="135" creationId="{CE6930A8-88A1-91C9-F7B3-49F861A404A4}"/>
          </ac:grpSpMkLst>
        </pc:grpChg>
        <pc:grpChg chg="del mod">
          <ac:chgData name="Tim Cook" userId="d1c7cfb340f2c7ab" providerId="LiveId" clId="{E80455E3-0E76-434E-A6B3-21E80AFE95A7}" dt="2023-04-14T01:58:54.874" v="690"/>
          <ac:grpSpMkLst>
            <pc:docMk/>
            <pc:sldMk cId="4111155161" sldId="472"/>
            <ac:grpSpMk id="156" creationId="{0D957333-0240-C483-77FE-371FF6667EDB}"/>
          </ac:grpSpMkLst>
        </pc:grpChg>
        <pc:grpChg chg="del mod">
          <ac:chgData name="Tim Cook" userId="d1c7cfb340f2c7ab" providerId="LiveId" clId="{E80455E3-0E76-434E-A6B3-21E80AFE95A7}" dt="2023-04-14T01:58:51.987" v="687"/>
          <ac:grpSpMkLst>
            <pc:docMk/>
            <pc:sldMk cId="4111155161" sldId="472"/>
            <ac:grpSpMk id="165" creationId="{146F886D-A124-39E1-42A7-3F0E819AB53A}"/>
          </ac:grpSpMkLst>
        </pc:grpChg>
        <pc:grpChg chg="del mod">
          <ac:chgData name="Tim Cook" userId="d1c7cfb340f2c7ab" providerId="LiveId" clId="{E80455E3-0E76-434E-A6B3-21E80AFE95A7}" dt="2023-04-14T01:59:45.117" v="745"/>
          <ac:grpSpMkLst>
            <pc:docMk/>
            <pc:sldMk cId="4111155161" sldId="472"/>
            <ac:grpSpMk id="173" creationId="{9DF6BD75-3C7F-BF73-A6BA-AC403AE770DA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4" creationId="{FAE38038-454B-73F2-195D-9C1E8886C43F}"/>
          </ac:grpSpMkLst>
        </pc:grpChg>
        <pc:grpChg chg="mod">
          <ac:chgData name="Tim Cook" userId="d1c7cfb340f2c7ab" providerId="LiveId" clId="{E80455E3-0E76-434E-A6B3-21E80AFE95A7}" dt="2023-04-14T01:59:44.429" v="744"/>
          <ac:grpSpMkLst>
            <pc:docMk/>
            <pc:sldMk cId="4111155161" sldId="472"/>
            <ac:grpSpMk id="175" creationId="{63459172-2922-DD9B-C413-4761ABAAF38A}"/>
          </ac:grpSpMkLst>
        </pc:grpChg>
        <pc:grpChg chg="del mod">
          <ac:chgData name="Tim Cook" userId="d1c7cfb340f2c7ab" providerId="LiveId" clId="{E80455E3-0E76-434E-A6B3-21E80AFE95A7}" dt="2023-04-14T01:59:50.208" v="753"/>
          <ac:grpSpMkLst>
            <pc:docMk/>
            <pc:sldMk cId="4111155161" sldId="472"/>
            <ac:grpSpMk id="178" creationId="{980CB7B9-037C-A0E3-A538-09153F2CCE90}"/>
          </ac:grpSpMkLst>
        </pc:grpChg>
        <pc:grpChg chg="mod">
          <ac:chgData name="Tim Cook" userId="d1c7cfb340f2c7ab" providerId="LiveId" clId="{E80455E3-0E76-434E-A6B3-21E80AFE95A7}" dt="2023-04-14T01:59:57.383" v="768"/>
          <ac:grpSpMkLst>
            <pc:docMk/>
            <pc:sldMk cId="4111155161" sldId="472"/>
            <ac:grpSpMk id="193" creationId="{CEA9273B-5533-A1FE-B0DC-991FA4F27581}"/>
          </ac:grpSpMkLst>
        </pc:grpChg>
        <pc:grpChg chg="del mod">
          <ac:chgData name="Tim Cook" userId="d1c7cfb340f2c7ab" providerId="LiveId" clId="{E80455E3-0E76-434E-A6B3-21E80AFE95A7}" dt="2023-04-14T02:00:06.886" v="780"/>
          <ac:grpSpMkLst>
            <pc:docMk/>
            <pc:sldMk cId="4111155161" sldId="472"/>
            <ac:grpSpMk id="202" creationId="{CF7E7B52-9AA6-47C9-90EB-FB73D4361F71}"/>
          </ac:grpSpMkLst>
        </pc:grpChg>
        <pc:grpChg chg="mod">
          <ac:chgData name="Tim Cook" userId="d1c7cfb340f2c7ab" providerId="LiveId" clId="{E80455E3-0E76-434E-A6B3-21E80AFE95A7}" dt="2023-04-14T02:00:06.104" v="777"/>
          <ac:grpSpMkLst>
            <pc:docMk/>
            <pc:sldMk cId="4111155161" sldId="472"/>
            <ac:grpSpMk id="203" creationId="{B9D0EA25-A133-8FF4-82EC-4BFEDE874A3E}"/>
          </ac:grpSpMkLst>
        </pc:grpChg>
        <pc:grpChg chg="del 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08" creationId="{51020F81-4202-001C-4559-667FE3737EB2}"/>
          </ac:grpSpMkLst>
        </pc:grpChg>
        <pc:grpChg chg="mod">
          <ac:chgData name="Tim Cook" userId="d1c7cfb340f2c7ab" providerId="LiveId" clId="{E80455E3-0E76-434E-A6B3-21E80AFE95A7}" dt="2023-04-14T02:00:14.605" v="796"/>
          <ac:grpSpMkLst>
            <pc:docMk/>
            <pc:sldMk cId="4111155161" sldId="472"/>
            <ac:grpSpMk id="218" creationId="{54E81460-1316-8B2B-D2B7-0E34EF80D7EF}"/>
          </ac:grpSpMkLst>
        </pc:grp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3" creationId="{3474A46C-C854-C51D-B34F-5DB23626E383}"/>
          </ac:inkMkLst>
        </pc:inkChg>
        <pc:inkChg chg="add">
          <ac:chgData name="Tim Cook" userId="d1c7cfb340f2c7ab" providerId="LiveId" clId="{E80455E3-0E76-434E-A6B3-21E80AFE95A7}" dt="2023-04-14T01:55:07.331" v="609"/>
          <ac:inkMkLst>
            <pc:docMk/>
            <pc:sldMk cId="4111155161" sldId="472"/>
            <ac:inkMk id="3" creationId="{F6EDCB31-B454-41D1-BAE9-D6427B0DDAE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" creationId="{9B16FEAF-BB44-879A-F00D-1712FE1BB06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" creationId="{CE40A45F-8760-CE69-4CB3-A2E00E5C3E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" creationId="{787F8529-43EA-2F5D-31ED-68F4EE2A52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4" creationId="{A15FEDEA-EB8F-8FFA-3D36-B3B416F874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5" creationId="{B2A7F49C-A938-086B-23DE-95544EF041C9}"/>
          </ac:inkMkLst>
        </pc:inkChg>
        <pc:inkChg chg="del mod">
          <ac:chgData name="Tim Cook" userId="d1c7cfb340f2c7ab" providerId="LiveId" clId="{E80455E3-0E76-434E-A6B3-21E80AFE95A7}" dt="2023-04-14T01:55:51.739" v="618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56" creationId="{F28D5C93-EAD1-74AF-4887-7565A0D4759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7" creationId="{2BDE84E8-DAFC-64F9-5EBE-9E09491267D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66" creationId="{AE3FF9F8-A536-3DEF-3D9A-7B46C2E09642}"/>
          </ac:inkMkLst>
        </pc:inkChg>
        <pc:inkChg chg="del mod">
          <ac:chgData name="Tim Cook" userId="d1c7cfb340f2c7ab" providerId="LiveId" clId="{E80455E3-0E76-434E-A6B3-21E80AFE95A7}" dt="2023-04-14T01:55:48.814" v="614"/>
          <ac:inkMkLst>
            <pc:docMk/>
            <pc:sldMk cId="4111155161" sldId="472"/>
            <ac:inkMk id="67" creationId="{013F51A3-9524-2B57-36C6-12C8B6D9BE1F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7" creationId="{ECAB6BA4-3CC2-6A58-B041-B335A59E830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8" creationId="{3A19E6CA-781F-987A-7863-3B41B96F1A78}"/>
          </ac:inkMkLst>
        </pc:inkChg>
        <pc:inkChg chg="del mod">
          <ac:chgData name="Tim Cook" userId="d1c7cfb340f2c7ab" providerId="LiveId" clId="{E80455E3-0E76-434E-A6B3-21E80AFE95A7}" dt="2023-04-14T01:55:48.814" v="616"/>
          <ac:inkMkLst>
            <pc:docMk/>
            <pc:sldMk cId="4111155161" sldId="472"/>
            <ac:inkMk id="69" creationId="{5207D330-F7FF-5AC1-502D-EE2586F9C798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69" creationId="{ABEB0DD2-0F17-143A-6276-8977BBED280F}"/>
          </ac:inkMkLst>
        </pc:inkChg>
        <pc:inkChg chg="del mod">
          <ac:chgData name="Tim Cook" userId="d1c7cfb340f2c7ab" providerId="LiveId" clId="{E80455E3-0E76-434E-A6B3-21E80AFE95A7}" dt="2023-04-14T01:55:48.814" v="615"/>
          <ac:inkMkLst>
            <pc:docMk/>
            <pc:sldMk cId="4111155161" sldId="472"/>
            <ac:inkMk id="70" creationId="{1A2B7C7A-3240-65F9-ED9B-370D522741A6}"/>
          </ac:inkMkLst>
        </pc:inkChg>
        <pc:inkChg chg="add mod">
          <ac:chgData name="Tim Cook" userId="d1c7cfb340f2c7ab" providerId="LiveId" clId="{E80455E3-0E76-434E-A6B3-21E80AFE95A7}" dt="2023-04-14T01:59:11.199" v="710"/>
          <ac:inkMkLst>
            <pc:docMk/>
            <pc:sldMk cId="4111155161" sldId="472"/>
            <ac:inkMk id="70" creationId="{1ABBEAC5-DE9D-436A-7E70-CC2D0961C446}"/>
          </ac:inkMkLst>
        </pc:inkChg>
        <pc:inkChg chg="del mod">
          <ac:chgData name="Tim Cook" userId="d1c7cfb340f2c7ab" providerId="LiveId" clId="{E80455E3-0E76-434E-A6B3-21E80AFE95A7}" dt="2023-04-14T01:55:49.809" v="617"/>
          <ac:inkMkLst>
            <pc:docMk/>
            <pc:sldMk cId="4111155161" sldId="472"/>
            <ac:inkMk id="71" creationId="{BA7DBCB5-C5D9-3AD9-134E-6219966573B2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72" creationId="{AFCC78FD-3344-0FD6-1F54-D0D5C9C8726F}"/>
          </ac:inkMkLst>
        </pc:inkChg>
        <pc:inkChg chg="add del">
          <ac:chgData name="Tim Cook" userId="d1c7cfb340f2c7ab" providerId="LiveId" clId="{E80455E3-0E76-434E-A6B3-21E80AFE95A7}" dt="2023-04-14T01:55:57.825" v="629"/>
          <ac:inkMkLst>
            <pc:docMk/>
            <pc:sldMk cId="4111155161" sldId="472"/>
            <ac:inkMk id="73" creationId="{149BAC05-D460-2DE7-1959-F4D1A19E28EF}"/>
          </ac:inkMkLst>
        </pc:inkChg>
        <pc:inkChg chg="add del">
          <ac:chgData name="Tim Cook" userId="d1c7cfb340f2c7ab" providerId="LiveId" clId="{E80455E3-0E76-434E-A6B3-21E80AFE95A7}" dt="2023-04-14T01:59:16.532" v="715"/>
          <ac:inkMkLst>
            <pc:docMk/>
            <pc:sldMk cId="4111155161" sldId="472"/>
            <ac:inkMk id="74" creationId="{97F874DD-13FD-46C5-2105-971A905FD69E}"/>
          </ac:inkMkLst>
        </pc:inkChg>
        <pc:inkChg chg="add del">
          <ac:chgData name="Tim Cook" userId="d1c7cfb340f2c7ab" providerId="LiveId" clId="{E80455E3-0E76-434E-A6B3-21E80AFE95A7}" dt="2023-04-14T01:55:57.809" v="626"/>
          <ac:inkMkLst>
            <pc:docMk/>
            <pc:sldMk cId="4111155161" sldId="472"/>
            <ac:inkMk id="74" creationId="{BC7EA383-498E-7A0F-7058-36D580B6B26F}"/>
          </ac:inkMkLst>
        </pc:inkChg>
        <pc:inkChg chg="add del">
          <ac:chgData name="Tim Cook" userId="d1c7cfb340f2c7ab" providerId="LiveId" clId="{E80455E3-0E76-434E-A6B3-21E80AFE95A7}" dt="2023-04-14T01:55:57.825" v="627"/>
          <ac:inkMkLst>
            <pc:docMk/>
            <pc:sldMk cId="4111155161" sldId="472"/>
            <ac:inkMk id="75" creationId="{66E693C8-1B48-EBE7-CA82-CE36C2C030EA}"/>
          </ac:inkMkLst>
        </pc:inkChg>
        <pc:inkChg chg="add del mod">
          <ac:chgData name="Tim Cook" userId="d1c7cfb340f2c7ab" providerId="LiveId" clId="{E80455E3-0E76-434E-A6B3-21E80AFE95A7}" dt="2023-04-14T01:59:17.486" v="717"/>
          <ac:inkMkLst>
            <pc:docMk/>
            <pc:sldMk cId="4111155161" sldId="472"/>
            <ac:inkMk id="75" creationId="{8B7C9518-3455-160D-C8D6-CE14ACCDCD71}"/>
          </ac:inkMkLst>
        </pc:inkChg>
        <pc:inkChg chg="add del">
          <ac:chgData name="Tim Cook" userId="d1c7cfb340f2c7ab" providerId="LiveId" clId="{E80455E3-0E76-434E-A6B3-21E80AFE95A7}" dt="2023-04-14T01:55:57.825" v="628"/>
          <ac:inkMkLst>
            <pc:docMk/>
            <pc:sldMk cId="4111155161" sldId="472"/>
            <ac:inkMk id="76" creationId="{4FC7B89E-7B87-9E7B-0A89-D9BF3D8C1FDB}"/>
          </ac:inkMkLst>
        </pc:inkChg>
        <pc:inkChg chg="add del mod">
          <ac:chgData name="Tim Cook" userId="d1c7cfb340f2c7ab" providerId="LiveId" clId="{E80455E3-0E76-434E-A6B3-21E80AFE95A7}" dt="2023-04-14T01:59:17.487" v="718"/>
          <ac:inkMkLst>
            <pc:docMk/>
            <pc:sldMk cId="4111155161" sldId="472"/>
            <ac:inkMk id="76" creationId="{A3D1F417-4FAD-5CE7-5B7A-97531D11578A}"/>
          </ac:inkMkLst>
        </pc:inkChg>
        <pc:inkChg chg="add del">
          <ac:chgData name="Tim Cook" userId="d1c7cfb340f2c7ab" providerId="LiveId" clId="{E80455E3-0E76-434E-A6B3-21E80AFE95A7}" dt="2023-04-14T01:55:57.809" v="625"/>
          <ac:inkMkLst>
            <pc:docMk/>
            <pc:sldMk cId="4111155161" sldId="472"/>
            <ac:inkMk id="77" creationId="{1E68D988-24C4-C860-5B04-9C03DDA126EB}"/>
          </ac:inkMkLst>
        </pc:inkChg>
        <pc:inkChg chg="add del mod">
          <ac:chgData name="Tim Cook" userId="d1c7cfb340f2c7ab" providerId="LiveId" clId="{E80455E3-0E76-434E-A6B3-21E80AFE95A7}" dt="2023-04-14T01:59:17.487" v="719"/>
          <ac:inkMkLst>
            <pc:docMk/>
            <pc:sldMk cId="4111155161" sldId="472"/>
            <ac:inkMk id="77" creationId="{D65259B6-CB76-516D-16E5-07EED2CCD22E}"/>
          </ac:inkMkLst>
        </pc:inkChg>
        <pc:inkChg chg="add del">
          <ac:chgData name="Tim Cook" userId="d1c7cfb340f2c7ab" providerId="LiveId" clId="{E80455E3-0E76-434E-A6B3-21E80AFE95A7}" dt="2023-04-14T01:56:01.538" v="636"/>
          <ac:inkMkLst>
            <pc:docMk/>
            <pc:sldMk cId="4111155161" sldId="472"/>
            <ac:inkMk id="78" creationId="{DB979AEA-0651-D87A-7C2B-6273EE14F7E0}"/>
          </ac:inkMkLst>
        </pc:inkChg>
        <pc:inkChg chg="add del">
          <ac:chgData name="Tim Cook" userId="d1c7cfb340f2c7ab" providerId="LiveId" clId="{E80455E3-0E76-434E-A6B3-21E80AFE95A7}" dt="2023-04-14T01:56:01.538" v="634"/>
          <ac:inkMkLst>
            <pc:docMk/>
            <pc:sldMk cId="4111155161" sldId="472"/>
            <ac:inkMk id="79" creationId="{5CDF2918-4E7F-D2FD-F5EB-361096B0B2E6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79" creationId="{AF60F70E-8374-F24F-AF33-5172DEC5E3BD}"/>
          </ac:inkMkLst>
        </pc:inkChg>
        <pc:inkChg chg="add del">
          <ac:chgData name="Tim Cook" userId="d1c7cfb340f2c7ab" providerId="LiveId" clId="{E80455E3-0E76-434E-A6B3-21E80AFE95A7}" dt="2023-04-14T01:56:01.538" v="635"/>
          <ac:inkMkLst>
            <pc:docMk/>
            <pc:sldMk cId="4111155161" sldId="472"/>
            <ac:inkMk id="80" creationId="{8AD756B9-5498-98C9-6029-6D3E9563186D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0" creationId="{9984E49A-E7B3-D1E2-AF48-374FB02FD597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1" creationId="{D41C7578-B884-C844-F099-8C261F04495A}"/>
          </ac:inkMkLst>
        </pc:inkChg>
        <pc:inkChg chg="add del">
          <ac:chgData name="Tim Cook" userId="d1c7cfb340f2c7ab" providerId="LiveId" clId="{E80455E3-0E76-434E-A6B3-21E80AFE95A7}" dt="2023-04-14T01:56:03.031" v="637"/>
          <ac:inkMkLst>
            <pc:docMk/>
            <pc:sldMk cId="4111155161" sldId="472"/>
            <ac:inkMk id="81" creationId="{DF4E24C2-B4E8-25C0-5439-CA3E2E7D9A23}"/>
          </ac:inkMkLst>
        </pc:inkChg>
        <pc:inkChg chg="add mod">
          <ac:chgData name="Tim Cook" userId="d1c7cfb340f2c7ab" providerId="LiveId" clId="{E80455E3-0E76-434E-A6B3-21E80AFE95A7}" dt="2023-04-14T01:59:21.242" v="724"/>
          <ac:inkMkLst>
            <pc:docMk/>
            <pc:sldMk cId="4111155161" sldId="472"/>
            <ac:inkMk id="82" creationId="{3897A24A-A540-D68A-AF18-D50B4247A58E}"/>
          </ac:inkMkLst>
        </pc:inkChg>
        <pc:inkChg chg="add del mod">
          <ac:chgData name="Tim Cook" userId="d1c7cfb340f2c7ab" providerId="LiveId" clId="{E80455E3-0E76-434E-A6B3-21E80AFE95A7}" dt="2023-04-14T01:56:09.122" v="646"/>
          <ac:inkMkLst>
            <pc:docMk/>
            <pc:sldMk cId="4111155161" sldId="472"/>
            <ac:inkMk id="82" creationId="{A0AE14D8-3752-B0A1-D7F3-6D5ADE7D5E1F}"/>
          </ac:inkMkLst>
        </pc:inkChg>
        <pc:inkChg chg="add del mod">
          <ac:chgData name="Tim Cook" userId="d1c7cfb340f2c7ab" providerId="LiveId" clId="{E80455E3-0E76-434E-A6B3-21E80AFE95A7}" dt="2023-04-14T01:56:09.122" v="643"/>
          <ac:inkMkLst>
            <pc:docMk/>
            <pc:sldMk cId="4111155161" sldId="472"/>
            <ac:inkMk id="83" creationId="{18164BDC-0518-9AE1-663B-0B29B848C35B}"/>
          </ac:inkMkLst>
        </pc:inkChg>
        <pc:inkChg chg="add del mod">
          <ac:chgData name="Tim Cook" userId="d1c7cfb340f2c7ab" providerId="LiveId" clId="{E80455E3-0E76-434E-A6B3-21E80AFE95A7}" dt="2023-04-14T01:59:24.985" v="729"/>
          <ac:inkMkLst>
            <pc:docMk/>
            <pc:sldMk cId="4111155161" sldId="472"/>
            <ac:inkMk id="84" creationId="{1AAF6FA2-8ACD-875A-9FB6-C5740C464B76}"/>
          </ac:inkMkLst>
        </pc:inkChg>
        <pc:inkChg chg="add del mod">
          <ac:chgData name="Tim Cook" userId="d1c7cfb340f2c7ab" providerId="LiveId" clId="{E80455E3-0E76-434E-A6B3-21E80AFE95A7}" dt="2023-04-14T01:56:09.122" v="644"/>
          <ac:inkMkLst>
            <pc:docMk/>
            <pc:sldMk cId="4111155161" sldId="472"/>
            <ac:inkMk id="84" creationId="{85269806-B4AF-43EE-6A2C-47DEFE9F8D90}"/>
          </ac:inkMkLst>
        </pc:inkChg>
        <pc:inkChg chg="add del mod">
          <ac:chgData name="Tim Cook" userId="d1c7cfb340f2c7ab" providerId="LiveId" clId="{E80455E3-0E76-434E-A6B3-21E80AFE95A7}" dt="2023-04-14T01:59:24.985" v="730"/>
          <ac:inkMkLst>
            <pc:docMk/>
            <pc:sldMk cId="4111155161" sldId="472"/>
            <ac:inkMk id="85" creationId="{A5417FDC-917D-6BB9-28CD-377E87FF38DF}"/>
          </ac:inkMkLst>
        </pc:inkChg>
        <pc:inkChg chg="add del mod">
          <ac:chgData name="Tim Cook" userId="d1c7cfb340f2c7ab" providerId="LiveId" clId="{E80455E3-0E76-434E-A6B3-21E80AFE95A7}" dt="2023-04-14T01:56:09.122" v="645"/>
          <ac:inkMkLst>
            <pc:docMk/>
            <pc:sldMk cId="4111155161" sldId="472"/>
            <ac:inkMk id="85" creationId="{DA4329B0-09B3-A350-C184-ABCC3EFBC5E8}"/>
          </ac:inkMkLst>
        </pc:inkChg>
        <pc:inkChg chg="add del mod">
          <ac:chgData name="Tim Cook" userId="d1c7cfb340f2c7ab" providerId="LiveId" clId="{E80455E3-0E76-434E-A6B3-21E80AFE95A7}" dt="2023-04-14T01:59:26.274" v="731"/>
          <ac:inkMkLst>
            <pc:docMk/>
            <pc:sldMk cId="4111155161" sldId="472"/>
            <ac:inkMk id="86" creationId="{92851B48-F82C-2619-9267-447582738668}"/>
          </ac:inkMkLst>
        </pc:inkChg>
        <pc:inkChg chg="add del">
          <ac:chgData name="Tim Cook" userId="d1c7cfb340f2c7ab" providerId="LiveId" clId="{E80455E3-0E76-434E-A6B3-21E80AFE95A7}" dt="2023-04-14T01:56:13.646" v="652"/>
          <ac:inkMkLst>
            <pc:docMk/>
            <pc:sldMk cId="4111155161" sldId="472"/>
            <ac:inkMk id="87" creationId="{1F718630-DD7C-926F-C8F9-7627917CBE5D}"/>
          </ac:inkMkLst>
        </pc:inkChg>
        <pc:inkChg chg="add del">
          <ac:chgData name="Tim Cook" userId="d1c7cfb340f2c7ab" providerId="LiveId" clId="{E80455E3-0E76-434E-A6B3-21E80AFE95A7}" dt="2023-04-14T01:56:13.646" v="653"/>
          <ac:inkMkLst>
            <pc:docMk/>
            <pc:sldMk cId="4111155161" sldId="472"/>
            <ac:inkMk id="88" creationId="{6626BE29-4F1C-5D17-D82A-11DCD5626DAF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8" creationId="{A1831B80-B9D1-5FB9-14D4-F573451C38C8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89" creationId="{093CB39A-540A-E478-9BD7-44C5E6916057}"/>
          </ac:inkMkLst>
        </pc:inkChg>
        <pc:inkChg chg="add del">
          <ac:chgData name="Tim Cook" userId="d1c7cfb340f2c7ab" providerId="LiveId" clId="{E80455E3-0E76-434E-A6B3-21E80AFE95A7}" dt="2023-04-14T01:56:13.646" v="651"/>
          <ac:inkMkLst>
            <pc:docMk/>
            <pc:sldMk cId="4111155161" sldId="472"/>
            <ac:inkMk id="89" creationId="{4606F24B-835B-E201-C6FC-10FD1DC0E2E5}"/>
          </ac:inkMkLst>
        </pc:inkChg>
        <pc:inkChg chg="add mod">
          <ac:chgData name="Tim Cook" userId="d1c7cfb340f2c7ab" providerId="LiveId" clId="{E80455E3-0E76-434E-A6B3-21E80AFE95A7}" dt="2023-04-14T01:59:29.301" v="735"/>
          <ac:inkMkLst>
            <pc:docMk/>
            <pc:sldMk cId="4111155161" sldId="472"/>
            <ac:inkMk id="90" creationId="{3337DD68-486B-B50B-3B6B-2879342E7A82}"/>
          </ac:inkMkLst>
        </pc:inkChg>
        <pc:inkChg chg="add del">
          <ac:chgData name="Tim Cook" userId="d1c7cfb340f2c7ab" providerId="LiveId" clId="{E80455E3-0E76-434E-A6B3-21E80AFE95A7}" dt="2023-04-14T01:56:13.646" v="654"/>
          <ac:inkMkLst>
            <pc:docMk/>
            <pc:sldMk cId="4111155161" sldId="472"/>
            <ac:inkMk id="90" creationId="{36CB54BE-173D-94BD-F84E-3C9E2C81F7E5}"/>
          </ac:inkMkLst>
        </pc:inkChg>
        <pc:inkChg chg="add del">
          <ac:chgData name="Tim Cook" userId="d1c7cfb340f2c7ab" providerId="LiveId" clId="{E80455E3-0E76-434E-A6B3-21E80AFE95A7}" dt="2023-04-14T01:56:18.141" v="661"/>
          <ac:inkMkLst>
            <pc:docMk/>
            <pc:sldMk cId="4111155161" sldId="472"/>
            <ac:inkMk id="91" creationId="{7592EE12-C70F-80B5-7F5F-1B41B6B57B60}"/>
          </ac:inkMkLst>
        </pc:inkChg>
        <pc:inkChg chg="add del">
          <ac:chgData name="Tim Cook" userId="d1c7cfb340f2c7ab" providerId="LiveId" clId="{E80455E3-0E76-434E-A6B3-21E80AFE95A7}" dt="2023-04-14T01:56:18.141" v="660"/>
          <ac:inkMkLst>
            <pc:docMk/>
            <pc:sldMk cId="4111155161" sldId="472"/>
            <ac:inkMk id="92" creationId="{884223C7-3D69-647A-15D3-00912C3E97EC}"/>
          </ac:inkMkLst>
        </pc:inkChg>
        <pc:inkChg chg="add del">
          <ac:chgData name="Tim Cook" userId="d1c7cfb340f2c7ab" providerId="LiveId" clId="{E80455E3-0E76-434E-A6B3-21E80AFE95A7}" dt="2023-04-14T01:59:37.859" v="737"/>
          <ac:inkMkLst>
            <pc:docMk/>
            <pc:sldMk cId="4111155161" sldId="472"/>
            <ac:inkMk id="92" creationId="{C56F1243-8B8E-8A62-E222-E25293F7CED0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3" creationId="{6896CFD4-8011-B640-380B-A60E71F0988A}"/>
          </ac:inkMkLst>
        </pc:inkChg>
        <pc:inkChg chg="add del">
          <ac:chgData name="Tim Cook" userId="d1c7cfb340f2c7ab" providerId="LiveId" clId="{E80455E3-0E76-434E-A6B3-21E80AFE95A7}" dt="2023-04-14T01:56:18.141" v="659"/>
          <ac:inkMkLst>
            <pc:docMk/>
            <pc:sldMk cId="4111155161" sldId="472"/>
            <ac:inkMk id="93" creationId="{B97484AF-CE53-A2A6-3F49-EBD2C94DC422}"/>
          </ac:inkMkLst>
        </pc:inkChg>
        <pc:inkChg chg="add del">
          <ac:chgData name="Tim Cook" userId="d1c7cfb340f2c7ab" providerId="LiveId" clId="{E80455E3-0E76-434E-A6B3-21E80AFE95A7}" dt="2023-04-14T01:56:19.075" v="662"/>
          <ac:inkMkLst>
            <pc:docMk/>
            <pc:sldMk cId="4111155161" sldId="472"/>
            <ac:inkMk id="94" creationId="{6439CD2A-4050-6591-CA70-76EDA74899D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4" creationId="{99D69E85-677F-79B4-066B-07E7D803D946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95" creationId="{8572F603-9713-A381-9C20-D8080C2838F5}"/>
          </ac:inkMkLst>
        </pc:inkChg>
        <pc:inkChg chg="add del">
          <ac:chgData name="Tim Cook" userId="d1c7cfb340f2c7ab" providerId="LiveId" clId="{E80455E3-0E76-434E-A6B3-21E80AFE95A7}" dt="2023-04-14T01:56:23.513" v="669"/>
          <ac:inkMkLst>
            <pc:docMk/>
            <pc:sldMk cId="4111155161" sldId="472"/>
            <ac:inkMk id="95" creationId="{BB165BDB-CCFB-634B-8AE5-7B14ABE6CD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6" creationId="{91B7D1AB-1355-38DD-4B44-99EA8E1FFE68}"/>
          </ac:inkMkLst>
        </pc:inkChg>
        <pc:inkChg chg="add del">
          <ac:chgData name="Tim Cook" userId="d1c7cfb340f2c7ab" providerId="LiveId" clId="{E80455E3-0E76-434E-A6B3-21E80AFE95A7}" dt="2023-04-14T01:56:23.513" v="668"/>
          <ac:inkMkLst>
            <pc:docMk/>
            <pc:sldMk cId="4111155161" sldId="472"/>
            <ac:inkMk id="96" creationId="{CC75FE18-8A3E-5F26-5DD3-A101EDB86A2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7" creationId="{A98FB0F8-E047-197A-CCB0-01FB24F73250}"/>
          </ac:inkMkLst>
        </pc:inkChg>
        <pc:inkChg chg="add del">
          <ac:chgData name="Tim Cook" userId="d1c7cfb340f2c7ab" providerId="LiveId" clId="{E80455E3-0E76-434E-A6B3-21E80AFE95A7}" dt="2023-04-14T01:56:23.513" v="670"/>
          <ac:inkMkLst>
            <pc:docMk/>
            <pc:sldMk cId="4111155161" sldId="472"/>
            <ac:inkMk id="97" creationId="{A9F638AE-B8EC-54B7-FA0A-3B8C82ACC2D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8" creationId="{668E4AD9-5C6B-D8AA-4732-E625E2B8374F}"/>
          </ac:inkMkLst>
        </pc:inkChg>
        <pc:inkChg chg="add del">
          <ac:chgData name="Tim Cook" userId="d1c7cfb340f2c7ab" providerId="LiveId" clId="{E80455E3-0E76-434E-A6B3-21E80AFE95A7}" dt="2023-04-14T01:56:23.513" v="667"/>
          <ac:inkMkLst>
            <pc:docMk/>
            <pc:sldMk cId="4111155161" sldId="472"/>
            <ac:inkMk id="98" creationId="{FAE67D14-BC28-09FE-8E3E-491DA5EC60F1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99" creationId="{E9ECBABB-43EC-A5BB-1376-872E9F7C8BB8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0" creationId="{93826F22-B6B6-CCD9-0BDA-85CAABCC625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1" creationId="{CAB1C848-6552-6FD3-4713-9F241FC7B39B}"/>
          </ac:inkMkLst>
        </pc:inkChg>
        <pc:inkChg chg="add 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2" creationId="{B0F94EDC-FF8C-BF8D-12EF-2B59BFE372F2}"/>
          </ac:inkMkLst>
        </pc:inkChg>
        <pc:inkChg chg="add del">
          <ac:chgData name="Tim Cook" userId="d1c7cfb340f2c7ab" providerId="LiveId" clId="{E80455E3-0E76-434E-A6B3-21E80AFE95A7}" dt="2023-04-14T01:57:01.172" v="677"/>
          <ac:inkMkLst>
            <pc:docMk/>
            <pc:sldMk cId="4111155161" sldId="472"/>
            <ac:inkMk id="104" creationId="{84936DAB-CA75-9197-9EB3-5F256B9BA982}"/>
          </ac:inkMkLst>
        </pc:inkChg>
        <pc:inkChg chg="add mod">
          <ac:chgData name="Tim Cook" userId="d1c7cfb340f2c7ab" providerId="LiveId" clId="{E80455E3-0E76-434E-A6B3-21E80AFE95A7}" dt="2023-04-14T01:59:44.429" v="744"/>
          <ac:inkMkLst>
            <pc:docMk/>
            <pc:sldMk cId="4111155161" sldId="472"/>
            <ac:inkMk id="104" creationId="{A58E5844-9164-C1C0-55FE-F966EA7A565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29" creationId="{78BBB58A-9A5B-2FCC-8C1F-211854BA33EC}"/>
          </ac:inkMkLst>
        </pc:inkChg>
        <pc:inkChg chg="del mod">
          <ac:chgData name="Tim Cook" userId="d1c7cfb340f2c7ab" providerId="LiveId" clId="{E80455E3-0E76-434E-A6B3-21E80AFE95A7}" dt="2023-04-14T01:58:58.185" v="694"/>
          <ac:inkMkLst>
            <pc:docMk/>
            <pc:sldMk cId="4111155161" sldId="472"/>
            <ac:inkMk id="131" creationId="{58667F7A-91ED-661D-3D1C-823B7D6B4133}"/>
          </ac:inkMkLst>
        </pc:inkChg>
        <pc:inkChg chg="del mod">
          <ac:chgData name="Tim Cook" userId="d1c7cfb340f2c7ab" providerId="LiveId" clId="{E80455E3-0E76-434E-A6B3-21E80AFE95A7}" dt="2023-04-14T01:58:58.185" v="693"/>
          <ac:inkMkLst>
            <pc:docMk/>
            <pc:sldMk cId="4111155161" sldId="472"/>
            <ac:inkMk id="132" creationId="{91CE66D6-0E9E-4A3D-AD97-E3BCD18AE043}"/>
          </ac:inkMkLst>
        </pc:inkChg>
        <pc:inkChg chg="del mod">
          <ac:chgData name="Tim Cook" userId="d1c7cfb340f2c7ab" providerId="LiveId" clId="{E80455E3-0E76-434E-A6B3-21E80AFE95A7}" dt="2023-04-14T01:58:58.185" v="692"/>
          <ac:inkMkLst>
            <pc:docMk/>
            <pc:sldMk cId="4111155161" sldId="472"/>
            <ac:inkMk id="133" creationId="{54EF2209-4D71-855C-D1B7-574BA5A8E601}"/>
          </ac:inkMkLst>
        </pc:inkChg>
        <pc:inkChg chg="del mod">
          <ac:chgData name="Tim Cook" userId="d1c7cfb340f2c7ab" providerId="LiveId" clId="{E80455E3-0E76-434E-A6B3-21E80AFE95A7}" dt="2023-04-14T01:58:58.911" v="69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7" creationId="{E1D05DB1-C1B0-FE8C-5F7B-643955252F78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38" creationId="{879A0131-2CFC-17A7-E040-F97C274E61EF}"/>
          </ac:inkMkLst>
        </pc:inkChg>
        <pc:inkChg chg="del mod">
          <ac:chgData name="Tim Cook" userId="d1c7cfb340f2c7ab" providerId="LiveId" clId="{E80455E3-0E76-434E-A6B3-21E80AFE95A7}" dt="2023-04-14T01:58:59.396" v="697"/>
          <ac:inkMkLst>
            <pc:docMk/>
            <pc:sldMk cId="4111155161" sldId="472"/>
            <ac:inkMk id="139" creationId="{464D640E-109A-5F34-4AB5-1E8DA9A555CC}"/>
          </ac:inkMkLst>
        </pc:inkChg>
        <pc:inkChg chg="add del 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0" creationId="{1D87FE6E-2027-65C8-4124-624AE8045C08}"/>
          </ac:inkMkLst>
        </pc:inkChg>
        <pc:inkChg chg="del mod">
          <ac:chgData name="Tim Cook" userId="d1c7cfb340f2c7ab" providerId="LiveId" clId="{E80455E3-0E76-434E-A6B3-21E80AFE95A7}" dt="2023-04-14T01:58:59.396" v="696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E80455E3-0E76-434E-A6B3-21E80AFE95A7}" dt="2023-04-14T01:59:04.659" v="702"/>
          <ac:inkMkLst>
            <pc:docMk/>
            <pc:sldMk cId="4111155161" sldId="472"/>
            <ac:inkMk id="142" creationId="{F3FEE89D-C6DA-3DB1-0B40-B5AD4A3D060A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3" creationId="{A414DA1C-AF8D-491A-3DEE-84E92F552B0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54" creationId="{D3043617-CED7-60C0-DC8C-90D37B8E3E79}"/>
          </ac:inkMkLst>
        </pc:inkChg>
        <pc:inkChg chg="add del mod">
          <ac:chgData name="Tim Cook" userId="d1c7cfb340f2c7ab" providerId="LiveId" clId="{E80455E3-0E76-434E-A6B3-21E80AFE95A7}" dt="2023-04-14T01:59:05.210" v="703"/>
          <ac:inkMkLst>
            <pc:docMk/>
            <pc:sldMk cId="4111155161" sldId="472"/>
            <ac:inkMk id="155" creationId="{E2E9185A-757F-E73A-9DB1-6BB1678E9D33}"/>
          </ac:inkMkLst>
        </pc:inkChg>
        <pc:inkChg chg="del mod">
          <ac:chgData name="Tim Cook" userId="d1c7cfb340f2c7ab" providerId="LiveId" clId="{E80455E3-0E76-434E-A6B3-21E80AFE95A7}" dt="2023-04-14T01:58:55.343" v="691"/>
          <ac:inkMkLst>
            <pc:docMk/>
            <pc:sldMk cId="4111155161" sldId="472"/>
            <ac:inkMk id="157" creationId="{5E76711A-EA05-8B33-A0F3-054C82E3C91C}"/>
          </ac:inkMkLst>
        </pc:inkChg>
        <pc:inkChg chg="del mod">
          <ac:chgData name="Tim Cook" userId="d1c7cfb340f2c7ab" providerId="LiveId" clId="{E80455E3-0E76-434E-A6B3-21E80AFE95A7}" dt="2023-04-14T01:58:54.258" v="689"/>
          <ac:inkMkLst>
            <pc:docMk/>
            <pc:sldMk cId="4111155161" sldId="472"/>
            <ac:inkMk id="158" creationId="{01A19A86-24F5-965F-E027-40C9CF57838A}"/>
          </ac:inkMkLst>
        </pc:inkChg>
        <pc:inkChg chg="del mod">
          <ac:chgData name="Tim Cook" userId="d1c7cfb340f2c7ab" providerId="LiveId" clId="{E80455E3-0E76-434E-A6B3-21E80AFE95A7}" dt="2023-04-14T01:58:54.874" v="690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3" creationId="{1CE12229-E15D-396F-3FBE-7CF24E7F35FE}"/>
          </ac:inkMkLst>
        </pc:inkChg>
        <pc:inkChg chg="mod">
          <ac:chgData name="Tim Cook" userId="d1c7cfb340f2c7ab" providerId="LiveId" clId="{E80455E3-0E76-434E-A6B3-21E80AFE95A7}" dt="2023-04-14T01:58:33.750" v="684" actId="1076"/>
          <ac:inkMkLst>
            <pc:docMk/>
            <pc:sldMk cId="4111155161" sldId="472"/>
            <ac:inkMk id="164" creationId="{A0000F05-665B-DC95-5029-2BB8B3F8AD35}"/>
          </ac:inkMkLst>
        </pc:inkChg>
        <pc:inkChg chg="del mod">
          <ac:chgData name="Tim Cook" userId="d1c7cfb340f2c7ab" providerId="LiveId" clId="{E80455E3-0E76-434E-A6B3-21E80AFE95A7}" dt="2023-04-14T01:58:51.987" v="687"/>
          <ac:inkMkLst>
            <pc:docMk/>
            <pc:sldMk cId="4111155161" sldId="472"/>
            <ac:inkMk id="166" creationId="{9B155BE8-044B-CE7B-88D0-CCC89779530C}"/>
          </ac:inkMkLst>
        </pc:inkChg>
        <pc:inkChg chg="del mod">
          <ac:chgData name="Tim Cook" userId="d1c7cfb340f2c7ab" providerId="LiveId" clId="{E80455E3-0E76-434E-A6B3-21E80AFE95A7}" dt="2023-04-14T01:58:51.402" v="686"/>
          <ac:inkMkLst>
            <pc:docMk/>
            <pc:sldMk cId="4111155161" sldId="472"/>
            <ac:inkMk id="167" creationId="{074902C3-61A4-4769-6AE2-58B8B15503AD}"/>
          </ac:inkMkLst>
        </pc:inkChg>
        <pc:inkChg chg="del mod">
          <ac:chgData name="Tim Cook" userId="d1c7cfb340f2c7ab" providerId="LiveId" clId="{E80455E3-0E76-434E-A6B3-21E80AFE95A7}" dt="2023-04-14T01:58:51.402" v="685"/>
          <ac:inkMkLst>
            <pc:docMk/>
            <pc:sldMk cId="4111155161" sldId="472"/>
            <ac:inkMk id="168" creationId="{F0A13DAF-88A8-123B-DF90-324AD54B94E3}"/>
          </ac:inkMkLst>
        </pc:inkChg>
        <pc:inkChg chg="del mod">
          <ac:chgData name="Tim Cook" userId="d1c7cfb340f2c7ab" providerId="LiveId" clId="{E80455E3-0E76-434E-A6B3-21E80AFE95A7}" dt="2023-04-14T01:58:51.987" v="688"/>
          <ac:inkMkLst>
            <pc:docMk/>
            <pc:sldMk cId="4111155161" sldId="472"/>
            <ac:inkMk id="169" creationId="{E65310E8-AD06-C10C-D14A-731218C88AAF}"/>
          </ac:inkMkLst>
        </pc:inkChg>
        <pc:inkChg chg="add del mod">
          <ac:chgData name="Tim Cook" userId="d1c7cfb340f2c7ab" providerId="LiveId" clId="{E80455E3-0E76-434E-A6B3-21E80AFE95A7}" dt="2023-04-14T01:59:45.117" v="746"/>
          <ac:inkMkLst>
            <pc:docMk/>
            <pc:sldMk cId="4111155161" sldId="472"/>
            <ac:inkMk id="171" creationId="{7C6A747D-FD52-AD61-4BC4-D6235EE8BA80}"/>
          </ac:inkMkLst>
        </pc:inkChg>
        <pc:inkChg chg="add del mod">
          <ac:chgData name="Tim Cook" userId="d1c7cfb340f2c7ab" providerId="LiveId" clId="{E80455E3-0E76-434E-A6B3-21E80AFE95A7}" dt="2023-04-14T01:59:45.117" v="745"/>
          <ac:inkMkLst>
            <pc:docMk/>
            <pc:sldMk cId="4111155161" sldId="472"/>
            <ac:inkMk id="172" creationId="{3091E5C4-AD3B-1637-9AD7-B3C799850E74}"/>
          </ac:inkMkLst>
        </pc:inkChg>
        <pc:inkChg chg="add del mod">
          <ac:chgData name="Tim Cook" userId="d1c7cfb340f2c7ab" providerId="LiveId" clId="{E80455E3-0E76-434E-A6B3-21E80AFE95A7}" dt="2023-04-14T01:59:50.208" v="753"/>
          <ac:inkMkLst>
            <pc:docMk/>
            <pc:sldMk cId="4111155161" sldId="472"/>
            <ac:inkMk id="176" creationId="{5FED47A0-5B9A-CED7-5422-5927B2A0C8FF}"/>
          </ac:inkMkLst>
        </pc:inkChg>
        <pc:inkChg chg="add del mod">
          <ac:chgData name="Tim Cook" userId="d1c7cfb340f2c7ab" providerId="LiveId" clId="{E80455E3-0E76-434E-A6B3-21E80AFE95A7}" dt="2023-04-14T01:59:50.208" v="754"/>
          <ac:inkMkLst>
            <pc:docMk/>
            <pc:sldMk cId="4111155161" sldId="472"/>
            <ac:inkMk id="177" creationId="{97830C7A-EB61-4951-21FD-CEDBE85D4B7B}"/>
          </ac:inkMkLst>
        </pc:inkChg>
        <pc:inkChg chg="add del">
          <ac:chgData name="Tim Cook" userId="d1c7cfb340f2c7ab" providerId="LiveId" clId="{E80455E3-0E76-434E-A6B3-21E80AFE95A7}" dt="2023-04-14T01:59:50.193" v="752"/>
          <ac:inkMkLst>
            <pc:docMk/>
            <pc:sldMk cId="4111155161" sldId="472"/>
            <ac:inkMk id="179" creationId="{DDCED883-7AAA-DC01-83FB-FB76130544D8}"/>
          </ac:inkMkLst>
        </pc:inkChg>
        <pc:inkChg chg="add del">
          <ac:chgData name="Tim Cook" userId="d1c7cfb340f2c7ab" providerId="LiveId" clId="{E80455E3-0E76-434E-A6B3-21E80AFE95A7}" dt="2023-04-14T01:59:50.208" v="755"/>
          <ac:inkMkLst>
            <pc:docMk/>
            <pc:sldMk cId="4111155161" sldId="472"/>
            <ac:inkMk id="180" creationId="{B0FBDBB6-745A-819C-7550-8A77955A2EE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1" creationId="{D803CFEA-E1BA-9EC3-FF30-C4ACA87150C3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2" creationId="{D0CEA0A2-825F-79F9-20AD-79D2FDF7D2CD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3" creationId="{F4353CA8-2BB3-1C0F-0F23-94C0C8278088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4" creationId="{C18E0660-C574-9371-217E-E48DC39E3D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5" creationId="{4127DBA3-EE34-952B-EDA8-EA93DFD5704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6" creationId="{EB1520C0-2B12-43EF-9906-30AC914B0AE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7" creationId="{C6E5FC96-BF6A-696D-8668-0D07EC6970CF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8" creationId="{33F5F760-44E7-B857-F728-1EFEC70C6BB9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89" creationId="{7D04FE61-E0A2-692D-7893-5C13F789129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0" creationId="{A7D498A4-2734-94CA-99E4-37605AF02EEA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1" creationId="{710415DD-768E-E90F-39E6-A06FF75AE635}"/>
          </ac:inkMkLst>
        </pc:inkChg>
        <pc:inkChg chg="add mod">
          <ac:chgData name="Tim Cook" userId="d1c7cfb340f2c7ab" providerId="LiveId" clId="{E80455E3-0E76-434E-A6B3-21E80AFE95A7}" dt="2023-04-14T01:59:57.383" v="768"/>
          <ac:inkMkLst>
            <pc:docMk/>
            <pc:sldMk cId="4111155161" sldId="472"/>
            <ac:inkMk id="192" creationId="{86641C05-5FC8-0594-8425-B3DC45A50400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4" creationId="{6F191B98-ED9E-E3E1-D0CE-FFCC02C3FD22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5" creationId="{549FAF5C-B7BE-C8B4-DE42-DA3D730DAE55}"/>
          </ac:inkMkLst>
        </pc:inkChg>
        <pc:inkChg chg="add mod">
          <ac:chgData name="Tim Cook" userId="d1c7cfb340f2c7ab" providerId="LiveId" clId="{E80455E3-0E76-434E-A6B3-21E80AFE95A7}" dt="2023-04-14T02:00:06.104" v="777"/>
          <ac:inkMkLst>
            <pc:docMk/>
            <pc:sldMk cId="4111155161" sldId="472"/>
            <ac:inkMk id="196" creationId="{3BD22A81-44D9-4DAA-5B13-28A35EBE92C4}"/>
          </ac:inkMkLst>
        </pc:inkChg>
        <pc:inkChg chg="add">
          <ac:chgData name="Tim Cook" userId="d1c7cfb340f2c7ab" providerId="LiveId" clId="{E80455E3-0E76-434E-A6B3-21E80AFE95A7}" dt="2023-04-14T02:00:03.091" v="772" actId="9405"/>
          <ac:inkMkLst>
            <pc:docMk/>
            <pc:sldMk cId="4111155161" sldId="472"/>
            <ac:inkMk id="197" creationId="{65C01E6B-DEAD-719A-63B9-6482EC7BEB2B}"/>
          </ac:inkMkLst>
        </pc:inkChg>
        <pc:inkChg chg="add del mod">
          <ac:chgData name="Tim Cook" userId="d1c7cfb340f2c7ab" providerId="LiveId" clId="{E80455E3-0E76-434E-A6B3-21E80AFE95A7}" dt="2023-04-14T02:00:06.886" v="781"/>
          <ac:inkMkLst>
            <pc:docMk/>
            <pc:sldMk cId="4111155161" sldId="472"/>
            <ac:inkMk id="198" creationId="{049830D7-CDB0-387E-4A40-73BE96CE8A24}"/>
          </ac:inkMkLst>
        </pc:inkChg>
        <pc:inkChg chg="add del mod">
          <ac:chgData name="Tim Cook" userId="d1c7cfb340f2c7ab" providerId="LiveId" clId="{E80455E3-0E76-434E-A6B3-21E80AFE95A7}" dt="2023-04-14T02:00:06.886" v="778"/>
          <ac:inkMkLst>
            <pc:docMk/>
            <pc:sldMk cId="4111155161" sldId="472"/>
            <ac:inkMk id="199" creationId="{E3E56DF9-4D2F-8EF0-62C0-4F3B0A76C95F}"/>
          </ac:inkMkLst>
        </pc:inkChg>
        <pc:inkChg chg="add del mod">
          <ac:chgData name="Tim Cook" userId="d1c7cfb340f2c7ab" providerId="LiveId" clId="{E80455E3-0E76-434E-A6B3-21E80AFE95A7}" dt="2023-04-14T02:00:06.886" v="780"/>
          <ac:inkMkLst>
            <pc:docMk/>
            <pc:sldMk cId="4111155161" sldId="472"/>
            <ac:inkMk id="200" creationId="{DCC8FFCD-0B3B-47A6-C9E5-A4010D9813BB}"/>
          </ac:inkMkLst>
        </pc:inkChg>
        <pc:inkChg chg="add del mod">
          <ac:chgData name="Tim Cook" userId="d1c7cfb340f2c7ab" providerId="LiveId" clId="{E80455E3-0E76-434E-A6B3-21E80AFE95A7}" dt="2023-04-14T02:00:06.886" v="779"/>
          <ac:inkMkLst>
            <pc:docMk/>
            <pc:sldMk cId="4111155161" sldId="472"/>
            <ac:inkMk id="201" creationId="{CDDD4553-E017-EF3F-F3E7-30250FA2AD8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4" creationId="{B676C68F-C465-C9EC-CBA6-5DB58961EFB6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5" creationId="{F83BECB0-3702-2E8F-44D9-0DF53AFE76F1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6" creationId="{B5C50CE0-D61F-41A9-279C-A054CD55D9B0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7" creationId="{6F1C7EC3-DDC6-2F92-E27E-BF07CBC76F6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09" creationId="{B3A83AAD-D7B0-E4D9-D4B1-8EAF2A5E532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0" creationId="{37A8834D-4AE7-C7EB-F3A2-476E98DCB08C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1" creationId="{4A44B13A-A41B-8DE7-90A7-F482450CBB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2" creationId="{53B23653-AF9A-9017-F8A7-5134B70262D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3" creationId="{C31876AA-6BF2-8E0B-9CDE-751827537F2D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4" creationId="{22EBD5EF-FECE-D87D-F775-8DD9449BA613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5" creationId="{C779FD49-E5F0-7783-0A36-616140F004EA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6" creationId="{40093DA2-33DF-22A2-9869-96BCEE42E632}"/>
          </ac:inkMkLst>
        </pc:inkChg>
        <pc:inkChg chg="add mod">
          <ac:chgData name="Tim Cook" userId="d1c7cfb340f2c7ab" providerId="LiveId" clId="{E80455E3-0E76-434E-A6B3-21E80AFE95A7}" dt="2023-04-14T02:00:14.605" v="796"/>
          <ac:inkMkLst>
            <pc:docMk/>
            <pc:sldMk cId="4111155161" sldId="472"/>
            <ac:inkMk id="217" creationId="{EA27D141-0CB7-11BE-C509-851A59278C4B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B2F2DAFA-4FAE-49EB-B021-6B458D26A5C9}"/>
    <pc:docChg chg="undo custSel addSld delSld modSld">
      <pc:chgData name="Tim Cook" userId="d1c7cfb340f2c7ab" providerId="LiveId" clId="{B2F2DAFA-4FAE-49EB-B021-6B458D26A5C9}" dt="2023-04-14T01:58:01.278" v="372" actId="1076"/>
      <pc:docMkLst>
        <pc:docMk/>
      </pc:docMkLst>
      <pc:sldChg chg="addSp delSp modSp del mod">
        <pc:chgData name="Tim Cook" userId="d1c7cfb340f2c7ab" providerId="LiveId" clId="{B2F2DAFA-4FAE-49EB-B021-6B458D26A5C9}" dt="2023-04-14T01:22:27.027" v="347" actId="47"/>
        <pc:sldMkLst>
          <pc:docMk/>
          <pc:sldMk cId="1484025802" sldId="449"/>
        </pc:sldMkLst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2" creationId="{6727F1C6-D6C6-6C9A-2BAD-6013AB73DDE3}"/>
          </ac:spMkLst>
        </pc:spChg>
        <pc:spChg chg="del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3" creationId="{80650396-F24E-C882-0D40-7C2CE05F27B8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6" creationId="{C383C558-34C5-5956-B5F5-9594026DE12C}"/>
          </ac:spMkLst>
        </pc:spChg>
        <pc:spChg chg="add mod">
          <ac:chgData name="Tim Cook" userId="d1c7cfb340f2c7ab" providerId="LiveId" clId="{B2F2DAFA-4FAE-49EB-B021-6B458D26A5C9}" dt="2023-04-14T00:32:39.262" v="0" actId="21"/>
          <ac:spMkLst>
            <pc:docMk/>
            <pc:sldMk cId="1484025802" sldId="449"/>
            <ac:spMk id="8" creationId="{B758CFFB-123A-3151-D1AF-7CE70CB344D4}"/>
          </ac:spMkLst>
        </pc:spChg>
        <pc:inkChg chg="del">
          <ac:chgData name="Tim Cook" userId="d1c7cfb340f2c7ab" providerId="LiveId" clId="{B2F2DAFA-4FAE-49EB-B021-6B458D26A5C9}" dt="2023-04-14T00:32:39.262" v="0" actId="21"/>
          <ac:inkMkLst>
            <pc:docMk/>
            <pc:sldMk cId="1484025802" sldId="449"/>
            <ac:inkMk id="4" creationId="{414225D8-FA77-AC36-AEF6-F28D9858329B}"/>
          </ac:inkMkLst>
        </pc:inkChg>
      </pc:sldChg>
      <pc:sldChg chg="del">
        <pc:chgData name="Tim Cook" userId="d1c7cfb340f2c7ab" providerId="LiveId" clId="{B2F2DAFA-4FAE-49EB-B021-6B458D26A5C9}" dt="2023-04-14T00:43:15.631" v="1" actId="47"/>
        <pc:sldMkLst>
          <pc:docMk/>
          <pc:sldMk cId="1181720292" sldId="459"/>
        </pc:sldMkLst>
      </pc:sldChg>
      <pc:sldChg chg="del">
        <pc:chgData name="Tim Cook" userId="d1c7cfb340f2c7ab" providerId="LiveId" clId="{B2F2DAFA-4FAE-49EB-B021-6B458D26A5C9}" dt="2023-04-14T00:43:15.893" v="2" actId="47"/>
        <pc:sldMkLst>
          <pc:docMk/>
          <pc:sldMk cId="3344337587" sldId="460"/>
        </pc:sldMkLst>
      </pc:sldChg>
      <pc:sldChg chg="del">
        <pc:chgData name="Tim Cook" userId="d1c7cfb340f2c7ab" providerId="LiveId" clId="{B2F2DAFA-4FAE-49EB-B021-6B458D26A5C9}" dt="2023-04-14T00:43:16.664" v="3" actId="47"/>
        <pc:sldMkLst>
          <pc:docMk/>
          <pc:sldMk cId="1677961341" sldId="461"/>
        </pc:sldMkLst>
      </pc:sldChg>
      <pc:sldChg chg="del">
        <pc:chgData name="Tim Cook" userId="d1c7cfb340f2c7ab" providerId="LiveId" clId="{B2F2DAFA-4FAE-49EB-B021-6B458D26A5C9}" dt="2023-04-14T00:43:17.007" v="4" actId="47"/>
        <pc:sldMkLst>
          <pc:docMk/>
          <pc:sldMk cId="1009273492" sldId="462"/>
        </pc:sldMkLst>
      </pc:sldChg>
      <pc:sldChg chg="del">
        <pc:chgData name="Tim Cook" userId="d1c7cfb340f2c7ab" providerId="LiveId" clId="{B2F2DAFA-4FAE-49EB-B021-6B458D26A5C9}" dt="2023-04-14T00:43:18.409" v="6" actId="47"/>
        <pc:sldMkLst>
          <pc:docMk/>
          <pc:sldMk cId="2714024876" sldId="463"/>
        </pc:sldMkLst>
      </pc:sldChg>
      <pc:sldChg chg="del">
        <pc:chgData name="Tim Cook" userId="d1c7cfb340f2c7ab" providerId="LiveId" clId="{B2F2DAFA-4FAE-49EB-B021-6B458D26A5C9}" dt="2023-04-14T00:43:17.340" v="5" actId="47"/>
        <pc:sldMkLst>
          <pc:docMk/>
          <pc:sldMk cId="1083178754" sldId="466"/>
        </pc:sldMkLst>
      </pc:sldChg>
      <pc:sldChg chg="addSp delSp modSp new mod">
        <pc:chgData name="Tim Cook" userId="d1c7cfb340f2c7ab" providerId="LiveId" clId="{B2F2DAFA-4FAE-49EB-B021-6B458D26A5C9}" dt="2023-04-14T01:27:45.285" v="359" actId="1036"/>
        <pc:sldMkLst>
          <pc:docMk/>
          <pc:sldMk cId="3534678652" sldId="469"/>
        </pc:sldMkLst>
        <pc:spChg chg="mod">
          <ac:chgData name="Tim Cook" userId="d1c7cfb340f2c7ab" providerId="LiveId" clId="{B2F2DAFA-4FAE-49EB-B021-6B458D26A5C9}" dt="2023-04-14T01:14:45.047" v="197" actId="6549"/>
          <ac:spMkLst>
            <pc:docMk/>
            <pc:sldMk cId="3534678652" sldId="469"/>
            <ac:spMk id="2" creationId="{32996DF2-AD4D-93FE-6808-C1B004DF7B8D}"/>
          </ac:spMkLst>
        </pc:spChg>
        <pc:spChg chg="del">
          <ac:chgData name="Tim Cook" userId="d1c7cfb340f2c7ab" providerId="LiveId" clId="{B2F2DAFA-4FAE-49EB-B021-6B458D26A5C9}" dt="2023-04-14T01:14:49.951" v="198" actId="478"/>
          <ac:spMkLst>
            <pc:docMk/>
            <pc:sldMk cId="3534678652" sldId="469"/>
            <ac:spMk id="3" creationId="{FACF5A42-A1E6-1A1D-138B-7FFE1D8E893D}"/>
          </ac:spMkLst>
        </pc:spChg>
        <pc:cxnChg chg="add mod">
          <ac:chgData name="Tim Cook" userId="d1c7cfb340f2c7ab" providerId="LiveId" clId="{B2F2DAFA-4FAE-49EB-B021-6B458D26A5C9}" dt="2023-04-14T01:27:45.285" v="359" actId="1036"/>
          <ac:cxnSpMkLst>
            <pc:docMk/>
            <pc:sldMk cId="3534678652" sldId="469"/>
            <ac:cxnSpMk id="124" creationId="{A3D89EB1-C369-DF5A-2273-11D379C3BEA5}"/>
          </ac:cxnSpMkLst>
        </pc:cxnChg>
      </pc:sldChg>
      <pc:sldChg chg="delSp modSp new mod">
        <pc:chgData name="Tim Cook" userId="d1c7cfb340f2c7ab" providerId="LiveId" clId="{B2F2DAFA-4FAE-49EB-B021-6B458D26A5C9}" dt="2023-04-14T01:55:20.411" v="362" actId="1076"/>
        <pc:sldMkLst>
          <pc:docMk/>
          <pc:sldMk cId="2605117570" sldId="470"/>
        </pc:sldMkLst>
        <pc:spChg chg="mod">
          <ac:chgData name="Tim Cook" userId="d1c7cfb340f2c7ab" providerId="LiveId" clId="{B2F2DAFA-4FAE-49EB-B021-6B458D26A5C9}" dt="2023-04-14T01:55:20.411" v="362" actId="1076"/>
          <ac:spMkLst>
            <pc:docMk/>
            <pc:sldMk cId="2605117570" sldId="470"/>
            <ac:spMk id="2" creationId="{14495288-E967-67D5-DE36-97B6DCD4F49C}"/>
          </ac:spMkLst>
        </pc:spChg>
        <pc:spChg chg="del">
          <ac:chgData name="Tim Cook" userId="d1c7cfb340f2c7ab" providerId="LiveId" clId="{B2F2DAFA-4FAE-49EB-B021-6B458D26A5C9}" dt="2023-04-14T01:14:51.760" v="199" actId="478"/>
          <ac:spMkLst>
            <pc:docMk/>
            <pc:sldMk cId="2605117570" sldId="470"/>
            <ac:spMk id="3" creationId="{6FAD07B4-038F-3D6F-ABEA-E7DB7BEB6F2E}"/>
          </ac:spMkLst>
        </pc:spChg>
      </pc:sldChg>
      <pc:sldChg chg="delSp modSp new mod">
        <pc:chgData name="Tim Cook" userId="d1c7cfb340f2c7ab" providerId="LiveId" clId="{B2F2DAFA-4FAE-49EB-B021-6B458D26A5C9}" dt="2023-04-14T01:16:36.650" v="311" actId="6549"/>
        <pc:sldMkLst>
          <pc:docMk/>
          <pc:sldMk cId="1121062418" sldId="471"/>
        </pc:sldMkLst>
        <pc:spChg chg="mod">
          <ac:chgData name="Tim Cook" userId="d1c7cfb340f2c7ab" providerId="LiveId" clId="{B2F2DAFA-4FAE-49EB-B021-6B458D26A5C9}" dt="2023-04-14T01:16:36.650" v="311" actId="6549"/>
          <ac:spMkLst>
            <pc:docMk/>
            <pc:sldMk cId="1121062418" sldId="471"/>
            <ac:spMk id="2" creationId="{E0C021BB-52C8-EF8D-E868-963F5103BC41}"/>
          </ac:spMkLst>
        </pc:spChg>
        <pc:spChg chg="del">
          <ac:chgData name="Tim Cook" userId="d1c7cfb340f2c7ab" providerId="LiveId" clId="{B2F2DAFA-4FAE-49EB-B021-6B458D26A5C9}" dt="2023-04-14T01:16:34.128" v="309" actId="478"/>
          <ac:spMkLst>
            <pc:docMk/>
            <pc:sldMk cId="1121062418" sldId="471"/>
            <ac:spMk id="3" creationId="{1160AF8E-EC25-2DE5-B041-83FE05DBABB8}"/>
          </ac:spMkLst>
        </pc:spChg>
      </pc:sldChg>
      <pc:sldChg chg="addSp delSp modSp new mod">
        <pc:chgData name="Tim Cook" userId="d1c7cfb340f2c7ab" providerId="LiveId" clId="{B2F2DAFA-4FAE-49EB-B021-6B458D26A5C9}" dt="2023-04-14T01:58:01.278" v="372" actId="1076"/>
        <pc:sldMkLst>
          <pc:docMk/>
          <pc:sldMk cId="4111155161" sldId="472"/>
        </pc:sldMkLst>
        <pc:spChg chg="mod">
          <ac:chgData name="Tim Cook" userId="d1c7cfb340f2c7ab" providerId="LiveId" clId="{B2F2DAFA-4FAE-49EB-B021-6B458D26A5C9}" dt="2023-04-14T01:57:35.251" v="369" actId="1076"/>
          <ac:spMkLst>
            <pc:docMk/>
            <pc:sldMk cId="4111155161" sldId="472"/>
            <ac:spMk id="2" creationId="{35D0E0C0-9B8E-9DDC-A934-A525AD1388C1}"/>
          </ac:spMkLst>
        </pc:spChg>
        <pc:spChg chg="del">
          <ac:chgData name="Tim Cook" userId="d1c7cfb340f2c7ab" providerId="LiveId" clId="{B2F2DAFA-4FAE-49EB-B021-6B458D26A5C9}" dt="2023-04-14T01:17:08.625" v="342" actId="478"/>
          <ac:spMkLst>
            <pc:docMk/>
            <pc:sldMk cId="4111155161" sldId="472"/>
            <ac:spMk id="3" creationId="{832494AE-3DF0-B309-10DD-4A8FE2E647CB}"/>
          </ac:spMkLst>
        </pc:s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8" creationId="{94F1D031-17C8-1E99-4293-DB1F8FC54EE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" creationId="{7EA9B500-C817-C006-CAE2-ED7C71288BD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1" creationId="{AA9612BE-2969-B68F-B210-2CA49287E5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28" creationId="{72F7FC09-F7C7-6657-E5B9-A428F50CB47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2" creationId="{76365D42-8C96-E7A3-0385-FD8C0AC62970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37" creationId="{22105919-1350-197F-E1E1-5DD84BEA72EA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46" creationId="{3A2A033B-10BB-88DC-962A-166B77325471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59" creationId="{72F18618-869B-3AD2-D3DC-3F7EFE2F2FB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63" creationId="{7FAB6818-7600-C59B-D6AF-6BB6C327AD1D}"/>
          </ac:grpSpMkLst>
        </pc:grpChg>
        <pc:grpChg chg="add mod">
          <ac:chgData name="Tim Cook" userId="d1c7cfb340f2c7ab" providerId="LiveId" clId="{B2F2DAFA-4FAE-49EB-B021-6B458D26A5C9}" dt="2023-04-14T01:55:26.531" v="364" actId="1076"/>
          <ac:grpSpMkLst>
            <pc:docMk/>
            <pc:sldMk cId="4111155161" sldId="472"/>
            <ac:grpSpMk id="68" creationId="{CE84BCEF-4DBC-EF5B-F98F-7B69C8CBD0F6}"/>
          </ac:grpSpMkLst>
        </pc:grpChg>
        <pc:grpChg chg="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3" creationId="{327858C7-1F75-6E44-64ED-2997285C2FD8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06" creationId="{1DFA809E-5260-4A3D-078E-A2AB0B4541F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4" creationId="{C606DEE3-4936-D25C-8A7F-566215E6F847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19" creationId="{D4603D38-171F-4942-CB7C-D034EA94E2E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26" creationId="{2B3C14AD-A68D-D5D8-976E-4637D8114B66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0" creationId="{4F1FC75A-D100-ACA6-9CB9-38977486F77C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35" creationId="{CE6930A8-88A1-91C9-F7B3-49F861A404A4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44" creationId="{099C99BE-5686-8EE4-C5F5-88F666B1AADF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56" creationId="{0D957333-0240-C483-77FE-371FF6667EDB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0" creationId="{5BFBB5BC-FF06-3F3A-9356-16CFB880E369}"/>
          </ac:grpSpMkLst>
        </pc:grpChg>
        <pc:grpChg chg="add mod">
          <ac:chgData name="Tim Cook" userId="d1c7cfb340f2c7ab" providerId="LiveId" clId="{B2F2DAFA-4FAE-49EB-B021-6B458D26A5C9}" dt="2023-04-14T01:58:01.278" v="372" actId="1076"/>
          <ac:grpSpMkLst>
            <pc:docMk/>
            <pc:sldMk cId="4111155161" sldId="472"/>
            <ac:grpSpMk id="165" creationId="{146F886D-A124-39E1-42A7-3F0E819AB53A}"/>
          </ac:grpSpMkLst>
        </pc:grpChg>
        <pc:inkChg chg="del">
          <ac:chgData name="Tim Cook" userId="d1c7cfb340f2c7ab" providerId="LiveId" clId="{B2F2DAFA-4FAE-49EB-B021-6B458D26A5C9}" dt="2023-04-14T01:55:17.178" v="360" actId="21"/>
          <ac:inkMkLst>
            <pc:docMk/>
            <pc:sldMk cId="4111155161" sldId="472"/>
            <ac:inkMk id="3" creationId="{F6EDCB31-B454-41D1-BAE9-D6427B0DDAE7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" creationId="{9B16FEAF-BB44-879A-F00D-1712FE1BB06C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" creationId="{CE40A45F-8760-CE69-4CB3-A2E00E5C3E63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6" creationId="{787F8529-43EA-2F5D-31ED-68F4EE2A5222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" creationId="{28B0A021-9029-14F6-274C-A66CC8530EB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9" creationId="{16278317-E182-B1C7-3741-43EE552B5D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0" creationId="{96952778-0B61-8FE4-11AA-FA19FBB5DC1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1" creationId="{EB898763-F0D4-59A0-A880-71306BD409B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2" creationId="{F6016322-79FC-663B-2C9C-58C95F21997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3" creationId="{36D1C058-6BF8-E0B8-B481-68EFF6C516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4" creationId="{C9FE135C-C64A-C514-7DCA-ADBB9DDB502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5" creationId="{B4C18B7A-EC0E-7E29-671B-315F70DF6A9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7" creationId="{52484F93-82C5-FDF7-B210-97503A0E479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8" creationId="{2A43B292-9E19-66C0-75B5-E568C432F22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19" creationId="{E4FF0E22-5542-A177-8830-81C65A6DA04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0" creationId="{6AAB8F8D-9E50-0B22-D81F-74379292522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2" creationId="{F6FBDAAB-F677-4D84-FBD1-1EEA737082B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3" creationId="{8BA21EEE-F49F-7275-8F56-0EE153CEC24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4" creationId="{050D80BE-A580-657B-9412-65B5DDB38BB4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5" creationId="{50A527F8-3719-E523-A227-49800DEFC1A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6" creationId="{E86E3B03-28DF-8E7D-9BA2-1DF76F9B54DE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7" creationId="{3DCA0B44-EED8-AF86-E1E3-48E91A33244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29" creationId="{AE33C30D-2091-392F-28F0-05728DDDACF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0" creationId="{5158D85E-5B4C-A8FB-282E-8FFB8CDE3C53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1" creationId="{2A11D3C2-D673-95B4-2008-C13104814D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3" creationId="{763ED462-9555-328D-35B0-1901397469D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4" creationId="{64630AEA-20BD-B173-49DB-AFA33A9B24C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5" creationId="{B9899A9B-482A-1CA9-1964-194A0367F2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6" creationId="{20495CFF-3C59-B0D0-4BD1-2CB5F9F6925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8" creationId="{B0A94AD1-A098-8A1C-8BA1-A90166B52A90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39" creationId="{E0BEFED1-EE3A-25D1-1A56-F90C9A11CBE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0" creationId="{CF66264B-AE97-AB0F-BA4E-3A4E16C46BFB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1" creationId="{68478527-4CDB-B7FB-5006-0AFA66E8F16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2" creationId="{D0F0F175-DDBD-CDD1-ED89-870A2C53B1D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3" creationId="{BF167AD2-E60A-2336-ABC3-11977F2E5355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4" creationId="{A15FEDEA-EB8F-8FFA-3D36-B3B416F874E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45" creationId="{377B688A-03DF-BBBA-BA3F-1684BEE4352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7" creationId="{32752A35-EA13-CCC5-D39E-4E1756A4C9D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8" creationId="{7088ABA4-C4ED-708F-080C-35B21683027A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49" creationId="{86029422-E2BC-1672-B83A-7DD7624B676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0" creationId="{0E3D8182-9EFE-EC67-A12E-975BF01F9C8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1" creationId="{62D783EE-F6B1-C0F1-3188-36563A6708C2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2" creationId="{AFE15FBB-261F-7DFA-70E9-0AC1E274748C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3" creationId="{FC8FEB9B-3277-B533-93E8-3D595CE7288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4" creationId="{9C638DA2-3C95-6E7C-A014-5ACF6124D4A7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55" creationId="{B2A7F49C-A938-086B-23DE-95544EF041C9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56" creationId="{D4355CAE-3414-D894-E9BF-4CDA5F207C4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7" creationId="{2BDE84E8-DAFC-64F9-5EBE-9E09491267D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58" creationId="{56AAC2FB-26E2-B82E-20D1-FE49FB95ED19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0" creationId="{BEDDC511-C4FF-8F59-7EFC-C7F39F6A25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1" creationId="{AAF9B262-040C-E0A6-6333-43179B31C72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2" creationId="{2541A7F8-2A7C-959E-C0A0-CBBC647771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4" creationId="{98E926C5-5856-CD16-07D6-0CE512A87261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5" creationId="{5B2A7F45-A5B2-1E64-B90F-C0336D93919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6" creationId="{AE3FF9F8-A536-3DEF-3D9A-7B46C2E09642}"/>
          </ac:inkMkLst>
        </pc:inkChg>
        <pc:inkChg chg="add mod">
          <ac:chgData name="Tim Cook" userId="d1c7cfb340f2c7ab" providerId="LiveId" clId="{B2F2DAFA-4FAE-49EB-B021-6B458D26A5C9}" dt="2023-04-14T01:55:26.531" v="364" actId="1076"/>
          <ac:inkMkLst>
            <pc:docMk/>
            <pc:sldMk cId="4111155161" sldId="472"/>
            <ac:inkMk id="67" creationId="{013F51A3-9524-2B57-36C6-12C8B6D9BE1F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69" creationId="{5207D330-F7FF-5AC1-502D-EE2586F9C798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0" creationId="{1A2B7C7A-3240-65F9-ED9B-370D522741A6}"/>
          </ac:inkMkLst>
        </pc:inkChg>
        <pc:inkChg chg="mod">
          <ac:chgData name="Tim Cook" userId="d1c7cfb340f2c7ab" providerId="LiveId" clId="{B2F2DAFA-4FAE-49EB-B021-6B458D26A5C9}" dt="2023-04-14T01:55:23.075" v="363"/>
          <ac:inkMkLst>
            <pc:docMk/>
            <pc:sldMk cId="4111155161" sldId="472"/>
            <ac:inkMk id="71" creationId="{BA7DBCB5-C5D9-3AD9-134E-6219966573B2}"/>
          </ac:inkMkLst>
        </pc:inkChg>
        <pc:inkChg chg="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72" creationId="{AFCC78FD-3344-0FD6-1F54-D0D5C9C8726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6" creationId="{91B7D1AB-1355-38DD-4B44-99EA8E1FFE6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7" creationId="{A98FB0F8-E047-197A-CCB0-01FB24F73250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98" creationId="{668E4AD9-5C6B-D8AA-4732-E625E2B8374F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05" creationId="{4975A071-3219-9910-71CC-2BA2C772CD6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7" creationId="{1CB90D68-C5A0-96F7-2C8A-A84F2A39D3E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8" creationId="{744CF6B0-C1E6-16AA-59AE-59AFECC62F5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09" creationId="{BA8081CD-1077-DA90-529D-63F0330516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0" creationId="{856E9DEB-5302-914A-041C-8159B8423AF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1" creationId="{A0DBCCD6-0B18-5939-0AB9-8AE5AA4C3AF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2" creationId="{94917AC3-7B45-566A-5704-5087C1C9010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3" creationId="{FF9118CF-4826-1E2F-3717-0D82481A334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5" creationId="{597AA8FF-8E62-66C4-7903-FE80A1318BF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6" creationId="{DCE47AA0-6040-9061-5FA4-2976399645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7" creationId="{5747A45A-8974-F3A3-A68C-859EE4B6C08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18" creationId="{27754DB8-3C6B-F8DA-8339-5D5C260BF32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0" creationId="{ACFDEE11-1CCC-0CBA-1E19-33A7A52BC4E9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1" creationId="{FC5EBAF3-7B3D-5D50-BB90-720203B21CF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2" creationId="{795BC88F-F430-9F0C-FE2C-178C84CD3F8B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3" creationId="{66D6A554-EF22-4148-5E80-A9B2CCF0A566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4" creationId="{3FEDC1F8-629C-640D-E4C8-B9932F427D3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5" creationId="{18F9134F-F447-B46C-D079-C9E6842E9C4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7" creationId="{6A4DB711-AE4B-D0F6-91E3-7D8A19A1B58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8" creationId="{E60341D8-CFDB-8B72-0E56-EFE617F645C0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29" creationId="{78BBB58A-9A5B-2FCC-8C1F-211854BA33E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1" creationId="{58667F7A-91ED-661D-3D1C-823B7D6B41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2" creationId="{91CE66D6-0E9E-4A3D-AD97-E3BCD18AE04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3" creationId="{54EF2209-4D71-855C-D1B7-574BA5A8E60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4" creationId="{4723673C-7A8E-B31F-D4BF-12100709CDB1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6" creationId="{5A1DC5E2-E4A7-1F82-6DE9-63A6FDEC2D4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7" creationId="{E1D05DB1-C1B0-FE8C-5F7B-643955252F7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8" creationId="{879A0131-2CFC-17A7-E040-F97C274E61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39" creationId="{464D640E-109A-5F34-4AB5-1E8DA9A555C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0" creationId="{1D87FE6E-2027-65C8-4124-624AE8045C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1" creationId="{C936CFAA-727A-9179-6339-614F73F735EF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2" creationId="{F3FEE89D-C6DA-3DB1-0B40-B5AD4A3D060A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43" creationId="{A88F8BB0-0564-34D9-40E0-C5B4ED30F10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5" creationId="{21A83CA2-0A8D-2466-93EF-460FAA13F4B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6" creationId="{5B0F2D01-EDB7-D4C3-A02A-320D02494414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7" creationId="{BE8C1EE1-9B03-0468-F897-D78A4F2540C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8" creationId="{9B0AD143-BC3B-F641-CCB0-F2565F91DA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49" creationId="{F2F8805F-352D-22C3-0348-FA025859BEC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0" creationId="{1EB9FAF1-C234-470F-6976-1C498946A722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1" creationId="{06583BAE-D2CD-79F9-BA6F-7BEB67BA637E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2" creationId="{EE08ACB3-E1BF-4AAD-A189-80375D73E90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3" creationId="{A414DA1C-AF8D-491A-3DEE-84E92F552B08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4" creationId="{D3043617-CED7-60C0-DC8C-90D37B8E3E79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55" creationId="{E2E9185A-757F-E73A-9DB1-6BB1678E9D3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7" creationId="{5E76711A-EA05-8B33-A0F3-054C82E3C91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8" creationId="{01A19A86-24F5-965F-E027-40C9CF57838A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59" creationId="{975D7952-26BD-2A90-3659-041F6C22D5D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1" creationId="{5338261A-4AB0-F585-3D19-DF32600A23A7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2" creationId="{2B100E42-442F-634E-FB90-9098BD2D2DE8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3" creationId="{1CE12229-E15D-396F-3FBE-7CF24E7F35FE}"/>
          </ac:inkMkLst>
        </pc:inkChg>
        <pc:inkChg chg="add mod">
          <ac:chgData name="Tim Cook" userId="d1c7cfb340f2c7ab" providerId="LiveId" clId="{B2F2DAFA-4FAE-49EB-B021-6B458D26A5C9}" dt="2023-04-14T01:58:01.278" v="372" actId="1076"/>
          <ac:inkMkLst>
            <pc:docMk/>
            <pc:sldMk cId="4111155161" sldId="472"/>
            <ac:inkMk id="164" creationId="{A0000F05-665B-DC95-5029-2BB8B3F8AD35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6" creationId="{9B155BE8-044B-CE7B-88D0-CCC89779530C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7" creationId="{074902C3-61A4-4769-6AE2-58B8B15503AD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8" creationId="{F0A13DAF-88A8-123B-DF90-324AD54B94E3}"/>
          </ac:inkMkLst>
        </pc:inkChg>
        <pc:inkChg chg="mod">
          <ac:chgData name="Tim Cook" userId="d1c7cfb340f2c7ab" providerId="LiveId" clId="{B2F2DAFA-4FAE-49EB-B021-6B458D26A5C9}" dt="2023-04-14T01:57:07.612" v="365"/>
          <ac:inkMkLst>
            <pc:docMk/>
            <pc:sldMk cId="4111155161" sldId="472"/>
            <ac:inkMk id="169" creationId="{E65310E8-AD06-C10C-D14A-731218C88AAF}"/>
          </ac:inkMkLst>
        </pc:inkChg>
        <pc:cxnChg chg="add mod">
          <ac:chgData name="Tim Cook" userId="d1c7cfb340f2c7ab" providerId="LiveId" clId="{B2F2DAFA-4FAE-49EB-B021-6B458D26A5C9}" dt="2023-04-14T01:57:32.292" v="368" actId="1076"/>
          <ac:cxnSpMkLst>
            <pc:docMk/>
            <pc:sldMk cId="4111155161" sldId="472"/>
            <ac:cxnSpMk id="170" creationId="{68C04CEF-C6E3-90F7-373E-CCA257CB44BC}"/>
          </ac:cxnSpMkLst>
        </pc:cxnChg>
      </pc:sldChg>
      <pc:sldChg chg="add del">
        <pc:chgData name="Tim Cook" userId="d1c7cfb340f2c7ab" providerId="LiveId" clId="{B2F2DAFA-4FAE-49EB-B021-6B458D26A5C9}" dt="2023-04-14T01:22:39.235" v="351" actId="47"/>
        <pc:sldMkLst>
          <pc:docMk/>
          <pc:sldMk cId="601223354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2957629835" sldId="473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1947385853" sldId="474"/>
        </pc:sldMkLst>
      </pc:sldChg>
      <pc:sldChg chg="add del">
        <pc:chgData name="Tim Cook" userId="d1c7cfb340f2c7ab" providerId="LiveId" clId="{B2F2DAFA-4FAE-49EB-B021-6B458D26A5C9}" dt="2023-04-14T01:22:40.259" v="352" actId="47"/>
        <pc:sldMkLst>
          <pc:docMk/>
          <pc:sldMk cId="2495175091" sldId="474"/>
        </pc:sldMkLst>
      </pc:sldChg>
      <pc:sldChg chg="add del">
        <pc:chgData name="Tim Cook" userId="d1c7cfb340f2c7ab" providerId="LiveId" clId="{B2F2DAFA-4FAE-49EB-B021-6B458D26A5C9}" dt="2023-04-14T01:21:36.063" v="344"/>
        <pc:sldMkLst>
          <pc:docMk/>
          <pc:sldMk cId="434029613" sldId="475"/>
        </pc:sldMkLst>
      </pc:sldChg>
      <pc:sldChg chg="add">
        <pc:chgData name="Tim Cook" userId="d1c7cfb340f2c7ab" providerId="LiveId" clId="{B2F2DAFA-4FAE-49EB-B021-6B458D26A5C9}" dt="2023-04-14T01:22:37.922" v="350"/>
        <pc:sldMkLst>
          <pc:docMk/>
          <pc:sldMk cId="535247102" sldId="476"/>
        </pc:sldMkLst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54E08E63-9D97-43AD-81D6-B25531AF78A2}"/>
    <pc:docChg chg="undo redo custSel addSld delSld modSld">
      <pc:chgData name="Tim Cook" userId="d1c7cfb340f2c7ab" providerId="LiveId" clId="{54E08E63-9D97-43AD-81D6-B25531AF78A2}" dt="2023-04-21T01:49:41.404" v="591" actId="47"/>
      <pc:docMkLst>
        <pc:docMk/>
      </pc:docMkLst>
      <pc:sldChg chg="modSp mod">
        <pc:chgData name="Tim Cook" userId="d1c7cfb340f2c7ab" providerId="LiveId" clId="{54E08E63-9D97-43AD-81D6-B25531AF78A2}" dt="2023-04-21T01:49:22.055" v="589" actId="20577"/>
        <pc:sldMkLst>
          <pc:docMk/>
          <pc:sldMk cId="535247102" sldId="476"/>
        </pc:sldMkLst>
        <pc:spChg chg="mod">
          <ac:chgData name="Tim Cook" userId="d1c7cfb340f2c7ab" providerId="LiveId" clId="{54E08E63-9D97-43AD-81D6-B25531AF78A2}" dt="2023-04-21T01:49:22.055" v="58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54E08E63-9D97-43AD-81D6-B25531AF78A2}" dt="2023-04-21T01:06:12.930" v="491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54E08E63-9D97-43AD-81D6-B25531AF78A2}" dt="2023-04-21T00:12:35.769" v="0" actId="47"/>
        <pc:sldMkLst>
          <pc:docMk/>
          <pc:sldMk cId="1751661740" sldId="481"/>
        </pc:sldMkLst>
      </pc:sldChg>
      <pc:sldChg chg="del">
        <pc:chgData name="Tim Cook" userId="d1c7cfb340f2c7ab" providerId="LiveId" clId="{54E08E63-9D97-43AD-81D6-B25531AF78A2}" dt="2023-04-21T00:12:36.636" v="2" actId="47"/>
        <pc:sldMkLst>
          <pc:docMk/>
          <pc:sldMk cId="3865063925" sldId="482"/>
        </pc:sldMkLst>
      </pc:sldChg>
      <pc:sldChg chg="del">
        <pc:chgData name="Tim Cook" userId="d1c7cfb340f2c7ab" providerId="LiveId" clId="{54E08E63-9D97-43AD-81D6-B25531AF78A2}" dt="2023-04-21T00:12:36.185" v="1" actId="47"/>
        <pc:sldMkLst>
          <pc:docMk/>
          <pc:sldMk cId="886382803" sldId="484"/>
        </pc:sldMkLst>
      </pc:sldChg>
      <pc:sldChg chg="del">
        <pc:chgData name="Tim Cook" userId="d1c7cfb340f2c7ab" providerId="LiveId" clId="{54E08E63-9D97-43AD-81D6-B25531AF78A2}" dt="2023-04-21T00:12:49.977" v="3" actId="47"/>
        <pc:sldMkLst>
          <pc:docMk/>
          <pc:sldMk cId="1066324181" sldId="485"/>
        </pc:sldMkLst>
      </pc:sldChg>
      <pc:sldChg chg="del">
        <pc:chgData name="Tim Cook" userId="d1c7cfb340f2c7ab" providerId="LiveId" clId="{54E08E63-9D97-43AD-81D6-B25531AF78A2}" dt="2023-04-21T00:12:50.398" v="4" actId="47"/>
        <pc:sldMkLst>
          <pc:docMk/>
          <pc:sldMk cId="2295387191" sldId="486"/>
        </pc:sldMkLst>
      </pc:sldChg>
      <pc:sldChg chg="del">
        <pc:chgData name="Tim Cook" userId="d1c7cfb340f2c7ab" providerId="LiveId" clId="{54E08E63-9D97-43AD-81D6-B25531AF78A2}" dt="2023-04-21T00:12:52.838" v="7" actId="47"/>
        <pc:sldMkLst>
          <pc:docMk/>
          <pc:sldMk cId="554282508" sldId="487"/>
        </pc:sldMkLst>
      </pc:sldChg>
      <pc:sldChg chg="del">
        <pc:chgData name="Tim Cook" userId="d1c7cfb340f2c7ab" providerId="LiveId" clId="{54E08E63-9D97-43AD-81D6-B25531AF78A2}" dt="2023-04-21T01:49:41.404" v="591" actId="47"/>
        <pc:sldMkLst>
          <pc:docMk/>
          <pc:sldMk cId="3703178523" sldId="488"/>
        </pc:sldMkLst>
      </pc:sldChg>
      <pc:sldChg chg="del">
        <pc:chgData name="Tim Cook" userId="d1c7cfb340f2c7ab" providerId="LiveId" clId="{54E08E63-9D97-43AD-81D6-B25531AF78A2}" dt="2023-04-21T00:12:50.739" v="5" actId="47"/>
        <pc:sldMkLst>
          <pc:docMk/>
          <pc:sldMk cId="697915173" sldId="490"/>
        </pc:sldMkLst>
      </pc:sldChg>
      <pc:sldChg chg="del">
        <pc:chgData name="Tim Cook" userId="d1c7cfb340f2c7ab" providerId="LiveId" clId="{54E08E63-9D97-43AD-81D6-B25531AF78A2}" dt="2023-04-21T00:12:51.195" v="6" actId="47"/>
        <pc:sldMkLst>
          <pc:docMk/>
          <pc:sldMk cId="3234673726" sldId="491"/>
        </pc:sldMkLst>
      </pc:sldChg>
      <pc:sldChg chg="addSp delSp modSp new mod">
        <pc:chgData name="Tim Cook" userId="d1c7cfb340f2c7ab" providerId="LiveId" clId="{54E08E63-9D97-43AD-81D6-B25531AF78A2}" dt="2023-04-21T00:21:20.564" v="134" actId="1076"/>
        <pc:sldMkLst>
          <pc:docMk/>
          <pc:sldMk cId="2856356550" sldId="495"/>
        </pc:sldMkLst>
        <pc:spChg chg="mod">
          <ac:chgData name="Tim Cook" userId="d1c7cfb340f2c7ab" providerId="LiveId" clId="{54E08E63-9D97-43AD-81D6-B25531AF78A2}" dt="2023-04-21T00:21:20.564" v="134" actId="1076"/>
          <ac:spMkLst>
            <pc:docMk/>
            <pc:sldMk cId="2856356550" sldId="495"/>
            <ac:spMk id="2" creationId="{4E2CBEBF-08EE-A486-FCE0-DCFBB0A0D6AA}"/>
          </ac:spMkLst>
        </pc:spChg>
        <pc:spChg chg="del">
          <ac:chgData name="Tim Cook" userId="d1c7cfb340f2c7ab" providerId="LiveId" clId="{54E08E63-9D97-43AD-81D6-B25531AF78A2}" dt="2023-04-21T00:15:32.499" v="11" actId="478"/>
          <ac:spMkLst>
            <pc:docMk/>
            <pc:sldMk cId="2856356550" sldId="495"/>
            <ac:spMk id="3" creationId="{F763173E-4004-87A8-B983-B57D2D3D6291}"/>
          </ac:spMkLst>
        </pc:spChg>
        <pc:graphicFrameChg chg="add del mod">
          <ac:chgData name="Tim Cook" userId="d1c7cfb340f2c7ab" providerId="LiveId" clId="{54E08E63-9D97-43AD-81D6-B25531AF78A2}" dt="2023-04-21T00:15:41.164" v="13"/>
          <ac:graphicFrameMkLst>
            <pc:docMk/>
            <pc:sldMk cId="2856356550" sldId="495"/>
            <ac:graphicFrameMk id="4" creationId="{9F0E0B93-80F0-8A78-5530-CDAF273A45EA}"/>
          </ac:graphicFrameMkLst>
        </pc:graphicFrameChg>
      </pc:sldChg>
      <pc:sldChg chg="new del">
        <pc:chgData name="Tim Cook" userId="d1c7cfb340f2c7ab" providerId="LiveId" clId="{54E08E63-9D97-43AD-81D6-B25531AF78A2}" dt="2023-04-21T00:15:30.917" v="10" actId="47"/>
        <pc:sldMkLst>
          <pc:docMk/>
          <pc:sldMk cId="1397149182" sldId="496"/>
        </pc:sldMkLst>
      </pc:sldChg>
      <pc:sldChg chg="add del">
        <pc:chgData name="Tim Cook" userId="d1c7cfb340f2c7ab" providerId="LiveId" clId="{54E08E63-9D97-43AD-81D6-B25531AF78A2}" dt="2023-04-21T00:49:52.610" v="339" actId="47"/>
        <pc:sldMkLst>
          <pc:docMk/>
          <pc:sldMk cId="3168331121" sldId="496"/>
        </pc:sldMkLst>
      </pc:sldChg>
      <pc:sldChg chg="addSp modSp add mod">
        <pc:chgData name="Tim Cook" userId="d1c7cfb340f2c7ab" providerId="LiveId" clId="{54E08E63-9D97-43AD-81D6-B25531AF78A2}" dt="2023-04-21T01:18:04.740" v="528" actId="1076"/>
        <pc:sldMkLst>
          <pc:docMk/>
          <pc:sldMk cId="876699029" sldId="497"/>
        </pc:sldMkLst>
        <pc:spChg chg="mod">
          <ac:chgData name="Tim Cook" userId="d1c7cfb340f2c7ab" providerId="LiveId" clId="{54E08E63-9D97-43AD-81D6-B25531AF78A2}" dt="2023-04-21T00:49:54.270" v="341" actId="1076"/>
          <ac:spMkLst>
            <pc:docMk/>
            <pc:sldMk cId="876699029" sldId="497"/>
            <ac:spMk id="2" creationId="{4E2CBEBF-08EE-A486-FCE0-DCFBB0A0D6AA}"/>
          </ac:spMkLst>
        </pc:s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" creationId="{E12777C3-29DC-BB93-A0B1-C09C50DFF65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10" creationId="{0CF72CAC-C0BC-73E2-8B21-A2339BBED027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41" creationId="{C4A48D4C-64CB-503A-8CB1-9BB0B0D85EC7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46" creationId="{BFC56E9C-D7B9-ABDB-A7CF-68B0AB6BB486}"/>
          </ac:grpSpMkLst>
        </pc:grpChg>
        <pc:grpChg chg="add mod">
          <ac:chgData name="Tim Cook" userId="d1c7cfb340f2c7ab" providerId="LiveId" clId="{54E08E63-9D97-43AD-81D6-B25531AF78A2}" dt="2023-04-21T00:50:03.757" v="343" actId="1076"/>
          <ac:grpSpMkLst>
            <pc:docMk/>
            <pc:sldMk cId="876699029" sldId="497"/>
            <ac:grpSpMk id="52" creationId="{BF415592-282C-EB71-51BA-327668E693BF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65" creationId="{D9BC391B-2033-24D6-A1A1-DEAE0E1F934C}"/>
          </ac:grpSpMkLst>
        </pc:grpChg>
        <pc:grpChg chg="add mod">
          <ac:chgData name="Tim Cook" userId="d1c7cfb340f2c7ab" providerId="LiveId" clId="{54E08E63-9D97-43AD-81D6-B25531AF78A2}" dt="2023-04-21T01:18:04.740" v="528" actId="1076"/>
          <ac:grpSpMkLst>
            <pc:docMk/>
            <pc:sldMk cId="876699029" sldId="497"/>
            <ac:grpSpMk id="77" creationId="{D859881F-20D9-4194-DF50-7C8C51FADC68}"/>
          </ac:grpSpMkLst>
        </pc:grp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5" creationId="{7D8C5880-1F93-48FD-D2AC-5E6E9ACBB38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" creationId="{EF6E9E0D-0616-FE72-91AC-6289F3A2FCBF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" creationId="{E84B8673-52D9-77C7-B7DC-9ACBC4F801D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8" creationId="{3C8473E3-A9AE-A686-1182-7DAA00DAC8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9" creationId="{B3033780-F2F9-4C18-F640-7CE8DF546DB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4" creationId="{A8102752-760F-35DF-13CF-CFFF3913F8BB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5" creationId="{4108ECBD-7E54-5178-2473-18C20E18837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6" creationId="{4B1021CB-5BA9-C91F-02D8-AA9AB6DF29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17" creationId="{FB2EDA5C-8A85-A527-79DE-1E0F2C036412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22" creationId="{3921C535-2094-DFAC-39E3-09D504C2B2B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1" creationId="{E40FCF55-8A09-823C-9023-D8F336B821C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2" creationId="{0B852239-6800-F592-8950-4946CFA303F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36" creationId="{040F1F13-CBCA-0954-7F3F-496E6CE610D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37" creationId="{A6BF80E0-1C34-D900-A233-DB6C251AF199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40" creationId="{6CAA9414-ED37-0ABE-6BFA-27106135F5C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2" creationId="{79151DEE-CE6A-ACF1-9401-3A38723D7B9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3" creationId="{7B6DCBB6-386D-B4DF-C67F-83519AFDDDBC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44" creationId="{84B5A5C9-4E0B-F3EC-AE68-CF564A430D7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54E08E63-9D97-43AD-81D6-B25531AF78A2}" dt="2023-04-21T00:49:59.263" v="342"/>
          <ac:inkMkLst>
            <pc:docMk/>
            <pc:sldMk cId="876699029" sldId="497"/>
            <ac:inkMk id="60" creationId="{B21A73D4-DC91-9AE1-E1F9-37960D686370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1" creationId="{5AC463BC-D8DC-431D-123F-A26097B8CCD7}"/>
          </ac:inkMkLst>
        </pc:inkChg>
        <pc:inkChg chg="add mod">
          <ac:chgData name="Tim Cook" userId="d1c7cfb340f2c7ab" providerId="LiveId" clId="{54E08E63-9D97-43AD-81D6-B25531AF78A2}" dt="2023-04-21T00:50:03.757" v="343" actId="1076"/>
          <ac:inkMkLst>
            <pc:docMk/>
            <pc:sldMk cId="876699029" sldId="497"/>
            <ac:inkMk id="62" creationId="{877F3CC2-BE4A-87DD-59C3-6A6E55CF3DE7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3" creationId="{7D42FA94-1051-CFB9-5DC7-33F85D01C669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4" creationId="{6F188FA9-1CB0-2FF6-7570-5ED00D798C08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6" creationId="{8749FB19-FDD3-0E3C-7065-5514AB049DD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7" creationId="{3ECF4AD9-9EEC-20D5-05AB-D14E1286BDB1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8" creationId="{65A8723B-D286-578D-3730-104F1BAA7D56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69" creationId="{8BB0AECC-E8E8-E363-F7A1-AAF652936B54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0" creationId="{8F571B93-1231-821C-9430-E238D8646920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1" creationId="{929EE1F7-4E1B-FC5F-4BB3-A52797455725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2" creationId="{5AD0EF9F-AF52-F4CF-8B40-2C03F3F1419D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3" creationId="{6F3D75FF-DC38-D1D8-263C-DD97714E2EA6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4" creationId="{EC4F47F1-C258-2FC7-A6D1-1732FFCA6872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5" creationId="{5EAB93CB-284F-4A0E-7D52-A45BD1B5C840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76" creationId="{6ECE187A-D955-A167-377A-EE1A4F9A1E6A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8" creationId="{7DD7DDEC-6E36-959D-EBE6-0D748D9B3783}"/>
          </ac:inkMkLst>
        </pc:inkChg>
        <pc:inkChg chg="mod">
          <ac:chgData name="Tim Cook" userId="d1c7cfb340f2c7ab" providerId="LiveId" clId="{54E08E63-9D97-43AD-81D6-B25531AF78A2}" dt="2023-04-21T01:17:59.576" v="527"/>
          <ac:inkMkLst>
            <pc:docMk/>
            <pc:sldMk cId="876699029" sldId="497"/>
            <ac:inkMk id="79" creationId="{442ECF96-3BC0-A25F-C3FA-C3487658B96C}"/>
          </ac:inkMkLst>
        </pc:inkChg>
        <pc:inkChg chg="add mod">
          <ac:chgData name="Tim Cook" userId="d1c7cfb340f2c7ab" providerId="LiveId" clId="{54E08E63-9D97-43AD-81D6-B25531AF78A2}" dt="2023-04-21T01:18:04.740" v="528" actId="1076"/>
          <ac:inkMkLst>
            <pc:docMk/>
            <pc:sldMk cId="876699029" sldId="497"/>
            <ac:inkMk id="80" creationId="{C024B30A-C83A-6529-249F-3AE92354BC62}"/>
          </ac:inkMkLst>
        </pc:inkChg>
      </pc:sldChg>
      <pc:sldChg chg="add del">
        <pc:chgData name="Tim Cook" userId="d1c7cfb340f2c7ab" providerId="LiveId" clId="{54E08E63-9D97-43AD-81D6-B25531AF78A2}" dt="2023-04-21T00:56:49.165" v="344" actId="2696"/>
        <pc:sldMkLst>
          <pc:docMk/>
          <pc:sldMk cId="2719750101" sldId="498"/>
        </pc:sldMkLst>
      </pc:sldChg>
      <pc:sldChg chg="addSp delSp modSp new mod">
        <pc:chgData name="Tim Cook" userId="d1c7cfb340f2c7ab" providerId="LiveId" clId="{54E08E63-9D97-43AD-81D6-B25531AF78A2}" dt="2023-04-21T01:28:46.678" v="575" actId="1035"/>
        <pc:sldMkLst>
          <pc:docMk/>
          <pc:sldMk cId="4022712018" sldId="499"/>
        </pc:sldMkLst>
        <pc:spChg chg="mod">
          <ac:chgData name="Tim Cook" userId="d1c7cfb340f2c7ab" providerId="LiveId" clId="{54E08E63-9D97-43AD-81D6-B25531AF78A2}" dt="2023-04-21T00:22:42.356" v="298" actId="20577"/>
          <ac:spMkLst>
            <pc:docMk/>
            <pc:sldMk cId="4022712018" sldId="499"/>
            <ac:spMk id="2" creationId="{25B20A26-6AB9-27B3-ECDD-36C6FE9EFD48}"/>
          </ac:spMkLst>
        </pc:spChg>
        <pc:spChg chg="del">
          <ac:chgData name="Tim Cook" userId="d1c7cfb340f2c7ab" providerId="LiveId" clId="{54E08E63-9D97-43AD-81D6-B25531AF78A2}" dt="2023-04-21T00:22:15.531" v="218" actId="478"/>
          <ac:spMkLst>
            <pc:docMk/>
            <pc:sldMk cId="4022712018" sldId="499"/>
            <ac:spMk id="3" creationId="{D20E687E-20C6-DBE0-9C67-D3B9F2B46F65}"/>
          </ac:spMkLst>
        </pc:spChg>
        <pc:cxnChg chg="add mod">
          <ac:chgData name="Tim Cook" userId="d1c7cfb340f2c7ab" providerId="LiveId" clId="{54E08E63-9D97-43AD-81D6-B25531AF78A2}" dt="2023-04-21T01:28:46.678" v="575" actId="1035"/>
          <ac:cxnSpMkLst>
            <pc:docMk/>
            <pc:sldMk cId="4022712018" sldId="499"/>
            <ac:cxnSpMk id="5" creationId="{EAA5B605-80C2-2C5F-323C-62C93BE0ED20}"/>
          </ac:cxnSpMkLst>
        </pc:cxnChg>
      </pc:sldChg>
      <pc:sldChg chg="addSp delSp modSp new mod">
        <pc:chgData name="Tim Cook" userId="d1c7cfb340f2c7ab" providerId="LiveId" clId="{54E08E63-9D97-43AD-81D6-B25531AF78A2}" dt="2023-04-21T00:47:50.598" v="334" actId="1038"/>
        <pc:sldMkLst>
          <pc:docMk/>
          <pc:sldMk cId="3101075141" sldId="500"/>
        </pc:sldMkLst>
        <pc:spChg chg="del">
          <ac:chgData name="Tim Cook" userId="d1c7cfb340f2c7ab" providerId="LiveId" clId="{54E08E63-9D97-43AD-81D6-B25531AF78A2}" dt="2023-04-21T00:46:36.835" v="301" actId="21"/>
          <ac:spMkLst>
            <pc:docMk/>
            <pc:sldMk cId="3101075141" sldId="500"/>
            <ac:spMk id="2" creationId="{FD218C7D-A555-BB77-11EC-59CCF5151129}"/>
          </ac:spMkLst>
        </pc:spChg>
        <pc:spChg chg="del">
          <ac:chgData name="Tim Cook" userId="d1c7cfb340f2c7ab" providerId="LiveId" clId="{54E08E63-9D97-43AD-81D6-B25531AF78A2}" dt="2023-04-21T00:46:39.451" v="302" actId="21"/>
          <ac:spMkLst>
            <pc:docMk/>
            <pc:sldMk cId="3101075141" sldId="500"/>
            <ac:spMk id="3" creationId="{58E86E90-8D3C-6D26-26CD-9BD3A56A60BB}"/>
          </ac:spMkLst>
        </pc:sp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4" creationId="{2A5C4A11-0ED3-36B8-AAF0-A45FD4E6AFDA}"/>
          </ac:picMkLst>
        </pc:picChg>
        <pc:picChg chg="add mod">
          <ac:chgData name="Tim Cook" userId="d1c7cfb340f2c7ab" providerId="LiveId" clId="{54E08E63-9D97-43AD-81D6-B25531AF78A2}" dt="2023-04-21T00:47:50.598" v="334" actId="1038"/>
          <ac:picMkLst>
            <pc:docMk/>
            <pc:sldMk cId="3101075141" sldId="500"/>
            <ac:picMk id="5" creationId="{1B983002-8427-1A3C-57DD-D010ABAC891A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6" creationId="{43FA4257-D691-8B5F-FA5E-206026BABC42}"/>
          </ac:picMkLst>
        </pc:picChg>
        <pc:picChg chg="add mod">
          <ac:chgData name="Tim Cook" userId="d1c7cfb340f2c7ab" providerId="LiveId" clId="{54E08E63-9D97-43AD-81D6-B25531AF78A2}" dt="2023-04-21T00:47:46.773" v="329" actId="1037"/>
          <ac:picMkLst>
            <pc:docMk/>
            <pc:sldMk cId="3101075141" sldId="500"/>
            <ac:picMk id="7" creationId="{CAA28196-4BBF-7634-159E-0C3ABDBC8F35}"/>
          </ac:picMkLst>
        </pc:picChg>
      </pc:sldChg>
      <pc:sldChg chg="addSp delSp modSp new mod">
        <pc:chgData name="Tim Cook" userId="d1c7cfb340f2c7ab" providerId="LiveId" clId="{54E08E63-9D97-43AD-81D6-B25531AF78A2}" dt="2023-04-21T01:47:51.800" v="588" actId="1076"/>
        <pc:sldMkLst>
          <pc:docMk/>
          <pc:sldMk cId="1801214575" sldId="501"/>
        </pc:sldMkLst>
        <pc:spChg chg="mod">
          <ac:chgData name="Tim Cook" userId="d1c7cfb340f2c7ab" providerId="LiveId" clId="{54E08E63-9D97-43AD-81D6-B25531AF78A2}" dt="2023-04-21T00:57:13.086" v="390" actId="20577"/>
          <ac:spMkLst>
            <pc:docMk/>
            <pc:sldMk cId="1801214575" sldId="501"/>
            <ac:spMk id="2" creationId="{EFAB2E7B-7CD6-D969-60BB-7F4E69517C7E}"/>
          </ac:spMkLst>
        </pc:spChg>
        <pc:spChg chg="del">
          <ac:chgData name="Tim Cook" userId="d1c7cfb340f2c7ab" providerId="LiveId" clId="{54E08E63-9D97-43AD-81D6-B25531AF78A2}" dt="2023-04-21T00:57:03.724" v="346" actId="478"/>
          <ac:spMkLst>
            <pc:docMk/>
            <pc:sldMk cId="1801214575" sldId="501"/>
            <ac:spMk id="3" creationId="{02474C93-5CEE-9229-4FCF-A1FDF995BA90}"/>
          </ac:spMkLst>
        </pc:s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3" creationId="{843524C0-13FA-6F15-10DE-FC395EF26787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4" creationId="{0BA4192D-4BF8-D9DB-35FA-E5ED68C6435C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10" creationId="{CA7A812A-CE79-00E4-EFED-7BDF810D6CF6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1" creationId="{4EE8DF75-E29B-C48F-F8EB-A617BB605584}"/>
          </ac:grpSpMkLst>
        </pc:grpChg>
        <pc:grpChg chg="add mod">
          <ac:chgData name="Tim Cook" userId="d1c7cfb340f2c7ab" providerId="LiveId" clId="{54E08E63-9D97-43AD-81D6-B25531AF78A2}" dt="2023-04-21T01:01:11.638" v="394" actId="1076"/>
          <ac:grpSpMkLst>
            <pc:docMk/>
            <pc:sldMk cId="1801214575" sldId="501"/>
            <ac:grpSpMk id="27" creationId="{DB28368F-7A1E-E5BB-DE1B-AB0582CA6EB4}"/>
          </ac:grpSpMkLst>
        </pc:grpChg>
        <pc:grpChg chg="add del mod">
          <ac:chgData name="Tim Cook" userId="d1c7cfb340f2c7ab" providerId="LiveId" clId="{54E08E63-9D97-43AD-81D6-B25531AF78A2}" dt="2023-04-21T01:00:58.267" v="393" actId="478"/>
          <ac:grpSpMkLst>
            <pc:docMk/>
            <pc:sldMk cId="1801214575" sldId="501"/>
            <ac:grpSpMk id="39" creationId="{F9882ED7-C0D6-1054-F2BA-A5C4B263CA0C}"/>
          </ac:grpSpMkLst>
        </pc:grpChg>
        <pc:grpChg chg="add mod">
          <ac:chgData name="Tim Cook" userId="d1c7cfb340f2c7ab" providerId="LiveId" clId="{54E08E63-9D97-43AD-81D6-B25531AF78A2}" dt="2023-04-21T01:47:42.214" v="586" actId="1076"/>
          <ac:grpSpMkLst>
            <pc:docMk/>
            <pc:sldMk cId="1801214575" sldId="501"/>
            <ac:grpSpMk id="44" creationId="{E2CFEA73-28BF-2157-B1FD-487E19F2829D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55" creationId="{E57D3654-EB63-2049-B81D-66EB18C52EC5}"/>
          </ac:grpSpMkLst>
        </pc:grpChg>
        <pc:grpChg chg="add mod">
          <ac:chgData name="Tim Cook" userId="d1c7cfb340f2c7ab" providerId="LiveId" clId="{54E08E63-9D97-43AD-81D6-B25531AF78A2}" dt="2023-04-21T01:47:48.479" v="587" actId="1076"/>
          <ac:grpSpMkLst>
            <pc:docMk/>
            <pc:sldMk cId="1801214575" sldId="501"/>
            <ac:grpSpMk id="61" creationId="{E096241D-65B9-304C-1609-5F3FE762B938}"/>
          </ac:grpSpMkLst>
        </pc:grp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5" creationId="{80BA7D62-EB7E-21FB-A6D6-3DF5A697BFD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6" creationId="{36530CFB-97A2-1827-AF63-567CDEE4C60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7" creationId="{4069BBA0-4D6D-34D0-CC72-D57FDCACE0F0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8" creationId="{3884EE0F-0E13-C59E-3170-5C36B7E2DB2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9" creationId="{5E55151B-2CB1-382C-4FE9-6D59113562D3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1" creationId="{EC628711-AD9C-7C56-09EC-9E50C58FB7E9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2" creationId="{CA73DD35-D6D8-FE82-7B9A-EAB3EED5B5E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3" creationId="{2D45F0A6-C8F9-9F60-768F-CCA6FEE6534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4" creationId="{974DEB21-C627-5428-683C-C4B2AC6DCDC8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5" creationId="{BDCB74F4-B321-C8FE-6B40-25BBCF4C235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6" creationId="{D808EAD2-B16D-9711-A3E8-57413FCF01F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7" creationId="{1583B2B1-BB6B-0214-926F-A187D54F39C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18" creationId="{F939C302-313C-3D12-9C4F-F8A8425775EC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19" creationId="{E43D0B04-562B-4F0A-AAA0-5B7A69352E82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20" creationId="{53A0DC55-0986-084C-F284-BB80023FD52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2" creationId="{4FAF4B7C-2FB5-49B1-3BEC-6A9D0E3484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3" creationId="{6BD444D3-509C-C516-A2F6-4EBB43BF506E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4" creationId="{E2B7F0BD-0DD9-8C18-CCE9-78727A2D9291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5" creationId="{D12BA870-2F2E-C4D1-6907-E46EAFC2DAC6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6" creationId="{57B00BF3-88AF-BA85-A591-1AF3D280DF0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8" creationId="{8231BC11-0CCF-D5AC-BC18-4D733DA17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29" creationId="{A5D3713E-8FCE-4B3F-20C3-FF96EE07F41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0" creationId="{09593907-AB76-E08F-D10F-6A2DF420D9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1" creationId="{BF3707F8-DDAE-9AE8-7294-D90F31F21ADA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2" creationId="{6A7E3B84-633A-4024-3512-451A8C0B799D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3" creationId="{2F303483-3580-1D0B-5F52-59BFF96251C2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4" creationId="{0E92480D-DF78-8025-FAC6-DB06B84DE68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35" creationId="{E9DC12E6-1EE8-B6A4-BE62-21FA14B69D94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6" creationId="{1944FED4-E1E2-403E-8B58-2FA64B8CFBD6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7" creationId="{DF91FD3C-2CB7-B749-D100-24E2B120FB2A}"/>
          </ac:inkMkLst>
        </pc:inkChg>
        <pc:inkChg chg="add mod">
          <ac:chgData name="Tim Cook" userId="d1c7cfb340f2c7ab" providerId="LiveId" clId="{54E08E63-9D97-43AD-81D6-B25531AF78A2}" dt="2023-04-21T01:01:11.638" v="394" actId="1076"/>
          <ac:inkMkLst>
            <pc:docMk/>
            <pc:sldMk cId="1801214575" sldId="501"/>
            <ac:inkMk id="38" creationId="{9F8DAB2E-5670-C275-C15C-5AA5307D9F0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39" creationId="{33329992-8858-4779-B76E-85CF8BD89535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0" creationId="{45882F64-D2CF-C921-287F-6D7B0A17D3A9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0" creationId="{79F88A94-A324-9141-97CE-00312BD949D1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1" creationId="{15AEB98E-306C-8D13-0451-926207E4A40F}"/>
          </ac:inkMkLst>
        </pc:inkChg>
        <pc:inkChg chg="mod">
          <ac:chgData name="Tim Cook" userId="d1c7cfb340f2c7ab" providerId="LiveId" clId="{54E08E63-9D97-43AD-81D6-B25531AF78A2}" dt="2023-04-21T01:00:53.515" v="391"/>
          <ac:inkMkLst>
            <pc:docMk/>
            <pc:sldMk cId="1801214575" sldId="501"/>
            <ac:inkMk id="41" creationId="{F909373C-6759-CCB7-B67C-E054B21C676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2" creationId="{4EBD5E39-16BC-1459-AC1D-60AA0D4E6C0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3" creationId="{4B02E32C-A8C5-5A02-39E4-97C41A0DD24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5" creationId="{62B19E5F-A81D-5A13-8623-AC4A48599D73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6" creationId="{ADB62361-0A8C-FA1D-3A63-BA88325B9DFB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7" creationId="{AD534A3C-A5D0-B364-C68F-EDDF6DF68CCA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8" creationId="{B746C3C7-8290-E9DD-86A4-069C833D15C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49" creationId="{B6A54B88-F696-F4E7-D7B2-8BC0BBF9EF77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0" creationId="{70376990-1DF8-50A7-A9F5-2CBC2B3C71D2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1" creationId="{71EC055B-EA04-46AC-C9DA-FC487A671040}"/>
          </ac:inkMkLst>
        </pc:inkChg>
        <pc:inkChg chg="mod">
          <ac:chgData name="Tim Cook" userId="d1c7cfb340f2c7ab" providerId="LiveId" clId="{54E08E63-9D97-43AD-81D6-B25531AF78A2}" dt="2023-04-21T01:46:40.656" v="576"/>
          <ac:inkMkLst>
            <pc:docMk/>
            <pc:sldMk cId="1801214575" sldId="501"/>
            <ac:inkMk id="52" creationId="{E5AE8686-C2C0-5D73-A9DF-E87EA68AA689}"/>
          </ac:inkMkLst>
        </pc:inkChg>
        <pc:inkChg chg="add mod">
          <ac:chgData name="Tim Cook" userId="d1c7cfb340f2c7ab" providerId="LiveId" clId="{54E08E63-9D97-43AD-81D6-B25531AF78A2}" dt="2023-04-21T01:47:51.800" v="588" actId="1076"/>
          <ac:inkMkLst>
            <pc:docMk/>
            <pc:sldMk cId="1801214575" sldId="501"/>
            <ac:inkMk id="53" creationId="{B89E3050-0ECD-D6D4-087B-B47D989CC8F6}"/>
          </ac:inkMkLst>
        </pc:inkChg>
        <pc:inkChg chg="add mod">
          <ac:chgData name="Tim Cook" userId="d1c7cfb340f2c7ab" providerId="LiveId" clId="{54E08E63-9D97-43AD-81D6-B25531AF78A2}" dt="2023-04-21T01:47:42.214" v="586" actId="1076"/>
          <ac:inkMkLst>
            <pc:docMk/>
            <pc:sldMk cId="1801214575" sldId="501"/>
            <ac:inkMk id="54" creationId="{FD502FFA-EEB3-F5D6-EA1E-2A4168450FF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6" creationId="{B0A7B9C9-BAF2-50C4-7217-9F328A91E86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7" creationId="{75F4A832-769E-8F1C-F5A6-DABC721A9FED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8" creationId="{D95D41F5-85F2-9D6C-BB24-61FF16912EE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59" creationId="{7E62CDD0-38E1-0370-E56C-A69FD92E5D6E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0" creationId="{B8F20150-214F-D1CC-1D13-828C2FBFEE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2" creationId="{175DD637-C204-D6DD-E5D9-A8CBCA776BC4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3" creationId="{9EA2B5AD-A221-FCD6-33F9-02C978C09EE0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4" creationId="{ACBBFCF9-7402-7132-0015-BF1AAD81A9E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5" creationId="{D1EF89E1-65B7-0867-9C2D-DDD8DF9D288A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6" creationId="{4FDF95B5-2871-AB9A-9128-750B8D7591A2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7" creationId="{57B4A2BB-0A96-F533-98A0-4641C67EBE98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8" creationId="{A781D954-B83B-6058-3FFD-D9DDA392A1BC}"/>
          </ac:inkMkLst>
        </pc:inkChg>
        <pc:inkChg chg="mod">
          <ac:chgData name="Tim Cook" userId="d1c7cfb340f2c7ab" providerId="LiveId" clId="{54E08E63-9D97-43AD-81D6-B25531AF78A2}" dt="2023-04-21T01:46:47.105" v="579"/>
          <ac:inkMkLst>
            <pc:docMk/>
            <pc:sldMk cId="1801214575" sldId="501"/>
            <ac:inkMk id="69" creationId="{DC6A2368-E2C2-A26F-293A-188BC494BA2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0" creationId="{FE69CFAF-7BAA-33C1-30EC-2042ED25896B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1" creationId="{00191389-9E31-FE07-0AB3-394C498FFC81}"/>
          </ac:inkMkLst>
        </pc:inkChg>
        <pc:inkChg chg="add mod">
          <ac:chgData name="Tim Cook" userId="d1c7cfb340f2c7ab" providerId="LiveId" clId="{54E08E63-9D97-43AD-81D6-B25531AF78A2}" dt="2023-04-21T01:47:48.479" v="587" actId="1076"/>
          <ac:inkMkLst>
            <pc:docMk/>
            <pc:sldMk cId="1801214575" sldId="501"/>
            <ac:inkMk id="72" creationId="{976191AA-D878-EB85-FF51-4D0DD5AF2A96}"/>
          </ac:inkMkLst>
        </pc:inkChg>
      </pc:sldChg>
      <pc:sldChg chg="addSp delSp modSp new mod">
        <pc:chgData name="Tim Cook" userId="d1c7cfb340f2c7ab" providerId="LiveId" clId="{54E08E63-9D97-43AD-81D6-B25531AF78A2}" dt="2023-04-21T01:24:24.825" v="566" actId="313"/>
        <pc:sldMkLst>
          <pc:docMk/>
          <pc:sldMk cId="1808346266" sldId="502"/>
        </pc:sldMkLst>
        <pc:spChg chg="mod">
          <ac:chgData name="Tim Cook" userId="d1c7cfb340f2c7ab" providerId="LiveId" clId="{54E08E63-9D97-43AD-81D6-B25531AF78A2}" dt="2023-04-21T01:24:24.825" v="566" actId="313"/>
          <ac:spMkLst>
            <pc:docMk/>
            <pc:sldMk cId="1808346266" sldId="502"/>
            <ac:spMk id="2" creationId="{7ACB0131-02AB-10F2-F767-E593A6E23B76}"/>
          </ac:spMkLst>
        </pc:spChg>
        <pc:spChg chg="del">
          <ac:chgData name="Tim Cook" userId="d1c7cfb340f2c7ab" providerId="LiveId" clId="{54E08E63-9D97-43AD-81D6-B25531AF78A2}" dt="2023-04-21T01:04:33.665" v="463" actId="21"/>
          <ac:spMkLst>
            <pc:docMk/>
            <pc:sldMk cId="1808346266" sldId="502"/>
            <ac:spMk id="3" creationId="{0CD56ECE-CB0C-E01C-89B9-5C37C4A643C0}"/>
          </ac:spMkLst>
        </pc:s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3" creationId="{AFC46156-2F04-4DCF-7B75-8C48BBFA998D}"/>
          </ac:grpSpMkLst>
        </pc:grpChg>
        <pc:grpChg chg="add 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9" creationId="{EEFFA9E8-A041-9D93-FFAD-9D3E754C39C3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27" creationId="{D6F933B3-6C22-5C21-D620-A85D3465D52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1" creationId="{2920162F-D45A-2FAB-F724-9621D3045DE7}"/>
          </ac:grpSpMkLst>
        </pc:grpChg>
        <pc:grpChg chg="mod">
          <ac:chgData name="Tim Cook" userId="d1c7cfb340f2c7ab" providerId="LiveId" clId="{54E08E63-9D97-43AD-81D6-B25531AF78A2}" dt="2023-04-21T01:22:46.513" v="540" actId="14100"/>
          <ac:grpSpMkLst>
            <pc:docMk/>
            <pc:sldMk cId="1808346266" sldId="502"/>
            <ac:grpSpMk id="52" creationId="{5F8402B5-0F81-22D5-4310-72228CFA1582}"/>
          </ac:grpSpMkLst>
        </pc:grpChg>
        <pc:grpChg chg="add mod">
          <ac:chgData name="Tim Cook" userId="d1c7cfb340f2c7ab" providerId="LiveId" clId="{54E08E63-9D97-43AD-81D6-B25531AF78A2}" dt="2023-04-21T01:22:52.752" v="542" actId="1076"/>
          <ac:grpSpMkLst>
            <pc:docMk/>
            <pc:sldMk cId="1808346266" sldId="502"/>
            <ac:grpSpMk id="59" creationId="{0F464C56-9877-C101-E9DA-32C0668F46B8}"/>
          </ac:grpSpMkLst>
        </pc:grp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4" creationId="{243977B6-4F5B-ACBD-52E5-474B4882132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5" creationId="{438FA481-712F-CCB6-F194-4264AC7ECD5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6" creationId="{A5B07D1E-F619-A839-0D48-D63075A4D1C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7" creationId="{01D82CFC-F45C-62E9-163F-089C4063D6A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8" creationId="{D53477D9-2BAD-EC53-8B31-512A1C28235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0" creationId="{A05F7E4E-5743-684C-7329-8121B7EC5752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1" creationId="{39AA4AC7-A5C8-5377-8957-3FE3EF7E978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2" creationId="{47AD306B-5788-2701-0461-E72968394DE0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3" creationId="{AEF9F5C7-9DB3-3FE8-49DE-25524CF36F0E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4" creationId="{048EC229-2369-925A-E7B3-7A963E4F659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5" creationId="{D6107F4F-916D-2F34-7024-C58708DDB5B3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6" creationId="{24CE9FB0-633E-94EB-73E0-510A9C6C6A7A}"/>
          </ac:inkMkLst>
        </pc:inkChg>
        <pc:inkChg chg="mod">
          <ac:chgData name="Tim Cook" userId="d1c7cfb340f2c7ab" providerId="LiveId" clId="{54E08E63-9D97-43AD-81D6-B25531AF78A2}" dt="2023-04-21T01:21:06.348" v="529"/>
          <ac:inkMkLst>
            <pc:docMk/>
            <pc:sldMk cId="1808346266" sldId="502"/>
            <ac:inkMk id="17" creationId="{F4547261-6030-48C1-5781-82454A85119F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8" creationId="{268F503F-8C79-B5C0-2338-DE8FBC7037BB}"/>
          </ac:inkMkLst>
        </pc:inkChg>
        <pc:inkChg chg="add 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19" creationId="{DBAB5C61-3BD1-6315-45F6-2E37B4972B58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0" creationId="{2086E6FD-CC17-1EFB-8273-2A5DEC3C60F9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28" creationId="{D208DD43-ABB0-AFE8-EEBC-E66325AE7E2C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5" creationId="{6824ACA1-51C8-7C05-EB1E-1002A0968B92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6" creationId="{DD85AD3D-0BC1-B118-1D9C-2C5CCB285F6F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7" creationId="{E7D08F28-3DF7-AC25-D89C-77B4493A303D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48" creationId="{F9EB877B-7D7D-7512-50C2-4C1EF88C0DBE}"/>
          </ac:inkMkLst>
        </pc:inkChg>
        <pc:inkChg chg="mod">
          <ac:chgData name="Tim Cook" userId="d1c7cfb340f2c7ab" providerId="LiveId" clId="{54E08E63-9D97-43AD-81D6-B25531AF78A2}" dt="2023-04-21T01:22:46.513" v="540" actId="14100"/>
          <ac:inkMkLst>
            <pc:docMk/>
            <pc:sldMk cId="1808346266" sldId="502"/>
            <ac:inkMk id="50" creationId="{07A2EE4F-8E49-32D0-11C0-15F3CB7A694D}"/>
          </ac:inkMkLst>
        </pc:inkChg>
        <pc:inkChg chg="mod">
          <ac:chgData name="Tim Cook" userId="d1c7cfb340f2c7ab" providerId="LiveId" clId="{54E08E63-9D97-43AD-81D6-B25531AF78A2}" dt="2023-04-21T01:22:59.994" v="544" actId="107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54E08E63-9D97-43AD-81D6-B25531AF78A2}" dt="2023-04-21T01:22:50.092" v="541"/>
          <ac:inkMkLst>
            <pc:docMk/>
            <pc:sldMk cId="1808346266" sldId="502"/>
            <ac:inkMk id="67" creationId="{5BD357AF-04DE-F3EE-9571-180BBED408E5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8" creationId="{AD860FE3-C00A-F029-DE1A-B1E56F209F28}"/>
          </ac:inkMkLst>
        </pc:inkChg>
        <pc:inkChg chg="add mod">
          <ac:chgData name="Tim Cook" userId="d1c7cfb340f2c7ab" providerId="LiveId" clId="{54E08E63-9D97-43AD-81D6-B25531AF78A2}" dt="2023-04-21T01:22:52.752" v="542" actId="1076"/>
          <ac:inkMkLst>
            <pc:docMk/>
            <pc:sldMk cId="1808346266" sldId="502"/>
            <ac:inkMk id="69" creationId="{B0E7E116-71F4-73DA-2E53-DA5332D13F83}"/>
          </ac:inkMkLst>
        </pc:inkChg>
      </pc:sldChg>
      <pc:sldChg chg="add">
        <pc:chgData name="Tim Cook" userId="d1c7cfb340f2c7ab" providerId="LiveId" clId="{54E08E63-9D97-43AD-81D6-B25531AF78A2}" dt="2023-04-21T01:49:40.048" v="590"/>
        <pc:sldMkLst>
          <pc:docMk/>
          <pc:sldMk cId="2722565405" sldId="505"/>
        </pc:sldMkLst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16194AF-5F94-4EF3-8191-2948A8337A68}"/>
    <pc:docChg chg="undo custSel modSld">
      <pc:chgData name="Tim Cook" userId="d1c7cfb340f2c7ab" providerId="LiveId" clId="{816194AF-5F94-4EF3-8191-2948A8337A68}" dt="2023-04-16T22:45:59.610" v="981" actId="9405"/>
      <pc:docMkLst>
        <pc:docMk/>
      </pc:docMkLst>
      <pc:sldChg chg="addSp delSp modSp mod">
        <pc:chgData name="Tim Cook" userId="d1c7cfb340f2c7ab" providerId="LiveId" clId="{816194AF-5F94-4EF3-8191-2948A8337A68}" dt="2023-04-16T21:56:25.814" v="488"/>
        <pc:sldMkLst>
          <pc:docMk/>
          <pc:sldMk cId="4228420529" sldId="477"/>
        </pc:sldMkLst>
        <pc:grpChg chg="del mod">
          <ac:chgData name="Tim Cook" userId="d1c7cfb340f2c7ab" providerId="LiveId" clId="{816194AF-5F94-4EF3-8191-2948A8337A68}" dt="2023-04-16T21:47:12.291" v="12"/>
          <ac:grpSpMkLst>
            <pc:docMk/>
            <pc:sldMk cId="4228420529" sldId="477"/>
            <ac:grpSpMk id="8" creationId="{8F93A6F2-537E-6EF7-71EE-0CAA64723088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2" creationId="{F8F20BDF-A7D8-BF5C-5A5C-95A0B9A91EA0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16" creationId="{78C6B2F5-2DF8-2B79-1557-182AC04BDC04}"/>
          </ac:grpSpMkLst>
        </pc:grpChg>
        <pc:grpChg chg="del mod">
          <ac:chgData name="Tim Cook" userId="d1c7cfb340f2c7ab" providerId="LiveId" clId="{816194AF-5F94-4EF3-8191-2948A8337A68}" dt="2023-04-16T21:47:37.205" v="28"/>
          <ac:grpSpMkLst>
            <pc:docMk/>
            <pc:sldMk cId="4228420529" sldId="477"/>
            <ac:grpSpMk id="22" creationId="{589402D1-DFBE-F7DE-2B2C-291DED3368AD}"/>
          </ac:grpSpMkLst>
        </pc:grpChg>
        <pc:grpChg chg="del mod">
          <ac:chgData name="Tim Cook" userId="d1c7cfb340f2c7ab" providerId="LiveId" clId="{816194AF-5F94-4EF3-8191-2948A8337A68}" dt="2023-04-16T21:47:55.322" v="47"/>
          <ac:grpSpMkLst>
            <pc:docMk/>
            <pc:sldMk cId="4228420529" sldId="477"/>
            <ac:grpSpMk id="28" creationId="{2934DDFA-88BA-FAA7-1AA4-291287C51BA1}"/>
          </ac:grpSpMkLst>
        </pc:grpChg>
        <pc:grpChg chg="del mod">
          <ac:chgData name="Tim Cook" userId="d1c7cfb340f2c7ab" providerId="LiveId" clId="{816194AF-5F94-4EF3-8191-2948A8337A68}" dt="2023-04-16T21:47:59.502" v="50"/>
          <ac:grpSpMkLst>
            <pc:docMk/>
            <pc:sldMk cId="4228420529" sldId="477"/>
            <ac:grpSpMk id="34" creationId="{2D544696-FFF4-96BA-E509-B785105B321E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37" creationId="{CB513CEA-B433-67A8-4CE6-F723763C28E1}"/>
          </ac:grpSpMkLst>
        </pc:grpChg>
        <pc:grpChg chg="del mod">
          <ac:chgData name="Tim Cook" userId="d1c7cfb340f2c7ab" providerId="LiveId" clId="{816194AF-5F94-4EF3-8191-2948A8337A68}" dt="2023-04-16T21:48:10.595" v="58"/>
          <ac:grpSpMkLst>
            <pc:docMk/>
            <pc:sldMk cId="4228420529" sldId="477"/>
            <ac:grpSpMk id="43" creationId="{9C659160-76E0-F8B5-40F9-AD85FFE8BA11}"/>
          </ac:grpSpMkLst>
        </pc:grpChg>
        <pc:grpChg chg="del mod">
          <ac:chgData name="Tim Cook" userId="d1c7cfb340f2c7ab" providerId="LiveId" clId="{816194AF-5F94-4EF3-8191-2948A8337A68}" dt="2023-04-16T21:48:12.329" v="62"/>
          <ac:grpSpMkLst>
            <pc:docMk/>
            <pc:sldMk cId="4228420529" sldId="477"/>
            <ac:grpSpMk id="45" creationId="{8F6D2EF2-4BCB-CF94-2FAC-BC755BD2F6C1}"/>
          </ac:grpSpMkLst>
        </pc:grpChg>
        <pc:grpChg chg="del mod">
          <ac:chgData name="Tim Cook" userId="d1c7cfb340f2c7ab" providerId="LiveId" clId="{816194AF-5F94-4EF3-8191-2948A8337A68}" dt="2023-04-16T21:48:53.909" v="84"/>
          <ac:grpSpMkLst>
            <pc:docMk/>
            <pc:sldMk cId="4228420529" sldId="477"/>
            <ac:grpSpMk id="49" creationId="{8EB19C9F-8014-BE32-BDD6-3CFE03643C90}"/>
          </ac:grpSpMkLst>
        </pc:grpChg>
        <pc:grpChg chg="del mod">
          <ac:chgData name="Tim Cook" userId="d1c7cfb340f2c7ab" providerId="LiveId" clId="{816194AF-5F94-4EF3-8191-2948A8337A68}" dt="2023-04-16T21:49:09.281" v="92"/>
          <ac:grpSpMkLst>
            <pc:docMk/>
            <pc:sldMk cId="4228420529" sldId="477"/>
            <ac:grpSpMk id="53" creationId="{6ACFD6B4-A0E2-8317-85CD-952FDBA321D8}"/>
          </ac:grpSpMkLst>
        </pc:grpChg>
        <pc:grpChg chg="del mod">
          <ac:chgData name="Tim Cook" userId="d1c7cfb340f2c7ab" providerId="LiveId" clId="{816194AF-5F94-4EF3-8191-2948A8337A68}" dt="2023-04-16T21:49:11.038" v="94"/>
          <ac:grpSpMkLst>
            <pc:docMk/>
            <pc:sldMk cId="4228420529" sldId="477"/>
            <ac:grpSpMk id="55" creationId="{8EC32882-914B-B927-ED27-291E58194B9F}"/>
          </ac:grpSpMkLst>
        </pc:grpChg>
        <pc:grpChg chg="del mod">
          <ac:chgData name="Tim Cook" userId="d1c7cfb340f2c7ab" providerId="LiveId" clId="{816194AF-5F94-4EF3-8191-2948A8337A68}" dt="2023-04-16T21:49:12.850" v="96"/>
          <ac:grpSpMkLst>
            <pc:docMk/>
            <pc:sldMk cId="4228420529" sldId="477"/>
            <ac:grpSpMk id="57" creationId="{D049CE49-223F-37E4-D100-1341F7885173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59" creationId="{85D7841A-6805-FD1B-1B5A-1E682A4AC1C5}"/>
          </ac:grpSpMkLst>
        </pc:grpChg>
        <pc:grpChg chg="del mod">
          <ac:chgData name="Tim Cook" userId="d1c7cfb340f2c7ab" providerId="LiveId" clId="{816194AF-5F94-4EF3-8191-2948A8337A68}" dt="2023-04-16T21:49:24.017" v="106"/>
          <ac:grpSpMkLst>
            <pc:docMk/>
            <pc:sldMk cId="4228420529" sldId="477"/>
            <ac:grpSpMk id="64" creationId="{C18A06C3-F4D6-A616-21C4-7B03A27F0E84}"/>
          </ac:grpSpMkLst>
        </pc:grpChg>
        <pc:grpChg chg="del mod">
          <ac:chgData name="Tim Cook" userId="d1c7cfb340f2c7ab" providerId="LiveId" clId="{816194AF-5F94-4EF3-8191-2948A8337A68}" dt="2023-04-16T21:49:29.841" v="113"/>
          <ac:grpSpMkLst>
            <pc:docMk/>
            <pc:sldMk cId="4228420529" sldId="477"/>
            <ac:grpSpMk id="66" creationId="{3BBED2AC-1B5C-2717-E385-909EF5921AD6}"/>
          </ac:grpSpMkLst>
        </pc:grpChg>
        <pc:grpChg chg="del mod">
          <ac:chgData name="Tim Cook" userId="d1c7cfb340f2c7ab" providerId="LiveId" clId="{816194AF-5F94-4EF3-8191-2948A8337A68}" dt="2023-04-16T21:49:42.645" v="144"/>
          <ac:grpSpMkLst>
            <pc:docMk/>
            <pc:sldMk cId="4228420529" sldId="477"/>
            <ac:grpSpMk id="73" creationId="{61BB68AC-2D1B-7838-47A8-4C3CDA1725B2}"/>
          </ac:grpSpMkLst>
        </pc:grpChg>
        <pc:grpChg chg="del mod">
          <ac:chgData name="Tim Cook" userId="d1c7cfb340f2c7ab" providerId="LiveId" clId="{816194AF-5F94-4EF3-8191-2948A8337A68}" dt="2023-04-16T21:49:42.645" v="142"/>
          <ac:grpSpMkLst>
            <pc:docMk/>
            <pc:sldMk cId="4228420529" sldId="477"/>
            <ac:grpSpMk id="79" creationId="{067601AD-6111-E7C8-D588-AE15EA7B2DAE}"/>
          </ac:grpSpMkLst>
        </pc:grpChg>
        <pc:grpChg chg="del mod">
          <ac:chgData name="Tim Cook" userId="d1c7cfb340f2c7ab" providerId="LiveId" clId="{816194AF-5F94-4EF3-8191-2948A8337A68}" dt="2023-04-16T21:49:38.857" v="129"/>
          <ac:grpSpMkLst>
            <pc:docMk/>
            <pc:sldMk cId="4228420529" sldId="477"/>
            <ac:grpSpMk id="84" creationId="{64CC3F20-76A0-B5C4-E403-C4FC2F862EDA}"/>
          </ac:grpSpMkLst>
        </pc:grpChg>
        <pc:grpChg chg="del mod">
          <ac:chgData name="Tim Cook" userId="d1c7cfb340f2c7ab" providerId="LiveId" clId="{816194AF-5F94-4EF3-8191-2948A8337A68}" dt="2023-04-16T21:49:49.206" v="151"/>
          <ac:grpSpMkLst>
            <pc:docMk/>
            <pc:sldMk cId="4228420529" sldId="477"/>
            <ac:grpSpMk id="87" creationId="{42A7116A-D94C-8374-AF64-CDBFA3B248AB}"/>
          </ac:grpSpMkLst>
        </pc:grpChg>
        <pc:grpChg chg="del mod">
          <ac:chgData name="Tim Cook" userId="d1c7cfb340f2c7ab" providerId="LiveId" clId="{816194AF-5F94-4EF3-8191-2948A8337A68}" dt="2023-04-16T21:49:50.615" v="153"/>
          <ac:grpSpMkLst>
            <pc:docMk/>
            <pc:sldMk cId="4228420529" sldId="477"/>
            <ac:grpSpMk id="89" creationId="{1A594D27-C90D-9520-3490-9D52AE2211E8}"/>
          </ac:grpSpMkLst>
        </pc:grpChg>
        <pc:grpChg chg="del mod">
          <ac:chgData name="Tim Cook" userId="d1c7cfb340f2c7ab" providerId="LiveId" clId="{816194AF-5F94-4EF3-8191-2948A8337A68}" dt="2023-04-16T21:49:52.188" v="155"/>
          <ac:grpSpMkLst>
            <pc:docMk/>
            <pc:sldMk cId="4228420529" sldId="477"/>
            <ac:grpSpMk id="91" creationId="{6C0273E5-18B9-20C1-74D9-A22FF8BE0437}"/>
          </ac:grpSpMkLst>
        </pc:grpChg>
        <pc:grpChg chg="del mod">
          <ac:chgData name="Tim Cook" userId="d1c7cfb340f2c7ab" providerId="LiveId" clId="{816194AF-5F94-4EF3-8191-2948A8337A68}" dt="2023-04-16T21:50:00.049" v="161"/>
          <ac:grpSpMkLst>
            <pc:docMk/>
            <pc:sldMk cId="4228420529" sldId="477"/>
            <ac:grpSpMk id="93" creationId="{6527C552-187C-4BC6-8596-65049F006774}"/>
          </ac:grpSpMkLst>
        </pc:grpChg>
        <pc:grpChg chg="del mod">
          <ac:chgData name="Tim Cook" userId="d1c7cfb340f2c7ab" providerId="LiveId" clId="{816194AF-5F94-4EF3-8191-2948A8337A68}" dt="2023-04-16T21:50:04.369" v="163"/>
          <ac:grpSpMkLst>
            <pc:docMk/>
            <pc:sldMk cId="4228420529" sldId="477"/>
            <ac:grpSpMk id="98" creationId="{CC420060-02E9-E90F-7352-0E26A4997102}"/>
          </ac:grpSpMkLst>
        </pc:grpChg>
        <pc:grpChg chg="del mod">
          <ac:chgData name="Tim Cook" userId="d1c7cfb340f2c7ab" providerId="LiveId" clId="{816194AF-5F94-4EF3-8191-2948A8337A68}" dt="2023-04-16T21:50:11.372" v="171"/>
          <ac:grpSpMkLst>
            <pc:docMk/>
            <pc:sldMk cId="4228420529" sldId="477"/>
            <ac:grpSpMk id="100" creationId="{1617B71C-CC2B-6F62-500C-220912FB2161}"/>
          </ac:grpSpMkLst>
        </pc:grpChg>
        <pc:grpChg chg="del mod">
          <ac:chgData name="Tim Cook" userId="d1c7cfb340f2c7ab" providerId="LiveId" clId="{816194AF-5F94-4EF3-8191-2948A8337A68}" dt="2023-04-16T21:50:16.834" v="181"/>
          <ac:grpSpMkLst>
            <pc:docMk/>
            <pc:sldMk cId="4228420529" sldId="477"/>
            <ac:grpSpMk id="107" creationId="{76FCAA3F-E176-B3D0-BF02-443FCC714167}"/>
          </ac:grpSpMkLst>
        </pc:grpChg>
        <pc:grpChg chg="del mod">
          <ac:chgData name="Tim Cook" userId="d1c7cfb340f2c7ab" providerId="LiveId" clId="{816194AF-5F94-4EF3-8191-2948A8337A68}" dt="2023-04-16T21:50:20.560" v="183"/>
          <ac:grpSpMkLst>
            <pc:docMk/>
            <pc:sldMk cId="4228420529" sldId="477"/>
            <ac:grpSpMk id="117" creationId="{D72AEE98-CAF4-C529-2AAB-0F85847C9AE0}"/>
          </ac:grpSpMkLst>
        </pc:grpChg>
        <pc:grpChg chg="del mod">
          <ac:chgData name="Tim Cook" userId="d1c7cfb340f2c7ab" providerId="LiveId" clId="{816194AF-5F94-4EF3-8191-2948A8337A68}" dt="2023-04-16T21:50:25.375" v="189"/>
          <ac:grpSpMkLst>
            <pc:docMk/>
            <pc:sldMk cId="4228420529" sldId="477"/>
            <ac:grpSpMk id="119" creationId="{14759197-9491-AB15-6CCB-86C69B42D91A}"/>
          </ac:grpSpMkLst>
        </pc:grpChg>
        <pc:grpChg chg="del mod">
          <ac:chgData name="Tim Cook" userId="d1c7cfb340f2c7ab" providerId="LiveId" clId="{816194AF-5F94-4EF3-8191-2948A8337A68}" dt="2023-04-16T21:51:11.784" v="209"/>
          <ac:grpSpMkLst>
            <pc:docMk/>
            <pc:sldMk cId="4228420529" sldId="477"/>
            <ac:grpSpMk id="124" creationId="{D15B943D-D073-66C4-7098-26CF11A0AFF1}"/>
          </ac:grpSpMkLst>
        </pc:grpChg>
        <pc:grpChg chg="del mod">
          <ac:chgData name="Tim Cook" userId="d1c7cfb340f2c7ab" providerId="LiveId" clId="{816194AF-5F94-4EF3-8191-2948A8337A68}" dt="2023-04-16T21:51:55.916" v="245"/>
          <ac:grpSpMkLst>
            <pc:docMk/>
            <pc:sldMk cId="4228420529" sldId="477"/>
            <ac:grpSpMk id="133" creationId="{545CF1AB-08AE-8C8E-F6AB-2521408185D2}"/>
          </ac:grpSpMkLst>
        </pc:grpChg>
        <pc:grpChg chg="del mod">
          <ac:chgData name="Tim Cook" userId="d1c7cfb340f2c7ab" providerId="LiveId" clId="{816194AF-5F94-4EF3-8191-2948A8337A68}" dt="2023-04-16T21:51:20.542" v="220"/>
          <ac:grpSpMkLst>
            <pc:docMk/>
            <pc:sldMk cId="4228420529" sldId="477"/>
            <ac:grpSpMk id="137" creationId="{86337B69-E6A8-5EDE-7509-62D6F006BDA8}"/>
          </ac:grpSpMkLst>
        </pc:grpChg>
        <pc:grpChg chg="del mod">
          <ac:chgData name="Tim Cook" userId="d1c7cfb340f2c7ab" providerId="LiveId" clId="{816194AF-5F94-4EF3-8191-2948A8337A68}" dt="2023-04-16T21:51:42.590" v="232"/>
          <ac:grpSpMkLst>
            <pc:docMk/>
            <pc:sldMk cId="4228420529" sldId="477"/>
            <ac:grpSpMk id="143" creationId="{7226C2C4-83DB-6F24-2080-F14AE67EAABA}"/>
          </ac:grpSpMkLst>
        </pc:grpChg>
        <pc:grpChg chg="del mod">
          <ac:chgData name="Tim Cook" userId="d1c7cfb340f2c7ab" providerId="LiveId" clId="{816194AF-5F94-4EF3-8191-2948A8337A68}" dt="2023-04-16T21:51:49.822" v="242"/>
          <ac:grpSpMkLst>
            <pc:docMk/>
            <pc:sldMk cId="4228420529" sldId="477"/>
            <ac:grpSpMk id="149" creationId="{598FD143-32B0-F5E3-CFA3-4C1DEE1E0E7B}"/>
          </ac:grpSpMkLst>
        </pc:grpChg>
        <pc:grpChg chg="del mod">
          <ac:chgData name="Tim Cook" userId="d1c7cfb340f2c7ab" providerId="LiveId" clId="{816194AF-5F94-4EF3-8191-2948A8337A68}" dt="2023-04-16T21:55:54.457" v="461"/>
          <ac:grpSpMkLst>
            <pc:docMk/>
            <pc:sldMk cId="4228420529" sldId="477"/>
            <ac:grpSpMk id="154" creationId="{65F909B7-9ACA-AEB0-7C3B-B43CFCE83071}"/>
          </ac:grpSpMkLst>
        </pc:grpChg>
        <pc:grpChg chg="del mod">
          <ac:chgData name="Tim Cook" userId="d1c7cfb340f2c7ab" providerId="LiveId" clId="{816194AF-5F94-4EF3-8191-2948A8337A68}" dt="2023-04-16T21:56:05.022" v="474"/>
          <ac:grpSpMkLst>
            <pc:docMk/>
            <pc:sldMk cId="4228420529" sldId="477"/>
            <ac:grpSpMk id="159" creationId="{DDF018FA-ABBA-356C-CA4E-03C9D610C3CB}"/>
          </ac:grpSpMkLst>
        </pc:grpChg>
        <pc:grpChg chg="mod">
          <ac:chgData name="Tim Cook" userId="d1c7cfb340f2c7ab" providerId="LiveId" clId="{816194AF-5F94-4EF3-8191-2948A8337A68}" dt="2023-04-16T21:52:48.296" v="263"/>
          <ac:grpSpMkLst>
            <pc:docMk/>
            <pc:sldMk cId="4228420529" sldId="477"/>
            <ac:grpSpMk id="165" creationId="{159589C3-7540-B88B-5147-D3D8EA371CEE}"/>
          </ac:grpSpMkLst>
        </pc:grpChg>
        <pc:grpChg chg="del mod">
          <ac:chgData name="Tim Cook" userId="d1c7cfb340f2c7ab" providerId="LiveId" clId="{816194AF-5F94-4EF3-8191-2948A8337A68}" dt="2023-04-16T21:52:56.967" v="271"/>
          <ac:grpSpMkLst>
            <pc:docMk/>
            <pc:sldMk cId="4228420529" sldId="477"/>
            <ac:grpSpMk id="170" creationId="{2A902BAD-2919-F407-CD3F-5045ECB80EA5}"/>
          </ac:grpSpMkLst>
        </pc:grpChg>
        <pc:grpChg chg="del mod">
          <ac:chgData name="Tim Cook" userId="d1c7cfb340f2c7ab" providerId="LiveId" clId="{816194AF-5F94-4EF3-8191-2948A8337A68}" dt="2023-04-16T21:55:57.509" v="466"/>
          <ac:grpSpMkLst>
            <pc:docMk/>
            <pc:sldMk cId="4228420529" sldId="477"/>
            <ac:grpSpMk id="174" creationId="{DF12F3A0-8005-83C7-1FB2-6597C4B9A20B}"/>
          </ac:grpSpMkLst>
        </pc:grpChg>
        <pc:grpChg chg="del mod">
          <ac:chgData name="Tim Cook" userId="d1c7cfb340f2c7ab" providerId="LiveId" clId="{816194AF-5F94-4EF3-8191-2948A8337A68}" dt="2023-04-16T21:56:02.407" v="472"/>
          <ac:grpSpMkLst>
            <pc:docMk/>
            <pc:sldMk cId="4228420529" sldId="477"/>
            <ac:grpSpMk id="179" creationId="{D0D5D9D7-DCE2-D327-476F-ACD41C60C04F}"/>
          </ac:grpSpMkLst>
        </pc:grpChg>
        <pc:grpChg chg="del mod">
          <ac:chgData name="Tim Cook" userId="d1c7cfb340f2c7ab" providerId="LiveId" clId="{816194AF-5F94-4EF3-8191-2948A8337A68}" dt="2023-04-16T21:56:18.123" v="480"/>
          <ac:grpSpMkLst>
            <pc:docMk/>
            <pc:sldMk cId="4228420529" sldId="477"/>
            <ac:grpSpMk id="183" creationId="{E39A678D-8602-90B0-D2E5-F90F61CDCCF6}"/>
          </ac:grpSpMkLst>
        </pc:grpChg>
        <pc:grpChg chg="mod">
          <ac:chgData name="Tim Cook" userId="d1c7cfb340f2c7ab" providerId="LiveId" clId="{816194AF-5F94-4EF3-8191-2948A8337A68}" dt="2023-04-16T21:56:05.397" v="475"/>
          <ac:grpSpMkLst>
            <pc:docMk/>
            <pc:sldMk cId="4228420529" sldId="477"/>
            <ac:grpSpMk id="185" creationId="{F5131415-FD3E-3F29-087C-8F353D7DF87D}"/>
          </ac:grpSpMkLst>
        </pc:grpChg>
        <pc:grpChg chg="del mod">
          <ac:chgData name="Tim Cook" userId="d1c7cfb340f2c7ab" providerId="LiveId" clId="{816194AF-5F94-4EF3-8191-2948A8337A68}" dt="2023-04-16T21:56:22.995" v="483"/>
          <ac:grpSpMkLst>
            <pc:docMk/>
            <pc:sldMk cId="4228420529" sldId="477"/>
            <ac:grpSpMk id="189" creationId="{0FBE319C-87FB-4ABC-7748-CA2E07D63C8A}"/>
          </ac:grpSpMkLst>
        </pc:grpChg>
        <pc:grpChg chg="del 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1" creationId="{E3666B65-1DE2-38CB-2435-4C9010732C56}"/>
          </ac:grpSpMkLst>
        </pc:grpChg>
        <pc:grpChg chg="mod">
          <ac:chgData name="Tim Cook" userId="d1c7cfb340f2c7ab" providerId="LiveId" clId="{816194AF-5F94-4EF3-8191-2948A8337A68}" dt="2023-04-16T21:56:25.814" v="488"/>
          <ac:grpSpMkLst>
            <pc:docMk/>
            <pc:sldMk cId="4228420529" sldId="477"/>
            <ac:grpSpMk id="196" creationId="{6CF76099-2B35-D2AD-191E-31045DA5F52A}"/>
          </ac:grpSpMkLst>
        </pc:grpChg>
        <pc:inkChg chg="add del">
          <ac:chgData name="Tim Cook" userId="d1c7cfb340f2c7ab" providerId="LiveId" clId="{816194AF-5F94-4EF3-8191-2948A8337A68}" dt="2023-04-16T21:46:53.495" v="1"/>
          <ac:inkMkLst>
            <pc:docMk/>
            <pc:sldMk cId="4228420529" sldId="477"/>
            <ac:inkMk id="3" creationId="{C7F7FBA3-3E5E-5D87-8370-CF3705D77D9B}"/>
          </ac:inkMkLst>
        </pc:inkChg>
        <pc:inkChg chg="add del">
          <ac:chgData name="Tim Cook" userId="d1c7cfb340f2c7ab" providerId="LiveId" clId="{816194AF-5F94-4EF3-8191-2948A8337A68}" dt="2023-04-16T21:46:58.171" v="3"/>
          <ac:inkMkLst>
            <pc:docMk/>
            <pc:sldMk cId="4228420529" sldId="477"/>
            <ac:inkMk id="4" creationId="{C9F0AA68-D25E-EA64-30B7-DAAE91166506}"/>
          </ac:inkMkLst>
        </pc:inkChg>
        <pc:inkChg chg="add del mod">
          <ac:chgData name="Tim Cook" userId="d1c7cfb340f2c7ab" providerId="LiveId" clId="{816194AF-5F94-4EF3-8191-2948A8337A68}" dt="2023-04-16T21:48:53.909" v="84"/>
          <ac:inkMkLst>
            <pc:docMk/>
            <pc:sldMk cId="4228420529" sldId="477"/>
            <ac:inkMk id="5" creationId="{3D2BDE5D-DC2E-572E-0A37-C43C236F07B1}"/>
          </ac:inkMkLst>
        </pc:inkChg>
        <pc:inkChg chg="add del mod">
          <ac:chgData name="Tim Cook" userId="d1c7cfb340f2c7ab" providerId="LiveId" clId="{816194AF-5F94-4EF3-8191-2948A8337A68}" dt="2023-04-16T21:48:53.909" v="83"/>
          <ac:inkMkLst>
            <pc:docMk/>
            <pc:sldMk cId="4228420529" sldId="477"/>
            <ac:inkMk id="6" creationId="{5C57757B-3FD0-B555-D10E-3BA0B3AF2228}"/>
          </ac:inkMkLst>
        </pc:inkChg>
        <pc:inkChg chg="add del mod">
          <ac:chgData name="Tim Cook" userId="d1c7cfb340f2c7ab" providerId="LiveId" clId="{816194AF-5F94-4EF3-8191-2948A8337A68}" dt="2023-04-16T21:48:53.894" v="73"/>
          <ac:inkMkLst>
            <pc:docMk/>
            <pc:sldMk cId="4228420529" sldId="477"/>
            <ac:inkMk id="7" creationId="{EC0F3714-6B3C-A23B-8374-0786BEBD2659}"/>
          </ac:inkMkLst>
        </pc:inkChg>
        <pc:inkChg chg="add del">
          <ac:chgData name="Tim Cook" userId="d1c7cfb340f2c7ab" providerId="LiveId" clId="{816194AF-5F94-4EF3-8191-2948A8337A68}" dt="2023-04-16T21:47:07.968" v="9"/>
          <ac:inkMkLst>
            <pc:docMk/>
            <pc:sldMk cId="4228420529" sldId="477"/>
            <ac:inkMk id="9" creationId="{0F3270A5-0A9E-6A8A-D7BE-45DF81705BB8}"/>
          </ac:inkMkLst>
        </pc:inkChg>
        <pc:inkChg chg="add del mod">
          <ac:chgData name="Tim Cook" userId="d1c7cfb340f2c7ab" providerId="LiveId" clId="{816194AF-5F94-4EF3-8191-2948A8337A68}" dt="2023-04-16T21:48:47.213" v="64"/>
          <ac:inkMkLst>
            <pc:docMk/>
            <pc:sldMk cId="4228420529" sldId="477"/>
            <ac:inkMk id="10" creationId="{F66EC151-BDC7-C205-A2E1-7655C33AEE3E}"/>
          </ac:inkMkLst>
        </pc:inkChg>
        <pc:inkChg chg="add del mod">
          <ac:chgData name="Tim Cook" userId="d1c7cfb340f2c7ab" providerId="LiveId" clId="{816194AF-5F94-4EF3-8191-2948A8337A68}" dt="2023-04-16T21:47:50.874" v="45"/>
          <ac:inkMkLst>
            <pc:docMk/>
            <pc:sldMk cId="4228420529" sldId="477"/>
            <ac:inkMk id="11" creationId="{D8409B4A-6EE4-7525-32E8-2EFD76BB47BD}"/>
          </ac:inkMkLst>
        </pc:inkChg>
        <pc:inkChg chg="add del">
          <ac:chgData name="Tim Cook" userId="d1c7cfb340f2c7ab" providerId="LiveId" clId="{816194AF-5F94-4EF3-8191-2948A8337A68}" dt="2023-04-16T21:47:15.036" v="14"/>
          <ac:inkMkLst>
            <pc:docMk/>
            <pc:sldMk cId="4228420529" sldId="477"/>
            <ac:inkMk id="13" creationId="{86DCDB48-E466-60A3-BDBB-D1F2CB4C3425}"/>
          </ac:inkMkLst>
        </pc:inkChg>
        <pc:inkChg chg="add del mod">
          <ac:chgData name="Tim Cook" userId="d1c7cfb340f2c7ab" providerId="LiveId" clId="{816194AF-5F94-4EF3-8191-2948A8337A68}" dt="2023-04-16T21:48:53.909" v="80"/>
          <ac:inkMkLst>
            <pc:docMk/>
            <pc:sldMk cId="4228420529" sldId="477"/>
            <ac:inkMk id="14" creationId="{063F89A5-4E0C-7C4F-D9E8-96B30F7DF340}"/>
          </ac:inkMkLst>
        </pc:inkChg>
        <pc:inkChg chg="add del mod">
          <ac:chgData name="Tim Cook" userId="d1c7cfb340f2c7ab" providerId="LiveId" clId="{816194AF-5F94-4EF3-8191-2948A8337A68}" dt="2023-04-16T21:48:53.909" v="85"/>
          <ac:inkMkLst>
            <pc:docMk/>
            <pc:sldMk cId="4228420529" sldId="477"/>
            <ac:inkMk id="15" creationId="{2EFEC5B5-56DB-12D1-AD2E-FA9AC5BC809A}"/>
          </ac:inkMkLst>
        </pc:inkChg>
        <pc:inkChg chg="add del mod">
          <ac:chgData name="Tim Cook" userId="d1c7cfb340f2c7ab" providerId="LiveId" clId="{816194AF-5F94-4EF3-8191-2948A8337A68}" dt="2023-04-16T21:47:37.428" v="29"/>
          <ac:inkMkLst>
            <pc:docMk/>
            <pc:sldMk cId="4228420529" sldId="477"/>
            <ac:inkMk id="17" creationId="{2495FB57-E876-4C16-F648-10F19DD9051E}"/>
          </ac:inkMkLst>
        </pc:inkChg>
        <pc:inkChg chg="add del mod">
          <ac:chgData name="Tim Cook" userId="d1c7cfb340f2c7ab" providerId="LiveId" clId="{816194AF-5F94-4EF3-8191-2948A8337A68}" dt="2023-04-16T21:47:37.205" v="28"/>
          <ac:inkMkLst>
            <pc:docMk/>
            <pc:sldMk cId="4228420529" sldId="477"/>
            <ac:inkMk id="18" creationId="{65128C1B-48E6-1B8B-EC02-71101CFD5F6C}"/>
          </ac:inkMkLst>
        </pc:inkChg>
        <pc:inkChg chg="add del mod">
          <ac:chgData name="Tim Cook" userId="d1c7cfb340f2c7ab" providerId="LiveId" clId="{816194AF-5F94-4EF3-8191-2948A8337A68}" dt="2023-04-16T21:47:37.205" v="27"/>
          <ac:inkMkLst>
            <pc:docMk/>
            <pc:sldMk cId="4228420529" sldId="477"/>
            <ac:inkMk id="19" creationId="{6D81AD85-2662-C334-B5E2-203DFD047958}"/>
          </ac:inkMkLst>
        </pc:inkChg>
        <pc:inkChg chg="add del mod">
          <ac:chgData name="Tim Cook" userId="d1c7cfb340f2c7ab" providerId="LiveId" clId="{816194AF-5F94-4EF3-8191-2948A8337A68}" dt="2023-04-16T21:47:37.205" v="26"/>
          <ac:inkMkLst>
            <pc:docMk/>
            <pc:sldMk cId="4228420529" sldId="477"/>
            <ac:inkMk id="20" creationId="{AE3DE600-C514-B49B-B53D-601E065CEDDE}"/>
          </ac:inkMkLst>
        </pc:inkChg>
        <pc:inkChg chg="add del mod">
          <ac:chgData name="Tim Cook" userId="d1c7cfb340f2c7ab" providerId="LiveId" clId="{816194AF-5F94-4EF3-8191-2948A8337A68}" dt="2023-04-16T21:47:37.205" v="25"/>
          <ac:inkMkLst>
            <pc:docMk/>
            <pc:sldMk cId="4228420529" sldId="477"/>
            <ac:inkMk id="21" creationId="{EBB3D362-5B8F-6C88-8033-10E20D944842}"/>
          </ac:inkMkLst>
        </pc:inkChg>
        <pc:inkChg chg="add del mod">
          <ac:chgData name="Tim Cook" userId="d1c7cfb340f2c7ab" providerId="LiveId" clId="{816194AF-5F94-4EF3-8191-2948A8337A68}" dt="2023-04-16T21:48:53.894" v="69"/>
          <ac:inkMkLst>
            <pc:docMk/>
            <pc:sldMk cId="4228420529" sldId="477"/>
            <ac:inkMk id="23" creationId="{E0DFD274-CD9B-B350-79F9-42F505A6E907}"/>
          </ac:inkMkLst>
        </pc:inkChg>
        <pc:inkChg chg="add del mod">
          <ac:chgData name="Tim Cook" userId="d1c7cfb340f2c7ab" providerId="LiveId" clId="{816194AF-5F94-4EF3-8191-2948A8337A68}" dt="2023-04-16T21:48:53.894" v="74"/>
          <ac:inkMkLst>
            <pc:docMk/>
            <pc:sldMk cId="4228420529" sldId="477"/>
            <ac:inkMk id="24" creationId="{893FEE1D-D5E3-5988-0FDB-F32677EB1500}"/>
          </ac:inkMkLst>
        </pc:inkChg>
        <pc:inkChg chg="add del mod">
          <ac:chgData name="Tim Cook" userId="d1c7cfb340f2c7ab" providerId="LiveId" clId="{816194AF-5F94-4EF3-8191-2948A8337A68}" dt="2023-04-16T21:48:53.894" v="65"/>
          <ac:inkMkLst>
            <pc:docMk/>
            <pc:sldMk cId="4228420529" sldId="477"/>
            <ac:inkMk id="25" creationId="{4C15FC96-FFFA-90F3-F2FF-5C1C525C5549}"/>
          </ac:inkMkLst>
        </pc:inkChg>
        <pc:inkChg chg="add del mod">
          <ac:chgData name="Tim Cook" userId="d1c7cfb340f2c7ab" providerId="LiveId" clId="{816194AF-5F94-4EF3-8191-2948A8337A68}" dt="2023-04-16T21:48:53.909" v="82"/>
          <ac:inkMkLst>
            <pc:docMk/>
            <pc:sldMk cId="4228420529" sldId="477"/>
            <ac:inkMk id="26" creationId="{82381235-56FD-5FD4-1597-4E023BB45752}"/>
          </ac:inkMkLst>
        </pc:inkChg>
        <pc:inkChg chg="add del mod">
          <ac:chgData name="Tim Cook" userId="d1c7cfb340f2c7ab" providerId="LiveId" clId="{816194AF-5F94-4EF3-8191-2948A8337A68}" dt="2023-04-16T21:48:53.894" v="68"/>
          <ac:inkMkLst>
            <pc:docMk/>
            <pc:sldMk cId="4228420529" sldId="477"/>
            <ac:inkMk id="27" creationId="{0B2B68E4-826A-6B15-E13C-FF7E796095AF}"/>
          </ac:inkMkLst>
        </pc:inkChg>
        <pc:inkChg chg="add del">
          <ac:chgData name="Tim Cook" userId="d1c7cfb340f2c7ab" providerId="LiveId" clId="{816194AF-5F94-4EF3-8191-2948A8337A68}" dt="2023-04-16T21:47:47.359" v="41"/>
          <ac:inkMkLst>
            <pc:docMk/>
            <pc:sldMk cId="4228420529" sldId="477"/>
            <ac:inkMk id="29" creationId="{16E9ECA7-5C87-C8E2-C787-2464EC9A6B2B}"/>
          </ac:inkMkLst>
        </pc:inkChg>
        <pc:inkChg chg="add del">
          <ac:chgData name="Tim Cook" userId="d1c7cfb340f2c7ab" providerId="LiveId" clId="{816194AF-5F94-4EF3-8191-2948A8337A68}" dt="2023-04-16T21:47:47.359" v="42"/>
          <ac:inkMkLst>
            <pc:docMk/>
            <pc:sldMk cId="4228420529" sldId="477"/>
            <ac:inkMk id="30" creationId="{B7581D15-DF33-21D9-F88A-0AC2E9E0B77B}"/>
          </ac:inkMkLst>
        </pc:inkChg>
        <pc:inkChg chg="add del">
          <ac:chgData name="Tim Cook" userId="d1c7cfb340f2c7ab" providerId="LiveId" clId="{816194AF-5F94-4EF3-8191-2948A8337A68}" dt="2023-04-16T21:47:47.359" v="40"/>
          <ac:inkMkLst>
            <pc:docMk/>
            <pc:sldMk cId="4228420529" sldId="477"/>
            <ac:inkMk id="31" creationId="{73F14B49-A54A-327C-66BC-4E31F3F050D6}"/>
          </ac:inkMkLst>
        </pc:inkChg>
        <pc:inkChg chg="add del mod">
          <ac:chgData name="Tim Cook" userId="d1c7cfb340f2c7ab" providerId="LiveId" clId="{816194AF-5F94-4EF3-8191-2948A8337A68}" dt="2023-04-16T21:47:49.155" v="44"/>
          <ac:inkMkLst>
            <pc:docMk/>
            <pc:sldMk cId="4228420529" sldId="477"/>
            <ac:inkMk id="32" creationId="{C455CA0D-5042-1E35-9B85-BB4EB2766D96}"/>
          </ac:inkMkLst>
        </pc:inkChg>
        <pc:inkChg chg="add del mod">
          <ac:chgData name="Tim Cook" userId="d1c7cfb340f2c7ab" providerId="LiveId" clId="{816194AF-5F94-4EF3-8191-2948A8337A68}" dt="2023-04-16T21:48:47.213" v="63"/>
          <ac:inkMkLst>
            <pc:docMk/>
            <pc:sldMk cId="4228420529" sldId="477"/>
            <ac:inkMk id="33" creationId="{855ACAEA-BB06-8934-4A74-94C23D86516E}"/>
          </ac:inkMkLst>
        </pc:inkChg>
        <pc:inkChg chg="add del mod">
          <ac:chgData name="Tim Cook" userId="d1c7cfb340f2c7ab" providerId="LiveId" clId="{816194AF-5F94-4EF3-8191-2948A8337A68}" dt="2023-04-16T21:48:53.909" v="76"/>
          <ac:inkMkLst>
            <pc:docMk/>
            <pc:sldMk cId="4228420529" sldId="477"/>
            <ac:inkMk id="35" creationId="{074E837C-E7F8-C703-1CDA-B8B97FFBF7AF}"/>
          </ac:inkMkLst>
        </pc:inkChg>
        <pc:inkChg chg="add del mod">
          <ac:chgData name="Tim Cook" userId="d1c7cfb340f2c7ab" providerId="LiveId" clId="{816194AF-5F94-4EF3-8191-2948A8337A68}" dt="2023-04-16T21:48:53.894" v="70"/>
          <ac:inkMkLst>
            <pc:docMk/>
            <pc:sldMk cId="4228420529" sldId="477"/>
            <ac:inkMk id="36" creationId="{C7C11B13-1D22-93C4-A931-57F70AC6CFAB}"/>
          </ac:inkMkLst>
        </pc:inkChg>
        <pc:inkChg chg="add del mod">
          <ac:chgData name="Tim Cook" userId="d1c7cfb340f2c7ab" providerId="LiveId" clId="{816194AF-5F94-4EF3-8191-2948A8337A68}" dt="2023-04-16T21:48:53.909" v="79"/>
          <ac:inkMkLst>
            <pc:docMk/>
            <pc:sldMk cId="4228420529" sldId="477"/>
            <ac:inkMk id="38" creationId="{AD214784-CF56-423E-13D9-E6830B8E142A}"/>
          </ac:inkMkLst>
        </pc:inkChg>
        <pc:inkChg chg="add del mod">
          <ac:chgData name="Tim Cook" userId="d1c7cfb340f2c7ab" providerId="LiveId" clId="{816194AF-5F94-4EF3-8191-2948A8337A68}" dt="2023-04-16T21:48:53.894" v="75"/>
          <ac:inkMkLst>
            <pc:docMk/>
            <pc:sldMk cId="4228420529" sldId="477"/>
            <ac:inkMk id="39" creationId="{77A5F9E1-7374-6B5E-9ADB-E36A9ABAB568}"/>
          </ac:inkMkLst>
        </pc:inkChg>
        <pc:inkChg chg="add del mod">
          <ac:chgData name="Tim Cook" userId="d1c7cfb340f2c7ab" providerId="LiveId" clId="{816194AF-5F94-4EF3-8191-2948A8337A68}" dt="2023-04-16T21:48:53.894" v="66"/>
          <ac:inkMkLst>
            <pc:docMk/>
            <pc:sldMk cId="4228420529" sldId="477"/>
            <ac:inkMk id="40" creationId="{0DFED196-42BC-DEE1-F06A-EC6E52001CAD}"/>
          </ac:inkMkLst>
        </pc:inkChg>
        <pc:inkChg chg="add del mod">
          <ac:chgData name="Tim Cook" userId="d1c7cfb340f2c7ab" providerId="LiveId" clId="{816194AF-5F94-4EF3-8191-2948A8337A68}" dt="2023-04-16T21:48:53.894" v="71"/>
          <ac:inkMkLst>
            <pc:docMk/>
            <pc:sldMk cId="4228420529" sldId="477"/>
            <ac:inkMk id="41" creationId="{91AEC8C1-7F94-2FF5-B409-13252DFA2E30}"/>
          </ac:inkMkLst>
        </pc:inkChg>
        <pc:inkChg chg="add del mod">
          <ac:chgData name="Tim Cook" userId="d1c7cfb340f2c7ab" providerId="LiveId" clId="{816194AF-5F94-4EF3-8191-2948A8337A68}" dt="2023-04-16T21:48:53.894" v="67"/>
          <ac:inkMkLst>
            <pc:docMk/>
            <pc:sldMk cId="4228420529" sldId="477"/>
            <ac:inkMk id="42" creationId="{B71BB477-FE55-2D70-6A5D-74BA10CEF542}"/>
          </ac:inkMkLst>
        </pc:inkChg>
        <pc:inkChg chg="add del mod">
          <ac:chgData name="Tim Cook" userId="d1c7cfb340f2c7ab" providerId="LiveId" clId="{816194AF-5F94-4EF3-8191-2948A8337A68}" dt="2023-04-16T21:48:53.909" v="81"/>
          <ac:inkMkLst>
            <pc:docMk/>
            <pc:sldMk cId="4228420529" sldId="477"/>
            <ac:inkMk id="44" creationId="{79B2B6AB-4921-7BF4-B727-948129E2F3C3}"/>
          </ac:inkMkLst>
        </pc:inkChg>
        <pc:inkChg chg="add del mod">
          <ac:chgData name="Tim Cook" userId="d1c7cfb340f2c7ab" providerId="LiveId" clId="{816194AF-5F94-4EF3-8191-2948A8337A68}" dt="2023-04-16T21:48:53.909" v="77"/>
          <ac:inkMkLst>
            <pc:docMk/>
            <pc:sldMk cId="4228420529" sldId="477"/>
            <ac:inkMk id="46" creationId="{E0C4A22A-CBC0-2ABB-E686-DC1B500CD4A9}"/>
          </ac:inkMkLst>
        </pc:inkChg>
        <pc:inkChg chg="add del mod">
          <ac:chgData name="Tim Cook" userId="d1c7cfb340f2c7ab" providerId="LiveId" clId="{816194AF-5F94-4EF3-8191-2948A8337A68}" dt="2023-04-16T21:48:53.894" v="72"/>
          <ac:inkMkLst>
            <pc:docMk/>
            <pc:sldMk cId="4228420529" sldId="477"/>
            <ac:inkMk id="47" creationId="{F23063FA-8069-2D5F-B0BF-7A9B6292AD4B}"/>
          </ac:inkMkLst>
        </pc:inkChg>
        <pc:inkChg chg="add del mod">
          <ac:chgData name="Tim Cook" userId="d1c7cfb340f2c7ab" providerId="LiveId" clId="{816194AF-5F94-4EF3-8191-2948A8337A68}" dt="2023-04-16T21:48:53.909" v="78"/>
          <ac:inkMkLst>
            <pc:docMk/>
            <pc:sldMk cId="4228420529" sldId="477"/>
            <ac:inkMk id="48" creationId="{0C0A42B6-6391-7765-F52E-C94653735EE9}"/>
          </ac:inkMkLst>
        </pc:inkChg>
        <pc:inkChg chg="add del">
          <ac:chgData name="Tim Cook" userId="d1c7cfb340f2c7ab" providerId="LiveId" clId="{816194AF-5F94-4EF3-8191-2948A8337A68}" dt="2023-04-16T21:49:04.041" v="87"/>
          <ac:inkMkLst>
            <pc:docMk/>
            <pc:sldMk cId="4228420529" sldId="477"/>
            <ac:inkMk id="50" creationId="{915B72C7-914B-D1DF-DEA6-BBFB29560CD5}"/>
          </ac:inkMkLst>
        </pc:inkChg>
        <pc:inkChg chg="add del mod">
          <ac:chgData name="Tim Cook" userId="d1c7cfb340f2c7ab" providerId="LiveId" clId="{816194AF-5F94-4EF3-8191-2948A8337A68}" dt="2023-04-16T21:49:42.645" v="139"/>
          <ac:inkMkLst>
            <pc:docMk/>
            <pc:sldMk cId="4228420529" sldId="477"/>
            <ac:inkMk id="51" creationId="{F811AB0A-3A72-1D59-FA81-AB4A4A5E38AF}"/>
          </ac:inkMkLst>
        </pc:inkChg>
        <pc:inkChg chg="add del mod">
          <ac:chgData name="Tim Cook" userId="d1c7cfb340f2c7ab" providerId="LiveId" clId="{816194AF-5F94-4EF3-8191-2948A8337A68}" dt="2023-04-16T21:49:40.046" v="135"/>
          <ac:inkMkLst>
            <pc:docMk/>
            <pc:sldMk cId="4228420529" sldId="477"/>
            <ac:inkMk id="52" creationId="{06301BD4-7450-260B-E889-D354E0722006}"/>
          </ac:inkMkLst>
        </pc:inkChg>
        <pc:inkChg chg="add del mod">
          <ac:chgData name="Tim Cook" userId="d1c7cfb340f2c7ab" providerId="LiveId" clId="{816194AF-5F94-4EF3-8191-2948A8337A68}" dt="2023-04-16T21:49:42.645" v="137"/>
          <ac:inkMkLst>
            <pc:docMk/>
            <pc:sldMk cId="4228420529" sldId="477"/>
            <ac:inkMk id="54" creationId="{8C3AA0DB-354A-E3B9-51B1-4D57204EA94F}"/>
          </ac:inkMkLst>
        </pc:inkChg>
        <pc:inkChg chg="add del mod">
          <ac:chgData name="Tim Cook" userId="d1c7cfb340f2c7ab" providerId="LiveId" clId="{816194AF-5F94-4EF3-8191-2948A8337A68}" dt="2023-04-16T21:49:38.857" v="125"/>
          <ac:inkMkLst>
            <pc:docMk/>
            <pc:sldMk cId="4228420529" sldId="477"/>
            <ac:inkMk id="56" creationId="{25796F39-69DD-9887-B82F-C75D36D26F9E}"/>
          </ac:inkMkLst>
        </pc:inkChg>
        <pc:inkChg chg="add del mod">
          <ac:chgData name="Tim Cook" userId="d1c7cfb340f2c7ab" providerId="LiveId" clId="{816194AF-5F94-4EF3-8191-2948A8337A68}" dt="2023-04-16T21:49:13.149" v="97"/>
          <ac:inkMkLst>
            <pc:docMk/>
            <pc:sldMk cId="4228420529" sldId="477"/>
            <ac:inkMk id="58" creationId="{E41579DD-07C7-5BEF-E31A-38F83270ABBC}"/>
          </ac:inkMkLst>
        </pc:inkChg>
        <pc:inkChg chg="add del">
          <ac:chgData name="Tim Cook" userId="d1c7cfb340f2c7ab" providerId="LiveId" clId="{816194AF-5F94-4EF3-8191-2948A8337A68}" dt="2023-04-16T21:49:15.729" v="99"/>
          <ac:inkMkLst>
            <pc:docMk/>
            <pc:sldMk cId="4228420529" sldId="477"/>
            <ac:inkMk id="60" creationId="{42B06DDD-512D-EF70-B5B4-DFAEFACFFE16}"/>
          </ac:inkMkLst>
        </pc:inkChg>
        <pc:inkChg chg="add del mod">
          <ac:chgData name="Tim Cook" userId="d1c7cfb340f2c7ab" providerId="LiveId" clId="{816194AF-5F94-4EF3-8191-2948A8337A68}" dt="2023-04-16T21:49:40.046" v="134"/>
          <ac:inkMkLst>
            <pc:docMk/>
            <pc:sldMk cId="4228420529" sldId="477"/>
            <ac:inkMk id="61" creationId="{EBE1807A-A241-77C8-D8E9-9B51ED4B0E2F}"/>
          </ac:inkMkLst>
        </pc:inkChg>
        <pc:inkChg chg="add del mod">
          <ac:chgData name="Tim Cook" userId="d1c7cfb340f2c7ab" providerId="LiveId" clId="{816194AF-5F94-4EF3-8191-2948A8337A68}" dt="2023-04-16T21:49:38.857" v="127"/>
          <ac:inkMkLst>
            <pc:docMk/>
            <pc:sldMk cId="4228420529" sldId="477"/>
            <ac:inkMk id="62" creationId="{8D3F5701-D9F5-CB30-8B5C-A2AA0D603D31}"/>
          </ac:inkMkLst>
        </pc:inkChg>
        <pc:inkChg chg="add del mod">
          <ac:chgData name="Tim Cook" userId="d1c7cfb340f2c7ab" providerId="LiveId" clId="{816194AF-5F94-4EF3-8191-2948A8337A68}" dt="2023-04-16T21:49:21.376" v="104"/>
          <ac:inkMkLst>
            <pc:docMk/>
            <pc:sldMk cId="4228420529" sldId="477"/>
            <ac:inkMk id="63" creationId="{BB70F7E4-119F-F12D-FADE-A1204CCF32FD}"/>
          </ac:inkMkLst>
        </pc:inkChg>
        <pc:inkChg chg="add del mod">
          <ac:chgData name="Tim Cook" userId="d1c7cfb340f2c7ab" providerId="LiveId" clId="{816194AF-5F94-4EF3-8191-2948A8337A68}" dt="2023-04-16T21:49:39.733" v="133"/>
          <ac:inkMkLst>
            <pc:docMk/>
            <pc:sldMk cId="4228420529" sldId="477"/>
            <ac:inkMk id="65" creationId="{1E13F8FC-5EDB-74B4-E720-C84AA0CCFC64}"/>
          </ac:inkMkLst>
        </pc:inkChg>
        <pc:inkChg chg="add del mod">
          <ac:chgData name="Tim Cook" userId="d1c7cfb340f2c7ab" providerId="LiveId" clId="{816194AF-5F94-4EF3-8191-2948A8337A68}" dt="2023-04-16T21:49:42.645" v="143"/>
          <ac:inkMkLst>
            <pc:docMk/>
            <pc:sldMk cId="4228420529" sldId="477"/>
            <ac:inkMk id="67" creationId="{7974D868-A4C0-E72C-C2E4-85D7E06DF377}"/>
          </ac:inkMkLst>
        </pc:inkChg>
        <pc:inkChg chg="add del mod">
          <ac:chgData name="Tim Cook" userId="d1c7cfb340f2c7ab" providerId="LiveId" clId="{816194AF-5F94-4EF3-8191-2948A8337A68}" dt="2023-04-16T21:49:42.645" v="140"/>
          <ac:inkMkLst>
            <pc:docMk/>
            <pc:sldMk cId="4228420529" sldId="477"/>
            <ac:inkMk id="68" creationId="{DF546F56-2ACF-D4F6-6244-1FE2D7228227}"/>
          </ac:inkMkLst>
        </pc:inkChg>
        <pc:inkChg chg="add del mod">
          <ac:chgData name="Tim Cook" userId="d1c7cfb340f2c7ab" providerId="LiveId" clId="{816194AF-5F94-4EF3-8191-2948A8337A68}" dt="2023-04-16T21:49:42.645" v="144"/>
          <ac:inkMkLst>
            <pc:docMk/>
            <pc:sldMk cId="4228420529" sldId="477"/>
            <ac:inkMk id="69" creationId="{7631E796-41D0-F54A-7052-7A6C1C51BF00}"/>
          </ac:inkMkLst>
        </pc:inkChg>
        <pc:inkChg chg="add del mod">
          <ac:chgData name="Tim Cook" userId="d1c7cfb340f2c7ab" providerId="LiveId" clId="{816194AF-5F94-4EF3-8191-2948A8337A68}" dt="2023-04-16T21:49:42.645" v="136"/>
          <ac:inkMkLst>
            <pc:docMk/>
            <pc:sldMk cId="4228420529" sldId="477"/>
            <ac:inkMk id="70" creationId="{B9107BFB-1514-5CE2-DC76-CCE94BF2EDDC}"/>
          </ac:inkMkLst>
        </pc:inkChg>
        <pc:inkChg chg="add del mod">
          <ac:chgData name="Tim Cook" userId="d1c7cfb340f2c7ab" providerId="LiveId" clId="{816194AF-5F94-4EF3-8191-2948A8337A68}" dt="2023-04-16T21:49:42.645" v="138"/>
          <ac:inkMkLst>
            <pc:docMk/>
            <pc:sldMk cId="4228420529" sldId="477"/>
            <ac:inkMk id="71" creationId="{DBA6D913-B5CD-6081-6EDC-C5DB8A1F8125}"/>
          </ac:inkMkLst>
        </pc:inkChg>
        <pc:inkChg chg="add del mod">
          <ac:chgData name="Tim Cook" userId="d1c7cfb340f2c7ab" providerId="LiveId" clId="{816194AF-5F94-4EF3-8191-2948A8337A68}" dt="2023-04-16T21:49:42.645" v="146"/>
          <ac:inkMkLst>
            <pc:docMk/>
            <pc:sldMk cId="4228420529" sldId="477"/>
            <ac:inkMk id="72" creationId="{C4AD661F-F899-F1C0-D1CC-806C5A7096C0}"/>
          </ac:inkMkLst>
        </pc:inkChg>
        <pc:inkChg chg="add del mod">
          <ac:chgData name="Tim Cook" userId="d1c7cfb340f2c7ab" providerId="LiveId" clId="{816194AF-5F94-4EF3-8191-2948A8337A68}" dt="2023-04-16T21:49:39.733" v="132"/>
          <ac:inkMkLst>
            <pc:docMk/>
            <pc:sldMk cId="4228420529" sldId="477"/>
            <ac:inkMk id="74" creationId="{39B6C45E-8A4E-E6A5-B45E-167CFB54B38F}"/>
          </ac:inkMkLst>
        </pc:inkChg>
        <pc:inkChg chg="add del mod">
          <ac:chgData name="Tim Cook" userId="d1c7cfb340f2c7ab" providerId="LiveId" clId="{816194AF-5F94-4EF3-8191-2948A8337A68}" dt="2023-04-16T21:49:39.733" v="131"/>
          <ac:inkMkLst>
            <pc:docMk/>
            <pc:sldMk cId="4228420529" sldId="477"/>
            <ac:inkMk id="75" creationId="{897E1625-5B43-86DD-08E3-71F958F07768}"/>
          </ac:inkMkLst>
        </pc:inkChg>
        <pc:inkChg chg="add del mod">
          <ac:chgData name="Tim Cook" userId="d1c7cfb340f2c7ab" providerId="LiveId" clId="{816194AF-5F94-4EF3-8191-2948A8337A68}" dt="2023-04-16T21:49:42.645" v="141"/>
          <ac:inkMkLst>
            <pc:docMk/>
            <pc:sldMk cId="4228420529" sldId="477"/>
            <ac:inkMk id="76" creationId="{3FE10162-7865-89DE-93A5-94F846F8C8EB}"/>
          </ac:inkMkLst>
        </pc:inkChg>
        <pc:inkChg chg="add del mod">
          <ac:chgData name="Tim Cook" userId="d1c7cfb340f2c7ab" providerId="LiveId" clId="{816194AF-5F94-4EF3-8191-2948A8337A68}" dt="2023-04-16T21:49:42.645" v="142"/>
          <ac:inkMkLst>
            <pc:docMk/>
            <pc:sldMk cId="4228420529" sldId="477"/>
            <ac:inkMk id="77" creationId="{A8A81CD2-E3F5-3079-5CB3-E25F4B73C2F9}"/>
          </ac:inkMkLst>
        </pc:inkChg>
        <pc:inkChg chg="add del mod">
          <ac:chgData name="Tim Cook" userId="d1c7cfb340f2c7ab" providerId="LiveId" clId="{816194AF-5F94-4EF3-8191-2948A8337A68}" dt="2023-04-16T21:49:42.645" v="145"/>
          <ac:inkMkLst>
            <pc:docMk/>
            <pc:sldMk cId="4228420529" sldId="477"/>
            <ac:inkMk id="78" creationId="{5B590D3D-D248-DA7E-0C36-12BF7520A3C4}"/>
          </ac:inkMkLst>
        </pc:inkChg>
        <pc:inkChg chg="add del mod">
          <ac:chgData name="Tim Cook" userId="d1c7cfb340f2c7ab" providerId="LiveId" clId="{816194AF-5F94-4EF3-8191-2948A8337A68}" dt="2023-04-16T21:49:38.857" v="130"/>
          <ac:inkMkLst>
            <pc:docMk/>
            <pc:sldMk cId="4228420529" sldId="477"/>
            <ac:inkMk id="80" creationId="{36F6F2FF-30EE-6455-2F2B-662F3047B929}"/>
          </ac:inkMkLst>
        </pc:inkChg>
        <pc:inkChg chg="add del mod">
          <ac:chgData name="Tim Cook" userId="d1c7cfb340f2c7ab" providerId="LiveId" clId="{816194AF-5F94-4EF3-8191-2948A8337A68}" dt="2023-04-16T21:49:38.857" v="129"/>
          <ac:inkMkLst>
            <pc:docMk/>
            <pc:sldMk cId="4228420529" sldId="477"/>
            <ac:inkMk id="81" creationId="{AA1867D5-8042-EE36-3994-6DB25D18C35D}"/>
          </ac:inkMkLst>
        </pc:inkChg>
        <pc:inkChg chg="add del mod">
          <ac:chgData name="Tim Cook" userId="d1c7cfb340f2c7ab" providerId="LiveId" clId="{816194AF-5F94-4EF3-8191-2948A8337A68}" dt="2023-04-16T21:49:38.857" v="126"/>
          <ac:inkMkLst>
            <pc:docMk/>
            <pc:sldMk cId="4228420529" sldId="477"/>
            <ac:inkMk id="82" creationId="{180675BB-97E2-11D3-F6B1-15506A5FBCBC}"/>
          </ac:inkMkLst>
        </pc:inkChg>
        <pc:inkChg chg="add del mod">
          <ac:chgData name="Tim Cook" userId="d1c7cfb340f2c7ab" providerId="LiveId" clId="{816194AF-5F94-4EF3-8191-2948A8337A68}" dt="2023-04-16T21:49:38.857" v="128"/>
          <ac:inkMkLst>
            <pc:docMk/>
            <pc:sldMk cId="4228420529" sldId="477"/>
            <ac:inkMk id="83" creationId="{A96882FD-9A7C-1AD1-333B-BDAE26E65EB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5" creationId="{42D5B316-7467-F144-39A8-17562E5E10D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6" creationId="{4298B8AF-9C0C-BE22-3700-E82628E3184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88" creationId="{58BE66D8-9617-4FFD-94C3-4273261A5D7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0" creationId="{E63BBC46-FD25-FA53-9D22-B2DE4BEAA35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2" creationId="{DDB8489E-2593-356E-6BBE-D2B3EDF6E809}"/>
          </ac:inkMkLst>
        </pc:inkChg>
        <pc:inkChg chg="add del">
          <ac:chgData name="Tim Cook" userId="d1c7cfb340f2c7ab" providerId="LiveId" clId="{816194AF-5F94-4EF3-8191-2948A8337A68}" dt="2023-04-16T21:49:54.771" v="157"/>
          <ac:inkMkLst>
            <pc:docMk/>
            <pc:sldMk cId="4228420529" sldId="477"/>
            <ac:inkMk id="94" creationId="{8CF435F5-D28F-F077-2EA4-381C5AC1CAD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5" creationId="{B12284FE-8916-1007-80BB-AD85E1B72A2C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6" creationId="{C303300F-BB30-92BA-1469-061E2857628D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97" creationId="{E267184A-023B-564E-CFE4-54B316F44409}"/>
          </ac:inkMkLst>
        </pc:inkChg>
        <pc:inkChg chg="add del mod">
          <ac:chgData name="Tim Cook" userId="d1c7cfb340f2c7ab" providerId="LiveId" clId="{816194AF-5F94-4EF3-8191-2948A8337A68}" dt="2023-04-16T21:50:06.579" v="164"/>
          <ac:inkMkLst>
            <pc:docMk/>
            <pc:sldMk cId="4228420529" sldId="477"/>
            <ac:inkMk id="99" creationId="{9EA2AB92-C343-AF9A-7DE4-ECF3A2716E21}"/>
          </ac:inkMkLst>
        </pc:inkChg>
        <pc:inkChg chg="add del mod">
          <ac:chgData name="Tim Cook" userId="d1c7cfb340f2c7ab" providerId="LiveId" clId="{816194AF-5F94-4EF3-8191-2948A8337A68}" dt="2023-04-16T21:51:34.329" v="225"/>
          <ac:inkMkLst>
            <pc:docMk/>
            <pc:sldMk cId="4228420529" sldId="477"/>
            <ac:inkMk id="101" creationId="{DC5C20F9-52EB-257A-559C-176D453DE075}"/>
          </ac:inkMkLst>
        </pc:inkChg>
        <pc:inkChg chg="add del mod">
          <ac:chgData name="Tim Cook" userId="d1c7cfb340f2c7ab" providerId="LiveId" clId="{816194AF-5F94-4EF3-8191-2948A8337A68}" dt="2023-04-16T21:51:33.829" v="224"/>
          <ac:inkMkLst>
            <pc:docMk/>
            <pc:sldMk cId="4228420529" sldId="477"/>
            <ac:inkMk id="102" creationId="{0573100A-00CE-64A7-69D5-DEEA74C8854B}"/>
          </ac:inkMkLst>
        </pc:inkChg>
        <pc:inkChg chg="add del mod">
          <ac:chgData name="Tim Cook" userId="d1c7cfb340f2c7ab" providerId="LiveId" clId="{816194AF-5F94-4EF3-8191-2948A8337A68}" dt="2023-04-16T21:51:33.829" v="221"/>
          <ac:inkMkLst>
            <pc:docMk/>
            <pc:sldMk cId="4228420529" sldId="477"/>
            <ac:inkMk id="103" creationId="{D15A3C22-A50E-90BA-4CCE-CDBA3FAA29B3}"/>
          </ac:inkMkLst>
        </pc:inkChg>
        <pc:inkChg chg="add del mod">
          <ac:chgData name="Tim Cook" userId="d1c7cfb340f2c7ab" providerId="LiveId" clId="{816194AF-5F94-4EF3-8191-2948A8337A68}" dt="2023-04-16T21:51:08.278" v="205"/>
          <ac:inkMkLst>
            <pc:docMk/>
            <pc:sldMk cId="4228420529" sldId="477"/>
            <ac:inkMk id="104" creationId="{047114D3-599F-8F87-E86B-62E1B42FA467}"/>
          </ac:inkMkLst>
        </pc:inkChg>
        <pc:inkChg chg="add del mod">
          <ac:chgData name="Tim Cook" userId="d1c7cfb340f2c7ab" providerId="LiveId" clId="{816194AF-5F94-4EF3-8191-2948A8337A68}" dt="2023-04-16T21:51:05.864" v="203"/>
          <ac:inkMkLst>
            <pc:docMk/>
            <pc:sldMk cId="4228420529" sldId="477"/>
            <ac:inkMk id="105" creationId="{10312165-D015-F164-B457-AEC4C0D15611}"/>
          </ac:inkMkLst>
        </pc:inkChg>
        <pc:inkChg chg="add del mod">
          <ac:chgData name="Tim Cook" userId="d1c7cfb340f2c7ab" providerId="LiveId" clId="{816194AF-5F94-4EF3-8191-2948A8337A68}" dt="2023-04-16T21:51:05.864" v="204"/>
          <ac:inkMkLst>
            <pc:docMk/>
            <pc:sldMk cId="4228420529" sldId="477"/>
            <ac:inkMk id="106" creationId="{DD44E14D-5A5D-F3D6-DD63-6033B2691FFB}"/>
          </ac:inkMkLst>
        </pc:inkChg>
        <pc:inkChg chg="add del mod">
          <ac:chgData name="Tim Cook" userId="d1c7cfb340f2c7ab" providerId="LiveId" clId="{816194AF-5F94-4EF3-8191-2948A8337A68}" dt="2023-04-16T21:51:15.878" v="214"/>
          <ac:inkMkLst>
            <pc:docMk/>
            <pc:sldMk cId="4228420529" sldId="477"/>
            <ac:inkMk id="108" creationId="{80707D51-4CAA-4C5F-E47E-B770E488806A}"/>
          </ac:inkMkLst>
        </pc:inkChg>
        <pc:inkChg chg="add del mod">
          <ac:chgData name="Tim Cook" userId="d1c7cfb340f2c7ab" providerId="LiveId" clId="{816194AF-5F94-4EF3-8191-2948A8337A68}" dt="2023-04-16T21:51:15.878" v="211"/>
          <ac:inkMkLst>
            <pc:docMk/>
            <pc:sldMk cId="4228420529" sldId="477"/>
            <ac:inkMk id="109" creationId="{4CF505D1-EF41-478F-8DD5-5891D9B9BD32}"/>
          </ac:inkMkLst>
        </pc:inkChg>
        <pc:inkChg chg="add del mod">
          <ac:chgData name="Tim Cook" userId="d1c7cfb340f2c7ab" providerId="LiveId" clId="{816194AF-5F94-4EF3-8191-2948A8337A68}" dt="2023-04-16T21:51:15.878" v="210"/>
          <ac:inkMkLst>
            <pc:docMk/>
            <pc:sldMk cId="4228420529" sldId="477"/>
            <ac:inkMk id="110" creationId="{6F33A615-859F-6EE2-7363-02B00422A542}"/>
          </ac:inkMkLst>
        </pc:inkChg>
        <pc:inkChg chg="add del mod">
          <ac:chgData name="Tim Cook" userId="d1c7cfb340f2c7ab" providerId="LiveId" clId="{816194AF-5F94-4EF3-8191-2948A8337A68}" dt="2023-04-16T21:51:15.878" v="212"/>
          <ac:inkMkLst>
            <pc:docMk/>
            <pc:sldMk cId="4228420529" sldId="477"/>
            <ac:inkMk id="111" creationId="{D1302AC9-36F5-E7FB-FD5C-0F19852AB7FC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2" creationId="{E2BD5095-6DF6-0487-BE8B-CB19E022D826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3" creationId="{923AB8FA-B060-DCF6-F4B1-B30CCF9DD2B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4" creationId="{799DBDCE-88EB-BEA5-5649-5F533C9EF931}"/>
          </ac:inkMkLst>
        </pc:inkChg>
        <pc:inkChg chg="add mod">
          <ac:chgData name="Tim Cook" userId="d1c7cfb340f2c7ab" providerId="LiveId" clId="{816194AF-5F94-4EF3-8191-2948A8337A68}" dt="2023-04-16T21:52:30.618" v="255" actId="14100"/>
          <ac:inkMkLst>
            <pc:docMk/>
            <pc:sldMk cId="4228420529" sldId="477"/>
            <ac:inkMk id="115" creationId="{4AE70C82-5DC9-3F9C-66F0-022917A8230D}"/>
          </ac:inkMkLst>
        </pc:inkChg>
        <pc:inkChg chg="add del mod">
          <ac:chgData name="Tim Cook" userId="d1c7cfb340f2c7ab" providerId="LiveId" clId="{816194AF-5F94-4EF3-8191-2948A8337A68}" dt="2023-04-16T21:51:15.878" v="213"/>
          <ac:inkMkLst>
            <pc:docMk/>
            <pc:sldMk cId="4228420529" sldId="477"/>
            <ac:inkMk id="116" creationId="{AEDEBC97-A053-B5E5-BA33-155B386C6FBD}"/>
          </ac:inkMkLst>
        </pc:inkChg>
        <pc:inkChg chg="add del mod">
          <ac:chgData name="Tim Cook" userId="d1c7cfb340f2c7ab" providerId="LiveId" clId="{816194AF-5F94-4EF3-8191-2948A8337A68}" dt="2023-04-16T21:50:20.857" v="184"/>
          <ac:inkMkLst>
            <pc:docMk/>
            <pc:sldMk cId="4228420529" sldId="477"/>
            <ac:inkMk id="118" creationId="{4AAB2152-D91D-275C-74F0-04CA7311BA42}"/>
          </ac:inkMkLst>
        </pc:inkChg>
        <pc:inkChg chg="add del mod">
          <ac:chgData name="Tim Cook" userId="d1c7cfb340f2c7ab" providerId="LiveId" clId="{816194AF-5F94-4EF3-8191-2948A8337A68}" dt="2023-04-16T21:55:50.240" v="454"/>
          <ac:inkMkLst>
            <pc:docMk/>
            <pc:sldMk cId="4228420529" sldId="477"/>
            <ac:inkMk id="120" creationId="{F8188090-9213-BA6B-C22E-0FF9147B4C83}"/>
          </ac:inkMkLst>
        </pc:inkChg>
        <pc:inkChg chg="add del mod">
          <ac:chgData name="Tim Cook" userId="d1c7cfb340f2c7ab" providerId="LiveId" clId="{816194AF-5F94-4EF3-8191-2948A8337A68}" dt="2023-04-16T21:55:48.660" v="452"/>
          <ac:inkMkLst>
            <pc:docMk/>
            <pc:sldMk cId="4228420529" sldId="477"/>
            <ac:inkMk id="121" creationId="{254DF068-45B3-D141-8BE2-16E6363F9D29}"/>
          </ac:inkMkLst>
        </pc:inkChg>
        <pc:inkChg chg="add del mod">
          <ac:chgData name="Tim Cook" userId="d1c7cfb340f2c7ab" providerId="LiveId" clId="{816194AF-5F94-4EF3-8191-2948A8337A68}" dt="2023-04-16T21:55:50.240" v="455"/>
          <ac:inkMkLst>
            <pc:docMk/>
            <pc:sldMk cId="4228420529" sldId="477"/>
            <ac:inkMk id="122" creationId="{2A0B7446-FD38-91D1-257F-16B802201B95}"/>
          </ac:inkMkLst>
        </pc:inkChg>
        <pc:inkChg chg="add del mod">
          <ac:chgData name="Tim Cook" userId="d1c7cfb340f2c7ab" providerId="LiveId" clId="{816194AF-5F94-4EF3-8191-2948A8337A68}" dt="2023-04-16T21:55:50.240" v="453"/>
          <ac:inkMkLst>
            <pc:docMk/>
            <pc:sldMk cId="4228420529" sldId="477"/>
            <ac:inkMk id="123" creationId="{D1913B38-2444-B422-D057-34CFC5D8B8C2}"/>
          </ac:inkMkLst>
        </pc:inkChg>
        <pc:inkChg chg="add del">
          <ac:chgData name="Tim Cook" userId="d1c7cfb340f2c7ab" providerId="LiveId" clId="{816194AF-5F94-4EF3-8191-2948A8337A68}" dt="2023-04-16T21:50:29.281" v="191"/>
          <ac:inkMkLst>
            <pc:docMk/>
            <pc:sldMk cId="4228420529" sldId="477"/>
            <ac:inkMk id="125" creationId="{2D104BE0-6398-EECA-9101-EAB0C59EFD92}"/>
          </ac:inkMkLst>
        </pc:inkChg>
        <pc:inkChg chg="add del">
          <ac:chgData name="Tim Cook" userId="d1c7cfb340f2c7ab" providerId="LiveId" clId="{816194AF-5F94-4EF3-8191-2948A8337A68}" dt="2023-04-16T21:50:32.709" v="193"/>
          <ac:inkMkLst>
            <pc:docMk/>
            <pc:sldMk cId="4228420529" sldId="477"/>
            <ac:inkMk id="126" creationId="{7B72DF72-9E13-820F-67C6-285627E7BBB1}"/>
          </ac:inkMkLst>
        </pc:inkChg>
        <pc:inkChg chg="add del">
          <ac:chgData name="Tim Cook" userId="d1c7cfb340f2c7ab" providerId="LiveId" clId="{816194AF-5F94-4EF3-8191-2948A8337A68}" dt="2023-04-16T21:50:36.187" v="195"/>
          <ac:inkMkLst>
            <pc:docMk/>
            <pc:sldMk cId="4228420529" sldId="477"/>
            <ac:inkMk id="127" creationId="{4C90AE03-0068-C475-A396-7DD14BB21F3E}"/>
          </ac:inkMkLst>
        </pc:inkChg>
        <pc:inkChg chg="add del">
          <ac:chgData name="Tim Cook" userId="d1c7cfb340f2c7ab" providerId="LiveId" clId="{816194AF-5F94-4EF3-8191-2948A8337A68}" dt="2023-04-16T21:50:40.859" v="197"/>
          <ac:inkMkLst>
            <pc:docMk/>
            <pc:sldMk cId="4228420529" sldId="477"/>
            <ac:inkMk id="128" creationId="{308BF054-66BC-A867-D4FB-75019764B803}"/>
          </ac:inkMkLst>
        </pc:inkChg>
        <pc:inkChg chg="add del mod">
          <ac:chgData name="Tim Cook" userId="d1c7cfb340f2c7ab" providerId="LiveId" clId="{816194AF-5F94-4EF3-8191-2948A8337A68}" dt="2023-04-16T21:55:48.660" v="451"/>
          <ac:inkMkLst>
            <pc:docMk/>
            <pc:sldMk cId="4228420529" sldId="477"/>
            <ac:inkMk id="129" creationId="{83EC0E53-7E96-4D61-CD85-C866685F072D}"/>
          </ac:inkMkLst>
        </pc:inkChg>
        <pc:inkChg chg="add del mod">
          <ac:chgData name="Tim Cook" userId="d1c7cfb340f2c7ab" providerId="LiveId" clId="{816194AF-5F94-4EF3-8191-2948A8337A68}" dt="2023-04-16T21:51:55.916" v="243"/>
          <ac:inkMkLst>
            <pc:docMk/>
            <pc:sldMk cId="4228420529" sldId="477"/>
            <ac:inkMk id="130" creationId="{DE944CF4-90E9-205B-2D49-DD94064CC529}"/>
          </ac:inkMkLst>
        </pc:inkChg>
        <pc:inkChg chg="add del mod">
          <ac:chgData name="Tim Cook" userId="d1c7cfb340f2c7ab" providerId="LiveId" clId="{816194AF-5F94-4EF3-8191-2948A8337A68}" dt="2023-04-16T21:51:55.916" v="245"/>
          <ac:inkMkLst>
            <pc:docMk/>
            <pc:sldMk cId="4228420529" sldId="477"/>
            <ac:inkMk id="131" creationId="{C16BA504-520C-FBD0-ECA9-B3DBEE8E3AD4}"/>
          </ac:inkMkLst>
        </pc:inkChg>
        <pc:inkChg chg="add del mod">
          <ac:chgData name="Tim Cook" userId="d1c7cfb340f2c7ab" providerId="LiveId" clId="{816194AF-5F94-4EF3-8191-2948A8337A68}" dt="2023-04-16T21:51:55.916" v="244"/>
          <ac:inkMkLst>
            <pc:docMk/>
            <pc:sldMk cId="4228420529" sldId="477"/>
            <ac:inkMk id="132" creationId="{2679D169-08B6-ED14-1088-66709F7D20A2}"/>
          </ac:inkMkLst>
        </pc:inkChg>
        <pc:inkChg chg="add del mod">
          <ac:chgData name="Tim Cook" userId="d1c7cfb340f2c7ab" providerId="LiveId" clId="{816194AF-5F94-4EF3-8191-2948A8337A68}" dt="2023-04-16T21:51:33.829" v="223"/>
          <ac:inkMkLst>
            <pc:docMk/>
            <pc:sldMk cId="4228420529" sldId="477"/>
            <ac:inkMk id="134" creationId="{5E103254-26FF-4394-8BF3-A8CAAD03F02D}"/>
          </ac:inkMkLst>
        </pc:inkChg>
        <pc:inkChg chg="add del mod">
          <ac:chgData name="Tim Cook" userId="d1c7cfb340f2c7ab" providerId="LiveId" clId="{816194AF-5F94-4EF3-8191-2948A8337A68}" dt="2023-04-16T21:51:33.829" v="222"/>
          <ac:inkMkLst>
            <pc:docMk/>
            <pc:sldMk cId="4228420529" sldId="477"/>
            <ac:inkMk id="135" creationId="{A32F99CD-D8A5-571C-0C17-F9286DF11108}"/>
          </ac:inkMkLst>
        </pc:inkChg>
        <pc:inkChg chg="add del mod">
          <ac:chgData name="Tim Cook" userId="d1c7cfb340f2c7ab" providerId="LiveId" clId="{816194AF-5F94-4EF3-8191-2948A8337A68}" dt="2023-04-16T21:51:35.759" v="226"/>
          <ac:inkMkLst>
            <pc:docMk/>
            <pc:sldMk cId="4228420529" sldId="477"/>
            <ac:inkMk id="136" creationId="{2A5FCD53-5A63-1E57-84EB-EE3344D05E21}"/>
          </ac:inkMkLst>
        </pc:inkChg>
        <pc:inkChg chg="add del mod">
          <ac:chgData name="Tim Cook" userId="d1c7cfb340f2c7ab" providerId="LiveId" clId="{816194AF-5F94-4EF3-8191-2948A8337A68}" dt="2023-04-16T21:51:44.895" v="237"/>
          <ac:inkMkLst>
            <pc:docMk/>
            <pc:sldMk cId="4228420529" sldId="477"/>
            <ac:inkMk id="138" creationId="{D8B53F6A-6A01-1752-BEE9-0B9EAEB14952}"/>
          </ac:inkMkLst>
        </pc:inkChg>
        <pc:inkChg chg="add del mod">
          <ac:chgData name="Tim Cook" userId="d1c7cfb340f2c7ab" providerId="LiveId" clId="{816194AF-5F94-4EF3-8191-2948A8337A68}" dt="2023-04-16T21:51:44.206" v="235"/>
          <ac:inkMkLst>
            <pc:docMk/>
            <pc:sldMk cId="4228420529" sldId="477"/>
            <ac:inkMk id="139" creationId="{BAD0FB1E-A60B-1249-F1B0-881060DB9F9D}"/>
          </ac:inkMkLst>
        </pc:inkChg>
        <pc:inkChg chg="add del mod">
          <ac:chgData name="Tim Cook" userId="d1c7cfb340f2c7ab" providerId="LiveId" clId="{816194AF-5F94-4EF3-8191-2948A8337A68}" dt="2023-04-16T21:51:44.206" v="233"/>
          <ac:inkMkLst>
            <pc:docMk/>
            <pc:sldMk cId="4228420529" sldId="477"/>
            <ac:inkMk id="140" creationId="{9C9A063C-9C1A-3EA5-C2D7-F9E9754DB76A}"/>
          </ac:inkMkLst>
        </pc:inkChg>
        <pc:inkChg chg="add del mod">
          <ac:chgData name="Tim Cook" userId="d1c7cfb340f2c7ab" providerId="LiveId" clId="{816194AF-5F94-4EF3-8191-2948A8337A68}" dt="2023-04-16T21:51:44.206" v="236"/>
          <ac:inkMkLst>
            <pc:docMk/>
            <pc:sldMk cId="4228420529" sldId="477"/>
            <ac:inkMk id="141" creationId="{8A533D40-11D0-32A0-149B-61E8FEDF233D}"/>
          </ac:inkMkLst>
        </pc:inkChg>
        <pc:inkChg chg="add del mod">
          <ac:chgData name="Tim Cook" userId="d1c7cfb340f2c7ab" providerId="LiveId" clId="{816194AF-5F94-4EF3-8191-2948A8337A68}" dt="2023-04-16T21:51:44.206" v="234"/>
          <ac:inkMkLst>
            <pc:docMk/>
            <pc:sldMk cId="4228420529" sldId="477"/>
            <ac:inkMk id="142" creationId="{F388AA42-0211-2ADB-1CE5-4533D42250D7}"/>
          </ac:inkMkLst>
        </pc:inkChg>
        <pc:inkChg chg="add mod">
          <ac:chgData name="Tim Cook" userId="d1c7cfb340f2c7ab" providerId="LiveId" clId="{816194AF-5F94-4EF3-8191-2948A8337A68}" dt="2023-04-16T21:55:54.457" v="461"/>
          <ac:inkMkLst>
            <pc:docMk/>
            <pc:sldMk cId="4228420529" sldId="477"/>
            <ac:inkMk id="144" creationId="{ADD6398C-9259-0705-D2D6-E3B2DF353682}"/>
          </ac:inkMkLst>
        </pc:inkChg>
        <pc:inkChg chg="add del mod">
          <ac:chgData name="Tim Cook" userId="d1c7cfb340f2c7ab" providerId="LiveId" clId="{816194AF-5F94-4EF3-8191-2948A8337A68}" dt="2023-04-16T21:55:51.041" v="456"/>
          <ac:inkMkLst>
            <pc:docMk/>
            <pc:sldMk cId="4228420529" sldId="477"/>
            <ac:inkMk id="145" creationId="{FAFEA6D2-ACF9-87DD-DF71-90E0A12B241A}"/>
          </ac:inkMkLst>
        </pc:inkChg>
        <pc:inkChg chg="add del mod">
          <ac:chgData name="Tim Cook" userId="d1c7cfb340f2c7ab" providerId="LiveId" clId="{816194AF-5F94-4EF3-8191-2948A8337A68}" dt="2023-04-16T21:55:54.223" v="460"/>
          <ac:inkMkLst>
            <pc:docMk/>
            <pc:sldMk cId="4228420529" sldId="477"/>
            <ac:inkMk id="146" creationId="{193052E5-8DB3-E7A2-D133-F618F41F08DF}"/>
          </ac:inkMkLst>
        </pc:inkChg>
        <pc:inkChg chg="add del mod">
          <ac:chgData name="Tim Cook" userId="d1c7cfb340f2c7ab" providerId="LiveId" clId="{816194AF-5F94-4EF3-8191-2948A8337A68}" dt="2023-04-16T21:55:54.223" v="459"/>
          <ac:inkMkLst>
            <pc:docMk/>
            <pc:sldMk cId="4228420529" sldId="477"/>
            <ac:inkMk id="147" creationId="{C9A58695-574B-C30D-154F-F34EFFCFEABC}"/>
          </ac:inkMkLst>
        </pc:inkChg>
        <pc:inkChg chg="add del mod">
          <ac:chgData name="Tim Cook" userId="d1c7cfb340f2c7ab" providerId="LiveId" clId="{816194AF-5F94-4EF3-8191-2948A8337A68}" dt="2023-04-16T21:55:54.223" v="458"/>
          <ac:inkMkLst>
            <pc:docMk/>
            <pc:sldMk cId="4228420529" sldId="477"/>
            <ac:inkMk id="148" creationId="{EF917EB9-1990-F642-267B-7D2D4C96F7A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0" creationId="{52F7AA17-AA5D-73A4-F5F0-7B20E6F6488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51" creationId="{5B915317-BB86-B7F0-7127-D73BF0F12335}"/>
          </ac:inkMkLst>
        </pc:inkChg>
        <pc:inkChg chg="add del mod">
          <ac:chgData name="Tim Cook" userId="d1c7cfb340f2c7ab" providerId="LiveId" clId="{816194AF-5F94-4EF3-8191-2948A8337A68}" dt="2023-04-16T21:55:58.190" v="468"/>
          <ac:inkMkLst>
            <pc:docMk/>
            <pc:sldMk cId="4228420529" sldId="477"/>
            <ac:inkMk id="152" creationId="{182520EA-DB69-B568-27A1-6CDF0BCBA071}"/>
          </ac:inkMkLst>
        </pc:inkChg>
        <pc:inkChg chg="add del mod">
          <ac:chgData name="Tim Cook" userId="d1c7cfb340f2c7ab" providerId="LiveId" clId="{816194AF-5F94-4EF3-8191-2948A8337A68}" dt="2023-04-16T21:55:58.190" v="467"/>
          <ac:inkMkLst>
            <pc:docMk/>
            <pc:sldMk cId="4228420529" sldId="477"/>
            <ac:inkMk id="153" creationId="{EF77436F-6919-EAFB-51AD-E3A04C49E3B7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5" creationId="{0A933588-A864-7255-73BE-E90928E7259E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6" creationId="{A8DA57D7-E015-A175-3206-DBB80B672DF3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7" creationId="{69E3BD99-E910-BBD1-9C91-A593A9140D75}"/>
          </ac:inkMkLst>
        </pc:inkChg>
        <pc:inkChg chg="add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58" creationId="{AC3B95A0-95CB-1D04-9B86-E2D13EC083B6}"/>
          </ac:inkMkLst>
        </pc:inkChg>
        <pc:inkChg chg="add">
          <ac:chgData name="Tim Cook" userId="d1c7cfb340f2c7ab" providerId="LiveId" clId="{816194AF-5F94-4EF3-8191-2948A8337A68}" dt="2023-04-16T21:52:36.759" v="256" actId="9405"/>
          <ac:inkMkLst>
            <pc:docMk/>
            <pc:sldMk cId="4228420529" sldId="477"/>
            <ac:inkMk id="160" creationId="{5144294B-CB02-1FC2-516B-85687B9A1DF9}"/>
          </ac:inkMkLst>
        </pc:inkChg>
        <pc:inkChg chg="add del">
          <ac:chgData name="Tim Cook" userId="d1c7cfb340f2c7ab" providerId="LiveId" clId="{816194AF-5F94-4EF3-8191-2948A8337A68}" dt="2023-04-16T21:52:38.309" v="258"/>
          <ac:inkMkLst>
            <pc:docMk/>
            <pc:sldMk cId="4228420529" sldId="477"/>
            <ac:inkMk id="161" creationId="{96442425-87B1-0079-0905-62E422E9AB79}"/>
          </ac:inkMkLst>
        </pc:inkChg>
        <pc:inkChg chg="add del">
          <ac:chgData name="Tim Cook" userId="d1c7cfb340f2c7ab" providerId="LiveId" clId="{816194AF-5F94-4EF3-8191-2948A8337A68}" dt="2023-04-16T21:52:45.272" v="260"/>
          <ac:inkMkLst>
            <pc:docMk/>
            <pc:sldMk cId="4228420529" sldId="477"/>
            <ac:inkMk id="162" creationId="{DC55FAB0-9605-0E23-AEAB-50F3688C184B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3" creationId="{22A68A38-E507-DB38-9483-6B515F00965D}"/>
          </ac:inkMkLst>
        </pc:inkChg>
        <pc:inkChg chg="add mod">
          <ac:chgData name="Tim Cook" userId="d1c7cfb340f2c7ab" providerId="LiveId" clId="{816194AF-5F94-4EF3-8191-2948A8337A68}" dt="2023-04-16T21:52:48.296" v="263"/>
          <ac:inkMkLst>
            <pc:docMk/>
            <pc:sldMk cId="4228420529" sldId="477"/>
            <ac:inkMk id="164" creationId="{FCAF60AA-B036-AF42-2312-679500317CD6}"/>
          </ac:inkMkLst>
        </pc:inkChg>
        <pc:inkChg chg="add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6" creationId="{02687990-ABAB-0BEE-7168-90EA2E65732C}"/>
          </ac:inkMkLst>
        </pc:inkChg>
        <pc:inkChg chg="add del mod">
          <ac:chgData name="Tim Cook" userId="d1c7cfb340f2c7ab" providerId="LiveId" clId="{816194AF-5F94-4EF3-8191-2948A8337A68}" dt="2023-04-16T21:52:56.967" v="271"/>
          <ac:inkMkLst>
            <pc:docMk/>
            <pc:sldMk cId="4228420529" sldId="477"/>
            <ac:inkMk id="167" creationId="{D2284A47-FF81-8532-D499-075DDB0EC52A}"/>
          </ac:inkMkLst>
        </pc:inkChg>
        <pc:inkChg chg="add del mod">
          <ac:chgData name="Tim Cook" userId="d1c7cfb340f2c7ab" providerId="LiveId" clId="{816194AF-5F94-4EF3-8191-2948A8337A68}" dt="2023-04-16T21:52:56.967" v="270"/>
          <ac:inkMkLst>
            <pc:docMk/>
            <pc:sldMk cId="4228420529" sldId="477"/>
            <ac:inkMk id="168" creationId="{4288BD29-3199-FDEB-2D54-AA30E1593D38}"/>
          </ac:inkMkLst>
        </pc:inkChg>
        <pc:inkChg chg="add del mod">
          <ac:chgData name="Tim Cook" userId="d1c7cfb340f2c7ab" providerId="LiveId" clId="{816194AF-5F94-4EF3-8191-2948A8337A68}" dt="2023-04-16T21:52:56.967" v="269"/>
          <ac:inkMkLst>
            <pc:docMk/>
            <pc:sldMk cId="4228420529" sldId="477"/>
            <ac:inkMk id="169" creationId="{B972DD5E-6B40-F157-1468-AAEB28A543BE}"/>
          </ac:inkMkLst>
        </pc:inkChg>
        <pc:inkChg chg="add del">
          <ac:chgData name="Tim Cook" userId="d1c7cfb340f2c7ab" providerId="LiveId" clId="{816194AF-5F94-4EF3-8191-2948A8337A68}" dt="2023-04-16T21:53:02.199" v="273"/>
          <ac:inkMkLst>
            <pc:docMk/>
            <pc:sldMk cId="4228420529" sldId="477"/>
            <ac:inkMk id="171" creationId="{D145E230-93E0-BA0E-15AA-E91D4FC14738}"/>
          </ac:inkMkLst>
        </pc:inkChg>
        <pc:inkChg chg="add">
          <ac:chgData name="Tim Cook" userId="d1c7cfb340f2c7ab" providerId="LiveId" clId="{816194AF-5F94-4EF3-8191-2948A8337A68}" dt="2023-04-16T21:53:05.216" v="274" actId="9405"/>
          <ac:inkMkLst>
            <pc:docMk/>
            <pc:sldMk cId="4228420529" sldId="477"/>
            <ac:inkMk id="172" creationId="{956084A9-C474-B384-63B2-8885C788761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3" creationId="{0B1E31CC-1DB8-1CDF-E0D5-7A0CB1C34446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5" creationId="{BFDCC953-9FFE-19E9-9191-70FD1EE3E9BA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6" creationId="{FBFD2DF5-E300-AAA1-B713-EED31EEF0FB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7" creationId="{66D8B6E7-1D5C-59F6-E428-69E25008412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78" creationId="{1E06402F-3EF9-EAAE-50C3-6EF73AF639D1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0" creationId="{F19A9DD4-AD31-9512-708E-C8101C87435E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1" creationId="{0D08B9F9-5F45-E606-2A04-8BDDC1A62813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82" creationId="{EC05D909-7F99-3C09-76B4-33506728498F}"/>
          </ac:inkMkLst>
        </pc:inkChg>
        <pc:inkChg chg="add del mod">
          <ac:chgData name="Tim Cook" userId="d1c7cfb340f2c7ab" providerId="LiveId" clId="{816194AF-5F94-4EF3-8191-2948A8337A68}" dt="2023-04-16T21:56:05.397" v="475"/>
          <ac:inkMkLst>
            <pc:docMk/>
            <pc:sldMk cId="4228420529" sldId="477"/>
            <ac:inkMk id="184" creationId="{46628110-3840-7E75-E343-FCBD56FE2F1F}"/>
          </ac:inkMkLst>
        </pc:inkChg>
        <pc:inkChg chg="add">
          <ac:chgData name="Tim Cook" userId="d1c7cfb340f2c7ab" providerId="LiveId" clId="{816194AF-5F94-4EF3-8191-2948A8337A68}" dt="2023-04-16T21:56:07.276" v="476" actId="9405"/>
          <ac:inkMkLst>
            <pc:docMk/>
            <pc:sldMk cId="4228420529" sldId="477"/>
            <ac:inkMk id="186" creationId="{C5A477E7-A76B-6CD8-A5A5-8EE958317D1C}"/>
          </ac:inkMkLst>
        </pc:inkChg>
        <pc:inkChg chg="add del">
          <ac:chgData name="Tim Cook" userId="d1c7cfb340f2c7ab" providerId="LiveId" clId="{816194AF-5F94-4EF3-8191-2948A8337A68}" dt="2023-04-16T21:56:14.649" v="478"/>
          <ac:inkMkLst>
            <pc:docMk/>
            <pc:sldMk cId="4228420529" sldId="477"/>
            <ac:inkMk id="187" creationId="{8EF65C13-5195-DB2E-7DBD-2C72FD68DD76}"/>
          </ac:inkMkLst>
        </pc:inkChg>
        <pc:inkChg chg="add del mod">
          <ac:chgData name="Tim Cook" userId="d1c7cfb340f2c7ab" providerId="LiveId" clId="{816194AF-5F94-4EF3-8191-2948A8337A68}" dt="2023-04-16T21:56:18.514" v="481"/>
          <ac:inkMkLst>
            <pc:docMk/>
            <pc:sldMk cId="4228420529" sldId="477"/>
            <ac:inkMk id="188" creationId="{B608F15C-CF30-ED88-544E-44052E908CD4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0" creationId="{561FECF6-7B5F-6C61-6CBF-337CAA35A412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2" creationId="{6C00517D-7C8B-79AA-FC92-34C07F2989B9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3" creationId="{CBD43C09-CAFA-1C63-0490-B07E0A64A937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4" creationId="{AE4FC027-658C-7D69-B6AC-DA36AE0F8478}"/>
          </ac:inkMkLst>
        </pc:inkChg>
        <pc:inkChg chg="add mod">
          <ac:chgData name="Tim Cook" userId="d1c7cfb340f2c7ab" providerId="LiveId" clId="{816194AF-5F94-4EF3-8191-2948A8337A68}" dt="2023-04-16T21:56:25.814" v="488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mod">
        <pc:chgData name="Tim Cook" userId="d1c7cfb340f2c7ab" providerId="LiveId" clId="{816194AF-5F94-4EF3-8191-2948A8337A68}" dt="2023-04-16T22:17:13.971" v="896"/>
        <pc:sldMkLst>
          <pc:docMk/>
          <pc:sldMk cId="3146788915" sldId="478"/>
        </pc:sldMkLst>
        <pc:grpChg chg="del mod">
          <ac:chgData name="Tim Cook" userId="d1c7cfb340f2c7ab" providerId="LiveId" clId="{816194AF-5F94-4EF3-8191-2948A8337A68}" dt="2023-04-16T21:54:01.449" v="317"/>
          <ac:grpSpMkLst>
            <pc:docMk/>
            <pc:sldMk cId="3146788915" sldId="478"/>
            <ac:grpSpMk id="8" creationId="{2A7EE00C-C0B7-4363-A3B9-CF9E9A74AFCE}"/>
          </ac:grpSpMkLst>
        </pc:grpChg>
        <pc:grpChg chg="del mod">
          <ac:chgData name="Tim Cook" userId="d1c7cfb340f2c7ab" providerId="LiveId" clId="{816194AF-5F94-4EF3-8191-2948A8337A68}" dt="2023-04-16T21:53:38.809" v="290"/>
          <ac:grpSpMkLst>
            <pc:docMk/>
            <pc:sldMk cId="3146788915" sldId="478"/>
            <ac:grpSpMk id="12" creationId="{4FCD8A74-ABB4-6787-CCAC-667337A60D65}"/>
          </ac:grpSpMkLst>
        </pc:grpChg>
        <pc:grpChg chg="del mod">
          <ac:chgData name="Tim Cook" userId="d1c7cfb340f2c7ab" providerId="LiveId" clId="{816194AF-5F94-4EF3-8191-2948A8337A68}" dt="2023-04-16T21:54:01.449" v="318"/>
          <ac:grpSpMkLst>
            <pc:docMk/>
            <pc:sldMk cId="3146788915" sldId="478"/>
            <ac:grpSpMk id="18" creationId="{CFD31C1A-B2A3-42E5-3DA8-759FCDE8724A}"/>
          </ac:grpSpMkLst>
        </pc:grpChg>
        <pc:grpChg chg="del mod">
          <ac:chgData name="Tim Cook" userId="d1c7cfb340f2c7ab" providerId="LiveId" clId="{816194AF-5F94-4EF3-8191-2948A8337A68}" dt="2023-04-16T21:53:55.803" v="308"/>
          <ac:grpSpMkLst>
            <pc:docMk/>
            <pc:sldMk cId="3146788915" sldId="478"/>
            <ac:grpSpMk id="24" creationId="{1243A961-1184-101F-3822-091C7CCC9CE5}"/>
          </ac:grpSpMkLst>
        </pc:grpChg>
        <pc:grpChg chg="del mod">
          <ac:chgData name="Tim Cook" userId="d1c7cfb340f2c7ab" providerId="LiveId" clId="{816194AF-5F94-4EF3-8191-2948A8337A68}" dt="2023-04-16T21:53:58.956" v="311"/>
          <ac:grpSpMkLst>
            <pc:docMk/>
            <pc:sldMk cId="3146788915" sldId="478"/>
            <ac:grpSpMk id="26" creationId="{357FE7A0-42D2-66DA-EC60-8D31ED02A5BF}"/>
          </ac:grpSpMkLst>
        </pc:grpChg>
        <pc:grpChg chg="del mod">
          <ac:chgData name="Tim Cook" userId="d1c7cfb340f2c7ab" providerId="LiveId" clId="{816194AF-5F94-4EF3-8191-2948A8337A68}" dt="2023-04-16T21:54:01.449" v="315"/>
          <ac:grpSpMkLst>
            <pc:docMk/>
            <pc:sldMk cId="3146788915" sldId="478"/>
            <ac:grpSpMk id="28" creationId="{05B56F92-8220-46B5-922E-1244C923E0AC}"/>
          </ac:grpSpMkLst>
        </pc:grpChg>
        <pc:grpChg chg="del mod">
          <ac:chgData name="Tim Cook" userId="d1c7cfb340f2c7ab" providerId="LiveId" clId="{816194AF-5F94-4EF3-8191-2948A8337A68}" dt="2023-04-16T21:54:09.938" v="327"/>
          <ac:grpSpMkLst>
            <pc:docMk/>
            <pc:sldMk cId="3146788915" sldId="478"/>
            <ac:grpSpMk id="31" creationId="{43CA34FA-4978-0468-D05D-AF8923A6E417}"/>
          </ac:grpSpMkLst>
        </pc:grpChg>
        <pc:grpChg chg="del mod">
          <ac:chgData name="Tim Cook" userId="d1c7cfb340f2c7ab" providerId="LiveId" clId="{816194AF-5F94-4EF3-8191-2948A8337A68}" dt="2023-04-16T21:54:12.167" v="332"/>
          <ac:grpSpMkLst>
            <pc:docMk/>
            <pc:sldMk cId="3146788915" sldId="478"/>
            <ac:grpSpMk id="35" creationId="{46D35559-FE30-E7E5-A115-0B7668657404}"/>
          </ac:grpSpMkLst>
        </pc:grpChg>
        <pc:grpChg chg="del mod">
          <ac:chgData name="Tim Cook" userId="d1c7cfb340f2c7ab" providerId="LiveId" clId="{816194AF-5F94-4EF3-8191-2948A8337A68}" dt="2023-04-16T21:54:52.256" v="383"/>
          <ac:grpSpMkLst>
            <pc:docMk/>
            <pc:sldMk cId="3146788915" sldId="478"/>
            <ac:grpSpMk id="40" creationId="{8C05C8C1-163A-0F29-2D2E-F50757BAF5CF}"/>
          </ac:grpSpMkLst>
        </pc:grpChg>
        <pc:grpChg chg="del mod">
          <ac:chgData name="Tim Cook" userId="d1c7cfb340f2c7ab" providerId="LiveId" clId="{816194AF-5F94-4EF3-8191-2948A8337A68}" dt="2023-04-16T21:54:29.282" v="352"/>
          <ac:grpSpMkLst>
            <pc:docMk/>
            <pc:sldMk cId="3146788915" sldId="478"/>
            <ac:grpSpMk id="49" creationId="{6DAD70EC-D1C2-5092-71C9-3F3F3B412940}"/>
          </ac:grpSpMkLst>
        </pc:grpChg>
        <pc:grpChg chg="del mod">
          <ac:chgData name="Tim Cook" userId="d1c7cfb340f2c7ab" providerId="LiveId" clId="{816194AF-5F94-4EF3-8191-2948A8337A68}" dt="2023-04-16T21:55:10.137" v="415"/>
          <ac:grpSpMkLst>
            <pc:docMk/>
            <pc:sldMk cId="3146788915" sldId="478"/>
            <ac:grpSpMk id="50" creationId="{8990C30D-6BBE-F3D2-FF91-4DF953D3FC3F}"/>
          </ac:grpSpMkLst>
        </pc:grpChg>
        <pc:grpChg chg="del mod">
          <ac:chgData name="Tim Cook" userId="d1c7cfb340f2c7ab" providerId="LiveId" clId="{816194AF-5F94-4EF3-8191-2948A8337A68}" dt="2023-04-16T21:54:23.837" v="346"/>
          <ac:grpSpMkLst>
            <pc:docMk/>
            <pc:sldMk cId="3146788915" sldId="478"/>
            <ac:grpSpMk id="53" creationId="{1871A07B-1074-1314-1A55-29F68B8F5925}"/>
          </ac:grpSpMkLst>
        </pc:grpChg>
        <pc:grpChg chg="del mod">
          <ac:chgData name="Tim Cook" userId="d1c7cfb340f2c7ab" providerId="LiveId" clId="{816194AF-5F94-4EF3-8191-2948A8337A68}" dt="2023-04-16T22:14:02.277" v="857"/>
          <ac:grpSpMkLst>
            <pc:docMk/>
            <pc:sldMk cId="3146788915" sldId="478"/>
            <ac:grpSpMk id="56" creationId="{A16ACB5A-5804-AC84-E2A5-E79EE0D4EC78}"/>
          </ac:grpSpMkLst>
        </pc:grpChg>
        <pc:grpChg chg="del mod">
          <ac:chgData name="Tim Cook" userId="d1c7cfb340f2c7ab" providerId="LiveId" clId="{816194AF-5F94-4EF3-8191-2948A8337A68}" dt="2023-04-16T21:54:54.330" v="391"/>
          <ac:grpSpMkLst>
            <pc:docMk/>
            <pc:sldMk cId="3146788915" sldId="478"/>
            <ac:grpSpMk id="63" creationId="{42DE7D18-7277-0EFA-AB80-53EF3251952D}"/>
          </ac:grpSpMkLst>
        </pc:grpChg>
        <pc:grpChg chg="mod">
          <ac:chgData name="Tim Cook" userId="d1c7cfb340f2c7ab" providerId="LiveId" clId="{816194AF-5F94-4EF3-8191-2948A8337A68}" dt="2023-04-16T22:14:08.622" v="872"/>
          <ac:grpSpMkLst>
            <pc:docMk/>
            <pc:sldMk cId="3146788915" sldId="478"/>
            <ac:grpSpMk id="70" creationId="{C66D4423-83BB-CA4F-32E7-8289679C86BE}"/>
          </ac:grpSpMkLst>
        </pc:grpChg>
        <pc:grpChg chg="del mod">
          <ac:chgData name="Tim Cook" userId="d1c7cfb340f2c7ab" providerId="LiveId" clId="{816194AF-5F94-4EF3-8191-2948A8337A68}" dt="2023-04-16T22:17:07.085" v="884"/>
          <ac:grpSpMkLst>
            <pc:docMk/>
            <pc:sldMk cId="3146788915" sldId="478"/>
            <ac:grpSpMk id="71" creationId="{68796EEC-3789-CF78-C191-AC0496FFA11F}"/>
          </ac:grpSpMkLst>
        </pc:grpChg>
        <pc:grpChg chg="del mod">
          <ac:chgData name="Tim Cook" userId="d1c7cfb340f2c7ab" providerId="LiveId" clId="{816194AF-5F94-4EF3-8191-2948A8337A68}" dt="2023-04-16T21:54:54.330" v="394"/>
          <ac:grpSpMkLst>
            <pc:docMk/>
            <pc:sldMk cId="3146788915" sldId="478"/>
            <ac:grpSpMk id="72" creationId="{54F52A10-0AC1-D53D-1324-F564EDC32272}"/>
          </ac:grpSpMkLst>
        </pc:grpChg>
        <pc:grpChg chg="del mod">
          <ac:chgData name="Tim Cook" userId="d1c7cfb340f2c7ab" providerId="LiveId" clId="{816194AF-5F94-4EF3-8191-2948A8337A68}" dt="2023-04-16T22:17:07.085" v="878"/>
          <ac:grpSpMkLst>
            <pc:docMk/>
            <pc:sldMk cId="3146788915" sldId="478"/>
            <ac:grpSpMk id="78" creationId="{D91BE3BF-3D7A-42B2-DEEF-5F796CEE202F}"/>
          </ac:grpSpMkLst>
        </pc:grpChg>
        <pc:grpChg chg="del 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0" creationId="{E0B24794-9681-ADF7-2461-8C40127A6E8E}"/>
          </ac:grpSpMkLst>
        </pc:grpChg>
        <pc:grpChg chg="mod">
          <ac:chgData name="Tim Cook" userId="d1c7cfb340f2c7ab" providerId="LiveId" clId="{816194AF-5F94-4EF3-8191-2948A8337A68}" dt="2023-04-16T21:55:01.955" v="410"/>
          <ac:grpSpMkLst>
            <pc:docMk/>
            <pc:sldMk cId="3146788915" sldId="478"/>
            <ac:grpSpMk id="83" creationId="{3EDB46FD-F533-6A4C-6E2F-792D2C434416}"/>
          </ac:grpSpMkLst>
        </pc:grpChg>
        <pc:grpChg chg="del mod">
          <ac:chgData name="Tim Cook" userId="d1c7cfb340f2c7ab" providerId="LiveId" clId="{816194AF-5F94-4EF3-8191-2948A8337A68}" dt="2023-04-16T21:55:22.176" v="427"/>
          <ac:grpSpMkLst>
            <pc:docMk/>
            <pc:sldMk cId="3146788915" sldId="478"/>
            <ac:grpSpMk id="93" creationId="{AD5BE256-8049-4E0D-B21C-46CB518496DA}"/>
          </ac:grpSpMkLst>
        </pc:grpChg>
        <pc:grpChg chg="del 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5" creationId="{25B9F29A-8CBC-C2C5-ED9E-203F21C35F1F}"/>
          </ac:grpSpMkLst>
        </pc:grpChg>
        <pc:grpChg chg="mod">
          <ac:chgData name="Tim Cook" userId="d1c7cfb340f2c7ab" providerId="LiveId" clId="{816194AF-5F94-4EF3-8191-2948A8337A68}" dt="2023-04-16T21:55:24.149" v="429"/>
          <ac:grpSpMkLst>
            <pc:docMk/>
            <pc:sldMk cId="3146788915" sldId="478"/>
            <ac:grpSpMk id="97" creationId="{FFD42935-C2DF-2DCA-D71D-8DDD6DD5366D}"/>
          </ac:grpSpMkLst>
        </pc:grpChg>
        <pc:grpChg chg="del 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99" creationId="{1012146A-DE95-6190-7CD6-2DB8EED84A68}"/>
          </ac:grpSpMkLst>
        </pc:grpChg>
        <pc:grpChg chg="mod">
          <ac:chgData name="Tim Cook" userId="d1c7cfb340f2c7ab" providerId="LiveId" clId="{816194AF-5F94-4EF3-8191-2948A8337A68}" dt="2023-04-16T22:17:12.880" v="894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816194AF-5F94-4EF3-8191-2948A8337A68}" dt="2023-04-16T21:55:31.563" v="442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816194AF-5F94-4EF3-8191-2948A8337A68}" dt="2023-04-16T21:55:36.221" v="450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816194AF-5F94-4EF3-8191-2948A8337A68}" dt="2023-04-16T22:17:13.971" v="896"/>
          <ac:grpSpMkLst>
            <pc:docMk/>
            <pc:sldMk cId="3146788915" sldId="478"/>
            <ac:grpSpMk id="117" creationId="{3006AA73-2FDC-5454-3AEF-936E47088551}"/>
          </ac:grpSpMkLst>
        </pc:grpChg>
        <pc:inkChg chg="add del mod">
          <ac:chgData name="Tim Cook" userId="d1c7cfb340f2c7ab" providerId="LiveId" clId="{816194AF-5F94-4EF3-8191-2948A8337A68}" dt="2023-04-16T21:53:44.914" v="297"/>
          <ac:inkMkLst>
            <pc:docMk/>
            <pc:sldMk cId="3146788915" sldId="478"/>
            <ac:inkMk id="3" creationId="{0D39C82F-F84A-8D95-4145-CE82EFEEFE51}"/>
          </ac:inkMkLst>
        </pc:inkChg>
        <pc:inkChg chg="add del mod">
          <ac:chgData name="Tim Cook" userId="d1c7cfb340f2c7ab" providerId="LiveId" clId="{816194AF-5F94-4EF3-8191-2948A8337A68}" dt="2023-04-16T21:54:01.449" v="312"/>
          <ac:inkMkLst>
            <pc:docMk/>
            <pc:sldMk cId="3146788915" sldId="478"/>
            <ac:inkMk id="4" creationId="{8BFD1201-10CF-AA01-73EA-D351A958F235}"/>
          </ac:inkMkLst>
        </pc:inkChg>
        <pc:inkChg chg="add del mod">
          <ac:chgData name="Tim Cook" userId="d1c7cfb340f2c7ab" providerId="LiveId" clId="{816194AF-5F94-4EF3-8191-2948A8337A68}" dt="2023-04-16T21:54:01.449" v="314"/>
          <ac:inkMkLst>
            <pc:docMk/>
            <pc:sldMk cId="3146788915" sldId="478"/>
            <ac:inkMk id="5" creationId="{F9693463-363B-EC9E-DCD8-10EDB717D38C}"/>
          </ac:inkMkLst>
        </pc:inkChg>
        <pc:inkChg chg="add del mod">
          <ac:chgData name="Tim Cook" userId="d1c7cfb340f2c7ab" providerId="LiveId" clId="{816194AF-5F94-4EF3-8191-2948A8337A68}" dt="2023-04-16T21:54:01.449" v="317"/>
          <ac:inkMkLst>
            <pc:docMk/>
            <pc:sldMk cId="3146788915" sldId="478"/>
            <ac:inkMk id="6" creationId="{FF15CF0D-5EAA-E833-12E3-0694437D94B5}"/>
          </ac:inkMkLst>
        </pc:inkChg>
        <pc:inkChg chg="add del mod">
          <ac:chgData name="Tim Cook" userId="d1c7cfb340f2c7ab" providerId="LiveId" clId="{816194AF-5F94-4EF3-8191-2948A8337A68}" dt="2023-04-16T21:54:01.449" v="319"/>
          <ac:inkMkLst>
            <pc:docMk/>
            <pc:sldMk cId="3146788915" sldId="478"/>
            <ac:inkMk id="7" creationId="{E93EF9C2-B260-5501-3F4D-D4DC8584D904}"/>
          </ac:inkMkLst>
        </pc:inkChg>
        <pc:inkChg chg="add del mod">
          <ac:chgData name="Tim Cook" userId="d1c7cfb340f2c7ab" providerId="LiveId" clId="{816194AF-5F94-4EF3-8191-2948A8337A68}" dt="2023-04-16T21:53:44.914" v="294"/>
          <ac:inkMkLst>
            <pc:docMk/>
            <pc:sldMk cId="3146788915" sldId="478"/>
            <ac:inkMk id="9" creationId="{DEA32C7C-567D-E7D1-3648-12BB97CC76E7}"/>
          </ac:inkMkLst>
        </pc:inkChg>
        <pc:inkChg chg="add del mod">
          <ac:chgData name="Tim Cook" userId="d1c7cfb340f2c7ab" providerId="LiveId" clId="{816194AF-5F94-4EF3-8191-2948A8337A68}" dt="2023-04-16T21:54:01.449" v="320"/>
          <ac:inkMkLst>
            <pc:docMk/>
            <pc:sldMk cId="3146788915" sldId="478"/>
            <ac:inkMk id="10" creationId="{A4A674C5-D086-5A26-63D2-E787B3C4525B}"/>
          </ac:inkMkLst>
        </pc:inkChg>
        <pc:inkChg chg="add del mod">
          <ac:chgData name="Tim Cook" userId="d1c7cfb340f2c7ab" providerId="LiveId" clId="{816194AF-5F94-4EF3-8191-2948A8337A68}" dt="2023-04-16T21:54:01.449" v="318"/>
          <ac:inkMkLst>
            <pc:docMk/>
            <pc:sldMk cId="3146788915" sldId="478"/>
            <ac:inkMk id="11" creationId="{933A50D1-BE0E-0039-B29C-3B8DD70107E2}"/>
          </ac:inkMkLst>
        </pc:inkChg>
        <pc:inkChg chg="add del mod">
          <ac:chgData name="Tim Cook" userId="d1c7cfb340f2c7ab" providerId="LiveId" clId="{816194AF-5F94-4EF3-8191-2948A8337A68}" dt="2023-04-16T21:53:44.914" v="296"/>
          <ac:inkMkLst>
            <pc:docMk/>
            <pc:sldMk cId="3146788915" sldId="478"/>
            <ac:inkMk id="13" creationId="{EE4F0CB2-239F-A6A5-FD4B-152D5484ADE4}"/>
          </ac:inkMkLst>
        </pc:inkChg>
        <pc:inkChg chg="add del mod">
          <ac:chgData name="Tim Cook" userId="d1c7cfb340f2c7ab" providerId="LiveId" clId="{816194AF-5F94-4EF3-8191-2948A8337A68}" dt="2023-04-16T21:53:44.914" v="292"/>
          <ac:inkMkLst>
            <pc:docMk/>
            <pc:sldMk cId="3146788915" sldId="478"/>
            <ac:inkMk id="14" creationId="{A7558AD6-F4FE-C548-98DA-2C5AE373B8EA}"/>
          </ac:inkMkLst>
        </pc:inkChg>
        <pc:inkChg chg="add del mod">
          <ac:chgData name="Tim Cook" userId="d1c7cfb340f2c7ab" providerId="LiveId" clId="{816194AF-5F94-4EF3-8191-2948A8337A68}" dt="2023-04-16T21:53:44.914" v="293"/>
          <ac:inkMkLst>
            <pc:docMk/>
            <pc:sldMk cId="3146788915" sldId="478"/>
            <ac:inkMk id="15" creationId="{E2DFC7B3-C34C-5323-67BE-6F7B6BBB8FF9}"/>
          </ac:inkMkLst>
        </pc:inkChg>
        <pc:inkChg chg="add del">
          <ac:chgData name="Tim Cook" userId="d1c7cfb340f2c7ab" providerId="LiveId" clId="{816194AF-5F94-4EF3-8191-2948A8337A68}" dt="2023-04-16T21:53:44.914" v="295"/>
          <ac:inkMkLst>
            <pc:docMk/>
            <pc:sldMk cId="3146788915" sldId="478"/>
            <ac:inkMk id="16" creationId="{13F8FF82-344E-DB36-3755-9C79FFE4F86A}"/>
          </ac:inkMkLst>
        </pc:inkChg>
        <pc:inkChg chg="add del mod">
          <ac:chgData name="Tim Cook" userId="d1c7cfb340f2c7ab" providerId="LiveId" clId="{816194AF-5F94-4EF3-8191-2948A8337A68}" dt="2023-04-16T21:53:44.914" v="291"/>
          <ac:inkMkLst>
            <pc:docMk/>
            <pc:sldMk cId="3146788915" sldId="478"/>
            <ac:inkMk id="17" creationId="{DF60182A-E327-6259-E8CD-4B09797BC4D0}"/>
          </ac:inkMkLst>
        </pc:inkChg>
        <pc:inkChg chg="add del">
          <ac:chgData name="Tim Cook" userId="d1c7cfb340f2c7ab" providerId="LiveId" clId="{816194AF-5F94-4EF3-8191-2948A8337A68}" dt="2023-04-16T21:53:47.614" v="299"/>
          <ac:inkMkLst>
            <pc:docMk/>
            <pc:sldMk cId="3146788915" sldId="478"/>
            <ac:inkMk id="19" creationId="{39F49F42-6683-A3C2-1D40-4B9EA7C1232C}"/>
          </ac:inkMkLst>
        </pc:inkChg>
        <pc:inkChg chg="add del">
          <ac:chgData name="Tim Cook" userId="d1c7cfb340f2c7ab" providerId="LiveId" clId="{816194AF-5F94-4EF3-8191-2948A8337A68}" dt="2023-04-16T21:53:51.357" v="303"/>
          <ac:inkMkLst>
            <pc:docMk/>
            <pc:sldMk cId="3146788915" sldId="478"/>
            <ac:inkMk id="20" creationId="{6B4E0340-4589-5613-E72F-7A2A9BC6E3B0}"/>
          </ac:inkMkLst>
        </pc:inkChg>
        <pc:inkChg chg="add del">
          <ac:chgData name="Tim Cook" userId="d1c7cfb340f2c7ab" providerId="LiveId" clId="{816194AF-5F94-4EF3-8191-2948A8337A68}" dt="2023-04-16T21:53:51.357" v="302"/>
          <ac:inkMkLst>
            <pc:docMk/>
            <pc:sldMk cId="3146788915" sldId="478"/>
            <ac:inkMk id="21" creationId="{E923D1EF-07FA-4524-80BF-A4AE56411810}"/>
          </ac:inkMkLst>
        </pc:inkChg>
        <pc:inkChg chg="add del mod">
          <ac:chgData name="Tim Cook" userId="d1c7cfb340f2c7ab" providerId="LiveId" clId="{816194AF-5F94-4EF3-8191-2948A8337A68}" dt="2023-04-16T21:54:01.449" v="316"/>
          <ac:inkMkLst>
            <pc:docMk/>
            <pc:sldMk cId="3146788915" sldId="478"/>
            <ac:inkMk id="22" creationId="{FBE1B247-CC6D-1743-7E9D-A256FB6D0583}"/>
          </ac:inkMkLst>
        </pc:inkChg>
        <pc:inkChg chg="add del mod">
          <ac:chgData name="Tim Cook" userId="d1c7cfb340f2c7ab" providerId="LiveId" clId="{816194AF-5F94-4EF3-8191-2948A8337A68}" dt="2023-04-16T21:54:01.449" v="315"/>
          <ac:inkMkLst>
            <pc:docMk/>
            <pc:sldMk cId="3146788915" sldId="478"/>
            <ac:inkMk id="23" creationId="{2676CF7C-32D3-C1E1-2FF8-82DE09F388DF}"/>
          </ac:inkMkLst>
        </pc:inkChg>
        <pc:inkChg chg="add del mod">
          <ac:chgData name="Tim Cook" userId="d1c7cfb340f2c7ab" providerId="LiveId" clId="{816194AF-5F94-4EF3-8191-2948A8337A68}" dt="2023-04-16T21:53:56.413" v="309"/>
          <ac:inkMkLst>
            <pc:docMk/>
            <pc:sldMk cId="3146788915" sldId="478"/>
            <ac:inkMk id="25" creationId="{4AC62923-8A23-8076-5FDA-CCD45CBCE98A}"/>
          </ac:inkMkLst>
        </pc:inkChg>
        <pc:inkChg chg="add del mod">
          <ac:chgData name="Tim Cook" userId="d1c7cfb340f2c7ab" providerId="LiveId" clId="{816194AF-5F94-4EF3-8191-2948A8337A68}" dt="2023-04-16T21:54:01.449" v="313"/>
          <ac:inkMkLst>
            <pc:docMk/>
            <pc:sldMk cId="3146788915" sldId="478"/>
            <ac:inkMk id="27" creationId="{D5D4D3F0-975A-DE80-37FB-1BC2D4AE8FB0}"/>
          </ac:inkMkLst>
        </pc:inkChg>
        <pc:inkChg chg="add del mod">
          <ac:chgData name="Tim Cook" userId="d1c7cfb340f2c7ab" providerId="LiveId" clId="{816194AF-5F94-4EF3-8191-2948A8337A68}" dt="2023-04-16T21:54:19.688" v="342"/>
          <ac:inkMkLst>
            <pc:docMk/>
            <pc:sldMk cId="3146788915" sldId="478"/>
            <ac:inkMk id="29" creationId="{E867898F-79B5-54BF-9437-9BE5B0D06AAE}"/>
          </ac:inkMkLst>
        </pc:inkChg>
        <pc:inkChg chg="add del mod">
          <ac:chgData name="Tim Cook" userId="d1c7cfb340f2c7ab" providerId="LiveId" clId="{816194AF-5F94-4EF3-8191-2948A8337A68}" dt="2023-04-16T21:54:52.256" v="382"/>
          <ac:inkMkLst>
            <pc:docMk/>
            <pc:sldMk cId="3146788915" sldId="478"/>
            <ac:inkMk id="30" creationId="{768EE40C-2D6B-E5DB-C371-3BC075279596}"/>
          </ac:inkMkLst>
        </pc:inkChg>
        <pc:inkChg chg="add del mod">
          <ac:chgData name="Tim Cook" userId="d1c7cfb340f2c7ab" providerId="LiveId" clId="{816194AF-5F94-4EF3-8191-2948A8337A68}" dt="2023-04-16T21:54:52.256" v="379"/>
          <ac:inkMkLst>
            <pc:docMk/>
            <pc:sldMk cId="3146788915" sldId="478"/>
            <ac:inkMk id="32" creationId="{46C6EAF1-A965-6191-6768-CFFD240804F0}"/>
          </ac:inkMkLst>
        </pc:inkChg>
        <pc:inkChg chg="add del mod">
          <ac:chgData name="Tim Cook" userId="d1c7cfb340f2c7ab" providerId="LiveId" clId="{816194AF-5F94-4EF3-8191-2948A8337A68}" dt="2023-04-16T21:54:52.256" v="381"/>
          <ac:inkMkLst>
            <pc:docMk/>
            <pc:sldMk cId="3146788915" sldId="478"/>
            <ac:inkMk id="33" creationId="{16E0F9E9-320C-A809-298F-C3894310A3EB}"/>
          </ac:inkMkLst>
        </pc:inkChg>
        <pc:inkChg chg="add del mod">
          <ac:chgData name="Tim Cook" userId="d1c7cfb340f2c7ab" providerId="LiveId" clId="{816194AF-5F94-4EF3-8191-2948A8337A68}" dt="2023-04-16T21:54:52.256" v="383"/>
          <ac:inkMkLst>
            <pc:docMk/>
            <pc:sldMk cId="3146788915" sldId="478"/>
            <ac:inkMk id="34" creationId="{9EB82098-0D57-D358-1133-A204B215AC13}"/>
          </ac:inkMkLst>
        </pc:inkChg>
        <pc:inkChg chg="add del mod">
          <ac:chgData name="Tim Cook" userId="d1c7cfb340f2c7ab" providerId="LiveId" clId="{816194AF-5F94-4EF3-8191-2948A8337A68}" dt="2023-04-16T21:54:52.256" v="378"/>
          <ac:inkMkLst>
            <pc:docMk/>
            <pc:sldMk cId="3146788915" sldId="478"/>
            <ac:inkMk id="36" creationId="{4BFEC0AA-3715-D271-D116-5D6D2D570267}"/>
          </ac:inkMkLst>
        </pc:inkChg>
        <pc:inkChg chg="add del mod">
          <ac:chgData name="Tim Cook" userId="d1c7cfb340f2c7ab" providerId="LiveId" clId="{816194AF-5F94-4EF3-8191-2948A8337A68}" dt="2023-04-16T21:54:52.256" v="376"/>
          <ac:inkMkLst>
            <pc:docMk/>
            <pc:sldMk cId="3146788915" sldId="478"/>
            <ac:inkMk id="37" creationId="{D43BE7A5-7E8D-A059-5733-617D7D421DF7}"/>
          </ac:inkMkLst>
        </pc:inkChg>
        <pc:inkChg chg="add del mod">
          <ac:chgData name="Tim Cook" userId="d1c7cfb340f2c7ab" providerId="LiveId" clId="{816194AF-5F94-4EF3-8191-2948A8337A68}" dt="2023-04-16T21:54:52.256" v="384"/>
          <ac:inkMkLst>
            <pc:docMk/>
            <pc:sldMk cId="3146788915" sldId="478"/>
            <ac:inkMk id="38" creationId="{4C30BD7D-1918-FFF0-91CC-F54D5AB724A2}"/>
          </ac:inkMkLst>
        </pc:inkChg>
        <pc:inkChg chg="add del mod">
          <ac:chgData name="Tim Cook" userId="d1c7cfb340f2c7ab" providerId="LiveId" clId="{816194AF-5F94-4EF3-8191-2948A8337A68}" dt="2023-04-16T21:54:52.256" v="377"/>
          <ac:inkMkLst>
            <pc:docMk/>
            <pc:sldMk cId="3146788915" sldId="478"/>
            <ac:inkMk id="39" creationId="{D75FCD95-81F2-7844-B37A-DD4F7E7FEC80}"/>
          </ac:inkMkLst>
        </pc:inkChg>
        <pc:inkChg chg="add del mod">
          <ac:chgData name="Tim Cook" userId="d1c7cfb340f2c7ab" providerId="LiveId" clId="{816194AF-5F94-4EF3-8191-2948A8337A68}" dt="2023-04-16T21:55:10.137" v="416"/>
          <ac:inkMkLst>
            <pc:docMk/>
            <pc:sldMk cId="3146788915" sldId="478"/>
            <ac:inkMk id="41" creationId="{EABFD1B5-C820-E24A-314A-A6E8CC58AF3C}"/>
          </ac:inkMkLst>
        </pc:inkChg>
        <pc:inkChg chg="add del mod">
          <ac:chgData name="Tim Cook" userId="d1c7cfb340f2c7ab" providerId="LiveId" clId="{816194AF-5F94-4EF3-8191-2948A8337A68}" dt="2023-04-16T21:55:10.137" v="415"/>
          <ac:inkMkLst>
            <pc:docMk/>
            <pc:sldMk cId="3146788915" sldId="478"/>
            <ac:inkMk id="42" creationId="{E82C39D8-A8B4-87DA-B7E6-3AEE2870409C}"/>
          </ac:inkMkLst>
        </pc:inkChg>
        <pc:inkChg chg="add del mod">
          <ac:chgData name="Tim Cook" userId="d1c7cfb340f2c7ab" providerId="LiveId" clId="{816194AF-5F94-4EF3-8191-2948A8337A68}" dt="2023-04-16T21:54:29.282" v="352"/>
          <ac:inkMkLst>
            <pc:docMk/>
            <pc:sldMk cId="3146788915" sldId="478"/>
            <ac:inkMk id="43" creationId="{4C63686B-64CB-0A91-F3C1-2530F2C07D7D}"/>
          </ac:inkMkLst>
        </pc:inkChg>
        <pc:inkChg chg="add del mod">
          <ac:chgData name="Tim Cook" userId="d1c7cfb340f2c7ab" providerId="LiveId" clId="{816194AF-5F94-4EF3-8191-2948A8337A68}" dt="2023-04-16T21:54:29.282" v="349"/>
          <ac:inkMkLst>
            <pc:docMk/>
            <pc:sldMk cId="3146788915" sldId="478"/>
            <ac:inkMk id="44" creationId="{6D4D5756-B716-CA77-AF27-022928FE641B}"/>
          </ac:inkMkLst>
        </pc:inkChg>
        <pc:inkChg chg="add del mod">
          <ac:chgData name="Tim Cook" userId="d1c7cfb340f2c7ab" providerId="LiveId" clId="{816194AF-5F94-4EF3-8191-2948A8337A68}" dt="2023-04-16T21:54:29.282" v="353"/>
          <ac:inkMkLst>
            <pc:docMk/>
            <pc:sldMk cId="3146788915" sldId="478"/>
            <ac:inkMk id="45" creationId="{68B9F3FD-B6C3-9692-0D0A-1304F6268A33}"/>
          </ac:inkMkLst>
        </pc:inkChg>
        <pc:inkChg chg="add">
          <ac:chgData name="Tim Cook" userId="d1c7cfb340f2c7ab" providerId="LiveId" clId="{816194AF-5F94-4EF3-8191-2948A8337A68}" dt="2023-04-16T22:13:45.294" v="838" actId="9405"/>
          <ac:inkMkLst>
            <pc:docMk/>
            <pc:sldMk cId="3146788915" sldId="478"/>
            <ac:inkMk id="45" creationId="{844D00F2-E97F-853C-C9DC-9D6F937F3F5A}"/>
          </ac:inkMkLst>
        </pc:inkChg>
        <pc:inkChg chg="add del">
          <ac:chgData name="Tim Cook" userId="d1c7cfb340f2c7ab" providerId="LiveId" clId="{816194AF-5F94-4EF3-8191-2948A8337A68}" dt="2023-04-16T22:13:47.479" v="840"/>
          <ac:inkMkLst>
            <pc:docMk/>
            <pc:sldMk cId="3146788915" sldId="478"/>
            <ac:inkMk id="46" creationId="{8C408D40-D5C9-B7DF-5653-697CDB209524}"/>
          </ac:inkMkLst>
        </pc:inkChg>
        <pc:inkChg chg="add del mod">
          <ac:chgData name="Tim Cook" userId="d1c7cfb340f2c7ab" providerId="LiveId" clId="{816194AF-5F94-4EF3-8191-2948A8337A68}" dt="2023-04-16T21:54:29.282" v="351"/>
          <ac:inkMkLst>
            <pc:docMk/>
            <pc:sldMk cId="3146788915" sldId="478"/>
            <ac:inkMk id="46" creationId="{9247589C-C3FD-0445-2505-1FCEE7580DFC}"/>
          </ac:inkMkLst>
        </pc:inkChg>
        <pc:inkChg chg="add del mod">
          <ac:chgData name="Tim Cook" userId="d1c7cfb340f2c7ab" providerId="LiveId" clId="{816194AF-5F94-4EF3-8191-2948A8337A68}" dt="2023-04-16T21:54:29.282" v="350"/>
          <ac:inkMkLst>
            <pc:docMk/>
            <pc:sldMk cId="3146788915" sldId="478"/>
            <ac:inkMk id="47" creationId="{0FEB24E2-EAA7-A183-B7F7-0B331C842429}"/>
          </ac:inkMkLst>
        </pc:inkChg>
        <pc:inkChg chg="add">
          <ac:chgData name="Tim Cook" userId="d1c7cfb340f2c7ab" providerId="LiveId" clId="{816194AF-5F94-4EF3-8191-2948A8337A68}" dt="2023-04-16T22:13:49.481" v="841" actId="9405"/>
          <ac:inkMkLst>
            <pc:docMk/>
            <pc:sldMk cId="3146788915" sldId="478"/>
            <ac:inkMk id="47" creationId="{897E4AA4-D217-AE4A-7CF5-32D383AF8E3C}"/>
          </ac:inkMkLst>
        </pc:inkChg>
        <pc:inkChg chg="add del">
          <ac:chgData name="Tim Cook" userId="d1c7cfb340f2c7ab" providerId="LiveId" clId="{816194AF-5F94-4EF3-8191-2948A8337A68}" dt="2023-04-16T22:13:52.925" v="843"/>
          <ac:inkMkLst>
            <pc:docMk/>
            <pc:sldMk cId="3146788915" sldId="478"/>
            <ac:inkMk id="48" creationId="{908AB7C9-3A02-FC8C-A3DC-46EFB14307E3}"/>
          </ac:inkMkLst>
        </pc:inkChg>
        <pc:inkChg chg="add del mod">
          <ac:chgData name="Tim Cook" userId="d1c7cfb340f2c7ab" providerId="LiveId" clId="{816194AF-5F94-4EF3-8191-2948A8337A68}" dt="2023-04-16T21:54:29.282" v="348"/>
          <ac:inkMkLst>
            <pc:docMk/>
            <pc:sldMk cId="3146788915" sldId="478"/>
            <ac:inkMk id="48" creationId="{AD564244-5198-5FDE-8D78-9A902772C78A}"/>
          </ac:inkMkLst>
        </pc:inkChg>
        <pc:inkChg chg="add del mod">
          <ac:chgData name="Tim Cook" userId="d1c7cfb340f2c7ab" providerId="LiveId" clId="{816194AF-5F94-4EF3-8191-2948A8337A68}" dt="2023-04-16T22:14:02.277" v="858"/>
          <ac:inkMkLst>
            <pc:docMk/>
            <pc:sldMk cId="3146788915" sldId="478"/>
            <ac:inkMk id="49" creationId="{C08F84A7-3706-81C4-FA36-E58C2BA44D63}"/>
          </ac:inkMkLst>
        </pc:inkChg>
        <pc:inkChg chg="add del mod">
          <ac:chgData name="Tim Cook" userId="d1c7cfb340f2c7ab" providerId="LiveId" clId="{816194AF-5F94-4EF3-8191-2948A8337A68}" dt="2023-04-16T22:14:02.277" v="853"/>
          <ac:inkMkLst>
            <pc:docMk/>
            <pc:sldMk cId="3146788915" sldId="478"/>
            <ac:inkMk id="50" creationId="{CB859376-BF17-2CD8-E02F-7D52387D73F7}"/>
          </ac:inkMkLst>
        </pc:inkChg>
        <pc:inkChg chg="add del mod">
          <ac:chgData name="Tim Cook" userId="d1c7cfb340f2c7ab" providerId="LiveId" clId="{816194AF-5F94-4EF3-8191-2948A8337A68}" dt="2023-04-16T21:54:52.256" v="375"/>
          <ac:inkMkLst>
            <pc:docMk/>
            <pc:sldMk cId="3146788915" sldId="478"/>
            <ac:inkMk id="51" creationId="{450CB941-FFA2-EF62-05E5-76DB31C0628F}"/>
          </ac:inkMkLst>
        </pc:inkChg>
        <pc:inkChg chg="add del mod">
          <ac:chgData name="Tim Cook" userId="d1c7cfb340f2c7ab" providerId="LiveId" clId="{816194AF-5F94-4EF3-8191-2948A8337A68}" dt="2023-04-16T22:14:02.277" v="856"/>
          <ac:inkMkLst>
            <pc:docMk/>
            <pc:sldMk cId="3146788915" sldId="478"/>
            <ac:inkMk id="51" creationId="{8977B0FC-9423-90D4-B5EB-1C8A037E593F}"/>
          </ac:inkMkLst>
        </pc:inkChg>
        <pc:inkChg chg="add del mod">
          <ac:chgData name="Tim Cook" userId="d1c7cfb340f2c7ab" providerId="LiveId" clId="{816194AF-5F94-4EF3-8191-2948A8337A68}" dt="2023-04-16T21:54:23.837" v="346"/>
          <ac:inkMkLst>
            <pc:docMk/>
            <pc:sldMk cId="3146788915" sldId="478"/>
            <ac:inkMk id="52" creationId="{9846B34B-BABE-7B9E-298E-14C728C1BC61}"/>
          </ac:inkMkLst>
        </pc:inkChg>
        <pc:inkChg chg="add del mod">
          <ac:chgData name="Tim Cook" userId="d1c7cfb340f2c7ab" providerId="LiveId" clId="{816194AF-5F94-4EF3-8191-2948A8337A68}" dt="2023-04-16T22:14:02.277" v="855"/>
          <ac:inkMkLst>
            <pc:docMk/>
            <pc:sldMk cId="3146788915" sldId="478"/>
            <ac:inkMk id="52" creationId="{DF4D6329-411C-5400-794C-FDED589B7460}"/>
          </ac:inkMkLst>
        </pc:inkChg>
        <pc:inkChg chg="add del mod">
          <ac:chgData name="Tim Cook" userId="d1c7cfb340f2c7ab" providerId="LiveId" clId="{816194AF-5F94-4EF3-8191-2948A8337A68}" dt="2023-04-16T22:14:02.277" v="857"/>
          <ac:inkMkLst>
            <pc:docMk/>
            <pc:sldMk cId="3146788915" sldId="478"/>
            <ac:inkMk id="53" creationId="{EE48D70A-AEF2-DE8A-18ED-4A1362457C3E}"/>
          </ac:inkMkLst>
        </pc:inkChg>
        <pc:inkChg chg="add del mod">
          <ac:chgData name="Tim Cook" userId="d1c7cfb340f2c7ab" providerId="LiveId" clId="{816194AF-5F94-4EF3-8191-2948A8337A68}" dt="2023-04-16T22:14:00.862" v="852"/>
          <ac:inkMkLst>
            <pc:docMk/>
            <pc:sldMk cId="3146788915" sldId="478"/>
            <ac:inkMk id="54" creationId="{F2B213E9-F7AC-8D7B-79E6-81582EB5A000}"/>
          </ac:inkMkLst>
        </pc:inkChg>
        <pc:inkChg chg="add del">
          <ac:chgData name="Tim Cook" userId="d1c7cfb340f2c7ab" providerId="LiveId" clId="{816194AF-5F94-4EF3-8191-2948A8337A68}" dt="2023-04-16T21:54:52.256" v="380"/>
          <ac:inkMkLst>
            <pc:docMk/>
            <pc:sldMk cId="3146788915" sldId="478"/>
            <ac:inkMk id="54" creationId="{FD6E6DB7-0CC3-E6E7-6BF1-7B7322B72BA9}"/>
          </ac:inkMkLst>
        </pc:inkChg>
        <pc:inkChg chg="add del">
          <ac:chgData name="Tim Cook" userId="d1c7cfb340f2c7ab" providerId="LiveId" clId="{816194AF-5F94-4EF3-8191-2948A8337A68}" dt="2023-04-16T21:54:33.235" v="357"/>
          <ac:inkMkLst>
            <pc:docMk/>
            <pc:sldMk cId="3146788915" sldId="478"/>
            <ac:inkMk id="55" creationId="{35B12D1E-76B2-B912-DBFB-FEA34EB57E9E}"/>
          </ac:inkMkLst>
        </pc:inkChg>
        <pc:inkChg chg="add del mod">
          <ac:chgData name="Tim Cook" userId="d1c7cfb340f2c7ab" providerId="LiveId" clId="{816194AF-5F94-4EF3-8191-2948A8337A68}" dt="2023-04-16T22:14:02.277" v="854"/>
          <ac:inkMkLst>
            <pc:docMk/>
            <pc:sldMk cId="3146788915" sldId="478"/>
            <ac:inkMk id="55" creationId="{BC5078DF-92D4-30AF-7183-BE00E0E73B78}"/>
          </ac:inkMkLst>
        </pc:inkChg>
        <pc:inkChg chg="add del">
          <ac:chgData name="Tim Cook" userId="d1c7cfb340f2c7ab" providerId="LiveId" clId="{816194AF-5F94-4EF3-8191-2948A8337A68}" dt="2023-04-16T21:54:33.235" v="359"/>
          <ac:inkMkLst>
            <pc:docMk/>
            <pc:sldMk cId="3146788915" sldId="478"/>
            <ac:inkMk id="56" creationId="{93DE15F7-FC0C-ADEA-860C-B532921DE735}"/>
          </ac:inkMkLst>
        </pc:inkChg>
        <pc:inkChg chg="add del mod">
          <ac:chgData name="Tim Cook" userId="d1c7cfb340f2c7ab" providerId="LiveId" clId="{816194AF-5F94-4EF3-8191-2948A8337A68}" dt="2023-04-16T22:17:07.085" v="878"/>
          <ac:inkMkLst>
            <pc:docMk/>
            <pc:sldMk cId="3146788915" sldId="478"/>
            <ac:inkMk id="56" creationId="{AF5EE442-7D75-244C-DF16-3F1D0B64FB0D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56" creationId="{DB10DBD5-A166-911A-0DD2-1ABA516F9B53}"/>
          </ac:inkMkLst>
        </pc:inkChg>
        <pc:inkChg chg="add del">
          <ac:chgData name="Tim Cook" userId="d1c7cfb340f2c7ab" providerId="LiveId" clId="{816194AF-5F94-4EF3-8191-2948A8337A68}" dt="2023-04-16T21:54:33.235" v="358"/>
          <ac:inkMkLst>
            <pc:docMk/>
            <pc:sldMk cId="3146788915" sldId="478"/>
            <ac:inkMk id="57" creationId="{37C9E791-CF79-E375-29DE-7D8252E6D786}"/>
          </ac:inkMkLst>
        </pc:inkChg>
        <pc:inkChg chg="del mod">
          <ac:chgData name="Tim Cook" userId="d1c7cfb340f2c7ab" providerId="LiveId" clId="{816194AF-5F94-4EF3-8191-2948A8337A68}" dt="2023-04-16T22:17:07.085" v="884"/>
          <ac:inkMkLst>
            <pc:docMk/>
            <pc:sldMk cId="3146788915" sldId="478"/>
            <ac:inkMk id="57" creationId="{A6032DD4-ED38-2AC8-099F-C95AB46E4992}"/>
          </ac:inkMkLst>
        </pc:inkChg>
        <pc:inkChg chg="add del mod">
          <ac:chgData name="Tim Cook" userId="d1c7cfb340f2c7ab" providerId="LiveId" clId="{816194AF-5F94-4EF3-8191-2948A8337A68}" dt="2023-04-16T21:54:54.330" v="390"/>
          <ac:inkMkLst>
            <pc:docMk/>
            <pc:sldMk cId="3146788915" sldId="478"/>
            <ac:inkMk id="58" creationId="{0D177926-9198-EEB4-5D82-2320469DB2E2}"/>
          </ac:inkMkLst>
        </pc:inkChg>
        <pc:inkChg chg="del mod">
          <ac:chgData name="Tim Cook" userId="d1c7cfb340f2c7ab" providerId="LiveId" clId="{816194AF-5F94-4EF3-8191-2948A8337A68}" dt="2023-04-16T22:17:07.085" v="881"/>
          <ac:inkMkLst>
            <pc:docMk/>
            <pc:sldMk cId="3146788915" sldId="478"/>
            <ac:inkMk id="58" creationId="{2865D1E4-EA25-7EC0-B3F3-662B7648EBD3}"/>
          </ac:inkMkLst>
        </pc:inkChg>
        <pc:inkChg chg="del mod">
          <ac:chgData name="Tim Cook" userId="d1c7cfb340f2c7ab" providerId="LiveId" clId="{816194AF-5F94-4EF3-8191-2948A8337A68}" dt="2023-04-16T22:17:07.085" v="885"/>
          <ac:inkMkLst>
            <pc:docMk/>
            <pc:sldMk cId="3146788915" sldId="478"/>
            <ac:inkMk id="59" creationId="{788F30B7-488C-38A8-F7EC-6673F3796562}"/>
          </ac:inkMkLst>
        </pc:inkChg>
        <pc:inkChg chg="add del mod">
          <ac:chgData name="Tim Cook" userId="d1c7cfb340f2c7ab" providerId="LiveId" clId="{816194AF-5F94-4EF3-8191-2948A8337A68}" dt="2023-04-16T21:54:54.330" v="388"/>
          <ac:inkMkLst>
            <pc:docMk/>
            <pc:sldMk cId="3146788915" sldId="478"/>
            <ac:inkMk id="59" creationId="{858EC302-4B29-2DCF-203C-71ADEF773E24}"/>
          </ac:inkMkLst>
        </pc:inkChg>
        <pc:inkChg chg="add del mod">
          <ac:chgData name="Tim Cook" userId="d1c7cfb340f2c7ab" providerId="LiveId" clId="{816194AF-5F94-4EF3-8191-2948A8337A68}" dt="2023-04-16T21:54:54.330" v="393"/>
          <ac:inkMkLst>
            <pc:docMk/>
            <pc:sldMk cId="3146788915" sldId="478"/>
            <ac:inkMk id="60" creationId="{3C2941C9-4F9A-7188-F0BC-37EE7BAB5B66}"/>
          </ac:inkMkLst>
        </pc:inkChg>
        <pc:inkChg chg="del mod">
          <ac:chgData name="Tim Cook" userId="d1c7cfb340f2c7ab" providerId="LiveId" clId="{816194AF-5F94-4EF3-8191-2948A8337A68}" dt="2023-04-16T22:17:07.085" v="877"/>
          <ac:inkMkLst>
            <pc:docMk/>
            <pc:sldMk cId="3146788915" sldId="478"/>
            <ac:inkMk id="60" creationId="{AC1778CF-823B-5D11-70C5-49F4F77FAEB9}"/>
          </ac:inkMkLst>
        </pc:inkChg>
        <pc:inkChg chg="del mod">
          <ac:chgData name="Tim Cook" userId="d1c7cfb340f2c7ab" providerId="LiveId" clId="{816194AF-5F94-4EF3-8191-2948A8337A68}" dt="2023-04-16T22:17:07.085" v="880"/>
          <ac:inkMkLst>
            <pc:docMk/>
            <pc:sldMk cId="3146788915" sldId="478"/>
            <ac:inkMk id="61" creationId="{74414BAC-F57A-3548-4C3A-C8096D19E893}"/>
          </ac:inkMkLst>
        </pc:inkChg>
        <pc:inkChg chg="add del mod">
          <ac:chgData name="Tim Cook" userId="d1c7cfb340f2c7ab" providerId="LiveId" clId="{816194AF-5F94-4EF3-8191-2948A8337A68}" dt="2023-04-16T21:54:54.330" v="391"/>
          <ac:inkMkLst>
            <pc:docMk/>
            <pc:sldMk cId="3146788915" sldId="478"/>
            <ac:inkMk id="61" creationId="{D209BF73-8D2C-307E-4B0E-DB050E27C3DA}"/>
          </ac:inkMkLst>
        </pc:inkChg>
        <pc:inkChg chg="add del mod">
          <ac:chgData name="Tim Cook" userId="d1c7cfb340f2c7ab" providerId="LiveId" clId="{816194AF-5F94-4EF3-8191-2948A8337A68}" dt="2023-04-16T21:54:54.330" v="385"/>
          <ac:inkMkLst>
            <pc:docMk/>
            <pc:sldMk cId="3146788915" sldId="478"/>
            <ac:inkMk id="62" creationId="{30D00117-F9B7-B35A-7908-A54068EA30BF}"/>
          </ac:inkMkLst>
        </pc:inkChg>
        <pc:inkChg chg="del mod">
          <ac:chgData name="Tim Cook" userId="d1c7cfb340f2c7ab" providerId="LiveId" clId="{816194AF-5F94-4EF3-8191-2948A8337A68}" dt="2023-04-16T22:17:07.085" v="883"/>
          <ac:inkMkLst>
            <pc:docMk/>
            <pc:sldMk cId="3146788915" sldId="478"/>
            <ac:inkMk id="62" creationId="{4B084794-2665-BC16-E56A-040F387C5968}"/>
          </ac:inkMkLst>
        </pc:inkChg>
        <pc:inkChg chg="del mod">
          <ac:chgData name="Tim Cook" userId="d1c7cfb340f2c7ab" providerId="LiveId" clId="{816194AF-5F94-4EF3-8191-2948A8337A68}" dt="2023-04-16T22:17:07.085" v="882"/>
          <ac:inkMkLst>
            <pc:docMk/>
            <pc:sldMk cId="3146788915" sldId="478"/>
            <ac:inkMk id="63" creationId="{DB10DBD5-A166-911A-0DD2-1ABA516F9B53}"/>
          </ac:inkMkLst>
        </pc:inkChg>
        <pc:inkChg chg="del">
          <ac:chgData name="Tim Cook" userId="d1c7cfb340f2c7ab" providerId="LiveId" clId="{816194AF-5F94-4EF3-8191-2948A8337A68}" dt="2023-04-16T22:17:07.085" v="876"/>
          <ac:inkMkLst>
            <pc:docMk/>
            <pc:sldMk cId="3146788915" sldId="478"/>
            <ac:inkMk id="64" creationId="{79759668-605A-848E-8574-F149307C3965}"/>
          </ac:inkMkLst>
        </pc:inkChg>
        <pc:inkChg chg="add del">
          <ac:chgData name="Tim Cook" userId="d1c7cfb340f2c7ab" providerId="LiveId" clId="{816194AF-5F94-4EF3-8191-2948A8337A68}" dt="2023-04-16T21:55:01.570" v="408"/>
          <ac:inkMkLst>
            <pc:docMk/>
            <pc:sldMk cId="3146788915" sldId="478"/>
            <ac:inkMk id="64" creationId="{F13D7E72-D3B4-BE40-86AF-BE6344C6CA27}"/>
          </ac:inkMkLst>
        </pc:inkChg>
        <pc:inkChg chg="add del">
          <ac:chgData name="Tim Cook" userId="d1c7cfb340f2c7ab" providerId="LiveId" clId="{816194AF-5F94-4EF3-8191-2948A8337A68}" dt="2023-04-16T21:55:01.570" v="409"/>
          <ac:inkMkLst>
            <pc:docMk/>
            <pc:sldMk cId="3146788915" sldId="478"/>
            <ac:inkMk id="65" creationId="{03346B05-A590-B497-7D0A-C42680A548AF}"/>
          </ac:inkMkLst>
        </pc:inkChg>
        <pc:inkChg chg="add del mod">
          <ac:chgData name="Tim Cook" userId="d1c7cfb340f2c7ab" providerId="LiveId" clId="{816194AF-5F94-4EF3-8191-2948A8337A68}" dt="2023-04-16T21:54:54.330" v="387"/>
          <ac:inkMkLst>
            <pc:docMk/>
            <pc:sldMk cId="3146788915" sldId="478"/>
            <ac:inkMk id="66" creationId="{1E9A7310-1EE3-74F3-9155-00FB2BB312BE}"/>
          </ac:inkMkLst>
        </pc:inkChg>
        <pc:inkChg chg="add del mod">
          <ac:chgData name="Tim Cook" userId="d1c7cfb340f2c7ab" providerId="LiveId" clId="{816194AF-5F94-4EF3-8191-2948A8337A68}" dt="2023-04-16T21:54:54.330" v="389"/>
          <ac:inkMkLst>
            <pc:docMk/>
            <pc:sldMk cId="3146788915" sldId="478"/>
            <ac:inkMk id="67" creationId="{E5B1BF23-AE2B-109C-BB90-45CBA1D537F9}"/>
          </ac:inkMkLst>
        </pc:inkChg>
        <pc:inkChg chg="add del mod">
          <ac:chgData name="Tim Cook" userId="d1c7cfb340f2c7ab" providerId="LiveId" clId="{816194AF-5F94-4EF3-8191-2948A8337A68}" dt="2023-04-16T21:54:54.330" v="395"/>
          <ac:inkMkLst>
            <pc:docMk/>
            <pc:sldMk cId="3146788915" sldId="478"/>
            <ac:inkMk id="68" creationId="{9BF87242-E98D-800A-A770-E81C7B118676}"/>
          </ac:inkMkLst>
        </pc:inkChg>
        <pc:inkChg chg="add del mod">
          <ac:chgData name="Tim Cook" userId="d1c7cfb340f2c7ab" providerId="LiveId" clId="{816194AF-5F94-4EF3-8191-2948A8337A68}" dt="2023-04-16T21:54:54.330" v="386"/>
          <ac:inkMkLst>
            <pc:docMk/>
            <pc:sldMk cId="3146788915" sldId="478"/>
            <ac:inkMk id="69" creationId="{0822DE28-4723-47A9-B121-71F7E8B0D0C4}"/>
          </ac:inkMkLst>
        </pc:inkChg>
        <pc:inkChg chg="add del mod">
          <ac:chgData name="Tim Cook" userId="d1c7cfb340f2c7ab" providerId="LiveId" clId="{816194AF-5F94-4EF3-8191-2948A8337A68}" dt="2023-04-16T21:54:54.330" v="394"/>
          <ac:inkMkLst>
            <pc:docMk/>
            <pc:sldMk cId="3146788915" sldId="478"/>
            <ac:inkMk id="70" creationId="{D319CBC9-932E-12A3-1D60-BAE69DC0006C}"/>
          </ac:inkMkLst>
        </pc:inkChg>
        <pc:inkChg chg="add del mod">
          <ac:chgData name="Tim Cook" userId="d1c7cfb340f2c7ab" providerId="LiveId" clId="{816194AF-5F94-4EF3-8191-2948A8337A68}" dt="2023-04-16T21:54:54.330" v="392"/>
          <ac:inkMkLst>
            <pc:docMk/>
            <pc:sldMk cId="3146788915" sldId="478"/>
            <ac:inkMk id="71" creationId="{251B59B8-80D7-5126-99AA-8C379E709109}"/>
          </ac:inkMkLst>
        </pc:inkChg>
        <pc:inkChg chg="add del mod">
          <ac:chgData name="Tim Cook" userId="d1c7cfb340f2c7ab" providerId="LiveId" clId="{816194AF-5F94-4EF3-8191-2948A8337A68}" dt="2023-04-16T22:17:07.085" v="879"/>
          <ac:inkMkLst>
            <pc:docMk/>
            <pc:sldMk cId="3146788915" sldId="478"/>
            <ac:inkMk id="72" creationId="{98D0592C-E584-ADCC-307C-02F789C761B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2" creationId="{A6032DD4-ED38-2AC8-099F-C95AB46E499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3" creationId="{7622CAF0-BB96-90FB-0E9B-20ABD9012054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4" creationId="{28F2C26E-4965-42EE-73D3-CBFA38B772AC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5" creationId="{D6CF4E98-EABA-2F9C-B3A3-C05A6A225345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6" creationId="{0CD8DD03-C5BA-313A-B7AD-FB07A15C035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77" creationId="{40282358-258D-E4B4-A34F-8C1FEE5DC3AB}"/>
          </ac:inkMkLst>
        </pc:inkChg>
        <pc:inkChg chg="add del">
          <ac:chgData name="Tim Cook" userId="d1c7cfb340f2c7ab" providerId="LiveId" clId="{816194AF-5F94-4EF3-8191-2948A8337A68}" dt="2023-04-16T21:54:58.915" v="404"/>
          <ac:inkMkLst>
            <pc:docMk/>
            <pc:sldMk cId="3146788915" sldId="478"/>
            <ac:inkMk id="78" creationId="{20826ACC-10AC-69A3-C2DB-89248A5C848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8" creationId="{79759668-605A-848E-8574-F149307C3965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79" creationId="{2865D1E4-EA25-7EC0-B3F3-662B7648EBD3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79" creationId="{80E7454C-288E-576C-48B4-51BCCB01BCD6}"/>
          </ac:inkMkLst>
        </pc:inkChg>
        <pc:inkChg chg="add del">
          <ac:chgData name="Tim Cook" userId="d1c7cfb340f2c7ab" providerId="LiveId" clId="{816194AF-5F94-4EF3-8191-2948A8337A68}" dt="2023-04-16T21:54:58.915" v="403"/>
          <ac:inkMkLst>
            <pc:docMk/>
            <pc:sldMk cId="3146788915" sldId="478"/>
            <ac:inkMk id="79" creationId="{E6266151-FE9E-B319-7FC9-7903E2DB9459}"/>
          </ac:inkMkLst>
        </pc:inkChg>
        <pc:inkChg chg="add mod">
          <ac:chgData name="Tim Cook" userId="d1c7cfb340f2c7ab" providerId="LiveId" clId="{816194AF-5F94-4EF3-8191-2948A8337A68}" dt="2023-04-16T22:17:12.880" v="894"/>
          <ac:inkMkLst>
            <pc:docMk/>
            <pc:sldMk cId="3146788915" sldId="478"/>
            <ac:inkMk id="80" creationId="{02D6B108-74F6-25BB-6846-78549FB9A1F8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0" creationId="{788F30B7-488C-38A8-F7EC-6673F3796562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1" creationId="{C97D15C1-B1C5-E108-53E3-238E13E8244F}"/>
          </ac:inkMkLst>
        </pc:inkChg>
        <pc:inkChg chg="add mod">
          <ac:chgData name="Tim Cook" userId="d1c7cfb340f2c7ab" providerId="LiveId" clId="{816194AF-5F94-4EF3-8191-2948A8337A68}" dt="2023-04-16T21:55:01.955" v="410"/>
          <ac:inkMkLst>
            <pc:docMk/>
            <pc:sldMk cId="3146788915" sldId="478"/>
            <ac:inkMk id="82" creationId="{91892BC6-F286-ED82-E537-A58AB07F0420}"/>
          </ac:inkMkLst>
        </pc:inkChg>
        <pc:inkChg chg="add">
          <ac:chgData name="Tim Cook" userId="d1c7cfb340f2c7ab" providerId="LiveId" clId="{816194AF-5F94-4EF3-8191-2948A8337A68}" dt="2023-04-16T21:55:03.195" v="411" actId="9405"/>
          <ac:inkMkLst>
            <pc:docMk/>
            <pc:sldMk cId="3146788915" sldId="478"/>
            <ac:inkMk id="84" creationId="{E66176C6-ED7B-9F2B-00E4-8E7E62549373}"/>
          </ac:inkMkLst>
        </pc:inkChg>
        <pc:inkChg chg="add del">
          <ac:chgData name="Tim Cook" userId="d1c7cfb340f2c7ab" providerId="LiveId" clId="{816194AF-5F94-4EF3-8191-2948A8337A68}" dt="2023-04-16T21:55:06.238" v="413"/>
          <ac:inkMkLst>
            <pc:docMk/>
            <pc:sldMk cId="3146788915" sldId="478"/>
            <ac:inkMk id="85" creationId="{162DF21F-2FF8-325C-CB95-FC25C04DFF7E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5" creationId="{3B4B08FB-79B9-FB5F-1689-05D433941F7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5" creationId="{AC1778CF-823B-5D11-70C5-49F4F77FAEB9}"/>
          </ac:inkMkLst>
        </pc:inkChg>
        <pc:inkChg chg="add">
          <ac:chgData name="Tim Cook" userId="d1c7cfb340f2c7ab" providerId="LiveId" clId="{816194AF-5F94-4EF3-8191-2948A8337A68}" dt="2023-04-16T21:55:08.031" v="414" actId="9405"/>
          <ac:inkMkLst>
            <pc:docMk/>
            <pc:sldMk cId="3146788915" sldId="478"/>
            <ac:inkMk id="86" creationId="{F302B146-2E05-C0F7-AAD5-020D6D5E5F1E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87" creationId="{74414BAC-F57A-3548-4C3A-C8096D19E893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87" creationId="{DE747FBA-5F37-5831-39D4-B64D507369EE}"/>
          </ac:inkMkLst>
        </pc:inkChg>
        <pc:inkChg chg="add del">
          <ac:chgData name="Tim Cook" userId="d1c7cfb340f2c7ab" providerId="LiveId" clId="{816194AF-5F94-4EF3-8191-2948A8337A68}" dt="2023-04-16T21:55:13.347" v="418"/>
          <ac:inkMkLst>
            <pc:docMk/>
            <pc:sldMk cId="3146788915" sldId="478"/>
            <ac:inkMk id="87" creationId="{F385B949-B216-16B5-8DFE-95216045B27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8" creationId="{3A9A4A18-9B5F-0E2B-C881-D9A0E37D735A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89" creationId="{42042AB3-CE5D-2938-037C-3CB19930A2A1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0" creationId="{9E2EA96A-95A2-3F8E-8B2B-1B36BAF7819E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1" creationId="{44C05DE3-A4BB-B847-CF4A-20D8272CA464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2" creationId="{17C255AA-A1E7-E793-E5C9-8A7569249A2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2" creationId="{4B084794-2665-BC16-E56A-040F387C5968}"/>
          </ac:inkMkLst>
        </pc:inkChg>
        <pc:inkChg chg="add del mod">
          <ac:chgData name="Tim Cook" userId="d1c7cfb340f2c7ab" providerId="LiveId" clId="{816194AF-5F94-4EF3-8191-2948A8337A68}" dt="2023-04-16T21:55:19.623" v="425"/>
          <ac:inkMkLst>
            <pc:docMk/>
            <pc:sldMk cId="3146788915" sldId="478"/>
            <ac:inkMk id="92" creationId="{978BF224-47C0-8DA3-15EB-1BE30BAB3349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3" creationId="{7B70A22D-A094-DF4A-F01C-6376FA7BD962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3" creationId="{FE41B32C-5599-1000-065F-2E780EC6D447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4" creationId="{1A93D262-B17E-782C-0D8E-E7E8999B8E3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5" creationId="{82B83ADF-FD13-B13E-DE86-A51A281646AF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5" creationId="{D7351C79-FD4E-ABB1-EE08-541FFBA05C9C}"/>
          </ac:inkMkLst>
        </pc:inkChg>
        <pc:inkChg chg="add mod">
          <ac:chgData name="Tim Cook" userId="d1c7cfb340f2c7ab" providerId="LiveId" clId="{816194AF-5F94-4EF3-8191-2948A8337A68}" dt="2023-04-16T21:55:24.149" v="429"/>
          <ac:inkMkLst>
            <pc:docMk/>
            <pc:sldMk cId="3146788915" sldId="478"/>
            <ac:inkMk id="96" creationId="{37A8EE3E-2C27-8EF7-3442-8E0F021B8B30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98" creationId="{7974B512-3A48-90AB-973E-27FD7E1C8971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8" creationId="{A5A2BED6-B6B8-A9DE-BB74-76AAF96293F7}"/>
          </ac:inkMkLst>
        </pc:inkChg>
        <pc:inkChg chg="add del">
          <ac:chgData name="Tim Cook" userId="d1c7cfb340f2c7ab" providerId="LiveId" clId="{816194AF-5F94-4EF3-8191-2948A8337A68}" dt="2023-04-16T21:55:28.361" v="435"/>
          <ac:inkMkLst>
            <pc:docMk/>
            <pc:sldMk cId="3146788915" sldId="478"/>
            <ac:inkMk id="98" creationId="{E1D3DA9A-873E-381E-A433-8B9AF226F097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99" creationId="{66CC64BC-BA89-AB95-C535-38D1AF227F59}"/>
          </ac:inkMkLst>
        </pc:inkChg>
        <pc:inkChg chg="add del">
          <ac:chgData name="Tim Cook" userId="d1c7cfb340f2c7ab" providerId="LiveId" clId="{816194AF-5F94-4EF3-8191-2948A8337A68}" dt="2023-04-16T21:55:28.361" v="437"/>
          <ac:inkMkLst>
            <pc:docMk/>
            <pc:sldMk cId="3146788915" sldId="478"/>
            <ac:inkMk id="99" creationId="{EBEA1388-F34A-1F03-11D2-92D7F5F47E5A}"/>
          </ac:inkMkLst>
        </pc:inkChg>
        <pc:inkChg chg="add mod">
          <ac:chgData name="Tim Cook" userId="d1c7cfb340f2c7ab" providerId="LiveId" clId="{816194AF-5F94-4EF3-8191-2948A8337A68}" dt="2023-04-16T22:14:08.622" v="872"/>
          <ac:inkMkLst>
            <pc:docMk/>
            <pc:sldMk cId="3146788915" sldId="478"/>
            <ac:inkMk id="100" creationId="{1B15C3A7-F281-BDAE-48E2-4DCD1E05834B}"/>
          </ac:inkMkLst>
        </pc:inkChg>
        <pc:inkChg chg="add del">
          <ac:chgData name="Tim Cook" userId="d1c7cfb340f2c7ab" providerId="LiveId" clId="{816194AF-5F94-4EF3-8191-2948A8337A68}" dt="2023-04-16T21:55:28.361" v="434"/>
          <ac:inkMkLst>
            <pc:docMk/>
            <pc:sldMk cId="3146788915" sldId="478"/>
            <ac:inkMk id="100" creationId="{1D239526-9E4A-8147-04FC-5EA8D358D4EE}"/>
          </ac:inkMkLst>
        </pc:inkChg>
        <pc:inkChg chg="add del">
          <ac:chgData name="Tim Cook" userId="d1c7cfb340f2c7ab" providerId="LiveId" clId="{816194AF-5F94-4EF3-8191-2948A8337A68}" dt="2023-04-16T21:55:28.361" v="436"/>
          <ac:inkMkLst>
            <pc:docMk/>
            <pc:sldMk cId="3146788915" sldId="478"/>
            <ac:inkMk id="101" creationId="{F873AA8A-7341-6006-2822-B793946DEA43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2" creationId="{BB29802A-DA53-F066-BDF9-22BFF6F23177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3" creationId="{2C9A5BCF-8BF2-3928-60B4-F6C09D242F42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4" creationId="{A71BD0BA-5900-FAD2-92CA-058013B748DC}"/>
          </ac:inkMkLst>
        </pc:inkChg>
        <pc:inkChg chg="add mod">
          <ac:chgData name="Tim Cook" userId="d1c7cfb340f2c7ab" providerId="LiveId" clId="{816194AF-5F94-4EF3-8191-2948A8337A68}" dt="2023-04-16T21:55:31.563" v="442"/>
          <ac:inkMkLst>
            <pc:docMk/>
            <pc:sldMk cId="3146788915" sldId="478"/>
            <ac:inkMk id="105" creationId="{A08E7D35-0EC8-E919-4382-A7E8C13FBA9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7" creationId="{FE08AB3A-DDEB-020F-618E-CD68153A2C1F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8" creationId="{09587B4F-49F7-9748-A726-75EBB71B2030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09" creationId="{4684CA37-4B85-77E7-383C-3C0D764F1CDB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0" creationId="{C5F794AF-ED7C-B290-9F1C-36D4BAE9B539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1" creationId="{4D728EE5-AD4F-1700-AE59-6DCDDF572C3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2" creationId="{4CDAEDD5-BB60-70A3-2901-2D93FF822F9C}"/>
          </ac:inkMkLst>
        </pc:inkChg>
        <pc:inkChg chg="add mod">
          <ac:chgData name="Tim Cook" userId="d1c7cfb340f2c7ab" providerId="LiveId" clId="{816194AF-5F94-4EF3-8191-2948A8337A68}" dt="2023-04-16T21:55:36.221" v="450"/>
          <ac:inkMkLst>
            <pc:docMk/>
            <pc:sldMk cId="3146788915" sldId="478"/>
            <ac:inkMk id="113" creationId="{933F04C7-702E-2540-08D3-BC709CADB2EB}"/>
          </ac:inkMkLst>
        </pc:inkChg>
        <pc:inkChg chg="add del">
          <ac:chgData name="Tim Cook" userId="d1c7cfb340f2c7ab" providerId="LiveId" clId="{816194AF-5F94-4EF3-8191-2948A8337A68}" dt="2023-04-16T21:56:40.546" v="490"/>
          <ac:inkMkLst>
            <pc:docMk/>
            <pc:sldMk cId="3146788915" sldId="478"/>
            <ac:inkMk id="116" creationId="{493F4CE2-7B8F-4E58-A23D-3AF3CECDD026}"/>
          </ac:inkMkLst>
        </pc:inkChg>
        <pc:inkChg chg="add mod">
          <ac:chgData name="Tim Cook" userId="d1c7cfb340f2c7ab" providerId="LiveId" clId="{816194AF-5F94-4EF3-8191-2948A8337A68}" dt="2023-04-16T22:17:13.971" v="896"/>
          <ac:inkMkLst>
            <pc:docMk/>
            <pc:sldMk cId="3146788915" sldId="478"/>
            <ac:inkMk id="116" creationId="{9300A8B7-9134-125B-F73A-87553AD2724F}"/>
          </ac:inkMkLst>
        </pc:inkChg>
      </pc:sldChg>
      <pc:sldChg chg="addSp delSp modSp mod">
        <pc:chgData name="Tim Cook" userId="d1c7cfb340f2c7ab" providerId="LiveId" clId="{816194AF-5F94-4EF3-8191-2948A8337A68}" dt="2023-04-16T22:31:30.518" v="965"/>
        <pc:sldMkLst>
          <pc:docMk/>
          <pc:sldMk cId="3428576599" sldId="479"/>
        </pc:sldMkLst>
        <pc:grpChg chg="del mod">
          <ac:chgData name="Tim Cook" userId="d1c7cfb340f2c7ab" providerId="LiveId" clId="{816194AF-5F94-4EF3-8191-2948A8337A68}" dt="2023-04-16T21:58:59.497" v="497"/>
          <ac:grpSpMkLst>
            <pc:docMk/>
            <pc:sldMk cId="3428576599" sldId="479"/>
            <ac:grpSpMk id="5" creationId="{142DD2FC-F257-2862-72E3-37E3DB49D46A}"/>
          </ac:grpSpMkLst>
        </pc:grpChg>
        <pc:grpChg chg="del mod">
          <ac:chgData name="Tim Cook" userId="d1c7cfb340f2c7ab" providerId="LiveId" clId="{816194AF-5F94-4EF3-8191-2948A8337A68}" dt="2023-04-16T21:59:01.065" v="499"/>
          <ac:grpSpMkLst>
            <pc:docMk/>
            <pc:sldMk cId="3428576599" sldId="479"/>
            <ac:grpSpMk id="8" creationId="{9AD94E75-4012-EA18-E544-22B0EA974B79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0" creationId="{1F3C5092-2326-61EB-608F-A700AD3FD6FB}"/>
          </ac:grpSpMkLst>
        </pc:grpChg>
        <pc:grpChg chg="del mod">
          <ac:chgData name="Tim Cook" userId="d1c7cfb340f2c7ab" providerId="LiveId" clId="{816194AF-5F94-4EF3-8191-2948A8337A68}" dt="2023-04-16T21:59:17.474" v="511"/>
          <ac:grpSpMkLst>
            <pc:docMk/>
            <pc:sldMk cId="3428576599" sldId="479"/>
            <ac:grpSpMk id="16" creationId="{32C83A9E-B9E4-B2BB-0D1B-A617B50844A5}"/>
          </ac:grpSpMkLst>
        </pc:grpChg>
        <pc:grpChg chg="del 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19" creationId="{57F00EF8-2603-FF62-8E03-E9D12B05A869}"/>
          </ac:grpSpMkLst>
        </pc:grpChg>
        <pc:grpChg chg="mod">
          <ac:chgData name="Tim Cook" userId="d1c7cfb340f2c7ab" providerId="LiveId" clId="{816194AF-5F94-4EF3-8191-2948A8337A68}" dt="2023-04-16T21:59:28.442" v="524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816194AF-5F94-4EF3-8191-2948A8337A68}" dt="2023-04-16T21:59:37.567" v="533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816194AF-5F94-4EF3-8191-2948A8337A68}" dt="2023-04-16T22:31:15.819" v="947"/>
          <ac:grpSpMkLst>
            <pc:docMk/>
            <pc:sldMk cId="3428576599" sldId="479"/>
            <ac:grpSpMk id="40" creationId="{65F2FF0B-3A06-1B71-C5F2-18C6FFBE756C}"/>
          </ac:grpSpMkLst>
        </pc:grpChg>
        <pc:grpChg chg="mod">
          <ac:chgData name="Tim Cook" userId="d1c7cfb340f2c7ab" providerId="LiveId" clId="{816194AF-5F94-4EF3-8191-2948A8337A68}" dt="2023-04-16T22:31:23.629" v="957"/>
          <ac:grpSpMkLst>
            <pc:docMk/>
            <pc:sldMk cId="3428576599" sldId="479"/>
            <ac:grpSpMk id="47" creationId="{0D4E0AB4-46BC-EAA3-7A01-B9ED111286A5}"/>
          </ac:grpSpMkLst>
        </pc:grpChg>
        <pc:grpChg chg="del 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1" creationId="{4A301679-3AE5-669C-87E5-F625D2D7BE73}"/>
          </ac:grpSpMkLst>
        </pc:grpChg>
        <pc:grpChg chg="mod">
          <ac:chgData name="Tim Cook" userId="d1c7cfb340f2c7ab" providerId="LiveId" clId="{816194AF-5F94-4EF3-8191-2948A8337A68}" dt="2023-04-16T22:30:38.451" v="932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816194AF-5F94-4EF3-8191-2948A8337A68}" dt="2023-04-16T22:30:42.063" v="939"/>
          <ac:grpSpMkLst>
            <pc:docMk/>
            <pc:sldMk cId="3428576599" sldId="479"/>
            <ac:grpSpMk id="67" creationId="{E6736429-E0D7-9DD7-3D2C-12DC387F0019}"/>
          </ac:grpSpMkLst>
        </pc:grpChg>
        <pc:grpChg chg="mod">
          <ac:chgData name="Tim Cook" userId="d1c7cfb340f2c7ab" providerId="LiveId" clId="{816194AF-5F94-4EF3-8191-2948A8337A68}" dt="2023-04-16T22:31:20.140" v="951"/>
          <ac:grpSpMkLst>
            <pc:docMk/>
            <pc:sldMk cId="3428576599" sldId="479"/>
            <ac:grpSpMk id="68" creationId="{81E35B4D-C287-0FC8-BFE2-9197740B065F}"/>
          </ac:grpSpMkLst>
        </pc:grpChg>
        <pc:grpChg chg="mod">
          <ac:chgData name="Tim Cook" userId="d1c7cfb340f2c7ab" providerId="LiveId" clId="{816194AF-5F94-4EF3-8191-2948A8337A68}" dt="2023-04-16T22:31:30.518" v="965"/>
          <ac:grpSpMkLst>
            <pc:docMk/>
            <pc:sldMk cId="3428576599" sldId="479"/>
            <ac:grpSpMk id="84" creationId="{2339CFB6-8E45-0C3F-DE81-1D0864E20B61}"/>
          </ac:grpSpMkLst>
        </pc:grp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3" creationId="{BE691276-DB66-EBAF-AB89-33578AB3A128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4" creationId="{D579F026-539E-3BA4-9191-B0A86EBD014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6" creationId="{148827E5-FA6A-A051-B217-995E7BCC5888}"/>
          </ac:inkMkLst>
        </pc:inkChg>
        <pc:inkChg chg="add del">
          <ac:chgData name="Tim Cook" userId="d1c7cfb340f2c7ab" providerId="LiveId" clId="{816194AF-5F94-4EF3-8191-2948A8337A68}" dt="2023-04-16T21:58:59.278" v="496"/>
          <ac:inkMkLst>
            <pc:docMk/>
            <pc:sldMk cId="3428576599" sldId="479"/>
            <ac:inkMk id="7" creationId="{E3581484-725E-A1F3-9247-7A377123D29F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9" creationId="{A83EAE58-EAD9-ED0B-F0D7-A81DD8B7664E}"/>
          </ac:inkMkLst>
        </pc:inkChg>
        <pc:inkChg chg="add del">
          <ac:chgData name="Tim Cook" userId="d1c7cfb340f2c7ab" providerId="LiveId" clId="{816194AF-5F94-4EF3-8191-2948A8337A68}" dt="2023-04-16T21:59:04.626" v="501"/>
          <ac:inkMkLst>
            <pc:docMk/>
            <pc:sldMk cId="3428576599" sldId="479"/>
            <ac:inkMk id="11" creationId="{0B712AC8-6130-5B44-B7CD-3EF76AC948AF}"/>
          </ac:inkMkLst>
        </pc:inkChg>
        <pc:inkChg chg="add del">
          <ac:chgData name="Tim Cook" userId="d1c7cfb340f2c7ab" providerId="LiveId" clId="{816194AF-5F94-4EF3-8191-2948A8337A68}" dt="2023-04-16T21:59:07.444" v="503"/>
          <ac:inkMkLst>
            <pc:docMk/>
            <pc:sldMk cId="3428576599" sldId="479"/>
            <ac:inkMk id="12" creationId="{E65E9592-7CC1-A38E-E4E0-C745D7270765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3" creationId="{300EAB43-FCDB-C220-89E8-C84BB22EB93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4" creationId="{3FC752E6-93E2-45EA-8F9A-0403AF8FDDCC}"/>
          </ac:inkMkLst>
        </pc:inkChg>
        <pc:inkChg chg="add del mod">
          <ac:chgData name="Tim Cook" userId="d1c7cfb340f2c7ab" providerId="LiveId" clId="{816194AF-5F94-4EF3-8191-2948A8337A68}" dt="2023-04-16T21:59:14.013" v="508"/>
          <ac:inkMkLst>
            <pc:docMk/>
            <pc:sldMk cId="3428576599" sldId="479"/>
            <ac:inkMk id="15" creationId="{139FBD0D-97FF-A4C6-EF41-7BB8636D663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7" creationId="{0389D78A-AF49-2EFD-FC16-03ACDF864BDD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18" creationId="{9EEBFD97-3F63-B53A-3458-66575AD836D1}"/>
          </ac:inkMkLst>
        </pc:inkChg>
        <pc:inkChg chg="add del">
          <ac:chgData name="Tim Cook" userId="d1c7cfb340f2c7ab" providerId="LiveId" clId="{816194AF-5F94-4EF3-8191-2948A8337A68}" dt="2023-04-16T21:59:22.655" v="517"/>
          <ac:inkMkLst>
            <pc:docMk/>
            <pc:sldMk cId="3428576599" sldId="479"/>
            <ac:inkMk id="20" creationId="{F3ACB909-5FD0-D487-EB9B-B0EAA8232645}"/>
          </ac:inkMkLst>
        </pc:inkChg>
        <pc:inkChg chg="add del">
          <ac:chgData name="Tim Cook" userId="d1c7cfb340f2c7ab" providerId="LiveId" clId="{816194AF-5F94-4EF3-8191-2948A8337A68}" dt="2023-04-16T21:59:24.727" v="519"/>
          <ac:inkMkLst>
            <pc:docMk/>
            <pc:sldMk cId="3428576599" sldId="479"/>
            <ac:inkMk id="21" creationId="{4CB57AD2-79AE-2351-3B93-7BED6051784B}"/>
          </ac:inkMkLst>
        </pc:inkChg>
        <pc:inkChg chg="add del">
          <ac:chgData name="Tim Cook" userId="d1c7cfb340f2c7ab" providerId="LiveId" clId="{816194AF-5F94-4EF3-8191-2948A8337A68}" dt="2023-04-16T21:59:22.655" v="518"/>
          <ac:inkMkLst>
            <pc:docMk/>
            <pc:sldMk cId="3428576599" sldId="479"/>
            <ac:inkMk id="22" creationId="{72C696F3-7C58-A935-5CFC-29C69E1EC1B3}"/>
          </ac:inkMkLst>
        </pc:inkChg>
        <pc:inkChg chg="add del">
          <ac:chgData name="Tim Cook" userId="d1c7cfb340f2c7ab" providerId="LiveId" clId="{816194AF-5F94-4EF3-8191-2948A8337A68}" dt="2023-04-16T21:59:22.655" v="516"/>
          <ac:inkMkLst>
            <pc:docMk/>
            <pc:sldMk cId="3428576599" sldId="479"/>
            <ac:inkMk id="23" creationId="{DFEB2543-1F25-32BD-0697-1C9DC6A3E8C0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4" creationId="{57EC4059-6FFC-6D18-06AA-EFC31F3926F1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5" creationId="{772EBC88-7B0B-4772-5A5F-33EDB0FA3927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6" creationId="{CE3752A8-60AD-0565-2C52-00F6A4782C2B}"/>
          </ac:inkMkLst>
        </pc:inkChg>
        <pc:inkChg chg="add mod">
          <ac:chgData name="Tim Cook" userId="d1c7cfb340f2c7ab" providerId="LiveId" clId="{816194AF-5F94-4EF3-8191-2948A8337A68}" dt="2023-04-16T21:59:30.767" v="525" actId="1076"/>
          <ac:inkMkLst>
            <pc:docMk/>
            <pc:sldMk cId="3428576599" sldId="479"/>
            <ac:inkMk id="27" creationId="{D881BB87-BF43-AB48-07D9-50E525CAE368}"/>
          </ac:inkMkLst>
        </pc:inkChg>
        <pc:inkChg chg="add">
          <ac:chgData name="Tim Cook" userId="d1c7cfb340f2c7ab" providerId="LiveId" clId="{816194AF-5F94-4EF3-8191-2948A8337A68}" dt="2023-04-16T21:59:34.168" v="526" actId="9405"/>
          <ac:inkMkLst>
            <pc:docMk/>
            <pc:sldMk cId="3428576599" sldId="479"/>
            <ac:inkMk id="29" creationId="{9D342DAC-3585-A87E-0E9A-3655AC714E4F}"/>
          </ac:inkMkLst>
        </pc:inkChg>
        <pc:inkChg chg="add">
          <ac:chgData name="Tim Cook" userId="d1c7cfb340f2c7ab" providerId="LiveId" clId="{816194AF-5F94-4EF3-8191-2948A8337A68}" dt="2023-04-16T21:59:34.954" v="527" actId="9405"/>
          <ac:inkMkLst>
            <pc:docMk/>
            <pc:sldMk cId="3428576599" sldId="479"/>
            <ac:inkMk id="30" creationId="{4288526B-A354-2CBB-0F03-0148A2F3E8B4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1" creationId="{27C8C27F-5D43-EE60-90A6-05F9E36FD0CC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2" creationId="{BBE0AC04-EF7B-D830-418D-EAAC44ADD90B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3" creationId="{8BB1D915-97C8-6ED4-5ED3-B05DF7D75CA2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4" creationId="{EF8A032A-5D06-7E22-7E3D-6FD585EB8D89}"/>
          </ac:inkMkLst>
        </pc:inkChg>
        <pc:inkChg chg="add mod">
          <ac:chgData name="Tim Cook" userId="d1c7cfb340f2c7ab" providerId="LiveId" clId="{816194AF-5F94-4EF3-8191-2948A8337A68}" dt="2023-04-16T21:59:37.567" v="533"/>
          <ac:inkMkLst>
            <pc:docMk/>
            <pc:sldMk cId="3428576599" sldId="479"/>
            <ac:inkMk id="35" creationId="{24A244F5-0081-3F05-5E23-026BB089AC24}"/>
          </ac:inkMkLst>
        </pc:inkChg>
        <pc:inkChg chg="add del mod">
          <ac:chgData name="Tim Cook" userId="d1c7cfb340f2c7ab" providerId="LiveId" clId="{816194AF-5F94-4EF3-8191-2948A8337A68}" dt="2023-04-16T22:31:17.469" v="949" actId="9405"/>
          <ac:inkMkLst>
            <pc:docMk/>
            <pc:sldMk cId="3428576599" sldId="479"/>
            <ac:inkMk id="37" creationId="{1C8A4C8D-DEBB-8B4F-7463-C5706F6CB1BA}"/>
          </ac:inkMkLst>
        </pc:inkChg>
        <pc:inkChg chg="add del">
          <ac:chgData name="Tim Cook" userId="d1c7cfb340f2c7ab" providerId="LiveId" clId="{816194AF-5F94-4EF3-8191-2948A8337A68}" dt="2023-04-16T22:30:31.486" v="910"/>
          <ac:inkMkLst>
            <pc:docMk/>
            <pc:sldMk cId="3428576599" sldId="479"/>
            <ac:inkMk id="37" creationId="{5B4FEC8E-0EA7-F0C2-3FB1-79178AD141E8}"/>
          </ac:inkMkLst>
        </pc:inkChg>
        <pc:inkChg chg="add del">
          <ac:chgData name="Tim Cook" userId="d1c7cfb340f2c7ab" providerId="LiveId" clId="{816194AF-5F94-4EF3-8191-2948A8337A68}" dt="2023-04-16T22:30:31.486" v="908"/>
          <ac:inkMkLst>
            <pc:docMk/>
            <pc:sldMk cId="3428576599" sldId="479"/>
            <ac:inkMk id="38" creationId="{9E58E9B5-D859-291D-A28B-7997E65239F0}"/>
          </ac:inkMkLst>
        </pc:inkChg>
        <pc:inkChg chg="add del mod">
          <ac:chgData name="Tim Cook" userId="d1c7cfb340f2c7ab" providerId="LiveId" clId="{816194AF-5F94-4EF3-8191-2948A8337A68}" dt="2023-04-16T22:31:16.446" v="948" actId="9405"/>
          <ac:inkMkLst>
            <pc:docMk/>
            <pc:sldMk cId="3428576599" sldId="479"/>
            <ac:inkMk id="38" creationId="{A1F8EE26-7584-6308-586E-06E614077E2E}"/>
          </ac:inkMkLst>
        </pc:inkChg>
        <pc:inkChg chg="add del mod">
          <ac:chgData name="Tim Cook" userId="d1c7cfb340f2c7ab" providerId="LiveId" clId="{816194AF-5F94-4EF3-8191-2948A8337A68}" dt="2023-04-16T22:31:15.819" v="947"/>
          <ac:inkMkLst>
            <pc:docMk/>
            <pc:sldMk cId="3428576599" sldId="479"/>
            <ac:inkMk id="39" creationId="{08922EA7-0D18-709E-AB6C-DA8890278A2E}"/>
          </ac:inkMkLst>
        </pc:inkChg>
        <pc:inkChg chg="add del">
          <ac:chgData name="Tim Cook" userId="d1c7cfb340f2c7ab" providerId="LiveId" clId="{816194AF-5F94-4EF3-8191-2948A8337A68}" dt="2023-04-16T22:30:32.276" v="915"/>
          <ac:inkMkLst>
            <pc:docMk/>
            <pc:sldMk cId="3428576599" sldId="479"/>
            <ac:inkMk id="39" creationId="{09208142-166E-208D-ADFE-3764210FCEA2}"/>
          </ac:inkMkLst>
        </pc:inkChg>
        <pc:inkChg chg="add del">
          <ac:chgData name="Tim Cook" userId="d1c7cfb340f2c7ab" providerId="LiveId" clId="{816194AF-5F94-4EF3-8191-2948A8337A68}" dt="2023-04-16T22:30:31.705" v="913"/>
          <ac:inkMkLst>
            <pc:docMk/>
            <pc:sldMk cId="3428576599" sldId="479"/>
            <ac:inkMk id="40" creationId="{2AE49772-03AF-04A4-0EA7-8D18A44DF07A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1" creationId="{3D1CABC6-759B-CCEA-CA34-99C66A18F867}"/>
          </ac:inkMkLst>
        </pc:inkChg>
        <pc:inkChg chg="add del">
          <ac:chgData name="Tim Cook" userId="d1c7cfb340f2c7ab" providerId="LiveId" clId="{816194AF-5F94-4EF3-8191-2948A8337A68}" dt="2023-04-16T22:30:32.276" v="918"/>
          <ac:inkMkLst>
            <pc:docMk/>
            <pc:sldMk cId="3428576599" sldId="479"/>
            <ac:inkMk id="41" creationId="{BCFA3F17-538F-1862-AEAD-A85A8C23BB5B}"/>
          </ac:inkMkLst>
        </pc:inkChg>
        <pc:inkChg chg="add del">
          <ac:chgData name="Tim Cook" userId="d1c7cfb340f2c7ab" providerId="LiveId" clId="{816194AF-5F94-4EF3-8191-2948A8337A68}" dt="2023-04-16T22:30:32.276" v="914"/>
          <ac:inkMkLst>
            <pc:docMk/>
            <pc:sldMk cId="3428576599" sldId="479"/>
            <ac:inkMk id="42" creationId="{DF295618-9814-0152-E953-61AD380E9650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2" creationId="{DF701F98-32EF-8D48-D603-1145625BD808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3" creationId="{58F167D2-FBB8-A1AE-7A6C-EC39E59A9469}"/>
          </ac:inkMkLst>
        </pc:inkChg>
        <pc:inkChg chg="add del">
          <ac:chgData name="Tim Cook" userId="d1c7cfb340f2c7ab" providerId="LiveId" clId="{816194AF-5F94-4EF3-8191-2948A8337A68}" dt="2023-04-16T22:30:32.276" v="917"/>
          <ac:inkMkLst>
            <pc:docMk/>
            <pc:sldMk cId="3428576599" sldId="479"/>
            <ac:inkMk id="43" creationId="{A6449AA3-A4BC-AF07-4938-315AC8438010}"/>
          </ac:inkMkLst>
        </pc:inkChg>
        <pc:inkChg chg="add del">
          <ac:chgData name="Tim Cook" userId="d1c7cfb340f2c7ab" providerId="LiveId" clId="{816194AF-5F94-4EF3-8191-2948A8337A68}" dt="2023-04-16T22:30:32.276" v="916"/>
          <ac:inkMkLst>
            <pc:docMk/>
            <pc:sldMk cId="3428576599" sldId="479"/>
            <ac:inkMk id="44" creationId="{E08401C7-FE9D-4EB5-19B3-D66683E204E3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4" creationId="{E8E6F7E2-AB2E-4479-58AE-DEAF6FB6B4AB}"/>
          </ac:inkMkLst>
        </pc:inkChg>
        <pc:inkChg chg="add mod">
          <ac:chgData name="Tim Cook" userId="d1c7cfb340f2c7ab" providerId="LiveId" clId="{816194AF-5F94-4EF3-8191-2948A8337A68}" dt="2023-04-16T22:31:23.629" v="957"/>
          <ac:inkMkLst>
            <pc:docMk/>
            <pc:sldMk cId="3428576599" sldId="479"/>
            <ac:inkMk id="45" creationId="{4F453565-A308-622D-28B6-35AA7D350818}"/>
          </ac:inkMkLst>
        </pc:inkChg>
        <pc:inkChg chg="add del">
          <ac:chgData name="Tim Cook" userId="d1c7cfb340f2c7ab" providerId="LiveId" clId="{816194AF-5F94-4EF3-8191-2948A8337A68}" dt="2023-04-16T22:30:31.626" v="912"/>
          <ac:inkMkLst>
            <pc:docMk/>
            <pc:sldMk cId="3428576599" sldId="479"/>
            <ac:inkMk id="45" creationId="{8341505B-2160-96CC-60E3-F5CB6A2F7050}"/>
          </ac:inkMkLst>
        </pc:inkChg>
        <pc:inkChg chg="add del">
          <ac:chgData name="Tim Cook" userId="d1c7cfb340f2c7ab" providerId="LiveId" clId="{816194AF-5F94-4EF3-8191-2948A8337A68}" dt="2023-04-16T22:30:31.626" v="911"/>
          <ac:inkMkLst>
            <pc:docMk/>
            <pc:sldMk cId="3428576599" sldId="479"/>
            <ac:inkMk id="46" creationId="{AB9B6DC5-5F7C-DDB6-833C-1B0A710975E5}"/>
          </ac:inkMkLst>
        </pc:inkChg>
        <pc:inkChg chg="add del">
          <ac:chgData name="Tim Cook" userId="d1c7cfb340f2c7ab" providerId="LiveId" clId="{816194AF-5F94-4EF3-8191-2948A8337A68}" dt="2023-04-16T22:30:31.486" v="909"/>
          <ac:inkMkLst>
            <pc:docMk/>
            <pc:sldMk cId="3428576599" sldId="479"/>
            <ac:inkMk id="47" creationId="{E62005B1-DA0C-BB25-CD76-2923EA2C72CF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8" creationId="{7B8AA115-AD7E-1CC9-40A0-CBC073CFF238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49" creationId="{65B53FCA-B71F-2638-FAFC-46A886D04E3E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0" creationId="{F24DE177-ABF9-245A-410D-8981E4520FE6}"/>
          </ac:inkMkLst>
        </pc:inkChg>
        <pc:inkChg chg="add mod">
          <ac:chgData name="Tim Cook" userId="d1c7cfb340f2c7ab" providerId="LiveId" clId="{816194AF-5F94-4EF3-8191-2948A8337A68}" dt="2023-04-16T22:30:38.451" v="932"/>
          <ac:inkMkLst>
            <pc:docMk/>
            <pc:sldMk cId="3428576599" sldId="479"/>
            <ac:inkMk id="51" creationId="{2CA5B6EA-1143-B4CD-782D-A9E68B52D2E1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2" creationId="{04A2EA69-EF87-C8C0-AB2E-23FFD9ECC2D0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3" creationId="{E012A024-719C-6826-61AA-8BE7A76D069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4" creationId="{3D14F263-2F34-EBEF-B3A4-75FC98AF8A35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5" creationId="{B5781C38-50B1-D1E6-E1B8-C9D9422F153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6" creationId="{E2BF6B6D-BBE7-4562-40DC-7D2ED93031BF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7" creationId="{B7189C9D-B30A-1003-E90C-4C61132DD331}"/>
          </ac:inkMkLst>
        </pc:inkChg>
        <pc:inkChg chg="add del mod">
          <ac:chgData name="Tim Cook" userId="d1c7cfb340f2c7ab" providerId="LiveId" clId="{816194AF-5F94-4EF3-8191-2948A8337A68}" dt="2023-04-16T22:30:38.861" v="934"/>
          <ac:inkMkLst>
            <pc:docMk/>
            <pc:sldMk cId="3428576599" sldId="479"/>
            <ac:inkMk id="57" creationId="{C3303E7F-8911-A850-C01F-7F9644370546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58" creationId="{98727427-D7F0-60EE-85F6-C2B85D812C83}"/>
          </ac:inkMkLst>
        </pc:inkChg>
        <pc:inkChg chg="add del mod">
          <ac:chgData name="Tim Cook" userId="d1c7cfb340f2c7ab" providerId="LiveId" clId="{816194AF-5F94-4EF3-8191-2948A8337A68}" dt="2023-04-16T22:30:38.861" v="933"/>
          <ac:inkMkLst>
            <pc:docMk/>
            <pc:sldMk cId="3428576599" sldId="479"/>
            <ac:inkMk id="58" creationId="{C61CF413-BEE3-FFC0-C966-CEDD4326348F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59" creationId="{75615833-5D77-FCD4-14B3-7CA39CDFD54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61" creationId="{C2A060B5-E44B-5422-D103-7F13EFFB4B7E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3" creationId="{8B9EEC8C-D54D-E981-7A53-80ECAAAF84F2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4" creationId="{77D1BAAA-916A-8ED0-8CD9-1579C9BD3B96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5" creationId="{B9D72107-25D2-8C66-0F21-D88FC8A54E14}"/>
          </ac:inkMkLst>
        </pc:inkChg>
        <pc:inkChg chg="add mod">
          <ac:chgData name="Tim Cook" userId="d1c7cfb340f2c7ab" providerId="LiveId" clId="{816194AF-5F94-4EF3-8191-2948A8337A68}" dt="2023-04-16T22:30:42.063" v="939"/>
          <ac:inkMkLst>
            <pc:docMk/>
            <pc:sldMk cId="3428576599" sldId="479"/>
            <ac:inkMk id="66" creationId="{CFED0FF7-565C-D2F2-A736-4562C487C50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7" creationId="{58A4460D-5C17-1911-2206-2B1D478C2E74}"/>
          </ac:inkMkLst>
        </pc:inkChg>
        <pc:inkChg chg="del mod">
          <ac:chgData name="Tim Cook" userId="d1c7cfb340f2c7ab" providerId="LiveId" clId="{816194AF-5F94-4EF3-8191-2948A8337A68}" dt="2023-04-16T22:31:20.140" v="951"/>
          <ac:inkMkLst>
            <pc:docMk/>
            <pc:sldMk cId="3428576599" sldId="479"/>
            <ac:inkMk id="78" creationId="{4135EDD1-661B-F5CB-62AE-A9C215777901}"/>
          </ac:inkMkLst>
        </pc:inkChg>
        <pc:inkChg chg="del">
          <ac:chgData name="Tim Cook" userId="d1c7cfb340f2c7ab" providerId="LiveId" clId="{816194AF-5F94-4EF3-8191-2948A8337A68}" dt="2023-04-16T22:31:20.140" v="950"/>
          <ac:inkMkLst>
            <pc:docMk/>
            <pc:sldMk cId="3428576599" sldId="479"/>
            <ac:inkMk id="79" creationId="{3714E55B-DDB4-FFFD-9A03-ECCFDDE0FB83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0" creationId="{D48EFACC-76A9-152F-EF4F-4462186F6867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1" creationId="{7E4A5B50-FB18-0D27-AAE1-DDD1CFF4958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2" creationId="{A25ACC60-D4B3-8C50-71F7-9C0CA5FD3F0E}"/>
          </ac:inkMkLst>
        </pc:inkChg>
        <pc:inkChg chg="add mod">
          <ac:chgData name="Tim Cook" userId="d1c7cfb340f2c7ab" providerId="LiveId" clId="{816194AF-5F94-4EF3-8191-2948A8337A68}" dt="2023-04-16T22:31:30.518" v="965"/>
          <ac:inkMkLst>
            <pc:docMk/>
            <pc:sldMk cId="3428576599" sldId="479"/>
            <ac:inkMk id="83" creationId="{8974561D-5C0D-81A3-5629-D4472069EBA5}"/>
          </ac:inkMkLst>
        </pc:inkChg>
      </pc:sldChg>
      <pc:sldChg chg="addSp delSp modSp mod">
        <pc:chgData name="Tim Cook" userId="d1c7cfb340f2c7ab" providerId="LiveId" clId="{816194AF-5F94-4EF3-8191-2948A8337A68}" dt="2023-04-16T22:06:12.333" v="710"/>
        <pc:sldMkLst>
          <pc:docMk/>
          <pc:sldMk cId="1751661740" sldId="481"/>
        </pc:sldMkLst>
        <pc:grpChg chg="del mod">
          <ac:chgData name="Tim Cook" userId="d1c7cfb340f2c7ab" providerId="LiveId" clId="{816194AF-5F94-4EF3-8191-2948A8337A68}" dt="2023-04-16T22:05:40.099" v="672"/>
          <ac:grpSpMkLst>
            <pc:docMk/>
            <pc:sldMk cId="1751661740" sldId="481"/>
            <ac:grpSpMk id="5" creationId="{97A47B75-7684-F33A-F65F-FE0E7C576B22}"/>
          </ac:grpSpMkLst>
        </pc:grpChg>
        <pc:grpChg chg="del mod">
          <ac:chgData name="Tim Cook" userId="d1c7cfb340f2c7ab" providerId="LiveId" clId="{816194AF-5F94-4EF3-8191-2948A8337A68}" dt="2023-04-16T22:02:09.144" v="556"/>
          <ac:grpSpMkLst>
            <pc:docMk/>
            <pc:sldMk cId="1751661740" sldId="481"/>
            <ac:grpSpMk id="11" creationId="{8F93888D-9EE1-E68E-CB22-EEAB576AB055}"/>
          </ac:grpSpMkLst>
        </pc:grpChg>
        <pc:grpChg chg="del mod">
          <ac:chgData name="Tim Cook" userId="d1c7cfb340f2c7ab" providerId="LiveId" clId="{816194AF-5F94-4EF3-8191-2948A8337A68}" dt="2023-04-16T22:02:11.345" v="559"/>
          <ac:grpSpMkLst>
            <pc:docMk/>
            <pc:sldMk cId="1751661740" sldId="481"/>
            <ac:grpSpMk id="17" creationId="{D2761282-C791-9449-2A70-0527DD92D369}"/>
          </ac:grpSpMkLst>
        </pc:grpChg>
        <pc:grpChg chg="del mod">
          <ac:chgData name="Tim Cook" userId="d1c7cfb340f2c7ab" providerId="LiveId" clId="{816194AF-5F94-4EF3-8191-2948A8337A68}" dt="2023-04-16T22:02:12.698" v="561"/>
          <ac:grpSpMkLst>
            <pc:docMk/>
            <pc:sldMk cId="1751661740" sldId="481"/>
            <ac:grpSpMk id="19" creationId="{0694ABE6-89B7-19EA-A44C-7747637B1811}"/>
          </ac:grpSpMkLst>
        </pc:grpChg>
        <pc:grpChg chg="del 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1" creationId="{043A2198-8B7C-5519-A1A4-A114E0B2ADF1}"/>
          </ac:grpSpMkLst>
        </pc:grpChg>
        <pc:grpChg chg="del mod">
          <ac:chgData name="Tim Cook" userId="d1c7cfb340f2c7ab" providerId="LiveId" clId="{816194AF-5F94-4EF3-8191-2948A8337A68}" dt="2023-04-16T22:05:33.918" v="664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816194AF-5F94-4EF3-8191-2948A8337A68}" dt="2023-04-16T22:02:15.316" v="565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816194AF-5F94-4EF3-8191-2948A8337A68}" dt="2023-04-16T22:05:33.934" v="665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816194AF-5F94-4EF3-8191-2948A8337A68}" dt="2023-04-16T22:02:20.782" v="578"/>
          <ac:grpSpMkLst>
            <pc:docMk/>
            <pc:sldMk cId="1751661740" sldId="481"/>
            <ac:grpSpMk id="33" creationId="{B5A2DC13-11FC-5829-69CC-DFA5DFB6E6E6}"/>
          </ac:grpSpMkLst>
        </pc:grpChg>
        <pc:grpChg chg="del mod">
          <ac:chgData name="Tim Cook" userId="d1c7cfb340f2c7ab" providerId="LiveId" clId="{816194AF-5F94-4EF3-8191-2948A8337A68}" dt="2023-04-16T22:05:46.832" v="681"/>
          <ac:grpSpMkLst>
            <pc:docMk/>
            <pc:sldMk cId="1751661740" sldId="481"/>
            <ac:grpSpMk id="40" creationId="{E9E388F7-1505-BB1F-A20B-713638548768}"/>
          </ac:grpSpMkLst>
        </pc:grpChg>
        <pc:grpChg chg="del mod">
          <ac:chgData name="Tim Cook" userId="d1c7cfb340f2c7ab" providerId="LiveId" clId="{816194AF-5F94-4EF3-8191-2948A8337A68}" dt="2023-04-16T22:04:14.816" v="615"/>
          <ac:grpSpMkLst>
            <pc:docMk/>
            <pc:sldMk cId="1751661740" sldId="481"/>
            <ac:grpSpMk id="45" creationId="{19A863C9-EAF5-F833-8179-0F37CB845267}"/>
          </ac:grpSpMkLst>
        </pc:grpChg>
        <pc:grpChg chg="del mod">
          <ac:chgData name="Tim Cook" userId="d1c7cfb340f2c7ab" providerId="LiveId" clId="{816194AF-5F94-4EF3-8191-2948A8337A68}" dt="2023-04-16T22:05:55.060" v="694"/>
          <ac:grpSpMkLst>
            <pc:docMk/>
            <pc:sldMk cId="1751661740" sldId="481"/>
            <ac:grpSpMk id="45" creationId="{C5BF2978-4896-5A37-51AE-E72EA20AC33D}"/>
          </ac:grpSpMkLst>
        </pc:grpChg>
        <pc:grpChg chg="del mod">
          <ac:chgData name="Tim Cook" userId="d1c7cfb340f2c7ab" providerId="LiveId" clId="{816194AF-5F94-4EF3-8191-2948A8337A68}" dt="2023-04-16T22:05:59.639" v="698"/>
          <ac:grpSpMkLst>
            <pc:docMk/>
            <pc:sldMk cId="1751661740" sldId="481"/>
            <ac:grpSpMk id="49" creationId="{7A613A20-7E72-C631-C9EA-FD37DE6504D6}"/>
          </ac:grpSpMkLst>
        </pc:grpChg>
        <pc:grpChg chg="mod">
          <ac:chgData name="Tim Cook" userId="d1c7cfb340f2c7ab" providerId="LiveId" clId="{816194AF-5F94-4EF3-8191-2948A8337A68}" dt="2023-04-16T22:06:05.471" v="705"/>
          <ac:grpSpMkLst>
            <pc:docMk/>
            <pc:sldMk cId="1751661740" sldId="481"/>
            <ac:grpSpMk id="54" creationId="{44FACD09-CF1D-A696-F089-7D76D1B59F85}"/>
          </ac:grpSpMkLst>
        </pc:grpChg>
        <pc:grpChg chg="del mod">
          <ac:chgData name="Tim Cook" userId="d1c7cfb340f2c7ab" providerId="LiveId" clId="{816194AF-5F94-4EF3-8191-2948A8337A68}" dt="2023-04-16T22:02:40.229" v="608"/>
          <ac:grpSpMkLst>
            <pc:docMk/>
            <pc:sldMk cId="1751661740" sldId="481"/>
            <ac:grpSpMk id="55" creationId="{D298E115-DFE9-0B8B-97FD-DC4493E470AD}"/>
          </ac:grpSpMkLst>
        </pc:grpChg>
        <pc:grpChg chg="del mod">
          <ac:chgData name="Tim Cook" userId="d1c7cfb340f2c7ab" providerId="LiveId" clId="{816194AF-5F94-4EF3-8191-2948A8337A68}" dt="2023-04-16T22:04:32.084" v="64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816194AF-5F94-4EF3-8191-2948A8337A68}" dt="2023-04-16T22:06:12.333" v="710"/>
          <ac:grpSpMkLst>
            <pc:docMk/>
            <pc:sldMk cId="1751661740" sldId="481"/>
            <ac:grpSpMk id="59" creationId="{5E2FFEDA-6F71-2BA1-7E16-B44AD6A9084F}"/>
          </ac:grpSpMkLst>
        </pc:grpChg>
        <pc:grpChg chg="mod">
          <ac:chgData name="Tim Cook" userId="d1c7cfb340f2c7ab" providerId="LiveId" clId="{816194AF-5F94-4EF3-8191-2948A8337A68}" dt="2023-04-16T22:04:48.167" v="663"/>
          <ac:grpSpMkLst>
            <pc:docMk/>
            <pc:sldMk cId="1751661740" sldId="481"/>
            <ac:grpSpMk id="67" creationId="{96267A2D-A352-580D-37B9-A3446F87F785}"/>
          </ac:grpSpMkLst>
        </pc:grp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3" creationId="{1089B453-240D-7F1C-F5C9-34C016BBA695}"/>
          </ac:inkMkLst>
        </pc:inkChg>
        <pc:inkChg chg="add del mod">
          <ac:chgData name="Tim Cook" userId="d1c7cfb340f2c7ab" providerId="LiveId" clId="{816194AF-5F94-4EF3-8191-2948A8337A68}" dt="2023-04-16T22:02:09.144" v="555"/>
          <ac:inkMkLst>
            <pc:docMk/>
            <pc:sldMk cId="1751661740" sldId="481"/>
            <ac:inkMk id="3" creationId="{1B0FF954-5C92-A263-1663-AC63B460617E}"/>
          </ac:inkMkLst>
        </pc:inkChg>
        <pc:inkChg chg="add del">
          <ac:chgData name="Tim Cook" userId="d1c7cfb340f2c7ab" providerId="LiveId" clId="{816194AF-5F94-4EF3-8191-2948A8337A68}" dt="2023-04-16T22:04:22.704" v="624"/>
          <ac:inkMkLst>
            <pc:docMk/>
            <pc:sldMk cId="1751661740" sldId="481"/>
            <ac:inkMk id="3" creationId="{31AFBE6E-54FC-32A6-FCDE-7E779C0020B9}"/>
          </ac:inkMkLst>
        </pc:inkChg>
        <pc:inkChg chg="add del mod">
          <ac:chgData name="Tim Cook" userId="d1c7cfb340f2c7ab" providerId="LiveId" clId="{816194AF-5F94-4EF3-8191-2948A8337A68}" dt="2023-04-16T22:05:40.601" v="673"/>
          <ac:inkMkLst>
            <pc:docMk/>
            <pc:sldMk cId="1751661740" sldId="481"/>
            <ac:inkMk id="3" creationId="{3D138F75-8509-744D-EDE8-547B598A728F}"/>
          </ac:inkMkLst>
        </pc:inkChg>
        <pc:inkChg chg="add del">
          <ac:chgData name="Tim Cook" userId="d1c7cfb340f2c7ab" providerId="LiveId" clId="{816194AF-5F94-4EF3-8191-2948A8337A68}" dt="2023-04-16T22:04:22.704" v="623"/>
          <ac:inkMkLst>
            <pc:docMk/>
            <pc:sldMk cId="1751661740" sldId="481"/>
            <ac:inkMk id="4" creationId="{07A41EA5-156D-4210-249F-002583D1DC69}"/>
          </ac:inkMkLst>
        </pc:inkChg>
        <pc:inkChg chg="add del mod">
          <ac:chgData name="Tim Cook" userId="d1c7cfb340f2c7ab" providerId="LiveId" clId="{816194AF-5F94-4EF3-8191-2948A8337A68}" dt="2023-04-16T22:02:09.144" v="557"/>
          <ac:inkMkLst>
            <pc:docMk/>
            <pc:sldMk cId="1751661740" sldId="481"/>
            <ac:inkMk id="4" creationId="{2CC775AF-873D-3317-0933-A0AC1B6A5943}"/>
          </ac:inkMkLst>
        </pc:inkChg>
        <pc:inkChg chg="add del mod">
          <ac:chgData name="Tim Cook" userId="d1c7cfb340f2c7ab" providerId="LiveId" clId="{816194AF-5F94-4EF3-8191-2948A8337A68}" dt="2023-04-16T22:05:40.099" v="672"/>
          <ac:inkMkLst>
            <pc:docMk/>
            <pc:sldMk cId="1751661740" sldId="481"/>
            <ac:inkMk id="4" creationId="{7C883CFA-173B-6FD1-B262-B9DF8B0CA24A}"/>
          </ac:inkMkLst>
        </pc:inkChg>
        <pc:inkChg chg="add mod">
          <ac:chgData name="Tim Cook" userId="d1c7cfb340f2c7ab" providerId="LiveId" clId="{816194AF-5F94-4EF3-8191-2948A8337A68}" dt="2023-04-16T22:06:12.333" v="710"/>
          <ac:inkMkLst>
            <pc:docMk/>
            <pc:sldMk cId="1751661740" sldId="481"/>
            <ac:inkMk id="4" creationId="{E065DB99-E318-286D-BF29-963631872530}"/>
          </ac:inkMkLst>
        </pc:inkChg>
        <pc:inkChg chg="add del">
          <ac:chgData name="Tim Cook" userId="d1c7cfb340f2c7ab" providerId="LiveId" clId="{816194AF-5F94-4EF3-8191-2948A8337A68}" dt="2023-04-16T22:04:22.704" v="628"/>
          <ac:inkMkLst>
            <pc:docMk/>
            <pc:sldMk cId="1751661740" sldId="481"/>
            <ac:inkMk id="5" creationId="{8A0A062A-520B-3482-9D83-E14B4FF96B29}"/>
          </ac:inkMkLst>
        </pc:inkChg>
        <pc:inkChg chg="add del mod">
          <ac:chgData name="Tim Cook" userId="d1c7cfb340f2c7ab" providerId="LiveId" clId="{816194AF-5F94-4EF3-8191-2948A8337A68}" dt="2023-04-16T22:02:09.144" v="556"/>
          <ac:inkMkLst>
            <pc:docMk/>
            <pc:sldMk cId="1751661740" sldId="481"/>
            <ac:inkMk id="5" creationId="{AE317AC6-EA28-A30C-57C1-FE139807FFF8}"/>
          </ac:inkMkLst>
        </pc:inkChg>
        <pc:inkChg chg="add del">
          <ac:chgData name="Tim Cook" userId="d1c7cfb340f2c7ab" providerId="LiveId" clId="{816194AF-5F94-4EF3-8191-2948A8337A68}" dt="2023-04-16T22:05:40.099" v="671"/>
          <ac:inkMkLst>
            <pc:docMk/>
            <pc:sldMk cId="1751661740" sldId="481"/>
            <ac:inkMk id="6" creationId="{00A4410B-030A-4F96-D1C7-D97D7D88C381}"/>
          </ac:inkMkLst>
        </pc:inkChg>
        <pc:inkChg chg="add del">
          <ac:chgData name="Tim Cook" userId="d1c7cfb340f2c7ab" providerId="LiveId" clId="{816194AF-5F94-4EF3-8191-2948A8337A68}" dt="2023-04-16T22:04:22.704" v="625"/>
          <ac:inkMkLst>
            <pc:docMk/>
            <pc:sldMk cId="1751661740" sldId="481"/>
            <ac:inkMk id="6" creationId="{55B966C4-01F0-0DAC-A62F-36BEB8410233}"/>
          </ac:inkMkLst>
        </pc:inkChg>
        <pc:inkChg chg="add del mod">
          <ac:chgData name="Tim Cook" userId="d1c7cfb340f2c7ab" providerId="LiveId" clId="{816194AF-5F94-4EF3-8191-2948A8337A68}" dt="2023-04-16T22:02:09.144" v="554"/>
          <ac:inkMkLst>
            <pc:docMk/>
            <pc:sldMk cId="1751661740" sldId="481"/>
            <ac:inkMk id="6" creationId="{D4482650-25E0-3EBC-5A32-F7F38BCDCE4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7" creationId="{1232F6D8-1E08-0290-AE08-549A0A090FBB}"/>
          </ac:inkMkLst>
        </pc:inkChg>
        <pc:inkChg chg="add del">
          <ac:chgData name="Tim Cook" userId="d1c7cfb340f2c7ab" providerId="LiveId" clId="{816194AF-5F94-4EF3-8191-2948A8337A68}" dt="2023-04-16T22:04:22.704" v="626"/>
          <ac:inkMkLst>
            <pc:docMk/>
            <pc:sldMk cId="1751661740" sldId="481"/>
            <ac:inkMk id="8" creationId="{47054246-8E61-E33A-E8ED-CF18BD93F192}"/>
          </ac:inkMkLst>
        </pc:inkChg>
        <pc:inkChg chg="add del">
          <ac:chgData name="Tim Cook" userId="d1c7cfb340f2c7ab" providerId="LiveId" clId="{816194AF-5F94-4EF3-8191-2948A8337A68}" dt="2023-04-16T22:05:42.832" v="675"/>
          <ac:inkMkLst>
            <pc:docMk/>
            <pc:sldMk cId="1751661740" sldId="481"/>
            <ac:inkMk id="8" creationId="{892E93EC-7914-0951-30B4-9CE09C9DEA3D}"/>
          </ac:inkMkLst>
        </pc:inkChg>
        <pc:inkChg chg="add del">
          <ac:chgData name="Tim Cook" userId="d1c7cfb340f2c7ab" providerId="LiveId" clId="{816194AF-5F94-4EF3-8191-2948A8337A68}" dt="2023-04-16T22:02:01.067" v="543"/>
          <ac:inkMkLst>
            <pc:docMk/>
            <pc:sldMk cId="1751661740" sldId="481"/>
            <ac:inkMk id="8" creationId="{8EFC0FBA-8250-4C53-75ED-2B5742611009}"/>
          </ac:inkMkLst>
        </pc:inkChg>
        <pc:inkChg chg="add del">
          <ac:chgData name="Tim Cook" userId="d1c7cfb340f2c7ab" providerId="LiveId" clId="{816194AF-5F94-4EF3-8191-2948A8337A68}" dt="2023-04-16T22:05:46.832" v="680"/>
          <ac:inkMkLst>
            <pc:docMk/>
            <pc:sldMk cId="1751661740" sldId="481"/>
            <ac:inkMk id="9" creationId="{0987F640-5991-ECDB-A6DE-4327B2E2C98B}"/>
          </ac:inkMkLst>
        </pc:inkChg>
        <pc:inkChg chg="add del">
          <ac:chgData name="Tim Cook" userId="d1c7cfb340f2c7ab" providerId="LiveId" clId="{816194AF-5F94-4EF3-8191-2948A8337A68}" dt="2023-04-16T22:02:01.067" v="542"/>
          <ac:inkMkLst>
            <pc:docMk/>
            <pc:sldMk cId="1751661740" sldId="481"/>
            <ac:inkMk id="9" creationId="{21B1B75E-32ED-2902-0010-2BDBD66F1076}"/>
          </ac:inkMkLst>
        </pc:inkChg>
        <pc:inkChg chg="add del">
          <ac:chgData name="Tim Cook" userId="d1c7cfb340f2c7ab" providerId="LiveId" clId="{816194AF-5F94-4EF3-8191-2948A8337A68}" dt="2023-04-16T22:04:22.704" v="627"/>
          <ac:inkMkLst>
            <pc:docMk/>
            <pc:sldMk cId="1751661740" sldId="481"/>
            <ac:inkMk id="9" creationId="{7463827E-5B35-3426-71B6-B8B9121BDF31}"/>
          </ac:inkMkLst>
        </pc:inkChg>
        <pc:inkChg chg="add del">
          <ac:chgData name="Tim Cook" userId="d1c7cfb340f2c7ab" providerId="LiveId" clId="{816194AF-5F94-4EF3-8191-2948A8337A68}" dt="2023-04-16T22:02:01.082" v="544"/>
          <ac:inkMkLst>
            <pc:docMk/>
            <pc:sldMk cId="1751661740" sldId="481"/>
            <ac:inkMk id="10" creationId="{B08D6384-31D5-9EBE-9A47-395E35F3939E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0" creationId="{BC7B2B96-2888-BDE0-8E7C-95F7C18808EA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1" creationId="{07F40B30-D637-A986-065F-A562865C7F8F}"/>
          </ac:inkMkLst>
        </pc:inkChg>
        <pc:inkChg chg="add del">
          <ac:chgData name="Tim Cook" userId="d1c7cfb340f2c7ab" providerId="LiveId" clId="{816194AF-5F94-4EF3-8191-2948A8337A68}" dt="2023-04-16T22:02:04.102" v="549"/>
          <ac:inkMkLst>
            <pc:docMk/>
            <pc:sldMk cId="1751661740" sldId="481"/>
            <ac:inkMk id="12" creationId="{1219F1E3-9D1E-6ACC-AD82-984C62E2F4A9}"/>
          </ac:inkMkLst>
        </pc:inkChg>
        <pc:inkChg chg="add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2" creationId="{EDBF2346-BB0D-9634-4227-C03D881F79C3}"/>
          </ac:inkMkLst>
        </pc:inkChg>
        <pc:inkChg chg="add del">
          <ac:chgData name="Tim Cook" userId="d1c7cfb340f2c7ab" providerId="LiveId" clId="{816194AF-5F94-4EF3-8191-2948A8337A68}" dt="2023-04-16T22:02:04.102" v="548"/>
          <ac:inkMkLst>
            <pc:docMk/>
            <pc:sldMk cId="1751661740" sldId="481"/>
            <ac:inkMk id="13" creationId="{B063BA9C-F85D-CAA8-4701-D4A016EA355B}"/>
          </ac:inkMkLst>
        </pc:inkChg>
        <pc:inkChg chg="add del mod">
          <ac:chgData name="Tim Cook" userId="d1c7cfb340f2c7ab" providerId="LiveId" clId="{816194AF-5F94-4EF3-8191-2948A8337A68}" dt="2023-04-16T22:05:33.934" v="665"/>
          <ac:inkMkLst>
            <pc:docMk/>
            <pc:sldMk cId="1751661740" sldId="481"/>
            <ac:inkMk id="13" creationId="{F2A026F1-CA0C-E489-B575-B7F075A6A29D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4" creationId="{4B1C716E-E568-25FF-4B8B-E8E9B55B62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5" creationId="{C2F7092E-EE22-9044-8B85-995AF4FD603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6" creationId="{2B5E7C9A-E572-EF47-89B9-097371EE9411}"/>
          </ac:inkMkLst>
        </pc:inkChg>
        <pc:inkChg chg="add del mod">
          <ac:chgData name="Tim Cook" userId="d1c7cfb340f2c7ab" providerId="LiveId" clId="{816194AF-5F94-4EF3-8191-2948A8337A68}" dt="2023-04-16T22:05:33.918" v="664"/>
          <ac:inkMkLst>
            <pc:docMk/>
            <pc:sldMk cId="1751661740" sldId="481"/>
            <ac:inkMk id="17" creationId="{8240BDA1-3B08-8569-7BDB-AC155C6A7015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18" creationId="{86EB7F9C-A8A2-AC15-170A-D8E919ACB645}"/>
          </ac:inkMkLst>
        </pc:inkChg>
        <pc:inkChg chg="add del mod">
          <ac:chgData name="Tim Cook" userId="d1c7cfb340f2c7ab" providerId="LiveId" clId="{816194AF-5F94-4EF3-8191-2948A8337A68}" dt="2023-04-16T22:05:37.610" v="669"/>
          <ac:inkMkLst>
            <pc:docMk/>
            <pc:sldMk cId="1751661740" sldId="481"/>
            <ac:inkMk id="19" creationId="{2F7924E3-CB02-EF2B-46F0-1B983176EF40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0" creationId="{7E0E122E-E0C0-A715-2733-DE3F709F429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2" creationId="{EB2EDF93-54DE-76DC-457C-FBF0455BFF32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3" creationId="{243706DD-2660-7D0F-7A09-00D580A6D017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4" creationId="{0F3D82EF-CD61-3772-3093-256FE1E0FEA4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6" creationId="{20508FF2-23A6-24E9-C76A-8BA862BD42B6}"/>
          </ac:inkMkLst>
        </pc:inkChg>
        <pc:inkChg chg="add mod">
          <ac:chgData name="Tim Cook" userId="d1c7cfb340f2c7ab" providerId="LiveId" clId="{816194AF-5F94-4EF3-8191-2948A8337A68}" dt="2023-04-16T22:02:51.940" v="610" actId="1076"/>
          <ac:inkMkLst>
            <pc:docMk/>
            <pc:sldMk cId="1751661740" sldId="481"/>
            <ac:inkMk id="27" creationId="{9D892499-F41D-49C4-47D9-53FE23C75220}"/>
          </ac:inkMkLst>
        </pc:inkChg>
        <pc:inkChg chg="add del">
          <ac:chgData name="Tim Cook" userId="d1c7cfb340f2c7ab" providerId="LiveId" clId="{816194AF-5F94-4EF3-8191-2948A8337A68}" dt="2023-04-16T22:02:20.485" v="576"/>
          <ac:inkMkLst>
            <pc:docMk/>
            <pc:sldMk cId="1751661740" sldId="481"/>
            <ac:inkMk id="28" creationId="{617C90E7-CCEE-BBA0-3CC0-11F5AB24BB4C}"/>
          </ac:inkMkLst>
        </pc:inkChg>
        <pc:inkChg chg="add del mod">
          <ac:chgData name="Tim Cook" userId="d1c7cfb340f2c7ab" providerId="LiveId" clId="{816194AF-5F94-4EF3-8191-2948A8337A68}" dt="2023-04-16T22:05:46.832" v="681"/>
          <ac:inkMkLst>
            <pc:docMk/>
            <pc:sldMk cId="1751661740" sldId="481"/>
            <ac:inkMk id="29" creationId="{4EEBB4A0-A109-64B5-21B8-3658523C6B03}"/>
          </ac:inkMkLst>
        </pc:inkChg>
        <pc:inkChg chg="add del">
          <ac:chgData name="Tim Cook" userId="d1c7cfb340f2c7ab" providerId="LiveId" clId="{816194AF-5F94-4EF3-8191-2948A8337A68}" dt="2023-04-16T22:02:20.485" v="577"/>
          <ac:inkMkLst>
            <pc:docMk/>
            <pc:sldMk cId="1751661740" sldId="481"/>
            <ac:inkMk id="29" creationId="{69332B56-BA3A-AEB7-A8AD-683E4A429B27}"/>
          </ac:inkMkLst>
        </pc:inkChg>
        <pc:inkChg chg="add del">
          <ac:chgData name="Tim Cook" userId="d1c7cfb340f2c7ab" providerId="LiveId" clId="{816194AF-5F94-4EF3-8191-2948A8337A68}" dt="2023-04-16T22:04:37.284" v="649"/>
          <ac:inkMkLst>
            <pc:docMk/>
            <pc:sldMk cId="1751661740" sldId="481"/>
            <ac:inkMk id="29" creationId="{7B29371A-9B99-540F-3C28-B71937C32177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0" creationId="{198F1CAB-AD3D-3BD3-5F9D-A4C62499EE10}"/>
          </ac:inkMkLst>
        </pc:inkChg>
        <pc:inkChg chg="add del">
          <ac:chgData name="Tim Cook" userId="d1c7cfb340f2c7ab" providerId="LiveId" clId="{816194AF-5F94-4EF3-8191-2948A8337A68}" dt="2023-04-16T22:02:20.485" v="574"/>
          <ac:inkMkLst>
            <pc:docMk/>
            <pc:sldMk cId="1751661740" sldId="481"/>
            <ac:inkMk id="30" creationId="{DC59C516-0AA2-47A5-AF6B-593071558D3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1" creationId="{20FD9E37-5128-C9A6-DEFF-78ECB419B0C4}"/>
          </ac:inkMkLst>
        </pc:inkChg>
        <pc:inkChg chg="add del">
          <ac:chgData name="Tim Cook" userId="d1c7cfb340f2c7ab" providerId="LiveId" clId="{816194AF-5F94-4EF3-8191-2948A8337A68}" dt="2023-04-16T22:02:20.485" v="575"/>
          <ac:inkMkLst>
            <pc:docMk/>
            <pc:sldMk cId="1751661740" sldId="481"/>
            <ac:inkMk id="31" creationId="{C94B9E1B-188C-663C-5BD1-37BA5F35503C}"/>
          </ac:inkMkLst>
        </pc:inkChg>
        <pc:inkChg chg="add del">
          <ac:chgData name="Tim Cook" userId="d1c7cfb340f2c7ab" providerId="LiveId" clId="{816194AF-5F94-4EF3-8191-2948A8337A68}" dt="2023-04-16T22:02:20.485" v="573"/>
          <ac:inkMkLst>
            <pc:docMk/>
            <pc:sldMk cId="1751661740" sldId="481"/>
            <ac:inkMk id="32" creationId="{525619ED-53F7-797A-F9F3-C45E105914A8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2" creationId="{6D1B853C-0F2F-1DD2-CC22-2FA3AF55F2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4" creationId="{64B7CF2C-393C-5A69-A59A-8800B2979AC6}"/>
          </ac:inkMkLst>
        </pc:inkChg>
        <pc:inkChg chg="add del">
          <ac:chgData name="Tim Cook" userId="d1c7cfb340f2c7ab" providerId="LiveId" clId="{816194AF-5F94-4EF3-8191-2948A8337A68}" dt="2023-04-16T22:02:24.186" v="587"/>
          <ac:inkMkLst>
            <pc:docMk/>
            <pc:sldMk cId="1751661740" sldId="481"/>
            <ac:inkMk id="34" creationId="{D8C6D798-3793-737D-8311-484045C4B1E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5" creationId="{A6FF1680-EDCD-8C24-8434-7284C6153944}"/>
          </ac:inkMkLst>
        </pc:inkChg>
        <pc:inkChg chg="add del">
          <ac:chgData name="Tim Cook" userId="d1c7cfb340f2c7ab" providerId="LiveId" clId="{816194AF-5F94-4EF3-8191-2948A8337A68}" dt="2023-04-16T22:02:24.186" v="584"/>
          <ac:inkMkLst>
            <pc:docMk/>
            <pc:sldMk cId="1751661740" sldId="481"/>
            <ac:inkMk id="35" creationId="{D73226BB-8F2B-716E-6A02-6AC635AD6B4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6" creationId="{68F8038D-301D-7537-3AF2-56EFA33161DE}"/>
          </ac:inkMkLst>
        </pc:inkChg>
        <pc:inkChg chg="add del">
          <ac:chgData name="Tim Cook" userId="d1c7cfb340f2c7ab" providerId="LiveId" clId="{816194AF-5F94-4EF3-8191-2948A8337A68}" dt="2023-04-16T22:02:24.186" v="588"/>
          <ac:inkMkLst>
            <pc:docMk/>
            <pc:sldMk cId="1751661740" sldId="481"/>
            <ac:inkMk id="36" creationId="{E6CB74DC-8C7A-A2AF-4DEF-252F43D261DC}"/>
          </ac:inkMkLst>
        </pc:inkChg>
        <pc:inkChg chg="add del">
          <ac:chgData name="Tim Cook" userId="d1c7cfb340f2c7ab" providerId="LiveId" clId="{816194AF-5F94-4EF3-8191-2948A8337A68}" dt="2023-04-16T22:02:24.186" v="586"/>
          <ac:inkMkLst>
            <pc:docMk/>
            <pc:sldMk cId="1751661740" sldId="481"/>
            <ac:inkMk id="37" creationId="{0F8DF9C1-9BA0-7F8D-409E-FBC275327EDF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7" creationId="{5DA57D59-88A3-29D9-9863-2524C8E30A58}"/>
          </ac:inkMkLst>
        </pc:inkChg>
        <pc:inkChg chg="add del">
          <ac:chgData name="Tim Cook" userId="d1c7cfb340f2c7ab" providerId="LiveId" clId="{816194AF-5F94-4EF3-8191-2948A8337A68}" dt="2023-04-16T22:02:24.186" v="585"/>
          <ac:inkMkLst>
            <pc:docMk/>
            <pc:sldMk cId="1751661740" sldId="481"/>
            <ac:inkMk id="38" creationId="{AC1ADDE6-C24B-DDE8-9B6F-FCBC5B6F50E5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38" creationId="{DCD1BD1D-D886-051F-5D5C-39A6B8CD2BF5}"/>
          </ac:inkMkLst>
        </pc:inkChg>
        <pc:inkChg chg="add del mod">
          <ac:chgData name="Tim Cook" userId="d1c7cfb340f2c7ab" providerId="LiveId" clId="{816194AF-5F94-4EF3-8191-2948A8337A68}" dt="2023-04-16T22:04:14.816" v="615"/>
          <ac:inkMkLst>
            <pc:docMk/>
            <pc:sldMk cId="1751661740" sldId="481"/>
            <ac:inkMk id="39" creationId="{1B6C41A7-D5FF-A3F2-326D-C1C49F81B9AA}"/>
          </ac:inkMkLst>
        </pc:inkChg>
        <pc:inkChg chg="add del mod">
          <ac:chgData name="Tim Cook" userId="d1c7cfb340f2c7ab" providerId="LiveId" clId="{816194AF-5F94-4EF3-8191-2948A8337A68}" dt="2023-04-16T22:05:46.832" v="682"/>
          <ac:inkMkLst>
            <pc:docMk/>
            <pc:sldMk cId="1751661740" sldId="481"/>
            <ac:inkMk id="39" creationId="{679ADD18-2F5D-D4A4-7D1F-216A4B1E0141}"/>
          </ac:inkMkLst>
        </pc:inkChg>
        <pc:inkChg chg="add del mod">
          <ac:chgData name="Tim Cook" userId="d1c7cfb340f2c7ab" providerId="LiveId" clId="{816194AF-5F94-4EF3-8191-2948A8337A68}" dt="2023-04-16T22:04:14.378" v="613"/>
          <ac:inkMkLst>
            <pc:docMk/>
            <pc:sldMk cId="1751661740" sldId="481"/>
            <ac:inkMk id="40" creationId="{A720D61B-2927-05E4-0BE2-10A3D691B7AA}"/>
          </ac:inkMkLst>
        </pc:inkChg>
        <pc:inkChg chg="add del mod">
          <ac:chgData name="Tim Cook" userId="d1c7cfb340f2c7ab" providerId="LiveId" clId="{816194AF-5F94-4EF3-8191-2948A8337A68}" dt="2023-04-16T22:04:15.749" v="616"/>
          <ac:inkMkLst>
            <pc:docMk/>
            <pc:sldMk cId="1751661740" sldId="481"/>
            <ac:inkMk id="41" creationId="{B3557D96-01A1-7C10-7005-8A667F227262}"/>
          </ac:inkMkLst>
        </pc:inkChg>
        <pc:inkChg chg="add del mod">
          <ac:chgData name="Tim Cook" userId="d1c7cfb340f2c7ab" providerId="LiveId" clId="{816194AF-5F94-4EF3-8191-2948A8337A68}" dt="2023-04-16T22:05:59.961" v="700"/>
          <ac:inkMkLst>
            <pc:docMk/>
            <pc:sldMk cId="1751661740" sldId="481"/>
            <ac:inkMk id="41" creationId="{DB21099A-2DA0-AF31-9AC3-D9D004299C7B}"/>
          </ac:inkMkLst>
        </pc:inkChg>
        <pc:inkChg chg="add del mod">
          <ac:chgData name="Tim Cook" userId="d1c7cfb340f2c7ab" providerId="LiveId" clId="{816194AF-5F94-4EF3-8191-2948A8337A68}" dt="2023-04-16T22:05:56.083" v="696"/>
          <ac:inkMkLst>
            <pc:docMk/>
            <pc:sldMk cId="1751661740" sldId="481"/>
            <ac:inkMk id="42" creationId="{942EC613-D494-64C7-5E5C-ECE7A43EF452}"/>
          </ac:inkMkLst>
        </pc:inkChg>
        <pc:inkChg chg="add del mod">
          <ac:chgData name="Tim Cook" userId="d1c7cfb340f2c7ab" providerId="LiveId" clId="{816194AF-5F94-4EF3-8191-2948A8337A68}" dt="2023-04-16T22:04:14.378" v="614"/>
          <ac:inkMkLst>
            <pc:docMk/>
            <pc:sldMk cId="1751661740" sldId="481"/>
            <ac:inkMk id="42" creationId="{F856730A-5D7F-20BE-5D2B-856E849A2261}"/>
          </ac:inkMkLst>
        </pc:inkChg>
        <pc:inkChg chg="add del mod">
          <ac:chgData name="Tim Cook" userId="d1c7cfb340f2c7ab" providerId="LiveId" clId="{816194AF-5F94-4EF3-8191-2948A8337A68}" dt="2023-04-16T22:04:14.378" v="611"/>
          <ac:inkMkLst>
            <pc:docMk/>
            <pc:sldMk cId="1751661740" sldId="481"/>
            <ac:inkMk id="43" creationId="{A59F56E2-44F8-B725-2B53-FA7352298B0C}"/>
          </ac:inkMkLst>
        </pc:inkChg>
        <pc:inkChg chg="add del mod">
          <ac:chgData name="Tim Cook" userId="d1c7cfb340f2c7ab" providerId="LiveId" clId="{816194AF-5F94-4EF3-8191-2948A8337A68}" dt="2023-04-16T22:05:59.639" v="698"/>
          <ac:inkMkLst>
            <pc:docMk/>
            <pc:sldMk cId="1751661740" sldId="481"/>
            <ac:inkMk id="43" creationId="{E06DEF8F-B711-01CA-7D56-1BC24D3131BF}"/>
          </ac:inkMkLst>
        </pc:inkChg>
        <pc:inkChg chg="add del mod">
          <ac:chgData name="Tim Cook" userId="d1c7cfb340f2c7ab" providerId="LiveId" clId="{816194AF-5F94-4EF3-8191-2948A8337A68}" dt="2023-04-16T22:05:52.776" v="691"/>
          <ac:inkMkLst>
            <pc:docMk/>
            <pc:sldMk cId="1751661740" sldId="481"/>
            <ac:inkMk id="44" creationId="{BF809BE8-544F-1517-9842-A6400FE8B4CE}"/>
          </ac:inkMkLst>
        </pc:inkChg>
        <pc:inkChg chg="add del mod">
          <ac:chgData name="Tim Cook" userId="d1c7cfb340f2c7ab" providerId="LiveId" clId="{816194AF-5F94-4EF3-8191-2948A8337A68}" dt="2023-04-16T22:04:14.378" v="612"/>
          <ac:inkMkLst>
            <pc:docMk/>
            <pc:sldMk cId="1751661740" sldId="481"/>
            <ac:inkMk id="44" creationId="{E2D10EEA-0E2E-9D97-5274-92B5146E498B}"/>
          </ac:inkMkLst>
        </pc:inkChg>
        <pc:inkChg chg="add del">
          <ac:chgData name="Tim Cook" userId="d1c7cfb340f2c7ab" providerId="LiveId" clId="{816194AF-5F94-4EF3-8191-2948A8337A68}" dt="2023-04-16T22:05:52.776" v="690"/>
          <ac:inkMkLst>
            <pc:docMk/>
            <pc:sldMk cId="1751661740" sldId="481"/>
            <ac:inkMk id="46" creationId="{579BA0CA-4E63-FBF8-D469-3EFA315E2D71}"/>
          </ac:inkMkLst>
        </pc:inkChg>
        <pc:inkChg chg="add del mod">
          <ac:chgData name="Tim Cook" userId="d1c7cfb340f2c7ab" providerId="LiveId" clId="{816194AF-5F94-4EF3-8191-2948A8337A68}" dt="2023-04-16T22:04:31.770" v="644"/>
          <ac:inkMkLst>
            <pc:docMk/>
            <pc:sldMk cId="1751661740" sldId="481"/>
            <ac:inkMk id="46" creationId="{ECE09726-F04F-A82B-235D-35DBBECC1D32}"/>
          </ac:inkMkLst>
        </pc:inkChg>
        <pc:inkChg chg="add del">
          <ac:chgData name="Tim Cook" userId="d1c7cfb340f2c7ab" providerId="LiveId" clId="{816194AF-5F94-4EF3-8191-2948A8337A68}" dt="2023-04-16T22:05:52.776" v="692"/>
          <ac:inkMkLst>
            <pc:docMk/>
            <pc:sldMk cId="1751661740" sldId="481"/>
            <ac:inkMk id="47" creationId="{AE5FA4DB-108E-DB08-7A94-B75DC100DCD3}"/>
          </ac:inkMkLst>
        </pc:inkChg>
        <pc:inkChg chg="add del mod">
          <ac:chgData name="Tim Cook" userId="d1c7cfb340f2c7ab" providerId="LiveId" clId="{816194AF-5F94-4EF3-8191-2948A8337A68}" dt="2023-04-16T22:04:31.770" v="643"/>
          <ac:inkMkLst>
            <pc:docMk/>
            <pc:sldMk cId="1751661740" sldId="481"/>
            <ac:inkMk id="47" creationId="{CB519F78-77A9-706B-67DC-AE420D50C004}"/>
          </ac:inkMkLst>
        </pc:inkChg>
        <pc:inkChg chg="add del mod">
          <ac:chgData name="Tim Cook" userId="d1c7cfb340f2c7ab" providerId="LiveId" clId="{816194AF-5F94-4EF3-8191-2948A8337A68}" dt="2023-04-16T22:05:56.083" v="695"/>
          <ac:inkMkLst>
            <pc:docMk/>
            <pc:sldMk cId="1751661740" sldId="481"/>
            <ac:inkMk id="48" creationId="{7D0B7A93-9BE2-763B-7D6D-4A8929ADCD98}"/>
          </ac:inkMkLst>
        </pc:inkChg>
        <pc:inkChg chg="add del mod">
          <ac:chgData name="Tim Cook" userId="d1c7cfb340f2c7ab" providerId="LiveId" clId="{816194AF-5F94-4EF3-8191-2948A8337A68}" dt="2023-04-16T22:04:31.770" v="642"/>
          <ac:inkMkLst>
            <pc:docMk/>
            <pc:sldMk cId="1751661740" sldId="481"/>
            <ac:inkMk id="48" creationId="{96253C06-92BC-97F1-04DC-34C20F3D3A8F}"/>
          </ac:inkMkLst>
        </pc:inkChg>
        <pc:inkChg chg="add del mod">
          <ac:chgData name="Tim Cook" userId="d1c7cfb340f2c7ab" providerId="LiveId" clId="{816194AF-5F94-4EF3-8191-2948A8337A68}" dt="2023-04-16T22:04:31.770" v="645"/>
          <ac:inkMkLst>
            <pc:docMk/>
            <pc:sldMk cId="1751661740" sldId="481"/>
            <ac:inkMk id="49" creationId="{4CE1879F-F985-7268-AE29-31442996CC52}"/>
          </ac:inkMkLst>
        </pc:inkChg>
        <pc:inkChg chg="add del mod">
          <ac:chgData name="Tim Cook" userId="d1c7cfb340f2c7ab" providerId="LiveId" clId="{816194AF-5F94-4EF3-8191-2948A8337A68}" dt="2023-04-16T22:04:31.770" v="641"/>
          <ac:inkMkLst>
            <pc:docMk/>
            <pc:sldMk cId="1751661740" sldId="481"/>
            <ac:inkMk id="50" creationId="{1E1DF04A-7EB0-DAAF-187F-298B80C1A913}"/>
          </ac:inkMkLst>
        </pc:inkChg>
        <pc:inkChg chg="add del">
          <ac:chgData name="Tim Cook" userId="d1c7cfb340f2c7ab" providerId="LiveId" clId="{816194AF-5F94-4EF3-8191-2948A8337A68}" dt="2023-04-16T22:05:59.639" v="699"/>
          <ac:inkMkLst>
            <pc:docMk/>
            <pc:sldMk cId="1751661740" sldId="481"/>
            <ac:inkMk id="50" creationId="{D1DB3FD4-ED82-D4EA-D22C-D1705A6EB95E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1" creationId="{286DC6D4-C086-1CD6-6EA6-6131EE6FD8E6}"/>
          </ac:inkMkLst>
        </pc:inkChg>
        <pc:inkChg chg="add del mod">
          <ac:chgData name="Tim Cook" userId="d1c7cfb340f2c7ab" providerId="LiveId" clId="{816194AF-5F94-4EF3-8191-2948A8337A68}" dt="2023-04-16T22:04:31.353" v="640"/>
          <ac:inkMkLst>
            <pc:docMk/>
            <pc:sldMk cId="1751661740" sldId="481"/>
            <ac:inkMk id="51" creationId="{D9485345-E77C-29A9-E876-8F582896146B}"/>
          </ac:inkMkLst>
        </pc:inkChg>
        <pc:inkChg chg="add del mod">
          <ac:chgData name="Tim Cook" userId="d1c7cfb340f2c7ab" providerId="LiveId" clId="{816194AF-5F94-4EF3-8191-2948A8337A68}" dt="2023-04-16T22:04:32.084" v="646"/>
          <ac:inkMkLst>
            <pc:docMk/>
            <pc:sldMk cId="1751661740" sldId="481"/>
            <ac:inkMk id="52" creationId="{18008E8D-4231-07AB-F198-2E5B0795DCF4}"/>
          </ac:inkMkLst>
        </pc:inkChg>
        <pc:inkChg chg="add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2" creationId="{7F4FF4F3-4C7D-F22E-7ED5-2E28748B41C8}"/>
          </ac:inkMkLst>
        </pc:inkChg>
        <pc:inkChg chg="add del mod">
          <ac:chgData name="Tim Cook" userId="d1c7cfb340f2c7ab" providerId="LiveId" clId="{816194AF-5F94-4EF3-8191-2948A8337A68}" dt="2023-04-16T22:04:31.353" v="638"/>
          <ac:inkMkLst>
            <pc:docMk/>
            <pc:sldMk cId="1751661740" sldId="481"/>
            <ac:inkMk id="53" creationId="{709C5661-3151-7658-6BDE-A69E4B76D6A5}"/>
          </ac:inkMkLst>
        </pc:inkChg>
        <pc:inkChg chg="add del mod">
          <ac:chgData name="Tim Cook" userId="d1c7cfb340f2c7ab" providerId="LiveId" clId="{816194AF-5F94-4EF3-8191-2948A8337A68}" dt="2023-04-16T22:06:05.471" v="705"/>
          <ac:inkMkLst>
            <pc:docMk/>
            <pc:sldMk cId="1751661740" sldId="481"/>
            <ac:inkMk id="53" creationId="{BAF4203A-99EA-EF45-5236-65671CE95684}"/>
          </ac:inkMkLst>
        </pc:inkChg>
        <pc:inkChg chg="add del mod">
          <ac:chgData name="Tim Cook" userId="d1c7cfb340f2c7ab" providerId="LiveId" clId="{816194AF-5F94-4EF3-8191-2948A8337A68}" dt="2023-04-16T22:04:31.353" v="639"/>
          <ac:inkMkLst>
            <pc:docMk/>
            <pc:sldMk cId="1751661740" sldId="481"/>
            <ac:inkMk id="54" creationId="{DC8D0F6A-B447-EF52-ADC2-AD39524C75A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55" creationId="{0402172F-F184-F4D7-AC4D-54E995C9AD9B}"/>
          </ac:inkMkLst>
        </pc:inkChg>
        <pc:inkChg chg="add del mod">
          <ac:chgData name="Tim Cook" userId="d1c7cfb340f2c7ab" providerId="LiveId" clId="{816194AF-5F94-4EF3-8191-2948A8337A68}" dt="2023-04-16T22:04:33.146" v="647"/>
          <ac:inkMkLst>
            <pc:docMk/>
            <pc:sldMk cId="1751661740" sldId="481"/>
            <ac:inkMk id="56" creationId="{9EBB3225-1C8F-1ED3-9BE7-6B5EE7D7BBCC}"/>
          </ac:inkMkLst>
        </pc:inkChg>
        <pc:inkChg chg="add del">
          <ac:chgData name="Tim Cook" userId="d1c7cfb340f2c7ab" providerId="LiveId" clId="{816194AF-5F94-4EF3-8191-2948A8337A68}" dt="2023-04-16T22:06:09.301" v="707"/>
          <ac:inkMkLst>
            <pc:docMk/>
            <pc:sldMk cId="1751661740" sldId="481"/>
            <ac:inkMk id="56" creationId="{BB7857F0-60F4-7E1C-2A71-1C992E5D72E4}"/>
          </ac:inkMkLst>
        </pc:inkChg>
        <pc:inkChg chg="add del mod">
          <ac:chgData name="Tim Cook" userId="d1c7cfb340f2c7ab" providerId="LiveId" clId="{816194AF-5F94-4EF3-8191-2948A8337A68}" dt="2023-04-16T22:04:30.634" v="636"/>
          <ac:inkMkLst>
            <pc:docMk/>
            <pc:sldMk cId="1751661740" sldId="481"/>
            <ac:inkMk id="57" creationId="{E201509A-B212-0339-64F7-3DE8A1681FD6}"/>
          </ac:inkMkLst>
        </pc:inkChg>
        <pc:inkChg chg="add del mod">
          <ac:chgData name="Tim Cook" userId="d1c7cfb340f2c7ab" providerId="LiveId" clId="{816194AF-5F94-4EF3-8191-2948A8337A68}" dt="2023-04-16T22:04:30.916" v="637"/>
          <ac:inkMkLst>
            <pc:docMk/>
            <pc:sldMk cId="1751661740" sldId="481"/>
            <ac:inkMk id="59" creationId="{489D56E8-7D83-D710-89B6-1937967EF256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1" creationId="{6044416D-0A85-0FF8-77B3-E2BAD949C951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4" creationId="{99F85E0D-1385-BC91-9FF0-44B1ACB1B974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5" creationId="{93FE7E95-8005-593A-ED06-61777EE61A8B}"/>
          </ac:inkMkLst>
        </pc:inkChg>
        <pc:inkChg chg="add mod">
          <ac:chgData name="Tim Cook" userId="d1c7cfb340f2c7ab" providerId="LiveId" clId="{816194AF-5F94-4EF3-8191-2948A8337A68}" dt="2023-04-16T22:04:48.167" v="663"/>
          <ac:inkMkLst>
            <pc:docMk/>
            <pc:sldMk cId="1751661740" sldId="481"/>
            <ac:inkMk id="66" creationId="{D4B6CEC7-1033-C691-9348-54063FF71151}"/>
          </ac:inkMkLst>
        </pc:inkChg>
      </pc:sldChg>
      <pc:sldChg chg="addSp delSp modSp mod">
        <pc:chgData name="Tim Cook" userId="d1c7cfb340f2c7ab" providerId="LiveId" clId="{816194AF-5F94-4EF3-8191-2948A8337A68}" dt="2023-04-16T22:09:34.904" v="837" actId="1076"/>
        <pc:sldMkLst>
          <pc:docMk/>
          <pc:sldMk cId="3865063925" sldId="482"/>
        </pc:sldMkLst>
        <pc:grpChg chg="del 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7" creationId="{E9570250-8E56-FF1D-4EE8-E281FF78C648}"/>
          </ac:grpSpMkLst>
        </pc:grpChg>
        <pc:grpChg chg="mod">
          <ac:chgData name="Tim Cook" userId="d1c7cfb340f2c7ab" providerId="LiveId" clId="{816194AF-5F94-4EF3-8191-2948A8337A68}" dt="2023-04-16T22:08:12.608" v="738"/>
          <ac:grpSpMkLst>
            <pc:docMk/>
            <pc:sldMk cId="3865063925" sldId="482"/>
            <ac:grpSpMk id="12" creationId="{4AA8C880-45E2-09FA-CCB4-C0B75648F93C}"/>
          </ac:grpSpMkLst>
        </pc:grpChg>
        <pc:grpChg chg="mod">
          <ac:chgData name="Tim Cook" userId="d1c7cfb340f2c7ab" providerId="LiveId" clId="{816194AF-5F94-4EF3-8191-2948A8337A68}" dt="2023-04-16T22:08:14.759" v="742"/>
          <ac:grpSpMkLst>
            <pc:docMk/>
            <pc:sldMk cId="3865063925" sldId="482"/>
            <ac:grpSpMk id="16" creationId="{6A464C59-2694-6C3B-F667-A01B124BAE0D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4" creationId="{CC252D47-6923-3D5C-FA94-42A9974FCF2C}"/>
          </ac:grpSpMkLst>
        </pc:grpChg>
        <pc:grpChg chg="mod">
          <ac:chgData name="Tim Cook" userId="d1c7cfb340f2c7ab" providerId="LiveId" clId="{816194AF-5F94-4EF3-8191-2948A8337A68}" dt="2023-04-16T22:08:18.377" v="750"/>
          <ac:grpSpMkLst>
            <pc:docMk/>
            <pc:sldMk cId="3865063925" sldId="482"/>
            <ac:grpSpMk id="25" creationId="{7CC3BEA4-469C-295E-E28A-2EFB010B8F96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2" creationId="{7E5C537E-71E8-F0CC-A91A-DF000D173B15}"/>
          </ac:grpSpMkLst>
        </pc:grpChg>
        <pc:grpChg chg="mod">
          <ac:chgData name="Tim Cook" userId="d1c7cfb340f2c7ab" providerId="LiveId" clId="{816194AF-5F94-4EF3-8191-2948A8337A68}" dt="2023-04-16T22:08:21.683" v="757"/>
          <ac:grpSpMkLst>
            <pc:docMk/>
            <pc:sldMk cId="3865063925" sldId="482"/>
            <ac:grpSpMk id="33" creationId="{31E4803A-22C1-7F5A-7779-42855356D4B1}"/>
          </ac:grpSpMkLst>
        </pc:grpChg>
        <pc:grpChg chg="mod">
          <ac:chgData name="Tim Cook" userId="d1c7cfb340f2c7ab" providerId="LiveId" clId="{816194AF-5F94-4EF3-8191-2948A8337A68}" dt="2023-04-16T22:08:25.355" v="766"/>
          <ac:grpSpMkLst>
            <pc:docMk/>
            <pc:sldMk cId="3865063925" sldId="482"/>
            <ac:grpSpMk id="42" creationId="{473066DE-F36E-79E6-9856-6D8DFD6A0E3E}"/>
          </ac:grpSpMkLst>
        </pc:grpChg>
        <pc:grpChg chg="mod">
          <ac:chgData name="Tim Cook" userId="d1c7cfb340f2c7ab" providerId="LiveId" clId="{816194AF-5F94-4EF3-8191-2948A8337A68}" dt="2023-04-16T22:08:30.064" v="774"/>
          <ac:grpSpMkLst>
            <pc:docMk/>
            <pc:sldMk cId="3865063925" sldId="482"/>
            <ac:grpSpMk id="50" creationId="{A8FB5D9E-F4D4-D198-FE7C-313425F759B1}"/>
          </ac:grpSpMkLst>
        </pc:grpChg>
        <pc:grpChg chg="mod">
          <ac:chgData name="Tim Cook" userId="d1c7cfb340f2c7ab" providerId="LiveId" clId="{816194AF-5F94-4EF3-8191-2948A8337A68}" dt="2023-04-16T22:08:35.279" v="777"/>
          <ac:grpSpMkLst>
            <pc:docMk/>
            <pc:sldMk cId="3865063925" sldId="482"/>
            <ac:grpSpMk id="53" creationId="{F556C7AB-138D-B632-2473-44709F87B601}"/>
          </ac:grpSpMkLst>
        </pc:grpChg>
        <pc:grpChg chg="mod">
          <ac:chgData name="Tim Cook" userId="d1c7cfb340f2c7ab" providerId="LiveId" clId="{816194AF-5F94-4EF3-8191-2948A8337A68}" dt="2023-04-16T22:08:39.600" v="788"/>
          <ac:grpSpMkLst>
            <pc:docMk/>
            <pc:sldMk cId="3865063925" sldId="482"/>
            <ac:grpSpMk id="64" creationId="{50D4463C-90B7-895E-C5BB-CAA37A2D1077}"/>
          </ac:grpSpMkLst>
        </pc:grpChg>
        <pc:grpChg chg="del 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5" creationId="{0F295CE8-8BD4-58D4-F15C-744D7F06C638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6" creationId="{5A10114D-C81E-C157-437A-27262844421B}"/>
          </ac:grpSpMkLst>
        </pc:grpChg>
        <pc:grpChg chg="mod">
          <ac:chgData name="Tim Cook" userId="d1c7cfb340f2c7ab" providerId="LiveId" clId="{816194AF-5F94-4EF3-8191-2948A8337A68}" dt="2023-04-16T22:08:50.809" v="800"/>
          <ac:grpSpMkLst>
            <pc:docMk/>
            <pc:sldMk cId="3865063925" sldId="482"/>
            <ac:grpSpMk id="77" creationId="{53EC6F48-B11C-7733-0F29-371052E995A6}"/>
          </ac:grpSpMkLst>
        </pc:grpChg>
        <pc:grpChg chg="mod">
          <ac:chgData name="Tim Cook" userId="d1c7cfb340f2c7ab" providerId="LiveId" clId="{816194AF-5F94-4EF3-8191-2948A8337A68}" dt="2023-04-16T22:08:53.706" v="807"/>
          <ac:grpSpMkLst>
            <pc:docMk/>
            <pc:sldMk cId="3865063925" sldId="482"/>
            <ac:grpSpMk id="84" creationId="{94F8B83C-BABA-3849-F825-5ABD406E67D2}"/>
          </ac:grpSpMkLst>
        </pc:grpChg>
        <pc:grpChg chg="mod">
          <ac:chgData name="Tim Cook" userId="d1c7cfb340f2c7ab" providerId="LiveId" clId="{816194AF-5F94-4EF3-8191-2948A8337A68}" dt="2023-04-16T22:08:56.785" v="810"/>
          <ac:grpSpMkLst>
            <pc:docMk/>
            <pc:sldMk cId="3865063925" sldId="482"/>
            <ac:grpSpMk id="87" creationId="{8AD49E42-6A53-7CBE-0987-19571382BC45}"/>
          </ac:grpSpMkLst>
        </pc:grpChg>
        <pc:grpChg chg="mod">
          <ac:chgData name="Tim Cook" userId="d1c7cfb340f2c7ab" providerId="LiveId" clId="{816194AF-5F94-4EF3-8191-2948A8337A68}" dt="2023-04-16T22:09:01.444" v="822"/>
          <ac:grpSpMkLst>
            <pc:docMk/>
            <pc:sldMk cId="3865063925" sldId="482"/>
            <ac:grpSpMk id="95" creationId="{402A8D3C-93C8-1DF9-7EFC-C92C5BFD3F8E}"/>
          </ac:grpSpMkLst>
        </pc:grpChg>
        <pc:grpChg chg="mod">
          <ac:chgData name="Tim Cook" userId="d1c7cfb340f2c7ab" providerId="LiveId" clId="{816194AF-5F94-4EF3-8191-2948A8337A68}" dt="2023-04-16T22:09:04.363" v="827"/>
          <ac:grpSpMkLst>
            <pc:docMk/>
            <pc:sldMk cId="3865063925" sldId="482"/>
            <ac:grpSpMk id="100" creationId="{24D2DF58-1238-B337-D007-369ED82C628A}"/>
          </ac:grpSpMkLst>
        </pc:grpChg>
        <pc:grpChg chg="mod">
          <ac:chgData name="Tim Cook" userId="d1c7cfb340f2c7ab" providerId="LiveId" clId="{816194AF-5F94-4EF3-8191-2948A8337A68}" dt="2023-04-16T22:09:09.301" v="833"/>
          <ac:grpSpMkLst>
            <pc:docMk/>
            <pc:sldMk cId="3865063925" sldId="482"/>
            <ac:grpSpMk id="106" creationId="{E3DB9E7C-58EF-94A5-A4E1-1EDF1A2F6D42}"/>
          </ac:grpSpMkLst>
        </pc:grp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" creationId="{F4E754F6-8F9E-1DEC-0781-F1312ADC8643}"/>
          </ac:inkMkLst>
        </pc:inkChg>
        <pc:inkChg chg="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" creationId="{6E47E79A-EC5A-8713-4247-AC974F623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" creationId="{1F925EA1-F652-F806-A7BB-CBF82ED3FC7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" creationId="{9B2AD422-F9BE-421E-E3BC-22806750E7D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8" creationId="{0193AF3D-CF49-7361-0322-31AB713D38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9" creationId="{D6DE8BAA-A5F9-D54E-2B63-8371E8C5DFE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0" creationId="{53A47F52-69CA-0B81-2E66-F5CDAB01C2F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1" creationId="{1804E5D6-70E7-C620-AF16-AF90E4125FA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3" creationId="{A318849C-A7F9-9189-C473-BF61585C666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4" creationId="{32A12281-E1C4-3762-D5E8-2937BF78875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5" creationId="{AC08E22B-2141-1E47-E3B7-84DC8912232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7" creationId="{B00422C9-E003-230E-EC3B-6A93A7AA2854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8" creationId="{FE1953B3-9760-59F2-20A6-63C9D19FA7E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19" creationId="{5AE71601-C853-CC55-B1D5-BDF86516D801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0" creationId="{3F001971-0E42-D7D4-D63A-66E31D5E269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1" creationId="{6C3600C0-57C8-7481-221E-44E55C29958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2" creationId="{29934B3E-2A8E-6271-44D0-59D204053DD2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3" creationId="{ECF8F144-9F75-BA57-3FF2-283DC8EB9F5D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6" creationId="{FA8D1313-BE66-34E5-D62A-F8C8A54E217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7" creationId="{4D64F67D-7102-2597-CC69-EA392F4BC50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8" creationId="{11A5F1E6-6526-EFB0-E81F-9904ABBE246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29" creationId="{8EBDDCEC-43C7-DA75-0457-8BBA8BDAC6C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0" creationId="{9BDB86E0-475F-5AD3-2A8A-B134CC1E4FBB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1" creationId="{B192E900-C4E7-417A-224D-E2D7B7AB940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4" creationId="{2AC550FB-BFC1-6297-2E38-510A4ABBE06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5" creationId="{C1A54CDA-6537-E547-6F90-80FF30B6D5A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6" creationId="{0EF5BEB2-C44B-AD6F-FB01-DED76A57349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7" creationId="{621DE7C0-B807-2F6A-2CDE-83220B62BB2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8" creationId="{64BE1A54-29B7-C56C-7B0B-0E400EF10EE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39" creationId="{C86C3B74-AD45-0F57-73B6-3D7A0C1845CE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0" creationId="{D26925EB-4D83-A269-B588-0D1A46257F8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1" creationId="{52494764-C7FD-9A82-3209-38EAC64B284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3" creationId="{CC1D8AFC-9900-224E-F461-BDD34341A50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4" creationId="{65D41A4F-EF67-EAE5-7614-69F2465799AA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5" creationId="{E7D58622-2BCA-C14A-E374-EEF35D666A57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6" creationId="{E7F67585-EE8E-83A2-4F1B-96509A4C90C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7" creationId="{69296CD9-B822-6879-AD46-12CDD49E7100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8" creationId="{1C3A6323-15D7-5D33-C300-5EBEFABD11E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49" creationId="{21C25DAA-C0DA-EEF9-653F-6B624839663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1" creationId="{F6F4AA61-711E-2004-5C32-2C4059C3BB4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2" creationId="{E5427B1A-BD5C-716D-17DF-5A6ED26DA43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4" creationId="{58397BD2-BEFE-86C9-7324-151976D4DE9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5" creationId="{BA4EFBD8-AD7C-ACE8-1058-73F4EAA9B4F3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6" creationId="{E05B0695-F164-987A-D889-78362AF589C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7" creationId="{C2F3863C-4D0D-F1D9-7E21-2CDE4DE1C4C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8" creationId="{FCAC8E9F-4749-CF23-4F68-2AA2B68EE28F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59" creationId="{1B81588B-2BB1-DEDC-75E9-A586C03CAF59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0" creationId="{FC52A37C-6CA6-3D70-FEB3-F97EF4171A85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1" creationId="{D869E5BC-9F31-C0D7-7CC5-1D84C1CCDC88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2" creationId="{83F09EA0-BDFF-4A9A-6F87-E789DB09C3AC}"/>
          </ac:inkMkLst>
        </pc:inkChg>
        <pc:inkChg chg="add mod">
          <ac:chgData name="Tim Cook" userId="d1c7cfb340f2c7ab" providerId="LiveId" clId="{816194AF-5F94-4EF3-8191-2948A8337A68}" dt="2023-04-16T22:09:31.417" v="836" actId="1076"/>
          <ac:inkMkLst>
            <pc:docMk/>
            <pc:sldMk cId="3865063925" sldId="482"/>
            <ac:inkMk id="63" creationId="{1811CA2D-1B63-30DA-16BA-04E2CCD72D0D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5" creationId="{8A68862B-7471-B346-E96F-5A258591A8A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6" creationId="{08F6F3DF-945E-369F-FBC1-59088454855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7" creationId="{2946FEAB-4957-C46C-8C74-39A3DD3C1EF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8" creationId="{AF867277-20A3-EFD3-9BA3-48D7C543E67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69" creationId="{57C983F2-352B-6086-14B1-D5EAE94A85E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0" creationId="{E19A158D-C95B-73F3-E9F6-9667B3A3C72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1" creationId="{CD55D96B-5F1D-6518-8152-91282927C5CA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2" creationId="{963CEE92-6F8D-3DE6-71CB-C3F864C6B80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3" creationId="{106B265D-904A-5AEF-DD93-5164A1C00A3E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4" creationId="{D918E342-B128-C184-59CC-1E83CACA4D69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8" creationId="{56532709-43A2-C4C3-6B19-4233603B84A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79" creationId="{2189BBBF-55D8-57BF-C192-91E1F0393E0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0" creationId="{CD5EE907-9B40-2268-43E7-F00D58FC636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1" creationId="{505FD9BF-AAC2-0D25-E83F-5052CA3D423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2" creationId="{3F3C3329-799A-070D-0F80-0ADD351E6B2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3" creationId="{6444C0C0-3FEA-777A-E1A3-732580AA39A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5" creationId="{7C1E8B73-97F6-A398-845E-D192384C82E4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6" creationId="{95E4F4C9-1EEE-9AAD-BD6C-B2D48D340D5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8" creationId="{5DC425E2-14EF-0F3E-6EC4-BEFB9CD3FD61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89" creationId="{17658B1C-A1DC-4BA2-C017-F252813FFBC3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0" creationId="{619C19F1-648B-FD59-FF17-2B548D65BF4A}"/>
          </ac:inkMkLst>
        </pc:inkChg>
        <pc:inkChg chg="add del">
          <ac:chgData name="Tim Cook" userId="d1c7cfb340f2c7ab" providerId="LiveId" clId="{816194AF-5F94-4EF3-8191-2948A8337A68}" dt="2023-04-16T22:09:00.920" v="820"/>
          <ac:inkMkLst>
            <pc:docMk/>
            <pc:sldMk cId="3865063925" sldId="482"/>
            <ac:inkMk id="91" creationId="{D975E0A4-C323-C76F-171C-37B98D5E930F}"/>
          </ac:inkMkLst>
        </pc:inkChg>
        <pc:inkChg chg="add del">
          <ac:chgData name="Tim Cook" userId="d1c7cfb340f2c7ab" providerId="LiveId" clId="{816194AF-5F94-4EF3-8191-2948A8337A68}" dt="2023-04-16T22:09:00.920" v="819"/>
          <ac:inkMkLst>
            <pc:docMk/>
            <pc:sldMk cId="3865063925" sldId="482"/>
            <ac:inkMk id="92" creationId="{4DDBFCD3-3257-410C-5031-F821823D0CF3}"/>
          </ac:inkMkLst>
        </pc:inkChg>
        <pc:inkChg chg="add del">
          <ac:chgData name="Tim Cook" userId="d1c7cfb340f2c7ab" providerId="LiveId" clId="{816194AF-5F94-4EF3-8191-2948A8337A68}" dt="2023-04-16T22:09:00.920" v="821"/>
          <ac:inkMkLst>
            <pc:docMk/>
            <pc:sldMk cId="3865063925" sldId="482"/>
            <ac:inkMk id="93" creationId="{9A4B2D53-5DAE-1B29-FE0C-1D2465799873}"/>
          </ac:inkMkLst>
        </pc:inkChg>
        <pc:inkChg chg="add del">
          <ac:chgData name="Tim Cook" userId="d1c7cfb340f2c7ab" providerId="LiveId" clId="{816194AF-5F94-4EF3-8191-2948A8337A68}" dt="2023-04-16T22:09:00.919" v="818"/>
          <ac:inkMkLst>
            <pc:docMk/>
            <pc:sldMk cId="3865063925" sldId="482"/>
            <ac:inkMk id="94" creationId="{8BD186B2-7C5E-1466-68D7-54AD3601AEE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6" creationId="{29590B84-7C86-A483-0992-F6649C8C9B4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7" creationId="{356B28C7-FECA-1095-BAB2-AEE5773C1C3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8" creationId="{BDD4A169-4D65-19B1-E812-1CE7C243DCD0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99" creationId="{55F0FB80-7424-C623-997D-EDE8F7D93D8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1" creationId="{84FA71B4-FEA2-7FFD-2CF4-F498F359A9F7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2" creationId="{26997ECF-8955-5FFB-E610-9D9A779F181B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3" creationId="{A7784D4C-F2C8-D035-848D-646824D93F25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4" creationId="{12079E8D-7224-3DAA-C82D-E12F468BAECF}"/>
          </ac:inkMkLst>
        </pc:inkChg>
        <pc:inkChg chg="add mod">
          <ac:chgData name="Tim Cook" userId="d1c7cfb340f2c7ab" providerId="LiveId" clId="{816194AF-5F94-4EF3-8191-2948A8337A68}" dt="2023-04-16T22:09:34.904" v="837" actId="1076"/>
          <ac:inkMkLst>
            <pc:docMk/>
            <pc:sldMk cId="3865063925" sldId="482"/>
            <ac:inkMk id="105" creationId="{B49AF322-B6F5-F386-57A0-AD18F2D8076B}"/>
          </ac:inkMkLst>
        </pc:inkChg>
      </pc:sldChg>
      <pc:sldChg chg="addSp delSp modSp mod">
        <pc:chgData name="Tim Cook" userId="d1c7cfb340f2c7ab" providerId="LiveId" clId="{816194AF-5F94-4EF3-8191-2948A8337A68}" dt="2023-04-16T22:45:59.610" v="981" actId="9405"/>
        <pc:sldMkLst>
          <pc:docMk/>
          <pc:sldMk cId="886382803" sldId="484"/>
        </pc:sldMkLst>
        <pc:grpChg chg="del mod">
          <ac:chgData name="Tim Cook" userId="d1c7cfb340f2c7ab" providerId="LiveId" clId="{816194AF-5F94-4EF3-8191-2948A8337A68}" dt="2023-04-16T22:06:42.452" v="716"/>
          <ac:grpSpMkLst>
            <pc:docMk/>
            <pc:sldMk cId="886382803" sldId="484"/>
            <ac:grpSpMk id="6" creationId="{97DAE8D9-7A32-B0B5-20B3-280A4066A0A6}"/>
          </ac:grpSpMkLst>
        </pc:grpChg>
        <pc:grpChg chg="mod">
          <ac:chgData name="Tim Cook" userId="d1c7cfb340f2c7ab" providerId="LiveId" clId="{816194AF-5F94-4EF3-8191-2948A8337A68}" dt="2023-04-16T22:45:42.859" v="967"/>
          <ac:grpSpMkLst>
            <pc:docMk/>
            <pc:sldMk cId="886382803" sldId="484"/>
            <ac:grpSpMk id="9" creationId="{8311D315-62F3-C00C-9989-AE7E4BE65E48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7" creationId="{B3C60843-3442-9AB5-8BB9-03AB8C9302CD}"/>
          </ac:grpSpMkLst>
        </pc:grpChg>
        <pc:grpChg chg="mod">
          <ac:chgData name="Tim Cook" userId="d1c7cfb340f2c7ab" providerId="LiveId" clId="{816194AF-5F94-4EF3-8191-2948A8337A68}" dt="2023-04-16T22:06:45.884" v="724"/>
          <ac:grpSpMkLst>
            <pc:docMk/>
            <pc:sldMk cId="886382803" sldId="484"/>
            <ac:grpSpMk id="18" creationId="{E03384A9-2C5F-BE7A-274E-2774FB47ABFA}"/>
          </ac:grpSpMkLst>
        </pc:grpChg>
        <pc:grpChg chg="del mod">
          <ac:chgData name="Tim Cook" userId="d1c7cfb340f2c7ab" providerId="LiveId" clId="{816194AF-5F94-4EF3-8191-2948A8337A68}" dt="2023-04-16T22:45:54.621" v="977"/>
          <ac:grpSpMkLst>
            <pc:docMk/>
            <pc:sldMk cId="886382803" sldId="484"/>
            <ac:grpSpMk id="22" creationId="{94041A36-5D9B-D985-FEC8-FA1A7ED41DB1}"/>
          </ac:grpSpMkLst>
        </pc:grpChg>
        <pc:grpChg chg="mod">
          <ac:chgData name="Tim Cook" userId="d1c7cfb340f2c7ab" providerId="LiveId" clId="{816194AF-5F94-4EF3-8191-2948A8337A68}" dt="2023-04-16T22:45:51.307" v="975"/>
          <ac:grpSpMkLst>
            <pc:docMk/>
            <pc:sldMk cId="886382803" sldId="484"/>
            <ac:grpSpMk id="27" creationId="{69DF6596-6BEB-9646-BF1E-0196C483CEB2}"/>
          </ac:grpSpMkLst>
        </pc:grpChg>
        <pc:inkChg chg="add del">
          <ac:chgData name="Tim Cook" userId="d1c7cfb340f2c7ab" providerId="LiveId" clId="{816194AF-5F94-4EF3-8191-2948A8337A68}" dt="2023-04-16T22:45:47.144" v="969"/>
          <ac:inkMkLst>
            <pc:docMk/>
            <pc:sldMk cId="886382803" sldId="484"/>
            <ac:inkMk id="3" creationId="{A79E74C3-BDB9-3586-7A93-A7D0AFD795D7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4" creationId="{A0EC79D2-1CE2-80B8-B18E-DB4002F4E569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5" creationId="{A0D73B84-8327-CFFB-4068-B41719BD8492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6" creationId="{62B00A87-EFBB-5C50-4EDC-B6F409D215C0}"/>
          </ac:inkMkLst>
        </pc:inkChg>
        <pc:inkChg chg="add del mod">
          <ac:chgData name="Tim Cook" userId="d1c7cfb340f2c7ab" providerId="LiveId" clId="{816194AF-5F94-4EF3-8191-2948A8337A68}" dt="2023-04-16T22:45:42.859" v="966"/>
          <ac:inkMkLst>
            <pc:docMk/>
            <pc:sldMk cId="886382803" sldId="484"/>
            <ac:inkMk id="7" creationId="{7FCD7BE0-981B-B78B-C4D1-D351045E59A4}"/>
          </ac:inkMkLst>
        </pc:inkChg>
        <pc:inkChg chg="add del mod">
          <ac:chgData name="Tim Cook" userId="d1c7cfb340f2c7ab" providerId="LiveId" clId="{816194AF-5F94-4EF3-8191-2948A8337A68}" dt="2023-04-16T22:45:42.859" v="967"/>
          <ac:inkMkLst>
            <pc:docMk/>
            <pc:sldMk cId="886382803" sldId="484"/>
            <ac:inkMk id="8" creationId="{EB2D6D3D-B922-FF97-EF0B-D04596AD4E9C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0" creationId="{666532F7-E23C-D452-A216-7F6F93F04FC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1" creationId="{0DB72B8B-2783-51DB-54F7-45CD63E1B59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2" creationId="{529371A1-ABDD-CEDA-98CC-1438EDA1E72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3" creationId="{8517F77E-BBB6-7F2A-B401-FF53181D5B76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4" creationId="{C3DAD31A-6504-609B-62B2-FE3396ED7CAE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5" creationId="{E96F6F0B-08A6-5058-AD29-8E1631FE401D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6" creationId="{6795CFD2-B6CB-F100-EFC2-B3761460E1D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19" creationId="{7EECE8FD-9A5F-3B1F-8371-80DEAED2A0D8}"/>
          </ac:inkMkLst>
        </pc:inkChg>
        <pc:inkChg chg="add del mod">
          <ac:chgData name="Tim Cook" userId="d1c7cfb340f2c7ab" providerId="LiveId" clId="{816194AF-5F94-4EF3-8191-2948A8337A68}" dt="2023-04-16T22:45:54.621" v="977"/>
          <ac:inkMkLst>
            <pc:docMk/>
            <pc:sldMk cId="886382803" sldId="484"/>
            <ac:inkMk id="20" creationId="{67F8267E-F83C-04A6-9205-0BE5D8AB5367}"/>
          </ac:inkMkLst>
        </pc:inkChg>
        <pc:inkChg chg="add del mod">
          <ac:chgData name="Tim Cook" userId="d1c7cfb340f2c7ab" providerId="LiveId" clId="{816194AF-5F94-4EF3-8191-2948A8337A68}" dt="2023-04-16T22:45:54.621" v="978"/>
          <ac:inkMkLst>
            <pc:docMk/>
            <pc:sldMk cId="886382803" sldId="484"/>
            <ac:inkMk id="21" creationId="{7D7D5339-F398-F8C8-A63C-DF7A533F8B88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3" creationId="{3F70F657-3A50-2F9C-21B0-F0E8C5A126C4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4" creationId="{6C363E02-86E3-C14C-61C2-D6D7B59E250A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5" creationId="{CD99A69E-FC4C-608D-28D6-581910B63D9B}"/>
          </ac:inkMkLst>
        </pc:inkChg>
        <pc:inkChg chg="add mod">
          <ac:chgData name="Tim Cook" userId="d1c7cfb340f2c7ab" providerId="LiveId" clId="{816194AF-5F94-4EF3-8191-2948A8337A68}" dt="2023-04-16T22:45:53.059" v="976" actId="1076"/>
          <ac:inkMkLst>
            <pc:docMk/>
            <pc:sldMk cId="886382803" sldId="484"/>
            <ac:inkMk id="26" creationId="{A3FF2B2F-E963-1319-9B1E-FE88EA8B63A3}"/>
          </ac:inkMkLst>
        </pc:inkChg>
        <pc:inkChg chg="add del">
          <ac:chgData name="Tim Cook" userId="d1c7cfb340f2c7ab" providerId="LiveId" clId="{816194AF-5F94-4EF3-8191-2948A8337A68}" dt="2023-04-16T22:45:57.739" v="980"/>
          <ac:inkMkLst>
            <pc:docMk/>
            <pc:sldMk cId="886382803" sldId="484"/>
            <ac:inkMk id="28" creationId="{E95642CE-6F6B-564D-B307-D1432033FFB5}"/>
          </ac:inkMkLst>
        </pc:inkChg>
        <pc:inkChg chg="add">
          <ac:chgData name="Tim Cook" userId="d1c7cfb340f2c7ab" providerId="LiveId" clId="{816194AF-5F94-4EF3-8191-2948A8337A68}" dt="2023-04-16T22:45:59.610" v="981" actId="9405"/>
          <ac:inkMkLst>
            <pc:docMk/>
            <pc:sldMk cId="886382803" sldId="484"/>
            <ac:inkMk id="29" creationId="{11FC63F2-C06F-900E-5BEE-B631DA742C22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08CFBC6F-C573-469F-8800-5D70695DB592}"/>
    <pc:docChg chg="undo redo custSel addSld delSld modSld addSection delSection">
      <pc:chgData name="Tim Cook" userId="d1c7cfb340f2c7ab" providerId="LiveId" clId="{08CFBC6F-C573-469F-8800-5D70695DB592}" dt="2023-04-16T22:31:09.091" v="548" actId="1076"/>
      <pc:docMkLst>
        <pc:docMk/>
      </pc:docMkLst>
      <pc:sldChg chg="del">
        <pc:chgData name="Tim Cook" userId="d1c7cfb340f2c7ab" providerId="LiveId" clId="{08CFBC6F-C573-469F-8800-5D70695DB592}" dt="2023-04-14T18:15:24.830" v="1" actId="47"/>
        <pc:sldMkLst>
          <pc:docMk/>
          <pc:sldMk cId="2617001551" sldId="464"/>
        </pc:sldMkLst>
      </pc:sldChg>
      <pc:sldChg chg="del">
        <pc:chgData name="Tim Cook" userId="d1c7cfb340f2c7ab" providerId="LiveId" clId="{08CFBC6F-C573-469F-8800-5D70695DB592}" dt="2023-04-14T18:15:25.612" v="3" actId="47"/>
        <pc:sldMkLst>
          <pc:docMk/>
          <pc:sldMk cId="1340693401" sldId="465"/>
        </pc:sldMkLst>
      </pc:sldChg>
      <pc:sldChg chg="del">
        <pc:chgData name="Tim Cook" userId="d1c7cfb340f2c7ab" providerId="LiveId" clId="{08CFBC6F-C573-469F-8800-5D70695DB592}" dt="2023-04-14T18:15:24.352" v="0" actId="47"/>
        <pc:sldMkLst>
          <pc:docMk/>
          <pc:sldMk cId="4016249502" sldId="467"/>
        </pc:sldMkLst>
      </pc:sldChg>
      <pc:sldChg chg="del">
        <pc:chgData name="Tim Cook" userId="d1c7cfb340f2c7ab" providerId="LiveId" clId="{08CFBC6F-C573-469F-8800-5D70695DB592}" dt="2023-04-14T18:15:25.194" v="2" actId="47"/>
        <pc:sldMkLst>
          <pc:docMk/>
          <pc:sldMk cId="2663209737" sldId="468"/>
        </pc:sldMkLst>
      </pc:sldChg>
      <pc:sldChg chg="del">
        <pc:chgData name="Tim Cook" userId="d1c7cfb340f2c7ab" providerId="LiveId" clId="{08CFBC6F-C573-469F-8800-5D70695DB592}" dt="2023-04-14T18:15:26.048" v="4" actId="47"/>
        <pc:sldMkLst>
          <pc:docMk/>
          <pc:sldMk cId="3534678652" sldId="469"/>
        </pc:sldMkLst>
      </pc:sldChg>
      <pc:sldChg chg="del">
        <pc:chgData name="Tim Cook" userId="d1c7cfb340f2c7ab" providerId="LiveId" clId="{08CFBC6F-C573-469F-8800-5D70695DB592}" dt="2023-04-14T18:15:35.052" v="20" actId="47"/>
        <pc:sldMkLst>
          <pc:docMk/>
          <pc:sldMk cId="2605117570" sldId="470"/>
        </pc:sldMkLst>
      </pc:sldChg>
      <pc:sldChg chg="del">
        <pc:chgData name="Tim Cook" userId="d1c7cfb340f2c7ab" providerId="LiveId" clId="{08CFBC6F-C573-469F-8800-5D70695DB592}" dt="2023-04-14T18:15:35.643" v="21" actId="47"/>
        <pc:sldMkLst>
          <pc:docMk/>
          <pc:sldMk cId="1121062418" sldId="471"/>
        </pc:sldMkLst>
      </pc:sldChg>
      <pc:sldChg chg="modSp mod">
        <pc:chgData name="Tim Cook" userId="d1c7cfb340f2c7ab" providerId="LiveId" clId="{08CFBC6F-C573-469F-8800-5D70695DB592}" dt="2023-04-14T18:15:32.497" v="19" actId="20577"/>
        <pc:sldMkLst>
          <pc:docMk/>
          <pc:sldMk cId="535247102" sldId="476"/>
        </pc:sldMkLst>
        <pc:spChg chg="mod">
          <ac:chgData name="Tim Cook" userId="d1c7cfb340f2c7ab" providerId="LiveId" clId="{08CFBC6F-C573-469F-8800-5D70695DB592}" dt="2023-04-14T18:15:32.497" v="19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08CFBC6F-C573-469F-8800-5D70695DB592}" dt="2023-04-14T18:15:28.730" v="6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08CFBC6F-C573-469F-8800-5D70695DB592}" dt="2023-04-16T22:11:56.162" v="492" actId="1076"/>
        <pc:sldMkLst>
          <pc:docMk/>
          <pc:sldMk cId="4228420529" sldId="477"/>
        </pc:sldMkLst>
        <pc:spChg chg="mod">
          <ac:chgData name="Tim Cook" userId="d1c7cfb340f2c7ab" providerId="LiveId" clId="{08CFBC6F-C573-469F-8800-5D70695DB592}" dt="2023-04-16T22:07:59.275" v="453" actId="20577"/>
          <ac:spMkLst>
            <pc:docMk/>
            <pc:sldMk cId="4228420529" sldId="477"/>
            <ac:spMk id="2" creationId="{2008F70A-66FE-E4D1-0922-29419CE483AF}"/>
          </ac:spMkLst>
        </pc:spChg>
        <pc:spChg chg="add del mod">
          <ac:chgData name="Tim Cook" userId="d1c7cfb340f2c7ab" providerId="LiveId" clId="{08CFBC6F-C573-469F-8800-5D70695DB592}" dt="2023-04-16T22:07:46.583" v="439" actId="21"/>
          <ac:spMkLst>
            <pc:docMk/>
            <pc:sldMk cId="4228420529" sldId="477"/>
            <ac:spMk id="3" creationId="{324B1C6C-2E83-0103-C7E2-AE2E72C94BC4}"/>
          </ac:spMkLst>
        </pc:spChg>
        <pc:spChg chg="del">
          <ac:chgData name="Tim Cook" userId="d1c7cfb340f2c7ab" providerId="LiveId" clId="{08CFBC6F-C573-469F-8800-5D70695DB592}" dt="2023-04-15T21:23:26.841" v="181" actId="478"/>
          <ac:spMkLst>
            <pc:docMk/>
            <pc:sldMk cId="4228420529" sldId="477"/>
            <ac:spMk id="3" creationId="{F580946B-F415-9A0E-8277-05FA843EA278}"/>
          </ac:spMkLst>
        </pc:s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9" creationId="{BAEA5991-71EB-7D9B-E9C7-BDF9BD4EA713}"/>
          </ac:grpSpMkLst>
        </pc:grpChg>
        <pc:grpChg chg="add del mod">
          <ac:chgData name="Tim Cook" userId="d1c7cfb340f2c7ab" providerId="LiveId" clId="{08CFBC6F-C573-469F-8800-5D70695DB592}" dt="2023-04-16T22:11:09.344" v="459"/>
          <ac:grpSpMkLst>
            <pc:docMk/>
            <pc:sldMk cId="4228420529" sldId="477"/>
            <ac:grpSpMk id="15" creationId="{53491066-24A1-7760-DA24-7E06A24959DA}"/>
          </ac:grpSpMkLst>
        </pc:grpChg>
        <pc:grpChg chg="add del mod">
          <ac:chgData name="Tim Cook" userId="d1c7cfb340f2c7ab" providerId="LiveId" clId="{08CFBC6F-C573-469F-8800-5D70695DB592}" dt="2023-04-16T22:11:28.174" v="473"/>
          <ac:grpSpMkLst>
            <pc:docMk/>
            <pc:sldMk cId="4228420529" sldId="477"/>
            <ac:grpSpMk id="44" creationId="{2EC01B36-2C2D-E3F1-2711-E3567CC16564}"/>
          </ac:grpSpMkLst>
        </pc:grpChg>
        <pc:grpChg chg="add mod">
          <ac:chgData name="Tim Cook" userId="d1c7cfb340f2c7ab" providerId="LiveId" clId="{08CFBC6F-C573-469F-8800-5D70695DB592}" dt="2023-04-16T22:11:31.801" v="486"/>
          <ac:grpSpMkLst>
            <pc:docMk/>
            <pc:sldMk cId="4228420529" sldId="477"/>
            <ac:grpSpMk id="50" creationId="{7EE320FF-667D-E5C7-D6A3-5E6E1B02E911}"/>
          </ac:grpSpMkLst>
        </pc:grpChg>
        <pc:grpChg chg="add mod">
          <ac:chgData name="Tim Cook" userId="d1c7cfb340f2c7ab" providerId="LiveId" clId="{08CFBC6F-C573-469F-8800-5D70695DB592}" dt="2023-04-16T22:11:50.111" v="490" actId="1076"/>
          <ac:grpSpMkLst>
            <pc:docMk/>
            <pc:sldMk cId="4228420529" sldId="477"/>
            <ac:grpSpMk id="74" creationId="{B5D1AE55-3B7A-CFB4-6A3C-D775BCF80337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65" creationId="{159589C3-7540-B88B-5147-D3D8EA371CEE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85" creationId="{F5131415-FD3E-3F29-087C-8F353D7DF87D}"/>
          </ac:grpSpMkLst>
        </pc:grpChg>
        <pc:grpChg chg="mod">
          <ac:chgData name="Tim Cook" userId="d1c7cfb340f2c7ab" providerId="LiveId" clId="{08CFBC6F-C573-469F-8800-5D70695DB592}" dt="2023-04-16T22:11:18.448" v="462" actId="1076"/>
          <ac:grpSpMkLst>
            <pc:docMk/>
            <pc:sldMk cId="4228420529" sldId="477"/>
            <ac:grpSpMk id="196" creationId="{6CF76099-2B35-D2AD-191E-31045DA5F52A}"/>
          </ac:grpSpMkLst>
        </pc:grp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4" creationId="{E2740A26-B7A0-FDCF-A245-D92DA8D83C0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5" creationId="{E1E59687-EDE6-E4A6-65D3-0639C4253D4D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6" creationId="{2A1BB983-B35A-B65D-95FA-488172DC59C8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7" creationId="{BC8644F0-C6C4-C8AE-2609-3414818D62C1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8" creationId="{79854F1F-F1D2-E446-95A8-B7AB72F06B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0" creationId="{CC0AE9D0-C722-647C-9E15-B72BA172519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1" creationId="{05A31330-EEB8-9D04-0620-E3F2A30283A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2" creationId="{04959FA1-8B24-913F-EAAE-EA392BD34E7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3" creationId="{34C7F4B8-E77A-342C-7839-A5DFFE251824}"/>
          </ac:inkMkLst>
        </pc:inkChg>
        <pc:inkChg chg="add del mod">
          <ac:chgData name="Tim Cook" userId="d1c7cfb340f2c7ab" providerId="LiveId" clId="{08CFBC6F-C573-469F-8800-5D70695DB592}" dt="2023-04-16T22:11:09.344" v="459"/>
          <ac:inkMkLst>
            <pc:docMk/>
            <pc:sldMk cId="4228420529" sldId="477"/>
            <ac:inkMk id="14" creationId="{5518BB13-BA43-CBFF-F73E-22CCBD74E962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6" creationId="{71871765-BEC4-3B11-2E2F-542379334B4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7" creationId="{50E1F34B-8F3F-493F-0C88-BCF86E31DC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8" creationId="{1AC2DE63-D6EC-1F2F-0803-61B64942445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19" creationId="{EA4523DD-0B24-E437-884A-84BBA0C4E4A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0" creationId="{5A91244B-0F48-E212-5D3B-07491594A22A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1" creationId="{86B073AE-90C4-57D9-4E4B-86BB56DEBC3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2" creationId="{C0E54686-AACE-7A84-4266-0FA3E69B4B0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3" creationId="{172EDCBE-79F5-16EC-96D5-AAF3BDEE1B8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4" creationId="{C93D8EE4-3378-D6A5-8ECF-CFA4C380754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5" creationId="{853B45B2-EFD9-1EAE-0A2D-45DF1EA66647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6" creationId="{6E48CBEB-F0C2-AB22-ACFB-53A7E4BC3D26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7" creationId="{9E160B9A-43CA-83D2-8688-CB7896FBD0B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8" creationId="{1BA6331C-552F-3F10-CCCF-85CC41E4A10C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29" creationId="{39D39585-2EA7-1536-5494-6B480C2D572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0" creationId="{58F32407-C60A-86E4-02A3-BCF069A8C61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1" creationId="{3FBCC530-6E18-386B-0748-97F5C0D69D85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2" creationId="{D5B86AC4-C34E-B3F1-004C-F8C2692455B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3" creationId="{C0E5DFF2-786D-1341-82D3-E23E4518DE43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4" creationId="{5C107864-1BE5-6606-9AD0-ECFCB9B5CC24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5" creationId="{CB3A25B7-6E16-93CE-A35D-E68BB636043D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6" creationId="{FCB1503A-0EED-7FE2-5BA5-C3F7B79DDF79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7" creationId="{D95E3BD8-2B28-CABB-FF3D-08F3FE3671C8}"/>
          </ac:inkMkLst>
        </pc:inkChg>
        <pc:inkChg chg="mod">
          <ac:chgData name="Tim Cook" userId="d1c7cfb340f2c7ab" providerId="LiveId" clId="{08CFBC6F-C573-469F-8800-5D70695DB592}" dt="2023-04-16T22:10:49.817" v="454"/>
          <ac:inkMkLst>
            <pc:docMk/>
            <pc:sldMk cId="4228420529" sldId="477"/>
            <ac:inkMk id="38" creationId="{D68A012F-5BCB-0C06-3AF5-75FE0B9DBAF3}"/>
          </ac:inkMkLst>
        </pc:inkChg>
        <pc:inkChg chg="add del mod">
          <ac:chgData name="Tim Cook" userId="d1c7cfb340f2c7ab" providerId="LiveId" clId="{08CFBC6F-C573-469F-8800-5D70695DB592}" dt="2023-04-16T22:11:30.622" v="485"/>
          <ac:inkMkLst>
            <pc:docMk/>
            <pc:sldMk cId="4228420529" sldId="477"/>
            <ac:inkMk id="39" creationId="{C99F6829-8EB1-6F52-5BB6-CA44C51F5E5E}"/>
          </ac:inkMkLst>
        </pc:inkChg>
        <pc:inkChg chg="add del mod">
          <ac:chgData name="Tim Cook" userId="d1c7cfb340f2c7ab" providerId="LiveId" clId="{08CFBC6F-C573-469F-8800-5D70695DB592}" dt="2023-04-16T22:11:30.622" v="484"/>
          <ac:inkMkLst>
            <pc:docMk/>
            <pc:sldMk cId="4228420529" sldId="477"/>
            <ac:inkMk id="40" creationId="{B40200EC-A0BC-60E5-7FE6-766D981ADE28}"/>
          </ac:inkMkLst>
        </pc:inkChg>
        <pc:inkChg chg="add del mod">
          <ac:chgData name="Tim Cook" userId="d1c7cfb340f2c7ab" providerId="LiveId" clId="{08CFBC6F-C573-469F-8800-5D70695DB592}" dt="2023-04-16T22:11:30.622" v="482"/>
          <ac:inkMkLst>
            <pc:docMk/>
            <pc:sldMk cId="4228420529" sldId="477"/>
            <ac:inkMk id="41" creationId="{9AD242B2-92E1-A2FA-2BF5-311A7BF91F90}"/>
          </ac:inkMkLst>
        </pc:inkChg>
        <pc:inkChg chg="add del mod">
          <ac:chgData name="Tim Cook" userId="d1c7cfb340f2c7ab" providerId="LiveId" clId="{08CFBC6F-C573-469F-8800-5D70695DB592}" dt="2023-04-16T22:11:30.622" v="483"/>
          <ac:inkMkLst>
            <pc:docMk/>
            <pc:sldMk cId="4228420529" sldId="477"/>
            <ac:inkMk id="42" creationId="{E5FA96A1-9BBC-85A1-1152-35064636CB24}"/>
          </ac:inkMkLst>
        </pc:inkChg>
        <pc:inkChg chg="add del mod">
          <ac:chgData name="Tim Cook" userId="d1c7cfb340f2c7ab" providerId="LiveId" clId="{08CFBC6F-C573-469F-8800-5D70695DB592}" dt="2023-04-16T22:11:28.172" v="466"/>
          <ac:inkMkLst>
            <pc:docMk/>
            <pc:sldMk cId="4228420529" sldId="477"/>
            <ac:inkMk id="43" creationId="{4DEA5BC7-F541-CEFB-6208-DC8AC7FB51AC}"/>
          </ac:inkMkLst>
        </pc:inkChg>
        <pc:inkChg chg="del mod">
          <ac:chgData name="Tim Cook" userId="d1c7cfb340f2c7ab" providerId="LiveId" clId="{08CFBC6F-C573-469F-8800-5D70695DB592}" dt="2023-04-16T22:11:28.172" v="467"/>
          <ac:inkMkLst>
            <pc:docMk/>
            <pc:sldMk cId="4228420529" sldId="477"/>
            <ac:inkMk id="45" creationId="{1B554EE8-A103-D876-F82E-C1EA3245EA29}"/>
          </ac:inkMkLst>
        </pc:inkChg>
        <pc:inkChg chg="del mod">
          <ac:chgData name="Tim Cook" userId="d1c7cfb340f2c7ab" providerId="LiveId" clId="{08CFBC6F-C573-469F-8800-5D70695DB592}" dt="2023-04-16T22:11:28.174" v="476"/>
          <ac:inkMkLst>
            <pc:docMk/>
            <pc:sldMk cId="4228420529" sldId="477"/>
            <ac:inkMk id="46" creationId="{29B7A6B5-48D9-8CC6-0ACB-D3808E10A5E7}"/>
          </ac:inkMkLst>
        </pc:inkChg>
        <pc:inkChg chg="del mod">
          <ac:chgData name="Tim Cook" userId="d1c7cfb340f2c7ab" providerId="LiveId" clId="{08CFBC6F-C573-469F-8800-5D70695DB592}" dt="2023-04-16T22:11:28.172" v="465"/>
          <ac:inkMkLst>
            <pc:docMk/>
            <pc:sldMk cId="4228420529" sldId="477"/>
            <ac:inkMk id="47" creationId="{930CE0E7-1432-1D12-2824-7BECF3C814FA}"/>
          </ac:inkMkLst>
        </pc:inkChg>
        <pc:inkChg chg="del mod">
          <ac:chgData name="Tim Cook" userId="d1c7cfb340f2c7ab" providerId="LiveId" clId="{08CFBC6F-C573-469F-8800-5D70695DB592}" dt="2023-04-16T22:11:28.174" v="473"/>
          <ac:inkMkLst>
            <pc:docMk/>
            <pc:sldMk cId="4228420529" sldId="477"/>
            <ac:inkMk id="48" creationId="{0C291B3E-6D3F-5FE1-2C58-A5CA36D21334}"/>
          </ac:inkMkLst>
        </pc:inkChg>
        <pc:inkChg chg="add del mod">
          <ac:chgData name="Tim Cook" userId="d1c7cfb340f2c7ab" providerId="LiveId" clId="{08CFBC6F-C573-469F-8800-5D70695DB592}" dt="2023-04-16T22:11:31.802" v="487"/>
          <ac:inkMkLst>
            <pc:docMk/>
            <pc:sldMk cId="4228420529" sldId="477"/>
            <ac:inkMk id="49" creationId="{6E3FDCDC-B88F-BACE-B704-918C780390AB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1" creationId="{B86D6289-6813-1DC5-3BE5-6A7550B9F589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2" creationId="{7D2C56AC-8AA9-22AD-AC30-3737586A2CF6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3" creationId="{5866B499-DCC1-284A-9CFD-9C40E54C1AB1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4" creationId="{51A8C580-172A-4CB5-1110-FDDD823991FD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5" creationId="{D081E219-B612-5D7B-A0F4-BD82ECB0ABB0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6" creationId="{1AB50086-2A44-E013-2A3E-8F7EDB7BF2BA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7" creationId="{ABB152F6-3C90-2635-761D-A58EE0CAE9A2}"/>
          </ac:inkMkLst>
        </pc:inkChg>
        <pc:inkChg chg="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58" creationId="{B4A4C7B9-1808-E38B-D84A-A4DF4A5970A3}"/>
          </ac:inkMkLst>
        </pc:inkChg>
        <pc:inkChg chg="del mod">
          <ac:chgData name="Tim Cook" userId="d1c7cfb340f2c7ab" providerId="LiveId" clId="{08CFBC6F-C573-469F-8800-5D70695DB592}" dt="2023-04-16T22:11:29.486" v="481"/>
          <ac:inkMkLst>
            <pc:docMk/>
            <pc:sldMk cId="4228420529" sldId="477"/>
            <ac:inkMk id="59" creationId="{F3B5D786-7F22-5ECB-B2A1-9D1F60EE5EBF}"/>
          </ac:inkMkLst>
        </pc:inkChg>
        <pc:inkChg chg="del mod">
          <ac:chgData name="Tim Cook" userId="d1c7cfb340f2c7ab" providerId="LiveId" clId="{08CFBC6F-C573-469F-8800-5D70695DB592}" dt="2023-04-16T22:11:29.486" v="480"/>
          <ac:inkMkLst>
            <pc:docMk/>
            <pc:sldMk cId="4228420529" sldId="477"/>
            <ac:inkMk id="60" creationId="{47ADB518-A1D9-3F55-022C-5F82F8CF234B}"/>
          </ac:inkMkLst>
        </pc:inkChg>
        <pc:inkChg chg="del mod">
          <ac:chgData name="Tim Cook" userId="d1c7cfb340f2c7ab" providerId="LiveId" clId="{08CFBC6F-C573-469F-8800-5D70695DB592}" dt="2023-04-16T22:11:28.173" v="470"/>
          <ac:inkMkLst>
            <pc:docMk/>
            <pc:sldMk cId="4228420529" sldId="477"/>
            <ac:inkMk id="61" creationId="{2EF306A7-708C-434E-BA22-3E3C39D54795}"/>
          </ac:inkMkLst>
        </pc:inkChg>
        <pc:inkChg chg="del mod">
          <ac:chgData name="Tim Cook" userId="d1c7cfb340f2c7ab" providerId="LiveId" clId="{08CFBC6F-C573-469F-8800-5D70695DB592}" dt="2023-04-16T22:11:28.174" v="474"/>
          <ac:inkMkLst>
            <pc:docMk/>
            <pc:sldMk cId="4228420529" sldId="477"/>
            <ac:inkMk id="62" creationId="{84F318B8-B72B-0019-FE2B-9DD3DFE50FB1}"/>
          </ac:inkMkLst>
        </pc:inkChg>
        <pc:inkChg chg="del mod">
          <ac:chgData name="Tim Cook" userId="d1c7cfb340f2c7ab" providerId="LiveId" clId="{08CFBC6F-C573-469F-8800-5D70695DB592}" dt="2023-04-16T22:11:28.173" v="472"/>
          <ac:inkMkLst>
            <pc:docMk/>
            <pc:sldMk cId="4228420529" sldId="477"/>
            <ac:inkMk id="63" creationId="{3473D19D-A343-EFD9-F70F-38FF2F8722A2}"/>
          </ac:inkMkLst>
        </pc:inkChg>
        <pc:inkChg chg="del mod">
          <ac:chgData name="Tim Cook" userId="d1c7cfb340f2c7ab" providerId="LiveId" clId="{08CFBC6F-C573-469F-8800-5D70695DB592}" dt="2023-04-16T22:11:28.173" v="471"/>
          <ac:inkMkLst>
            <pc:docMk/>
            <pc:sldMk cId="4228420529" sldId="477"/>
            <ac:inkMk id="64" creationId="{4C7173AB-E304-CBE8-004B-9486C2D755A5}"/>
          </ac:inkMkLst>
        </pc:inkChg>
        <pc:inkChg chg="del mod">
          <ac:chgData name="Tim Cook" userId="d1c7cfb340f2c7ab" providerId="LiveId" clId="{08CFBC6F-C573-469F-8800-5D70695DB592}" dt="2023-04-16T22:11:28.172" v="468"/>
          <ac:inkMkLst>
            <pc:docMk/>
            <pc:sldMk cId="4228420529" sldId="477"/>
            <ac:inkMk id="65" creationId="{56A7FC57-E2C1-9E5A-4271-1FC51B3345F5}"/>
          </ac:inkMkLst>
        </pc:inkChg>
        <pc:inkChg chg="del mod">
          <ac:chgData name="Tim Cook" userId="d1c7cfb340f2c7ab" providerId="LiveId" clId="{08CFBC6F-C573-469F-8800-5D70695DB592}" dt="2023-04-16T22:11:29.485" v="477"/>
          <ac:inkMkLst>
            <pc:docMk/>
            <pc:sldMk cId="4228420529" sldId="477"/>
            <ac:inkMk id="66" creationId="{2F7D48E2-026D-B062-13BE-A6C9FD14370D}"/>
          </ac:inkMkLst>
        </pc:inkChg>
        <pc:inkChg chg="del mod">
          <ac:chgData name="Tim Cook" userId="d1c7cfb340f2c7ab" providerId="LiveId" clId="{08CFBC6F-C573-469F-8800-5D70695DB592}" dt="2023-04-16T22:11:29.486" v="479"/>
          <ac:inkMkLst>
            <pc:docMk/>
            <pc:sldMk cId="4228420529" sldId="477"/>
            <ac:inkMk id="67" creationId="{BA453DD1-2093-6CCF-EDF0-D848AAA3F871}"/>
          </ac:inkMkLst>
        </pc:inkChg>
        <pc:inkChg chg="del mod">
          <ac:chgData name="Tim Cook" userId="d1c7cfb340f2c7ab" providerId="LiveId" clId="{08CFBC6F-C573-469F-8800-5D70695DB592}" dt="2023-04-16T22:11:29.485" v="478"/>
          <ac:inkMkLst>
            <pc:docMk/>
            <pc:sldMk cId="4228420529" sldId="477"/>
            <ac:inkMk id="68" creationId="{51A5CEB3-A159-1654-CD9F-176501EC5E71}"/>
          </ac:inkMkLst>
        </pc:inkChg>
        <pc:inkChg chg="del mod">
          <ac:chgData name="Tim Cook" userId="d1c7cfb340f2c7ab" providerId="LiveId" clId="{08CFBC6F-C573-469F-8800-5D70695DB592}" dt="2023-04-16T22:11:31.801" v="486"/>
          <ac:inkMkLst>
            <pc:docMk/>
            <pc:sldMk cId="4228420529" sldId="477"/>
            <ac:inkMk id="69" creationId="{FF91A479-7A6C-AE8F-2038-DB05A8E8B94C}"/>
          </ac:inkMkLst>
        </pc:inkChg>
        <pc:inkChg chg="del mod">
          <ac:chgData name="Tim Cook" userId="d1c7cfb340f2c7ab" providerId="LiveId" clId="{08CFBC6F-C573-469F-8800-5D70695DB592}" dt="2023-04-16T22:11:28.169" v="463"/>
          <ac:inkMkLst>
            <pc:docMk/>
            <pc:sldMk cId="4228420529" sldId="477"/>
            <ac:inkMk id="70" creationId="{E07A263D-A7D9-2F8D-F88B-1F914711797C}"/>
          </ac:inkMkLst>
        </pc:inkChg>
        <pc:inkChg chg="del mod">
          <ac:chgData name="Tim Cook" userId="d1c7cfb340f2c7ab" providerId="LiveId" clId="{08CFBC6F-C573-469F-8800-5D70695DB592}" dt="2023-04-16T22:11:28.173" v="469"/>
          <ac:inkMkLst>
            <pc:docMk/>
            <pc:sldMk cId="4228420529" sldId="477"/>
            <ac:inkMk id="71" creationId="{CC205D04-DB15-291F-2A09-219F2060E8B6}"/>
          </ac:inkMkLst>
        </pc:inkChg>
        <pc:inkChg chg="del mod">
          <ac:chgData name="Tim Cook" userId="d1c7cfb340f2c7ab" providerId="LiveId" clId="{08CFBC6F-C573-469F-8800-5D70695DB592}" dt="2023-04-16T22:11:28.171" v="464"/>
          <ac:inkMkLst>
            <pc:docMk/>
            <pc:sldMk cId="4228420529" sldId="477"/>
            <ac:inkMk id="72" creationId="{A5AD5DD9-317E-3E94-42C0-B08EFC947D51}"/>
          </ac:inkMkLst>
        </pc:inkChg>
        <pc:inkChg chg="del mod">
          <ac:chgData name="Tim Cook" userId="d1c7cfb340f2c7ab" providerId="LiveId" clId="{08CFBC6F-C573-469F-8800-5D70695DB592}" dt="2023-04-16T22:11:28.174" v="475"/>
          <ac:inkMkLst>
            <pc:docMk/>
            <pc:sldMk cId="4228420529" sldId="477"/>
            <ac:inkMk id="73" creationId="{7D26DF26-870B-184C-8113-01EC6F897570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5" creationId="{74926C22-4FC5-EC56-7344-B92DE97D944A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6" creationId="{8F23B3EE-3F41-AF64-B8E3-1522C1131977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7" creationId="{C3DF3124-BD51-8264-89F2-75FCA90641E3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8" creationId="{54D21F8A-57FD-D88F-B933-A89391E9F41E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79" creationId="{C62390F9-F98F-72F8-7E09-A4641EC76121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0" creationId="{4957AFA1-4C6C-BBB4-6BC4-719D9163AA0C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1" creationId="{5468E5DA-D1EF-9201-9E72-F14725D11EF4}"/>
          </ac:inkMkLst>
        </pc:inkChg>
        <pc:inkChg chg="mod">
          <ac:chgData name="Tim Cook" userId="d1c7cfb340f2c7ab" providerId="LiveId" clId="{08CFBC6F-C573-469F-8800-5D70695DB592}" dt="2023-04-16T22:11:35.463" v="488"/>
          <ac:inkMkLst>
            <pc:docMk/>
            <pc:sldMk cId="4228420529" sldId="477"/>
            <ac:inkMk id="82" creationId="{7E1715D3-08CB-96D2-F386-9B30FC6C5C2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5" creationId="{42D5B316-7467-F144-39A8-17562E5E10D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6" creationId="{4298B8AF-9C0C-BE22-3700-E82628E3184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88" creationId="{58BE66D8-9617-4FFD-94C3-4273261A5D74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0" creationId="{E63BBC46-FD25-FA53-9D22-B2DE4BEAA35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2" creationId="{DDB8489E-2593-356E-6BBE-D2B3EDF6E8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5" creationId="{B12284FE-8916-1007-80BB-AD85E1B72A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6" creationId="{C303300F-BB30-92BA-1469-061E2857628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97" creationId="{E267184A-023B-564E-CFE4-54B316F4440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2" creationId="{E2BD5095-6DF6-0487-BE8B-CB19E022D82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3" creationId="{923AB8FA-B060-DCF6-F4B1-B30CCF9DD2B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4" creationId="{799DBDCE-88EB-BEA5-5649-5F533C9EF93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15" creationId="{4AE70C82-5DC9-3F9C-66F0-022917A8230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44" creationId="{ADD6398C-9259-0705-D2D6-E3B2DF35368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0" creationId="{52F7AA17-AA5D-73A4-F5F0-7B20E6F6488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1" creationId="{5B915317-BB86-B7F0-7127-D73BF0F1233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5" creationId="{0A933588-A864-7255-73BE-E90928E7259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6" creationId="{A8DA57D7-E015-A175-3206-DBB80B672DF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7" creationId="{69E3BD99-E910-BBD1-9C91-A593A9140D75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58" creationId="{AC3B95A0-95CB-1D04-9B86-E2D13EC083B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0" creationId="{5144294B-CB02-1FC2-516B-85687B9A1DF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3" creationId="{22A68A38-E507-DB38-9483-6B515F00965D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4" creationId="{FCAF60AA-B036-AF42-2312-679500317CD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66" creationId="{02687990-ABAB-0BEE-7168-90EA2E65732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2" creationId="{956084A9-C474-B384-63B2-8885C788761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3" creationId="{0B1E31CC-1DB8-1CDF-E0D5-7A0CB1C34446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5" creationId="{BFDCC953-9FFE-19E9-9191-70FD1EE3E9BA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6" creationId="{FBFD2DF5-E300-AAA1-B713-EED31EEF0FB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7" creationId="{66D8B6E7-1D5C-59F6-E428-69E25008412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78" creationId="{1E06402F-3EF9-EAAE-50C3-6EF73AF639D1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0" creationId="{F19A9DD4-AD31-9512-708E-C8101C87435E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1" creationId="{0D08B9F9-5F45-E606-2A04-8BDDC1A62813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2" creationId="{EC05D909-7F99-3C09-76B4-33506728498F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86" creationId="{C5A477E7-A76B-6CD8-A5A5-8EE958317D1C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0" creationId="{561FECF6-7B5F-6C61-6CBF-337CAA35A412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2" creationId="{6C00517D-7C8B-79AA-FC92-34C07F2989B9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3" creationId="{CBD43C09-CAFA-1C63-0490-B07E0A64A937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4" creationId="{AE4FC027-658C-7D69-B6AC-DA36AE0F8478}"/>
          </ac:inkMkLst>
        </pc:inkChg>
        <pc:inkChg chg="mod">
          <ac:chgData name="Tim Cook" userId="d1c7cfb340f2c7ab" providerId="LiveId" clId="{08CFBC6F-C573-469F-8800-5D70695DB592}" dt="2023-04-16T22:11:56.162" v="492" actId="1076"/>
          <ac:inkMkLst>
            <pc:docMk/>
            <pc:sldMk cId="4228420529" sldId="477"/>
            <ac:inkMk id="195" creationId="{131AC4C2-722E-0913-0525-D5B7061F8EDA}"/>
          </ac:inkMkLst>
        </pc:inkChg>
      </pc:sldChg>
      <pc:sldChg chg="addSp delSp modSp new mod">
        <pc:chgData name="Tim Cook" userId="d1c7cfb340f2c7ab" providerId="LiveId" clId="{08CFBC6F-C573-469F-8800-5D70695DB592}" dt="2023-04-16T22:27:46.861" v="535" actId="1076"/>
        <pc:sldMkLst>
          <pc:docMk/>
          <pc:sldMk cId="3146788915" sldId="478"/>
        </pc:sldMkLst>
        <pc:spChg chg="mod">
          <ac:chgData name="Tim Cook" userId="d1c7cfb340f2c7ab" providerId="LiveId" clId="{08CFBC6F-C573-469F-8800-5D70695DB592}" dt="2023-04-15T21:22:46.259" v="120" actId="20577"/>
          <ac:spMkLst>
            <pc:docMk/>
            <pc:sldMk cId="3146788915" sldId="478"/>
            <ac:spMk id="2" creationId="{CEACAD6A-E28F-7482-6778-893C78D19791}"/>
          </ac:spMkLst>
        </pc:spChg>
        <pc:spChg chg="del">
          <ac:chgData name="Tim Cook" userId="d1c7cfb340f2c7ab" providerId="LiveId" clId="{08CFBC6F-C573-469F-8800-5D70695DB592}" dt="2023-04-15T21:23:25.114" v="180" actId="478"/>
          <ac:spMkLst>
            <pc:docMk/>
            <pc:sldMk cId="3146788915" sldId="478"/>
            <ac:spMk id="3" creationId="{C05943B6-7275-5C1A-9FB1-95D0E559D870}"/>
          </ac:spMkLst>
        </pc:spChg>
        <pc:grpChg chg="add mod">
          <ac:chgData name="Tim Cook" userId="d1c7cfb340f2c7ab" providerId="LiveId" clId="{08CFBC6F-C573-469F-8800-5D70695DB592}" dt="2023-04-16T22:27:46.861" v="535" actId="1076"/>
          <ac:grpSpMkLst>
            <pc:docMk/>
            <pc:sldMk cId="3146788915" sldId="478"/>
            <ac:grpSpMk id="36" creationId="{711BC4FA-B952-6BB8-B015-A34EF8B3E8BA}"/>
          </ac:grpSpMkLst>
        </pc:grpChg>
        <pc:grpChg chg="add mod">
          <ac:chgData name="Tim Cook" userId="d1c7cfb340f2c7ab" providerId="LiveId" clId="{08CFBC6F-C573-469F-8800-5D70695DB592}" dt="2023-04-16T22:27:43.348" v="534" actId="1076"/>
          <ac:grpSpMkLst>
            <pc:docMk/>
            <pc:sldMk cId="3146788915" sldId="478"/>
            <ac:grpSpMk id="46" creationId="{C830AB2E-FA52-0D8A-8C21-947610884403}"/>
          </ac:grpSpMkLst>
        </pc:grpChg>
        <pc:grpChg chg="mod">
          <ac:chgData name="Tim Cook" userId="d1c7cfb340f2c7ab" providerId="LiveId" clId="{08CFBC6F-C573-469F-8800-5D70695DB592}" dt="2023-04-16T22:27:05.491" v="527" actId="1076"/>
          <ac:grpSpMkLst>
            <pc:docMk/>
            <pc:sldMk cId="3146788915" sldId="478"/>
            <ac:grpSpMk id="70" creationId="{C66D4423-83BB-CA4F-32E7-8289679C86BE}"/>
          </ac:grpSpMkLst>
        </pc:grpChg>
        <pc:grpChg chg="mod">
          <ac:chgData name="Tim Cook" userId="d1c7cfb340f2c7ab" providerId="LiveId" clId="{08CFBC6F-C573-469F-8800-5D70695DB592}" dt="2023-04-16T22:16:52.347" v="520" actId="1076"/>
          <ac:grpSpMkLst>
            <pc:docMk/>
            <pc:sldMk cId="3146788915" sldId="478"/>
            <ac:grpSpMk id="71" creationId="{68796EEC-3789-CF78-C191-AC0496FFA11F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83" creationId="{3EDB46FD-F533-6A4C-6E2F-792D2C43441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97" creationId="{FFD42935-C2DF-2DCA-D71D-8DDD6DD5366D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00" creationId="{C8F4260B-8D6C-DD20-593D-5AA75AB33B66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06" creationId="{10306BEF-5C8D-1064-2111-CB323CECC54C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4" creationId="{21122409-75B7-C357-DF2E-E842329CE02A}"/>
          </ac:grpSpMkLst>
        </pc:grpChg>
        <pc:grpChg chg="mod">
          <ac:chgData name="Tim Cook" userId="d1c7cfb340f2c7ab" providerId="LiveId" clId="{08CFBC6F-C573-469F-8800-5D70695DB592}" dt="2023-04-16T22:26:52.092" v="522" actId="1076"/>
          <ac:grpSpMkLst>
            <pc:docMk/>
            <pc:sldMk cId="3146788915" sldId="478"/>
            <ac:grpSpMk id="115" creationId="{C84BF342-2A28-8A76-1B5B-DFD47C17D7D5}"/>
          </ac:grpSpMkLst>
        </pc:grpChg>
        <pc:grpChg chg="mod">
          <ac:chgData name="Tim Cook" userId="d1c7cfb340f2c7ab" providerId="LiveId" clId="{08CFBC6F-C573-469F-8800-5D70695DB592}" dt="2023-04-16T22:27:29.538" v="533" actId="1076"/>
          <ac:grpSpMkLst>
            <pc:docMk/>
            <pc:sldMk cId="3146788915" sldId="478"/>
            <ac:grpSpMk id="117" creationId="{3006AA73-2FDC-5454-3AEF-936E47088551}"/>
          </ac:grpSpMkLst>
        </pc:grp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" creationId="{08CA8BB3-FF33-2840-A776-79B087BBDDFE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4" creationId="{3EFCEFFF-FD16-8814-3D71-5B918C6B1F1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5" creationId="{7152AB73-86F9-90BA-9A1C-BE379DCC15F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6" creationId="{F0E14B07-F205-F072-99D4-E1B8E510E4E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7" creationId="{E65221C0-7186-4857-92C4-8996A8B1A16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8" creationId="{A81A4901-F8BC-21A9-85E1-A855F560A85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9" creationId="{7EA5F099-D49E-9E32-BA36-102A3EA5FB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0" creationId="{65411E47-3937-C436-5F06-2B27C6DD3E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1" creationId="{2DEA9817-DFA0-1A98-3199-BD0C7B971DB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2" creationId="{D454C804-65F7-AE57-7A8D-CA304BA359B4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3" creationId="{74CD497D-B435-3E34-7D76-A498E6676961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4" creationId="{3F1F870B-9EF1-0DB6-D01C-FFE8EAB8E49B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5" creationId="{18A379A3-862D-82EE-CCC0-E4CB61AD2658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6" creationId="{37D5C9C3-F67A-9F5C-BF19-717F5C22D000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7" creationId="{6A211442-1EB8-365B-9340-D74AD9A9EE4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8" creationId="{AB685244-29CD-A705-5C07-75C853FCF4BF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19" creationId="{F4885ACA-05D3-758B-B1F2-CD29C263471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0" creationId="{AA64FB5D-C185-F7BD-E86C-5EC02BFD5B0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1" creationId="{0A6DBAED-F854-9A4E-C954-2B021CB51CB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2" creationId="{A25CABFB-E696-FF96-30E7-2631E60D46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3" creationId="{C83196B3-0AD7-46CF-07C2-DB7CBB93D1E6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4" creationId="{0D87A284-D0D4-E518-26B9-3E7590A5B739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5" creationId="{9B18B504-3AC8-6292-59CF-7F0368EA72C3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6" creationId="{1BA913DB-6DA9-9B10-E149-D0E69CE0095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7" creationId="{6C1895B6-7B19-290C-F558-492EEDEA4FD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8" creationId="{35DE5C5F-EF93-23A7-FA6A-E219BE4D0C5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29" creationId="{DBB5D12C-9DA2-9981-6846-DE5FB6F928C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0" creationId="{4B2148E2-7B55-E8F2-6337-11B9D30AEA17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1" creationId="{984AC6E0-5556-9590-2C1F-626BA12A5F1C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2" creationId="{2482546E-C449-A84A-CF8F-09DC896F1BCD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3" creationId="{E132A2A3-B478-2738-24A8-E5803F083525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4" creationId="{FAF081E8-9C1B-BCA4-2629-4FF651C25DD2}"/>
          </ac:inkMkLst>
        </pc:inkChg>
        <pc:inkChg chg="add mod">
          <ac:chgData name="Tim Cook" userId="d1c7cfb340f2c7ab" providerId="LiveId" clId="{08CFBC6F-C573-469F-8800-5D70695DB592}" dt="2023-04-16T22:27:25.233" v="532" actId="1076"/>
          <ac:inkMkLst>
            <pc:docMk/>
            <pc:sldMk cId="3146788915" sldId="478"/>
            <ac:inkMk id="35" creationId="{9C68FA64-A3A8-974E-A271-D8A3738C964C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7" creationId="{70FF2FAE-555E-25ED-B05C-8226EBF29F8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8" creationId="{753B7D36-5E41-FA6F-D3DA-7A634CB37F90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39" creationId="{47C6AA49-4253-C5A7-96FA-C8CB04481013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0" creationId="{863D080E-9A9E-52BA-63A3-9CBBD4A9A7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1" creationId="{9B61A635-787B-0893-8807-6CA71C7F5E64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2" creationId="{C2A295C4-1E1A-3B8A-93DE-6D547D30D142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3" creationId="{36C267C8-B548-59DE-261D-03FA7E25035D}"/>
          </ac:inkMkLst>
        </pc:inkChg>
        <pc:inkChg chg="mod">
          <ac:chgData name="Tim Cook" userId="d1c7cfb340f2c7ab" providerId="LiveId" clId="{08CFBC6F-C573-469F-8800-5D70695DB592}" dt="2023-04-16T22:13:11.046" v="493"/>
          <ac:inkMkLst>
            <pc:docMk/>
            <pc:sldMk cId="3146788915" sldId="478"/>
            <ac:inkMk id="44" creationId="{C0E240FF-68C0-197C-28F5-61D1357D46C1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5" creationId="{844D00F2-E97F-853C-C9DC-9D6F937F3F5A}"/>
          </ac:inkMkLst>
        </pc:inkChg>
        <pc:inkChg chg="mod">
          <ac:chgData name="Tim Cook" userId="d1c7cfb340f2c7ab" providerId="LiveId" clId="{08CFBC6F-C573-469F-8800-5D70695DB592}" dt="2023-04-16T22:27:05.491" v="527" actId="1076"/>
          <ac:inkMkLst>
            <pc:docMk/>
            <pc:sldMk cId="3146788915" sldId="478"/>
            <ac:inkMk id="47" creationId="{897E4AA4-D217-AE4A-7CF5-32D383AF8E3C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48" creationId="{FDBC1DE0-D6C5-1FC4-8AC3-C4219866E1D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7" creationId="{976990A6-F6E9-BA6E-A1EF-5B8550A5B9A1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8" creationId="{105DC2F4-B466-284A-99EB-FBAE3A1429AB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59" creationId="{13F224E7-09CC-B440-75F4-1DA668472194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0" creationId="{0D55DA71-26EF-C926-2543-CEA9BFAAF71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1" creationId="{D5AA793B-7912-A6C2-6E8F-4D748BFC033D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2" creationId="{D3137810-144C-4AC2-4DAB-6DA63CE2A6B6}"/>
          </ac:inkMkLst>
        </pc:inkChg>
        <pc:inkChg chg="mod">
          <ac:chgData name="Tim Cook" userId="d1c7cfb340f2c7ab" providerId="LiveId" clId="{08CFBC6F-C573-469F-8800-5D70695DB592}" dt="2023-04-16T22:14:17.007" v="497"/>
          <ac:inkMkLst>
            <pc:docMk/>
            <pc:sldMk cId="3146788915" sldId="478"/>
            <ac:inkMk id="63" creationId="{2E13B764-99B6-F4CB-8BE4-DB99F9B1632A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4" creationId="{E66176C6-ED7B-9F2B-00E4-8E7E62549373}"/>
          </ac:inkMkLst>
        </pc:inkChg>
        <pc:inkChg chg="mod">
          <ac:chgData name="Tim Cook" userId="d1c7cfb340f2c7ab" providerId="LiveId" clId="{08CFBC6F-C573-469F-8800-5D70695DB592}" dt="2023-04-16T22:26:52.092" v="522" actId="1076"/>
          <ac:inkMkLst>
            <pc:docMk/>
            <pc:sldMk cId="3146788915" sldId="478"/>
            <ac:inkMk id="86" creationId="{F302B146-2E05-C0F7-AAD5-020D6D5E5F1E}"/>
          </ac:inkMkLst>
        </pc:inkChg>
        <pc:cxnChg chg="add mod">
          <ac:chgData name="Tim Cook" userId="d1c7cfb340f2c7ab" providerId="LiveId" clId="{08CFBC6F-C573-469F-8800-5D70695DB592}" dt="2023-04-16T22:26:57.571" v="523" actId="1076"/>
          <ac:cxnSpMkLst>
            <pc:docMk/>
            <pc:sldMk cId="3146788915" sldId="478"/>
            <ac:cxnSpMk id="101" creationId="{AE8B8652-5790-6DA0-ECEB-BBD447663115}"/>
          </ac:cxnSpMkLst>
        </pc:cxnChg>
      </pc:sldChg>
      <pc:sldChg chg="addSp delSp modSp new mod">
        <pc:chgData name="Tim Cook" userId="d1c7cfb340f2c7ab" providerId="LiveId" clId="{08CFBC6F-C573-469F-8800-5D70695DB592}" dt="2023-04-16T22:31:09.091" v="548" actId="1076"/>
        <pc:sldMkLst>
          <pc:docMk/>
          <pc:sldMk cId="3428576599" sldId="479"/>
        </pc:sldMkLst>
        <pc:spChg chg="mod">
          <ac:chgData name="Tim Cook" userId="d1c7cfb340f2c7ab" providerId="LiveId" clId="{08CFBC6F-C573-469F-8800-5D70695DB592}" dt="2023-04-16T22:31:03.932" v="547" actId="1076"/>
          <ac:spMkLst>
            <pc:docMk/>
            <pc:sldMk cId="3428576599" sldId="479"/>
            <ac:spMk id="2" creationId="{4C54204A-A255-1E77-C871-1D59F22F2852}"/>
          </ac:spMkLst>
        </pc:spChg>
        <pc:spChg chg="del">
          <ac:chgData name="Tim Cook" userId="d1c7cfb340f2c7ab" providerId="LiveId" clId="{08CFBC6F-C573-469F-8800-5D70695DB592}" dt="2023-04-15T21:23:23.578" v="179" actId="478"/>
          <ac:spMkLst>
            <pc:docMk/>
            <pc:sldMk cId="3428576599" sldId="479"/>
            <ac:spMk id="3" creationId="{5ED7E7E8-CE25-F97E-9DBD-A0C4D6043DEB}"/>
          </ac:spMkLst>
        </pc:s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7" creationId="{FB753A19-C73B-2F1B-757E-F216D52C3C4B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28" creationId="{CAA4C668-D959-9D1C-7AFE-BBA2A36AA2A0}"/>
          </ac:grpSpMkLst>
        </pc:grpChg>
        <pc:grpChg chg="mod">
          <ac:chgData name="Tim Cook" userId="d1c7cfb340f2c7ab" providerId="LiveId" clId="{08CFBC6F-C573-469F-8800-5D70695DB592}" dt="2023-04-16T22:30:10.893" v="538" actId="1076"/>
          <ac:grpSpMkLst>
            <pc:docMk/>
            <pc:sldMk cId="3428576599" sldId="479"/>
            <ac:grpSpMk id="36" creationId="{6491793D-D1A2-FB99-8073-B65AFC1441F1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2" creationId="{73D0E315-FD09-DD74-A855-B060DFF79AFF}"/>
          </ac:grpSpMkLst>
        </pc:grpChg>
        <pc:grpChg chg="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7" creationId="{E6736429-E0D7-9DD7-3D2C-12DC387F0019}"/>
          </ac:grpSpMkLst>
        </pc:grpChg>
        <pc:grpChg chg="add mod">
          <ac:chgData name="Tim Cook" userId="d1c7cfb340f2c7ab" providerId="LiveId" clId="{08CFBC6F-C573-469F-8800-5D70695DB592}" dt="2023-04-16T22:31:09.091" v="548" actId="1076"/>
          <ac:grpSpMkLst>
            <pc:docMk/>
            <pc:sldMk cId="3428576599" sldId="479"/>
            <ac:grpSpMk id="68" creationId="{81E35B4D-C287-0FC8-BFE2-9197740B065F}"/>
          </ac:grpSpMkLst>
        </pc:grpChg>
        <pc:inkChg chg="add 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" creationId="{20B0E750-E966-A7A2-8519-72BA17B2046C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8" creationId="{ECF3B905-389A-BD11-159F-AA7F0E7F3728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9" creationId="{A83EAE58-EAD9-ED0B-F0D7-A81DD8B7664E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0" creationId="{31362026-9F41-CBFA-D0C8-6660E642422A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1" creationId="{81A847A2-64FE-F6D1-D463-7CD2435CDD16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2" creationId="{F95680BC-0716-24E0-3292-BD5955E19A8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5" creationId="{BB37B408-0D06-AF08-E26F-94D3D240978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6" creationId="{A35A1D7A-42D5-CD80-20BD-2BFC26314FD7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19" creationId="{7B2DFFCA-E940-9558-91E2-4AB601276924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0" creationId="{1DFCF961-869A-F6DA-56E9-9DF436F89F05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1" creationId="{EFE283D1-59E9-22AE-6055-6178CF4BCBA9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2" creationId="{4E3F5234-F346-9F32-95AF-84EBCDADEB90}"/>
          </ac:inkMkLst>
        </pc:inkChg>
        <pc:inkChg chg="mod">
          <ac:chgData name="Tim Cook" userId="d1c7cfb340f2c7ab" providerId="LiveId" clId="{08CFBC6F-C573-469F-8800-5D70695DB592}" dt="2023-04-16T22:30:03.480" v="536"/>
          <ac:inkMkLst>
            <pc:docMk/>
            <pc:sldMk cId="3428576599" sldId="479"/>
            <ac:inkMk id="23" creationId="{0ACED9B9-90BE-57B8-60A2-FB186C9592FC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29" creationId="{9D342DAC-3585-A87E-0E9A-3655AC714E4F}"/>
          </ac:inkMkLst>
        </pc:inkChg>
        <pc:inkChg chg="mod">
          <ac:chgData name="Tim Cook" userId="d1c7cfb340f2c7ab" providerId="LiveId" clId="{08CFBC6F-C573-469F-8800-5D70695DB592}" dt="2023-04-16T22:30:10.893" v="538" actId="1076"/>
          <ac:inkMkLst>
            <pc:docMk/>
            <pc:sldMk cId="3428576599" sldId="479"/>
            <ac:inkMk id="30" creationId="{4288526B-A354-2CBB-0F03-0148A2F3E8B4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46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59" creationId="{75615833-5D77-FCD4-14B3-7CA39CDFD542}"/>
          </ac:inkMkLst>
        </pc:inkChg>
        <pc:inkChg chg="mod">
          <ac:chgData name="Tim Cook" userId="d1c7cfb340f2c7ab" providerId="LiveId" clId="{08CFBC6F-C573-469F-8800-5D70695DB592}" dt="2023-04-16T22:31:09.091" v="548" actId="1076"/>
          <ac:inkMkLst>
            <pc:docMk/>
            <pc:sldMk cId="3428576599" sldId="479"/>
            <ac:inkMk id="60" creationId="{E1339935-E220-3B3D-36A8-1C36B198FC69}"/>
          </ac:inkMkLst>
        </pc:inkChg>
        <pc:inkChg chg="add mod">
          <ac:chgData name="Tim Cook" userId="d1c7cfb340f2c7ab" providerId="LiveId" clId="{08CFBC6F-C573-469F-8800-5D70695DB592}" dt="2023-04-16T22:30:50.085" v="541" actId="1076"/>
          <ac:inkMkLst>
            <pc:docMk/>
            <pc:sldMk cId="3428576599" sldId="479"/>
            <ac:inkMk id="67" creationId="{D44D8A54-7D2F-065D-531F-E9F2649F2A6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69" creationId="{BE3DB916-FAEF-D996-B49C-92A0C7C21C8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0" creationId="{BDF20838-8C8F-5769-382F-73BE3259274E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1" creationId="{64F7357E-5093-0585-73B0-04CB0FD5C040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2" creationId="{F41668DF-E1B7-1142-EBAE-46CD6BAF0899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3" creationId="{9892B51F-A851-C8F4-388D-67CE7E2E99EF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4" creationId="{5E2849C0-DA52-B579-9FEC-8586161D250D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5" creationId="{B3D4F6C1-45B2-89F5-9845-9F9FF0AA12E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6" creationId="{BBC8BD76-ABC3-8EDE-E7BB-8FBA2F4AAB58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7" creationId="{58A4460D-5C17-1911-2206-2B1D478C2E74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8" creationId="{4135EDD1-661B-F5CB-62AE-A9C215777901}"/>
          </ac:inkMkLst>
        </pc:inkChg>
        <pc:inkChg chg="mod">
          <ac:chgData name="Tim Cook" userId="d1c7cfb340f2c7ab" providerId="LiveId" clId="{08CFBC6F-C573-469F-8800-5D70695DB592}" dt="2023-04-16T22:30:46.623" v="540"/>
          <ac:inkMkLst>
            <pc:docMk/>
            <pc:sldMk cId="3428576599" sldId="479"/>
            <ac:inkMk id="79" creationId="{3714E55B-DDB4-FFFD-9A03-ECCFDDE0FB83}"/>
          </ac:inkMkLst>
        </pc:inkChg>
      </pc:sldChg>
      <pc:sldChg chg="addSp delSp modSp new mod">
        <pc:chgData name="Tim Cook" userId="d1c7cfb340f2c7ab" providerId="LiveId" clId="{08CFBC6F-C573-469F-8800-5D70695DB592}" dt="2023-04-16T22:00:01.627" v="313" actId="1076"/>
        <pc:sldMkLst>
          <pc:docMk/>
          <pc:sldMk cId="1616452671" sldId="480"/>
        </pc:sldMkLst>
        <pc:spChg chg="mod">
          <ac:chgData name="Tim Cook" userId="d1c7cfb340f2c7ab" providerId="LiveId" clId="{08CFBC6F-C573-469F-8800-5D70695DB592}" dt="2023-04-15T21:22:58.234" v="146" actId="20577"/>
          <ac:spMkLst>
            <pc:docMk/>
            <pc:sldMk cId="1616452671" sldId="480"/>
            <ac:spMk id="2" creationId="{10593F24-BB89-AD2A-6FAB-D3D39B152991}"/>
          </ac:spMkLst>
        </pc:spChg>
        <pc:spChg chg="del">
          <ac:chgData name="Tim Cook" userId="d1c7cfb340f2c7ab" providerId="LiveId" clId="{08CFBC6F-C573-469F-8800-5D70695DB592}" dt="2023-04-15T21:23:22.602" v="178" actId="478"/>
          <ac:spMkLst>
            <pc:docMk/>
            <pc:sldMk cId="1616452671" sldId="480"/>
            <ac:spMk id="3" creationId="{A2C0465E-BE2D-40FA-63C2-E2C0E6A5D579}"/>
          </ac:spMkLst>
        </pc:sp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" creationId="{9C3AB4FD-A0BD-FB59-EEF7-8819C3E8ED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4" creationId="{4D19E21E-5A97-64E8-EC2B-4A5D95336FE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5" creationId="{76E6D096-EDED-4AC2-FDA5-4BE37745190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6" creationId="{93A9A299-93F7-D57A-396B-8FB2646D9EC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7" creationId="{31C15A64-4865-0180-2AD3-0F09EFBD400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8" creationId="{E25FF3A1-2906-D2AA-2236-B7A70BF83EC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9" creationId="{7A9C477E-9E43-1E02-3163-E742E3EA29C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0" creationId="{71095362-BAAF-C5FB-7FFD-FF01094837F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1" creationId="{03662364-8EB5-3F79-051D-5E035FD094BC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2" creationId="{2AFE25AF-1E8B-77AF-E347-71D9146B5338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3" creationId="{8E148175-8653-2388-DD2E-431BEC682EC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4" creationId="{417042E1-FA80-6591-9BE6-546798A1613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5" creationId="{71A26A0F-032E-38C9-A2EE-FD663E31519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6" creationId="{1E4C9895-59CF-47BD-E164-E95314B94BC2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7" creationId="{83CDDD59-6BDC-5A1F-8EE0-5C34BDBF0811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8" creationId="{136DC10D-8F5E-DC2B-0404-507FA963FDA9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19" creationId="{9F814048-26FA-F8FA-6D11-2A4DCE180D5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0" creationId="{58C723C1-F460-D652-2822-A27B8C0ADEE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1" creationId="{15F774EE-98A4-10FB-B503-C0FF784CE0F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2" creationId="{EFDB7FCE-8C91-EF2E-6F12-E880165DAF0A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3" creationId="{8BA26A1C-8D3A-49A4-464E-6C8EADDCD4D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4" creationId="{6D2FE2A0-4287-848A-B395-08F5C5AB4ACF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5" creationId="{FC381E32-786A-5CF8-2206-706A70A072A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6" creationId="{674EA280-5581-09ED-4B4F-2B7747414F10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7" creationId="{4F76A8E3-DB80-01AF-4F04-6E721EB418F5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8" creationId="{CBB17137-538D-ABC7-099D-87246BBAE97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29" creationId="{DD63B451-208A-D5DB-8E8F-76EA91F6257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0" creationId="{C3FC9695-ABC8-A026-82A3-043890CB40E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1" creationId="{73732829-3F56-5BAC-4A56-FAB0BB23B2A7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2" creationId="{64421893-5E17-348C-83D4-7613783CAFC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3" creationId="{5F5B410B-F2C2-4E7B-9958-9B28904E5504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4" creationId="{F04B004C-ECA5-BB8B-5EAE-212D16C09A2D}"/>
          </ac:inkMkLst>
        </pc:inkChg>
        <pc:inkChg chg="add mod">
          <ac:chgData name="Tim Cook" userId="d1c7cfb340f2c7ab" providerId="LiveId" clId="{08CFBC6F-C573-469F-8800-5D70695DB592}" dt="2023-04-16T22:00:01.627" v="313" actId="1076"/>
          <ac:inkMkLst>
            <pc:docMk/>
            <pc:sldMk cId="1616452671" sldId="480"/>
            <ac:inkMk id="35" creationId="{568DD0C3-233D-451B-5A52-AD3B9B75D383}"/>
          </ac:inkMkLst>
        </pc:inkChg>
      </pc:sldChg>
      <pc:sldChg chg="addSp delSp modSp new mod">
        <pc:chgData name="Tim Cook" userId="d1c7cfb340f2c7ab" providerId="LiveId" clId="{08CFBC6F-C573-469F-8800-5D70695DB592}" dt="2023-04-16T22:05:30.335" v="382" actId="1076"/>
        <pc:sldMkLst>
          <pc:docMk/>
          <pc:sldMk cId="1751661740" sldId="481"/>
        </pc:sldMkLst>
        <pc:spChg chg="mod">
          <ac:chgData name="Tim Cook" userId="d1c7cfb340f2c7ab" providerId="LiveId" clId="{08CFBC6F-C573-469F-8800-5D70695DB592}" dt="2023-04-16T22:05:25.100" v="379" actId="1076"/>
          <ac:spMkLst>
            <pc:docMk/>
            <pc:sldMk cId="1751661740" sldId="481"/>
            <ac:spMk id="2" creationId="{3E8588EB-F299-F836-1054-3F67EBAEAA62}"/>
          </ac:spMkLst>
        </pc:spChg>
        <pc:spChg chg="del">
          <ac:chgData name="Tim Cook" userId="d1c7cfb340f2c7ab" providerId="LiveId" clId="{08CFBC6F-C573-469F-8800-5D70695DB592}" dt="2023-04-15T21:23:21.235" v="177" actId="478"/>
          <ac:spMkLst>
            <pc:docMk/>
            <pc:sldMk cId="1751661740" sldId="481"/>
            <ac:spMk id="3" creationId="{C12EAE24-CF14-6F55-7F05-5BFDCEFAB9C2}"/>
          </ac:spMkLst>
        </pc:s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1" creationId="{CE567FB0-FAA8-E014-08A9-EEF47E44C2B5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5" creationId="{95702A6F-7471-3CC5-8FD1-09A8F51B304C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28" creationId="{9242AC18-35B0-9043-894C-2B68F66BD497}"/>
          </ac:grpSpMkLst>
        </pc:grpChg>
        <pc:grpChg chg="mod">
          <ac:chgData name="Tim Cook" userId="d1c7cfb340f2c7ab" providerId="LiveId" clId="{08CFBC6F-C573-469F-8800-5D70695DB592}" dt="2023-04-16T22:05:30.335" v="382" actId="1076"/>
          <ac:grpSpMkLst>
            <pc:docMk/>
            <pc:sldMk cId="1751661740" sldId="481"/>
            <ac:grpSpMk id="33" creationId="{B5A2DC13-11FC-5829-69CC-DFA5DFB6E6E6}"/>
          </ac:grpSpMkLst>
        </pc:grpChg>
        <pc:grpChg chg="mod">
          <ac:chgData name="Tim Cook" userId="d1c7cfb340f2c7ab" providerId="LiveId" clId="{08CFBC6F-C573-469F-8800-5D70695DB592}" dt="2023-04-16T22:04:11.619" v="339" actId="1076"/>
          <ac:grpSpMkLst>
            <pc:docMk/>
            <pc:sldMk cId="1751661740" sldId="481"/>
            <ac:grpSpMk id="45" creationId="{19A863C9-EAF5-F833-8179-0F37CB845267}"/>
          </ac:grpSpMkLst>
        </pc:grpChg>
        <pc:grpChg chg="mod">
          <ac:chgData name="Tim Cook" userId="d1c7cfb340f2c7ab" providerId="LiveId" clId="{08CFBC6F-C573-469F-8800-5D70695DB592}" dt="2023-04-16T22:04:02.299" v="337" actId="1076"/>
          <ac:grpSpMkLst>
            <pc:docMk/>
            <pc:sldMk cId="1751661740" sldId="481"/>
            <ac:grpSpMk id="58" creationId="{10D20913-6947-5BDD-D4F2-CF05783415F9}"/>
          </ac:grpSpMkLst>
        </pc:grpChg>
        <pc:grpChg chg="mod">
          <ac:chgData name="Tim Cook" userId="d1c7cfb340f2c7ab" providerId="LiveId" clId="{08CFBC6F-C573-469F-8800-5D70695DB592}" dt="2023-04-16T22:05:23.726" v="377" actId="1076"/>
          <ac:grpSpMkLst>
            <pc:docMk/>
            <pc:sldMk cId="1751661740" sldId="481"/>
            <ac:grpSpMk id="67" creationId="{96267A2D-A352-580D-37B9-A3446F87F785}"/>
          </ac:grpSpMkLst>
        </pc:grpChg>
        <pc:inkChg chg="mod">
          <ac:chgData name="Tim Cook" userId="d1c7cfb340f2c7ab" providerId="LiveId" clId="{08CFBC6F-C573-469F-8800-5D70695DB592}" dt="2023-04-16T22:05:30.335" v="382" actId="1076"/>
          <ac:inkMkLst>
            <pc:docMk/>
            <pc:sldMk cId="1751661740" sldId="481"/>
            <ac:inkMk id="7" creationId="{1232F6D8-1E08-0290-AE08-549A0A090FBB}"/>
          </ac:inkMkLst>
        </pc:inkChg>
        <pc:inkChg chg="mod">
          <ac:chgData name="Tim Cook" userId="d1c7cfb340f2c7ab" providerId="LiveId" clId="{08CFBC6F-C573-469F-8800-5D70695DB592}" dt="2023-04-16T22:04:02.299" v="337" actId="1076"/>
          <ac:inkMkLst>
            <pc:docMk/>
            <pc:sldMk cId="1751661740" sldId="481"/>
            <ac:inkMk id="59" creationId="{489D56E8-7D83-D710-89B6-1937967EF256}"/>
          </ac:inkMkLst>
        </pc:inkChg>
        <pc:cxnChg chg="add del">
          <ac:chgData name="Tim Cook" userId="d1c7cfb340f2c7ab" providerId="LiveId" clId="{08CFBC6F-C573-469F-8800-5D70695DB592}" dt="2023-04-16T22:03:10.563" v="327" actId="11529"/>
          <ac:cxnSpMkLst>
            <pc:docMk/>
            <pc:sldMk cId="1751661740" sldId="481"/>
            <ac:cxnSpMk id="60" creationId="{083CABD7-9AAC-D25A-3024-FDE66678ADAB}"/>
          </ac:cxnSpMkLst>
        </pc:cxnChg>
        <pc:cxnChg chg="add del mod">
          <ac:chgData name="Tim Cook" userId="d1c7cfb340f2c7ab" providerId="LiveId" clId="{08CFBC6F-C573-469F-8800-5D70695DB592}" dt="2023-04-16T22:03:37.616" v="333" actId="21"/>
          <ac:cxnSpMkLst>
            <pc:docMk/>
            <pc:sldMk cId="1751661740" sldId="481"/>
            <ac:cxnSpMk id="62" creationId="{889E0ACE-1760-B2DB-D673-5D19952ABCB6}"/>
          </ac:cxnSpMkLst>
        </pc:cxnChg>
        <pc:cxnChg chg="add del mod">
          <ac:chgData name="Tim Cook" userId="d1c7cfb340f2c7ab" providerId="LiveId" clId="{08CFBC6F-C573-469F-8800-5D70695DB592}" dt="2023-04-16T22:05:17.394" v="373" actId="478"/>
          <ac:cxnSpMkLst>
            <pc:docMk/>
            <pc:sldMk cId="1751661740" sldId="481"/>
            <ac:cxnSpMk id="63" creationId="{2793ACFF-F3BE-35E9-E64B-8DCE0E7F603D}"/>
          </ac:cxnSpMkLst>
        </pc:cxnChg>
      </pc:sldChg>
      <pc:sldChg chg="delSp modSp new mod">
        <pc:chgData name="Tim Cook" userId="d1c7cfb340f2c7ab" providerId="LiveId" clId="{08CFBC6F-C573-469F-8800-5D70695DB592}" dt="2023-04-16T22:07:14.663" v="386"/>
        <pc:sldMkLst>
          <pc:docMk/>
          <pc:sldMk cId="3865063925" sldId="482"/>
        </pc:sldMkLst>
        <pc:spChg chg="mod">
          <ac:chgData name="Tim Cook" userId="d1c7cfb340f2c7ab" providerId="LiveId" clId="{08CFBC6F-C573-469F-8800-5D70695DB592}" dt="2023-04-16T22:07:14.663" v="386"/>
          <ac:spMkLst>
            <pc:docMk/>
            <pc:sldMk cId="3865063925" sldId="482"/>
            <ac:spMk id="2" creationId="{9521FC5F-C859-3301-3438-CE25FB5BC683}"/>
          </ac:spMkLst>
        </pc:spChg>
        <pc:spChg chg="del">
          <ac:chgData name="Tim Cook" userId="d1c7cfb340f2c7ab" providerId="LiveId" clId="{08CFBC6F-C573-469F-8800-5D70695DB592}" dt="2023-04-15T21:25:32.346" v="295" actId="478"/>
          <ac:spMkLst>
            <pc:docMk/>
            <pc:sldMk cId="3865063925" sldId="482"/>
            <ac:spMk id="3" creationId="{7AECEC19-70F5-CCF9-236C-25232F87DA89}"/>
          </ac:spMkLst>
        </pc:spChg>
      </pc:sldChg>
      <pc:sldChg chg="addSp delSp modSp new mod">
        <pc:chgData name="Tim Cook" userId="d1c7cfb340f2c7ab" providerId="LiveId" clId="{08CFBC6F-C573-469F-8800-5D70695DB592}" dt="2023-04-16T22:01:38.957" v="325" actId="1076"/>
        <pc:sldMkLst>
          <pc:docMk/>
          <pc:sldMk cId="3546425711" sldId="483"/>
        </pc:sldMkLst>
        <pc:spChg chg="mod">
          <ac:chgData name="Tim Cook" userId="d1c7cfb340f2c7ab" providerId="LiveId" clId="{08CFBC6F-C573-469F-8800-5D70695DB592}" dt="2023-04-16T22:00:57.234" v="322" actId="20577"/>
          <ac:spMkLst>
            <pc:docMk/>
            <pc:sldMk cId="3546425711" sldId="483"/>
            <ac:spMk id="2" creationId="{0FBBBCD1-990B-1FC0-8C8F-58CBEDBD5412}"/>
          </ac:spMkLst>
        </pc:spChg>
        <pc:spChg chg="del">
          <ac:chgData name="Tim Cook" userId="d1c7cfb340f2c7ab" providerId="LiveId" clId="{08CFBC6F-C573-469F-8800-5D70695DB592}" dt="2023-04-16T22:01:01.440" v="323" actId="21"/>
          <ac:spMkLst>
            <pc:docMk/>
            <pc:sldMk cId="3546425711" sldId="483"/>
            <ac:spMk id="3" creationId="{CDB98B68-6D74-5777-4BF3-EA3322DB8CD1}"/>
          </ac:spMkLst>
        </pc:sp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4" creationId="{731249CA-F884-9804-8972-2A6A21ACD1B5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5" creationId="{790AEB1F-BF6C-8C8A-951B-C6F7981A1A9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6" creationId="{26DA72A2-C2DC-43CF-300C-E293CE59F4F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7" creationId="{75358E26-6AFF-DD5C-0C21-57EC95671BF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8" creationId="{B8865366-C445-4E48-E910-6B38A7F480B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9" creationId="{9A1B8097-AD65-CE2D-B5A2-F549F918191F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0" creationId="{458654E8-6688-BBD9-6181-53FDF49C24A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1" creationId="{FBB1C9EB-579E-13FA-1195-2F1A1EC401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2" creationId="{5DF44D71-8684-64BA-4669-07E15084766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3" creationId="{DEB31203-FEA7-5044-6EC4-F0B3C311E21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4" creationId="{54DA7596-D659-F57F-A750-00C25184DC17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5" creationId="{1E648C97-06BE-595E-9999-3B30F69C081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6" creationId="{7E9C58AC-0FC9-3EA6-B755-76341329A47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7" creationId="{DD9E9228-18E2-6F6C-5080-8CD91A89E2B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8" creationId="{B965D100-4A46-8F76-B549-9BE9D7F93F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19" creationId="{27EF3581-3A84-E2A6-6513-1ED662C1BFA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0" creationId="{AC07C993-797B-73EE-9E86-0A9712775B9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1" creationId="{0810DD3A-BF59-966E-0A6E-C2A4969B073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2" creationId="{A1D086C4-F8B5-45DF-B60E-16D9DA72D138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3" creationId="{BB7C805C-51F7-15B8-57AC-CB05D3F38172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4" creationId="{9C2E8DB9-BD6F-D0BF-9500-A91131F24490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5" creationId="{13555404-3CC9-4CA6-CA43-0C14D3F6EB33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6" creationId="{94BA3164-AB1B-736F-C43C-5BC0878F395B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7" creationId="{E42E1838-0A1C-6B7B-19AE-A654783CF93C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8" creationId="{7F7C3C6C-5F10-C776-8F61-AE3C298760A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29" creationId="{AF60C9F6-548E-C5E0-9083-E486A2761F6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0" creationId="{667AC816-707B-9CDC-1B59-0B8FC64C075D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1" creationId="{EEFD16BE-1FF0-C1B1-9E8F-3EDFAB7F5391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2" creationId="{AAC17728-5812-3FF1-CC31-D9AB34508594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3" creationId="{2D2F97AE-B105-C936-E4A6-4BB85195135E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4" creationId="{8293FE5A-587F-1A21-9EEE-B7B522623699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5" creationId="{0354CF3E-1848-5D9D-2E45-854B0CDC8FDA}"/>
          </ac:inkMkLst>
        </pc:inkChg>
        <pc:inkChg chg="add mod">
          <ac:chgData name="Tim Cook" userId="d1c7cfb340f2c7ab" providerId="LiveId" clId="{08CFBC6F-C573-469F-8800-5D70695DB592}" dt="2023-04-16T22:01:38.957" v="325" actId="1076"/>
          <ac:inkMkLst>
            <pc:docMk/>
            <pc:sldMk cId="3546425711" sldId="483"/>
            <ac:inkMk id="36" creationId="{D929B0C2-A055-40E8-21DA-F072AC9A5B8A}"/>
          </ac:inkMkLst>
        </pc:inkChg>
      </pc:sldChg>
      <pc:sldChg chg="delSp modSp new mod">
        <pc:chgData name="Tim Cook" userId="d1c7cfb340f2c7ab" providerId="LiveId" clId="{08CFBC6F-C573-469F-8800-5D70695DB592}" dt="2023-04-16T22:06:28.902" v="385" actId="21"/>
        <pc:sldMkLst>
          <pc:docMk/>
          <pc:sldMk cId="886382803" sldId="484"/>
        </pc:sldMkLst>
        <pc:spChg chg="mod">
          <ac:chgData name="Tim Cook" userId="d1c7cfb340f2c7ab" providerId="LiveId" clId="{08CFBC6F-C573-469F-8800-5D70695DB592}" dt="2023-04-16T22:06:26.935" v="384"/>
          <ac:spMkLst>
            <pc:docMk/>
            <pc:sldMk cId="886382803" sldId="484"/>
            <ac:spMk id="2" creationId="{CA8213A5-439E-670E-C64B-49B4754E9B9B}"/>
          </ac:spMkLst>
        </pc:spChg>
        <pc:spChg chg="del">
          <ac:chgData name="Tim Cook" userId="d1c7cfb340f2c7ab" providerId="LiveId" clId="{08CFBC6F-C573-469F-8800-5D70695DB592}" dt="2023-04-16T22:06:28.902" v="385" actId="21"/>
          <ac:spMkLst>
            <pc:docMk/>
            <pc:sldMk cId="886382803" sldId="484"/>
            <ac:spMk id="3" creationId="{D42E1264-950E-BCBC-C814-AB5B95F34DDA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DD1D8113-0F15-4952-B50A-76B709E3617E}"/>
    <pc:docChg chg="undo custSel addSld delSld modSld">
      <pc:chgData name="Tim Cook" userId="d1c7cfb340f2c7ab" providerId="LiveId" clId="{DD1D8113-0F15-4952-B50A-76B709E3617E}" dt="2023-04-19T00:49:49.548" v="434" actId="21"/>
      <pc:docMkLst>
        <pc:docMk/>
      </pc:docMkLst>
      <pc:sldChg chg="del">
        <pc:chgData name="Tim Cook" userId="d1c7cfb340f2c7ab" providerId="LiveId" clId="{DD1D8113-0F15-4952-B50A-76B709E3617E}" dt="2023-04-18T19:27:08.571" v="0" actId="47"/>
        <pc:sldMkLst>
          <pc:docMk/>
          <pc:sldMk cId="4111155161" sldId="472"/>
        </pc:sldMkLst>
      </pc:sldChg>
      <pc:sldChg chg="modSp mod">
        <pc:chgData name="Tim Cook" userId="d1c7cfb340f2c7ab" providerId="LiveId" clId="{DD1D8113-0F15-4952-B50A-76B709E3617E}" dt="2023-04-18T23:55:31.708" v="426" actId="20577"/>
        <pc:sldMkLst>
          <pc:docMk/>
          <pc:sldMk cId="535247102" sldId="476"/>
        </pc:sldMkLst>
        <pc:spChg chg="mod">
          <ac:chgData name="Tim Cook" userId="d1c7cfb340f2c7ab" providerId="LiveId" clId="{DD1D8113-0F15-4952-B50A-76B709E3617E}" dt="2023-04-18T23:55:31.708" v="426" actId="20577"/>
          <ac:spMkLst>
            <pc:docMk/>
            <pc:sldMk cId="535247102" sldId="476"/>
            <ac:spMk id="2" creationId="{6727F1C6-D6C6-6C9A-2BAD-6013AB73DDE3}"/>
          </ac:spMkLst>
        </pc:spChg>
        <pc:spChg chg="mod">
          <ac:chgData name="Tim Cook" userId="d1c7cfb340f2c7ab" providerId="LiveId" clId="{DD1D8113-0F15-4952-B50A-76B709E3617E}" dt="2023-04-18T23:55:03.801" v="350" actId="20577"/>
          <ac:spMkLst>
            <pc:docMk/>
            <pc:sldMk cId="535247102" sldId="476"/>
            <ac:spMk id="3" creationId="{80650396-F24E-C882-0D40-7C2CE05F27B8}"/>
          </ac:spMkLst>
        </pc:spChg>
      </pc:sldChg>
      <pc:sldChg chg="del">
        <pc:chgData name="Tim Cook" userId="d1c7cfb340f2c7ab" providerId="LiveId" clId="{DD1D8113-0F15-4952-B50A-76B709E3617E}" dt="2023-04-18T19:27:08.795" v="1" actId="47"/>
        <pc:sldMkLst>
          <pc:docMk/>
          <pc:sldMk cId="4228420529" sldId="477"/>
        </pc:sldMkLst>
      </pc:sldChg>
      <pc:sldChg chg="del">
        <pc:chgData name="Tim Cook" userId="d1c7cfb340f2c7ab" providerId="LiveId" clId="{DD1D8113-0F15-4952-B50A-76B709E3617E}" dt="2023-04-18T19:27:09.130" v="2" actId="47"/>
        <pc:sldMkLst>
          <pc:docMk/>
          <pc:sldMk cId="3146788915" sldId="478"/>
        </pc:sldMkLst>
      </pc:sldChg>
      <pc:sldChg chg="del">
        <pc:chgData name="Tim Cook" userId="d1c7cfb340f2c7ab" providerId="LiveId" clId="{DD1D8113-0F15-4952-B50A-76B709E3617E}" dt="2023-04-18T19:27:09.493" v="3" actId="47"/>
        <pc:sldMkLst>
          <pc:docMk/>
          <pc:sldMk cId="3428576599" sldId="479"/>
        </pc:sldMkLst>
      </pc:sldChg>
      <pc:sldChg chg="del">
        <pc:chgData name="Tim Cook" userId="d1c7cfb340f2c7ab" providerId="LiveId" clId="{DD1D8113-0F15-4952-B50A-76B709E3617E}" dt="2023-04-18T19:27:09.790" v="4" actId="47"/>
        <pc:sldMkLst>
          <pc:docMk/>
          <pc:sldMk cId="1616452671" sldId="480"/>
        </pc:sldMkLst>
      </pc:sldChg>
      <pc:sldChg chg="del">
        <pc:chgData name="Tim Cook" userId="d1c7cfb340f2c7ab" providerId="LiveId" clId="{DD1D8113-0F15-4952-B50A-76B709E3617E}" dt="2023-04-18T19:27:10.931" v="5" actId="47"/>
        <pc:sldMkLst>
          <pc:docMk/>
          <pc:sldMk cId="3546425711" sldId="483"/>
        </pc:sldMkLst>
      </pc:sldChg>
      <pc:sldChg chg="addSp delSp modSp new mod">
        <pc:chgData name="Tim Cook" userId="d1c7cfb340f2c7ab" providerId="LiveId" clId="{DD1D8113-0F15-4952-B50A-76B709E3617E}" dt="2023-04-18T23:26:04.675" v="223" actId="1076"/>
        <pc:sldMkLst>
          <pc:docMk/>
          <pc:sldMk cId="1066324181" sldId="485"/>
        </pc:sldMkLst>
        <pc:spChg chg="mod">
          <ac:chgData name="Tim Cook" userId="d1c7cfb340f2c7ab" providerId="LiveId" clId="{DD1D8113-0F15-4952-B50A-76B709E3617E}" dt="2023-04-18T19:27:56.322" v="59" actId="20577"/>
          <ac:spMkLst>
            <pc:docMk/>
            <pc:sldMk cId="1066324181" sldId="485"/>
            <ac:spMk id="2" creationId="{AB9BEADC-17F3-0CDE-B9F4-9C8598F1BAC5}"/>
          </ac:spMkLst>
        </pc:spChg>
        <pc:spChg chg="del">
          <ac:chgData name="Tim Cook" userId="d1c7cfb340f2c7ab" providerId="LiveId" clId="{DD1D8113-0F15-4952-B50A-76B709E3617E}" dt="2023-04-18T19:27:29.709" v="7" actId="478"/>
          <ac:spMkLst>
            <pc:docMk/>
            <pc:sldMk cId="1066324181" sldId="485"/>
            <ac:spMk id="3" creationId="{A3EE59BB-86CF-9067-7C5F-8DC2570E39DF}"/>
          </ac:spMkLst>
        </pc:s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DD1D8113-0F15-4952-B50A-76B709E3617E}" dt="2023-04-18T23:25:15.005" v="217" actId="1076"/>
          <ac:grpSpMkLst>
            <pc:docMk/>
            <pc:sldMk cId="1066324181" sldId="485"/>
            <ac:grpSpMk id="37" creationId="{671D09A1-FBB4-7438-33D7-2CD92FE54CB0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38" creationId="{F86D60B1-A834-6CBF-4303-9799DECA031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48" creationId="{0458147D-4CB1-4407-3536-1E4B918D4729}"/>
          </ac:grpSpMkLst>
        </pc:grpChg>
        <pc:grpChg chg="add mod">
          <ac:chgData name="Tim Cook" userId="d1c7cfb340f2c7ab" providerId="LiveId" clId="{DD1D8113-0F15-4952-B50A-76B709E3617E}" dt="2023-04-18T23:25:22.467" v="219" actId="1076"/>
          <ac:grpSpMkLst>
            <pc:docMk/>
            <pc:sldMk cId="1066324181" sldId="485"/>
            <ac:grpSpMk id="53" creationId="{84FFA690-C7B3-D649-8FEC-8FE86B723FC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0" creationId="{58B757AD-B9C3-8D56-2766-27A627D00C36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68" creationId="{3A267737-9396-FF14-F4CD-662321E86988}"/>
          </ac:grpSpMkLst>
        </pc:grpChg>
        <pc:grpChg chg="add mod">
          <ac:chgData name="Tim Cook" userId="d1c7cfb340f2c7ab" providerId="LiveId" clId="{DD1D8113-0F15-4952-B50A-76B709E3617E}" dt="2023-04-18T23:25:24.299" v="221" actId="1076"/>
          <ac:grpSpMkLst>
            <pc:docMk/>
            <pc:sldMk cId="1066324181" sldId="485"/>
            <ac:grpSpMk id="73" creationId="{0C1DE0DC-3B33-18C6-8D00-0719C5E7C4ED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0" creationId="{8B148D92-1A80-993E-FA21-6879BA87631B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88" creationId="{A0398A5D-A7DB-A99D-5E8A-4F7106682AD4}"/>
          </ac:grpSpMkLst>
        </pc:grpChg>
        <pc:grpChg chg="add mod">
          <ac:chgData name="Tim Cook" userId="d1c7cfb340f2c7ab" providerId="LiveId" clId="{DD1D8113-0F15-4952-B50A-76B709E3617E}" dt="2023-04-18T23:26:04.675" v="223" actId="1076"/>
          <ac:grpSpMkLst>
            <pc:docMk/>
            <pc:sldMk cId="1066324181" sldId="485"/>
            <ac:grpSpMk id="93" creationId="{5C25F975-918F-322D-101D-5F327FB0EFCF}"/>
          </ac:grpSpMkLst>
        </pc:grpChg>
        <pc:inkChg chg="mod">
          <ac:chgData name="Tim Cook" userId="d1c7cfb340f2c7ab" providerId="LiveId" clId="{DD1D8113-0F15-4952-B50A-76B709E3617E}" dt="2023-04-18T23:25:15.005" v="217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DD1D8113-0F15-4952-B50A-76B709E3617E}" dt="2023-04-18T23:25:20.841" v="218"/>
          <ac:inkMkLst>
            <pc:docMk/>
            <pc:sldMk cId="1066324181" sldId="485"/>
            <ac:inkMk id="58" creationId="{D4189467-FA6B-6C4A-1FE4-28F8D65EC8E6}"/>
          </ac:inkMkLst>
        </pc:inkChg>
        <pc:inkChg chg="add mod">
          <ac:chgData name="Tim Cook" userId="d1c7cfb340f2c7ab" providerId="LiveId" clId="{DD1D8113-0F15-4952-B50A-76B709E3617E}" dt="2023-04-18T23:25:22.467" v="219" actId="1076"/>
          <ac:inkMkLst>
            <pc:docMk/>
            <pc:sldMk cId="1066324181" sldId="485"/>
            <ac:inkMk id="59" creationId="{B5ECA1C0-E911-A5F1-5A73-E61462BAB4F4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1" creationId="{0B5F4B25-BEBA-9451-A218-E6892A72520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2" creationId="{2089889F-4700-C6B2-3160-AB8E0419EAC1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3" creationId="{13BF7BA4-9F86-3831-FD52-B7880073875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4" creationId="{01F13389-B79E-8CF6-CF92-256406E497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5" creationId="{6F7797C2-6038-2160-B366-98AA1197FF0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6" creationId="{DEC66C66-DAB1-9F19-AC21-8AED1FAF362E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7" creationId="{DD0611AE-4EED-4423-CA57-D746F86621D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69" creationId="{1BCDDBB5-56C8-CD6E-83B8-1D782F3FB74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0" creationId="{F110BC8C-C3DD-7A15-25D8-00F5C419E87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1" creationId="{7929E3AB-0DFA-5266-FF6C-554EE70A098A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2" creationId="{39C5BC73-906D-8E22-98F5-56567BC070A3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4" creationId="{154F083C-4833-9AD4-E282-D9A9D3CA3E65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5" creationId="{01E26CE8-CE19-C5A2-FB45-86AFD7E0622C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6" creationId="{EB634357-3BA4-86E7-C423-29E5CE19CF6D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7" creationId="{1545AE4E-2B7F-3B14-26A5-ECC5BEEFAE96}"/>
          </ac:inkMkLst>
        </pc:inkChg>
        <pc:inkChg chg="mod">
          <ac:chgData name="Tim Cook" userId="d1c7cfb340f2c7ab" providerId="LiveId" clId="{DD1D8113-0F15-4952-B50A-76B709E3617E}" dt="2023-04-18T23:25:23.076" v="220"/>
          <ac:inkMkLst>
            <pc:docMk/>
            <pc:sldMk cId="1066324181" sldId="485"/>
            <ac:inkMk id="78" creationId="{95A3D5BF-7519-8917-1EC7-28E6B691CE31}"/>
          </ac:inkMkLst>
        </pc:inkChg>
        <pc:inkChg chg="add mod">
          <ac:chgData name="Tim Cook" userId="d1c7cfb340f2c7ab" providerId="LiveId" clId="{DD1D8113-0F15-4952-B50A-76B709E3617E}" dt="2023-04-18T23:25:24.299" v="221" actId="1076"/>
          <ac:inkMkLst>
            <pc:docMk/>
            <pc:sldMk cId="1066324181" sldId="485"/>
            <ac:inkMk id="79" creationId="{9B8A4047-01A1-2C59-3196-526DDB46A6D6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4" creationId="{6257639B-E449-5C12-7F7D-7F0F65CBA012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5" creationId="{2F746648-6924-67BA-AFA1-04F94374D0D0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6" creationId="{24820A01-3CAD-627F-5746-878A78AB7BF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7" creationId="{E4C29E8A-7B6B-64D3-E2FB-D135CE20593A}"/>
          </ac:inkMkLst>
        </pc:inkChg>
        <pc:inkChg chg="mod">
          <ac:chgData name="Tim Cook" userId="d1c7cfb340f2c7ab" providerId="LiveId" clId="{DD1D8113-0F15-4952-B50A-76B709E3617E}" dt="2023-04-18T23:25:59.981" v="222"/>
          <ac:inkMkLst>
            <pc:docMk/>
            <pc:sldMk cId="1066324181" sldId="485"/>
            <ac:inkMk id="98" creationId="{8ADE60AA-0A3F-911C-E900-513FD356C554}"/>
          </ac:inkMkLst>
        </pc:inkChg>
        <pc:inkChg chg="add mod">
          <ac:chgData name="Tim Cook" userId="d1c7cfb340f2c7ab" providerId="LiveId" clId="{DD1D8113-0F15-4952-B50A-76B709E3617E}" dt="2023-04-18T23:26:04.675" v="223" actId="1076"/>
          <ac:inkMkLst>
            <pc:docMk/>
            <pc:sldMk cId="1066324181" sldId="485"/>
            <ac:inkMk id="99" creationId="{573EA7D8-166E-536E-63B2-2E6E434912E8}"/>
          </ac:inkMkLst>
        </pc:inkChg>
      </pc:sldChg>
      <pc:sldChg chg="addSp modSp add mod">
        <pc:chgData name="Tim Cook" userId="d1c7cfb340f2c7ab" providerId="LiveId" clId="{DD1D8113-0F15-4952-B50A-76B709E3617E}" dt="2023-04-18T23:27:10.484" v="225" actId="1076"/>
        <pc:sldMkLst>
          <pc:docMk/>
          <pc:sldMk cId="2295387191" sldId="486"/>
        </pc:sldMkLst>
        <pc:spChg chg="mod">
          <ac:chgData name="Tim Cook" userId="d1c7cfb340f2c7ab" providerId="LiveId" clId="{DD1D8113-0F15-4952-B50A-76B709E3617E}" dt="2023-04-18T19:28:56.996" v="101" actId="20577"/>
          <ac:spMkLst>
            <pc:docMk/>
            <pc:sldMk cId="2295387191" sldId="486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3" creationId="{A03E1F11-37B7-D52B-DCC2-D76C52FE5904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1" creationId="{CB6CDA91-006C-EEA8-EDDE-383D47F51E22}"/>
          </ac:grpSpMkLst>
        </pc:grpChg>
        <pc:grpChg chg="add mod">
          <ac:chgData name="Tim Cook" userId="d1c7cfb340f2c7ab" providerId="LiveId" clId="{DD1D8113-0F15-4952-B50A-76B709E3617E}" dt="2023-04-18T23:27:10.484" v="225" actId="1076"/>
          <ac:grpSpMkLst>
            <pc:docMk/>
            <pc:sldMk cId="2295387191" sldId="486"/>
            <ac:grpSpMk id="16" creationId="{6874655D-2FDF-8092-DDE5-12CC07B45098}"/>
          </ac:grpSpMkLst>
        </pc:grp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DD1D8113-0F15-4952-B50A-76B709E3617E}" dt="2023-04-18T23:27:08.136" v="224"/>
          <ac:inkMkLst>
            <pc:docMk/>
            <pc:sldMk cId="2295387191" sldId="486"/>
            <ac:inkMk id="21" creationId="{61FA9365-6151-5F0F-C4C5-E3A1AE8EE0AE}"/>
          </ac:inkMkLst>
        </pc:inkChg>
        <pc:inkChg chg="add mod">
          <ac:chgData name="Tim Cook" userId="d1c7cfb340f2c7ab" providerId="LiveId" clId="{DD1D8113-0F15-4952-B50A-76B709E3617E}" dt="2023-04-18T23:27:10.484" v="225" actId="1076"/>
          <ac:inkMkLst>
            <pc:docMk/>
            <pc:sldMk cId="2295387191" sldId="486"/>
            <ac:inkMk id="22" creationId="{6370C081-7C22-6EA7-3485-C726096A6B3A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4024995512" sldId="486"/>
        </pc:sldMkLst>
      </pc:sldChg>
      <pc:sldChg chg="addSp modSp add mod">
        <pc:chgData name="Tim Cook" userId="d1c7cfb340f2c7ab" providerId="LiveId" clId="{DD1D8113-0F15-4952-B50A-76B709E3617E}" dt="2023-04-18T23:41:06.240" v="268" actId="1076"/>
        <pc:sldMkLst>
          <pc:docMk/>
          <pc:sldMk cId="554282508" sldId="487"/>
        </pc:sldMkLst>
        <pc:spChg chg="mod">
          <ac:chgData name="Tim Cook" userId="d1c7cfb340f2c7ab" providerId="LiveId" clId="{DD1D8113-0F15-4952-B50A-76B709E3617E}" dt="2023-04-18T19:29:16.026" v="154" actId="20577"/>
          <ac:spMkLst>
            <pc:docMk/>
            <pc:sldMk cId="554282508" sldId="487"/>
            <ac:spMk id="2" creationId="{AB9BEADC-17F3-0CDE-B9F4-9C8598F1BAC5}"/>
          </ac:spMkLst>
        </pc:s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3" creationId="{E3D36486-DCA6-842E-BB2D-511A7B86C84D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1" creationId="{F2584970-D722-B8D4-BC23-4B9759320423}"/>
          </ac:grpSpMkLst>
        </pc:grpChg>
        <pc:grpChg chg="add mod">
          <ac:chgData name="Tim Cook" userId="d1c7cfb340f2c7ab" providerId="LiveId" clId="{DD1D8113-0F15-4952-B50A-76B709E3617E}" dt="2023-04-18T23:41:06.240" v="268" actId="1076"/>
          <ac:grpSpMkLst>
            <pc:docMk/>
            <pc:sldMk cId="554282508" sldId="487"/>
            <ac:grpSpMk id="16" creationId="{24C5F239-63D2-FBDD-2A9D-26D7102A7F30}"/>
          </ac:grpSpMkLst>
        </pc:grp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4" creationId="{DA5290C0-39AC-AD7B-6E3A-D6BE1FF35D54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5" creationId="{B2EB10C3-8B6E-9F02-A176-D7E835AE12D1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6" creationId="{CB7DAC7F-2B13-A794-E9FB-1B7999B88B6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7" creationId="{15A41522-F73B-4FBB-D0B9-37C92822CB1D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8" creationId="{D5DD28DE-AB79-34E4-C90D-19D0A8DA7C06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9" creationId="{9C788966-8F50-18C8-D0D3-62AC4F9B5CFB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0" creationId="{E7017708-57C1-87B4-08B4-957B89BC6ED5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2" creationId="{71C19CA1-DAD8-49E9-4727-2C9623C88D52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3" creationId="{2D3EFA13-1FFA-D0CB-92EA-67B397AAAF4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4" creationId="{7E341F83-04C6-E1E7-7CE9-B358FEA4C458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5" creationId="{7C00B0D8-5CAA-7247-BA38-F2AAFFA4390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7" creationId="{7698F230-A212-2B4A-D6D5-DB2542DDD54C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8" creationId="{162948DF-06D6-E409-56B1-4CB082046830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19" creationId="{B1FEBBE3-BE43-2639-9F39-45CECB663F47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0" creationId="{30268BC3-9BE4-A006-9F02-A0AB9E47764F}"/>
          </ac:inkMkLst>
        </pc:inkChg>
        <pc:inkChg chg="mod">
          <ac:chgData name="Tim Cook" userId="d1c7cfb340f2c7ab" providerId="LiveId" clId="{DD1D8113-0F15-4952-B50A-76B709E3617E}" dt="2023-04-18T23:40:50.049" v="264"/>
          <ac:inkMkLst>
            <pc:docMk/>
            <pc:sldMk cId="554282508" sldId="487"/>
            <ac:inkMk id="21" creationId="{C95F8286-17BF-9D9C-5D51-41B9C2CF60A2}"/>
          </ac:inkMkLst>
        </pc:inkChg>
        <pc:inkChg chg="add mod">
          <ac:chgData name="Tim Cook" userId="d1c7cfb340f2c7ab" providerId="LiveId" clId="{DD1D8113-0F15-4952-B50A-76B709E3617E}" dt="2023-04-18T23:41:06.240" v="268" actId="1076"/>
          <ac:inkMkLst>
            <pc:docMk/>
            <pc:sldMk cId="554282508" sldId="487"/>
            <ac:inkMk id="22" creationId="{0FC6B29C-41C3-3273-E7EC-CDBFB6865928}"/>
          </ac:inkMkLst>
        </pc:inkChg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1111054325" sldId="487"/>
        </pc:sldMkLst>
      </pc:sldChg>
      <pc:sldChg chg="add del">
        <pc:chgData name="Tim Cook" userId="d1c7cfb340f2c7ab" providerId="LiveId" clId="{DD1D8113-0F15-4952-B50A-76B709E3617E}" dt="2023-04-18T19:27:32.635" v="11"/>
        <pc:sldMkLst>
          <pc:docMk/>
          <pc:sldMk cId="2520201688" sldId="488"/>
        </pc:sldMkLst>
      </pc:sldChg>
      <pc:sldChg chg="addSp delSp modSp add mod">
        <pc:chgData name="Tim Cook" userId="d1c7cfb340f2c7ab" providerId="LiveId" clId="{DD1D8113-0F15-4952-B50A-76B709E3617E}" dt="2023-04-18T23:43:42.541" v="270" actId="22"/>
        <pc:sldMkLst>
          <pc:docMk/>
          <pc:sldMk cId="3703178523" sldId="488"/>
        </pc:sldMkLst>
        <pc:spChg chg="mod">
          <ac:chgData name="Tim Cook" userId="d1c7cfb340f2c7ab" providerId="LiveId" clId="{DD1D8113-0F15-4952-B50A-76B709E3617E}" dt="2023-04-18T19:30:02.106" v="197" actId="20577"/>
          <ac:spMkLst>
            <pc:docMk/>
            <pc:sldMk cId="3703178523" sldId="488"/>
            <ac:spMk id="2" creationId="{AB9BEADC-17F3-0CDE-B9F4-9C8598F1BAC5}"/>
          </ac:spMkLst>
        </pc:spChg>
        <pc:picChg chg="add del">
          <ac:chgData name="Tim Cook" userId="d1c7cfb340f2c7ab" providerId="LiveId" clId="{DD1D8113-0F15-4952-B50A-76B709E3617E}" dt="2023-04-18T23:43:42.541" v="270" actId="22"/>
          <ac:picMkLst>
            <pc:docMk/>
            <pc:sldMk cId="3703178523" sldId="488"/>
            <ac:picMk id="4" creationId="{1C313FF3-0D4F-C6B2-A6FB-3E067E9BA301}"/>
          </ac:picMkLst>
        </pc:pic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349933269" sldId="489"/>
        </pc:sldMkLst>
      </pc:sldChg>
      <pc:sldChg chg="addSp delSp modSp new mod">
        <pc:chgData name="Tim Cook" userId="d1c7cfb340f2c7ab" providerId="LiveId" clId="{DD1D8113-0F15-4952-B50A-76B709E3617E}" dt="2023-04-19T00:45:05.516" v="427" actId="1076"/>
        <pc:sldMkLst>
          <pc:docMk/>
          <pc:sldMk cId="2357909890" sldId="489"/>
        </pc:sldMkLst>
        <pc:spChg chg="mod">
          <ac:chgData name="Tim Cook" userId="d1c7cfb340f2c7ab" providerId="LiveId" clId="{DD1D8113-0F15-4952-B50A-76B709E3617E}" dt="2023-04-18T23:17:38.513" v="216" actId="20577"/>
          <ac:spMkLst>
            <pc:docMk/>
            <pc:sldMk cId="2357909890" sldId="489"/>
            <ac:spMk id="2" creationId="{E70F80D9-CB08-9981-599B-28D9E88EA781}"/>
          </ac:spMkLst>
        </pc:spChg>
        <pc:spChg chg="del">
          <ac:chgData name="Tim Cook" userId="d1c7cfb340f2c7ab" providerId="LiveId" clId="{DD1D8113-0F15-4952-B50A-76B709E3617E}" dt="2023-04-18T23:15:23.613" v="199" actId="478"/>
          <ac:spMkLst>
            <pc:docMk/>
            <pc:sldMk cId="2357909890" sldId="489"/>
            <ac:spMk id="3" creationId="{870FF509-E9B0-5560-8E44-CCB70F019B94}"/>
          </ac:spMkLst>
        </pc:s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53" creationId="{4F500836-1DB6-022A-10FA-5595289040CE}"/>
          </ac:grpSpMkLst>
        </pc:grpChg>
        <pc:grpChg chg="mod">
          <ac:chgData name="Tim Cook" userId="d1c7cfb340f2c7ab" providerId="LiveId" clId="{DD1D8113-0F15-4952-B50A-76B709E3617E}" dt="2023-04-19T00:45:05.516" v="427" actId="1076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DD1D8113-0F15-4952-B50A-76B709E3617E}" dt="2023-04-18T23:48:51.988" v="339" actId="21"/>
          <ac:grpSpMkLst>
            <pc:docMk/>
            <pc:sldMk cId="2357909890" sldId="489"/>
            <ac:grpSpMk id="154" creationId="{0BE9FE9C-3726-2E50-60F4-C699155C6548}"/>
          </ac:grpSpMkLst>
        </pc:grp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31" creationId="{56EBA7BF-D633-57D8-BBC6-17E23384A78C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3" creationId="{F421C617-9B90-201A-F05E-9731F2ED7DCE}"/>
          </ac:inkMkLst>
        </pc:inkChg>
        <pc:inkChg chg="mod">
          <ac:chgData name="Tim Cook" userId="d1c7cfb340f2c7ab" providerId="LiveId" clId="{DD1D8113-0F15-4952-B50A-76B709E3617E}" dt="2023-04-19T00:45:05.516" v="427" actId="1076"/>
          <ac:inkMkLst>
            <pc:docMk/>
            <pc:sldMk cId="2357909890" sldId="489"/>
            <ac:inkMk id="44" creationId="{997F6AE9-D3EA-2FCA-3A73-663E9F68D1B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3" creationId="{83879254-1624-6EC5-3EED-C2AF45368579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4" creationId="{555EED79-1FDB-A1C0-AC30-6437DE2E9C1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5" creationId="{26BE4A6F-A928-49FE-09EC-16CD320853C7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6" creationId="{6386425C-328A-46C5-67A4-D7295098F60C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7" creationId="{D5DECA94-970F-FFF4-D5F8-EAD6DC66D4A1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8" creationId="{A5772883-DB2A-981D-03E7-27C4FF8A3D3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19" creationId="{C9ED478B-285A-6E18-27E6-1BDDFA5C5E7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0" creationId="{BEB38813-F470-DEE4-E6CC-7E3A1A66D07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1" creationId="{2F597EE3-CC09-3388-8641-C5DD116F5CBD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3" creationId="{8FBC85DF-4A2B-6D33-8D4F-43C46B113C4E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4" creationId="{E00F3AC5-F6D2-2418-1697-46C9F6FD884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5" creationId="{5F274D3D-CF60-B6CE-7DCF-8DE89C111FEB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6" creationId="{6C19BFE0-EF32-2D59-3F8A-1C1B21ABD053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7" creationId="{E68CA442-F204-F3EB-DBC1-132A8540476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8" creationId="{01E4EBC0-C8BE-4E76-76FB-A6789229238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29" creationId="{05667B76-D7AD-874F-E95C-44BC7D2790EA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0" creationId="{691CE68D-452F-A427-F4C9-2C8F305EE25F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1" creationId="{ADD72CAF-57D9-F4F1-242A-D7EC9AA178D0}"/>
          </ac:inkMkLst>
        </pc:inkChg>
        <pc:inkChg chg="del mod">
          <ac:chgData name="Tim Cook" userId="d1c7cfb340f2c7ab" providerId="LiveId" clId="{DD1D8113-0F15-4952-B50A-76B709E3617E}" dt="2023-04-18T23:48:51.988" v="339" actId="21"/>
          <ac:inkMkLst>
            <pc:docMk/>
            <pc:sldMk cId="2357909890" sldId="489"/>
            <ac:inkMk id="134" creationId="{B7C8E0DE-D114-B8EC-8D6E-99C7E2A5D40C}"/>
          </ac:inkMkLst>
        </pc:inkChg>
        <pc:cxnChg chg="add del mod">
          <ac:chgData name="Tim Cook" userId="d1c7cfb340f2c7ab" providerId="LiveId" clId="{DD1D8113-0F15-4952-B50A-76B709E3617E}" dt="2023-04-18T23:49:09.368" v="344" actId="21"/>
          <ac:cxnSpMkLst>
            <pc:docMk/>
            <pc:sldMk cId="2357909890" sldId="489"/>
            <ac:cxnSpMk id="132" creationId="{4AF42937-B7EE-D873-E595-6EF24610FC1E}"/>
          </ac:cxnSpMkLst>
        </pc:cxnChg>
        <pc:cxnChg chg="add del mod">
          <ac:chgData name="Tim Cook" userId="d1c7cfb340f2c7ab" providerId="LiveId" clId="{DD1D8113-0F15-4952-B50A-76B709E3617E}" dt="2023-04-18T23:49:11.466" v="345" actId="21"/>
          <ac:cxnSpMkLst>
            <pc:docMk/>
            <pc:sldMk cId="2357909890" sldId="489"/>
            <ac:cxnSpMk id="139" creationId="{FCCE29D3-33CD-0190-F070-BBAD44326468}"/>
          </ac:cxnSpMkLst>
        </pc:cxnChg>
      </pc:sldChg>
      <pc:sldChg chg="addSp delSp modSp new mod">
        <pc:chgData name="Tim Cook" userId="d1c7cfb340f2c7ab" providerId="LiveId" clId="{DD1D8113-0F15-4952-B50A-76B709E3617E}" dt="2023-04-18T23:31:21.221" v="263" actId="1038"/>
        <pc:sldMkLst>
          <pc:docMk/>
          <pc:sldMk cId="697915173" sldId="490"/>
        </pc:sldMkLst>
        <pc:spChg chg="mod">
          <ac:chgData name="Tim Cook" userId="d1c7cfb340f2c7ab" providerId="LiveId" clId="{DD1D8113-0F15-4952-B50A-76B709E3617E}" dt="2023-04-18T23:27:18.877" v="227"/>
          <ac:spMkLst>
            <pc:docMk/>
            <pc:sldMk cId="697915173" sldId="490"/>
            <ac:spMk id="2" creationId="{CBD94DC4-0F80-42F9-E9F6-3E8ED7FEB747}"/>
          </ac:spMkLst>
        </pc:spChg>
        <pc:spChg chg="del">
          <ac:chgData name="Tim Cook" userId="d1c7cfb340f2c7ab" providerId="LiveId" clId="{DD1D8113-0F15-4952-B50A-76B709E3617E}" dt="2023-04-18T23:27:22.499" v="228" actId="21"/>
          <ac:spMkLst>
            <pc:docMk/>
            <pc:sldMk cId="697915173" sldId="490"/>
            <ac:spMk id="3" creationId="{CF90CBA3-F0DE-099F-D7CA-0AB3FBE43C80}"/>
          </ac:spMkLst>
        </pc:spChg>
        <pc:picChg chg="add mod">
          <ac:chgData name="Tim Cook" userId="d1c7cfb340f2c7ab" providerId="LiveId" clId="{DD1D8113-0F15-4952-B50A-76B709E3617E}" dt="2023-04-18T23:29:05.799" v="231" actId="1076"/>
          <ac:picMkLst>
            <pc:docMk/>
            <pc:sldMk cId="697915173" sldId="490"/>
            <ac:picMk id="5" creationId="{FAEAEDB6-8595-1E06-0C95-A79D7E3D620E}"/>
          </ac:picMkLst>
        </pc:picChg>
        <pc:picChg chg="add mod">
          <ac:chgData name="Tim Cook" userId="d1c7cfb340f2c7ab" providerId="LiveId" clId="{DD1D8113-0F15-4952-B50A-76B709E3617E}" dt="2023-04-18T23:31:21.221" v="263" actId="1038"/>
          <ac:picMkLst>
            <pc:docMk/>
            <pc:sldMk cId="697915173" sldId="490"/>
            <ac:picMk id="7" creationId="{1C97162A-887B-3A66-4782-D037B2D68006}"/>
          </ac:picMkLst>
        </pc:picChg>
        <pc:cxnChg chg="add del mod">
          <ac:chgData name="Tim Cook" userId="d1c7cfb340f2c7ab" providerId="LiveId" clId="{DD1D8113-0F15-4952-B50A-76B709E3617E}" dt="2023-04-18T23:31:17.952" v="254" actId="21"/>
          <ac:cxnSpMkLst>
            <pc:docMk/>
            <pc:sldMk cId="697915173" sldId="490"/>
            <ac:cxnSpMk id="9" creationId="{4574FDA9-2A48-92D5-1640-B008C0619571}"/>
          </ac:cxnSpMkLst>
        </pc:cxnChg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1109810362" sldId="490"/>
        </pc:sldMkLst>
      </pc:sldChg>
      <pc:sldChg chg="add del">
        <pc:chgData name="Tim Cook" userId="d1c7cfb340f2c7ab" providerId="LiveId" clId="{DD1D8113-0F15-4952-B50A-76B709E3617E}" dt="2023-04-18T19:27:32.330" v="10"/>
        <pc:sldMkLst>
          <pc:docMk/>
          <pc:sldMk cId="2356926092" sldId="491"/>
        </pc:sldMkLst>
      </pc:sldChg>
      <pc:sldChg chg="addSp delSp modSp new mod">
        <pc:chgData name="Tim Cook" userId="d1c7cfb340f2c7ab" providerId="LiveId" clId="{DD1D8113-0F15-4952-B50A-76B709E3617E}" dt="2023-04-18T23:31:13.834" v="253" actId="21"/>
        <pc:sldMkLst>
          <pc:docMk/>
          <pc:sldMk cId="3234673726" sldId="491"/>
        </pc:sldMkLst>
        <pc:spChg chg="mod">
          <ac:chgData name="Tim Cook" userId="d1c7cfb340f2c7ab" providerId="LiveId" clId="{DD1D8113-0F15-4952-B50A-76B709E3617E}" dt="2023-04-18T23:29:31.530" v="235"/>
          <ac:spMkLst>
            <pc:docMk/>
            <pc:sldMk cId="3234673726" sldId="491"/>
            <ac:spMk id="2" creationId="{870E7A30-79AA-7291-3F30-C864E9DFEC7A}"/>
          </ac:spMkLst>
        </pc:spChg>
        <pc:spChg chg="del">
          <ac:chgData name="Tim Cook" userId="d1c7cfb340f2c7ab" providerId="LiveId" clId="{DD1D8113-0F15-4952-B50A-76B709E3617E}" dt="2023-04-18T23:29:33.971" v="236" actId="21"/>
          <ac:spMkLst>
            <pc:docMk/>
            <pc:sldMk cId="3234673726" sldId="491"/>
            <ac:spMk id="3" creationId="{A2F7FA0E-FE49-D139-713D-34EEEE67139B}"/>
          </ac:spMkLst>
        </pc:spChg>
        <pc:picChg chg="add mod">
          <ac:chgData name="Tim Cook" userId="d1c7cfb340f2c7ab" providerId="LiveId" clId="{DD1D8113-0F15-4952-B50A-76B709E3617E}" dt="2023-04-18T23:30:22.232" v="242" actId="1076"/>
          <ac:picMkLst>
            <pc:docMk/>
            <pc:sldMk cId="3234673726" sldId="491"/>
            <ac:picMk id="5" creationId="{DCCF407A-07A5-D7BF-4EFA-D8E8BEDE0188}"/>
          </ac:picMkLst>
        </pc:picChg>
        <pc:picChg chg="add mod">
          <ac:chgData name="Tim Cook" userId="d1c7cfb340f2c7ab" providerId="LiveId" clId="{DD1D8113-0F15-4952-B50A-76B709E3617E}" dt="2023-04-18T23:31:11.028" v="252" actId="1076"/>
          <ac:picMkLst>
            <pc:docMk/>
            <pc:sldMk cId="3234673726" sldId="491"/>
            <ac:picMk id="7" creationId="{5E4607E8-F16A-9B44-86A4-839DC8CC040B}"/>
          </ac:picMkLst>
        </pc:picChg>
        <pc:cxnChg chg="add del mod">
          <ac:chgData name="Tim Cook" userId="d1c7cfb340f2c7ab" providerId="LiveId" clId="{DD1D8113-0F15-4952-B50A-76B709E3617E}" dt="2023-04-18T23:31:13.834" v="253" actId="21"/>
          <ac:cxnSpMkLst>
            <pc:docMk/>
            <pc:sldMk cId="3234673726" sldId="491"/>
            <ac:cxnSpMk id="8" creationId="{20B01784-216A-C604-3475-65ED500C3B22}"/>
          </ac:cxnSpMkLst>
        </pc:cxnChg>
      </pc:sldChg>
      <pc:sldChg chg="addSp delSp modSp new mod">
        <pc:chgData name="Tim Cook" userId="d1c7cfb340f2c7ab" providerId="LiveId" clId="{DD1D8113-0F15-4952-B50A-76B709E3617E}" dt="2023-04-18T23:44:32.657" v="325" actId="1038"/>
        <pc:sldMkLst>
          <pc:docMk/>
          <pc:sldMk cId="1511682722" sldId="492"/>
        </pc:sldMkLst>
        <pc:spChg chg="mod">
          <ac:chgData name="Tim Cook" userId="d1c7cfb340f2c7ab" providerId="LiveId" clId="{DD1D8113-0F15-4952-B50A-76B709E3617E}" dt="2023-04-18T23:43:57.176" v="304" actId="20577"/>
          <ac:spMkLst>
            <pc:docMk/>
            <pc:sldMk cId="1511682722" sldId="492"/>
            <ac:spMk id="2" creationId="{44B1D23C-C40F-8ECC-7A3E-D245FA68CBAB}"/>
          </ac:spMkLst>
        </pc:spChg>
        <pc:spChg chg="del">
          <ac:chgData name="Tim Cook" userId="d1c7cfb340f2c7ab" providerId="LiveId" clId="{DD1D8113-0F15-4952-B50A-76B709E3617E}" dt="2023-04-18T23:43:46.905" v="272" actId="21"/>
          <ac:spMkLst>
            <pc:docMk/>
            <pc:sldMk cId="1511682722" sldId="492"/>
            <ac:spMk id="3" creationId="{1EB3C6CC-E7E6-3DFD-238E-B1917D19D66D}"/>
          </ac:spMkLst>
        </pc:spChg>
        <pc:spChg chg="add del mod">
          <ac:chgData name="Tim Cook" userId="d1c7cfb340f2c7ab" providerId="LiveId" clId="{DD1D8113-0F15-4952-B50A-76B709E3617E}" dt="2023-04-18T23:44:00.657" v="306" actId="478"/>
          <ac:spMkLst>
            <pc:docMk/>
            <pc:sldMk cId="1511682722" sldId="492"/>
            <ac:spMk id="4" creationId="{6044D719-D60C-F6B9-6C16-A07731992D0C}"/>
          </ac:spMkLst>
        </pc:spChg>
        <pc:picChg chg="add mod">
          <ac:chgData name="Tim Cook" userId="d1c7cfb340f2c7ab" providerId="LiveId" clId="{DD1D8113-0F15-4952-B50A-76B709E3617E}" dt="2023-04-18T23:44:32.657" v="325" actId="1038"/>
          <ac:picMkLst>
            <pc:docMk/>
            <pc:sldMk cId="1511682722" sldId="492"/>
            <ac:picMk id="6" creationId="{CB0A9933-9DB9-ABA2-688C-484737C8DEF8}"/>
          </ac:picMkLst>
        </pc:picChg>
      </pc:sldChg>
      <pc:sldChg chg="addSp delSp modSp new mod">
        <pc:chgData name="Tim Cook" userId="d1c7cfb340f2c7ab" providerId="LiveId" clId="{DD1D8113-0F15-4952-B50A-76B709E3617E}" dt="2023-04-19T00:49:49.548" v="434" actId="21"/>
        <pc:sldMkLst>
          <pc:docMk/>
          <pc:sldMk cId="1059289545" sldId="493"/>
        </pc:sldMkLst>
        <pc:spChg chg="mod">
          <ac:chgData name="Tim Cook" userId="d1c7cfb340f2c7ab" providerId="LiveId" clId="{DD1D8113-0F15-4952-B50A-76B709E3617E}" dt="2023-04-18T23:48:22.554" v="333"/>
          <ac:spMkLst>
            <pc:docMk/>
            <pc:sldMk cId="1059289545" sldId="493"/>
            <ac:spMk id="2" creationId="{8AE0F9A3-764D-6369-3501-DA11AB7F2B2D}"/>
          </ac:spMkLst>
        </pc:spChg>
        <pc:spChg chg="add del">
          <ac:chgData name="Tim Cook" userId="d1c7cfb340f2c7ab" providerId="LiveId" clId="{DD1D8113-0F15-4952-B50A-76B709E3617E}" dt="2023-04-18T23:48:41.439" v="336" actId="478"/>
          <ac:spMkLst>
            <pc:docMk/>
            <pc:sldMk cId="1059289545" sldId="493"/>
            <ac:spMk id="3" creationId="{8A5A4380-3C4A-DC51-EEFF-06CDACC2B242}"/>
          </ac:spMkLst>
        </pc:spChg>
        <pc:spChg chg="add del mod">
          <ac:chgData name="Tim Cook" userId="d1c7cfb340f2c7ab" providerId="LiveId" clId="{DD1D8113-0F15-4952-B50A-76B709E3617E}" dt="2023-04-18T23:48:47.331" v="338" actId="21"/>
          <ac:spMkLst>
            <pc:docMk/>
            <pc:sldMk cId="1059289545" sldId="493"/>
            <ac:spMk id="4" creationId="{2F266E16-D0FB-52EE-3CF2-1D10ABD7E3A1}"/>
          </ac:spMkLst>
        </pc:s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5" creationId="{DC184D42-0B38-CB93-885B-7AC2214C7533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39" creationId="{66F3E0B7-CF2B-F782-05F9-D51C8471B115}"/>
          </ac:grpSpMkLst>
        </pc:grpChg>
        <pc:grpChg chg="add mod">
          <ac:chgData name="Tim Cook" userId="d1c7cfb340f2c7ab" providerId="LiveId" clId="{DD1D8113-0F15-4952-B50A-76B709E3617E}" dt="2023-04-18T23:50:39.808" v="348" actId="1076"/>
          <ac:grpSpMkLst>
            <pc:docMk/>
            <pc:sldMk cId="1059289545" sldId="493"/>
            <ac:grpSpMk id="43" creationId="{FC4CB741-FC14-79F5-B5CF-823754CE5945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69" creationId="{65116F7F-631B-A382-265F-7E3EB944C137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73" creationId="{9C8DCA08-BCB4-74D9-CBD9-97691A585541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1" creationId="{D5B0675C-411D-F372-3707-8DBD46668C0E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85" creationId="{8F69DDEF-237E-96B0-F8A8-53FA84D159CA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96" creationId="{B6DDA3B2-C277-EC8D-8576-14F9A3EFFAC4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00" creationId="{6C9F6ABA-CAF0-A8DF-BB35-DE91A4506FE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3" creationId="{4681FC39-30C6-DAFD-0400-0BA598483C99}"/>
          </ac:grpSpMkLst>
        </pc:grpChg>
        <pc:grpChg chg="del">
          <ac:chgData name="Tim Cook" userId="d1c7cfb340f2c7ab" providerId="LiveId" clId="{DD1D8113-0F15-4952-B50A-76B709E3617E}" dt="2023-04-19T00:49:32.294" v="428" actId="21"/>
          <ac:grpSpMkLst>
            <pc:docMk/>
            <pc:sldMk cId="1059289545" sldId="493"/>
            <ac:grpSpMk id="114" creationId="{C9822745-73EF-03D3-69F2-4B1970DEEC69}"/>
          </ac:grpSpMkLst>
        </pc:grp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6" creationId="{2EB9D92C-2E8D-2B4B-D356-5E0AAC42B8C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7" creationId="{7274C676-3063-7DEA-3928-797CA25ED9F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8" creationId="{94CA3C1C-EAAA-0611-9DCC-3D8EBE71DBA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9" creationId="{4A96FACD-2699-26F8-0EE0-A1580CA1637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0" creationId="{833C5346-B193-4FE7-A70C-8073B60EF29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1" creationId="{1D3176D7-B93C-47BD-87F4-9151772F4B5B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2" creationId="{7F4CF042-24A8-DED8-7C83-9B6B05F77593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3" creationId="{70662CA5-16D1-B91F-C254-920B72EFB84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4" creationId="{CE2F353E-35AB-234D-DD48-BDD84E8491A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5" creationId="{7A94A4B1-79E3-0DAB-3609-0EF1EAF5A56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6" creationId="{118FA435-2806-353F-2237-1F2F9A04062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7" creationId="{2EB98300-1F0A-C561-1EAF-7712B86A86E7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8" creationId="{E9200489-7517-C715-8163-FCA6CDD0E124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19" creationId="{4D6A8830-F7AE-13B1-EB2B-8A8B29DF429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0" creationId="{9888AF96-F664-2D31-BA34-12648E3496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1" creationId="{F2586D76-6424-CD6E-179A-28E3F07DFEF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2" creationId="{B59BEDBA-87B1-42E6-4883-262CA347AA3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3" creationId="{E9980CA4-10BC-7B66-5630-29C020B5FD3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4" creationId="{41465A06-79BA-4F7D-686D-5F8D6B3E526B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5" creationId="{4853E2E3-FC42-4522-9F39-FCA4674BC2F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6" creationId="{9186A6A4-7BC5-8D50-6A52-6E04B47C30B8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7" creationId="{CB061D55-C67F-1AE3-D1FD-5AEF23E943D7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8" creationId="{19F0215C-697C-27D0-D31E-1300E914C48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29" creationId="{362923DC-C7EE-5BD6-EB9F-9FACEA76D441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0" creationId="{28F1683F-F824-AB00-DE58-06E10514AF0A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1" creationId="{3CD9DECB-E6C8-1C93-56DE-25CAED5135EC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2" creationId="{9D1A694F-B77E-6221-4B12-E75983B822FD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3" creationId="{C079ADDF-510F-B13C-1703-091DB0BA494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4" creationId="{15221E67-AF1C-BC30-B138-188D9A27F31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5" creationId="{8BA9EA98-E059-4FD4-13DB-97343F17AF19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6" creationId="{C6935020-B971-E3B2-93AA-A436285E4412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7" creationId="{BC5DD534-39FD-B2CF-845D-8D032270C143}"/>
          </ac:inkMkLst>
        </pc:inkChg>
        <pc:inkChg chg="add mod">
          <ac:chgData name="Tim Cook" userId="d1c7cfb340f2c7ab" providerId="LiveId" clId="{DD1D8113-0F15-4952-B50A-76B709E3617E}" dt="2023-04-18T23:50:39.808" v="348" actId="1076"/>
          <ac:inkMkLst>
            <pc:docMk/>
            <pc:sldMk cId="1059289545" sldId="493"/>
            <ac:inkMk id="38" creationId="{3DBE1A20-B348-70D2-D066-79BDD8C659E9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0" creationId="{A5776DBC-8D5F-45F1-44A2-6878531439D0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1" creationId="{E2D35818-CE01-26DC-1972-2009F8D21E6F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2" creationId="{4322E6C7-823A-563E-DC7A-1249CBD126F1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4" creationId="{947EC464-08F9-D719-FA1B-254A419C10E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5" creationId="{170925EE-12A3-9F59-8F31-48DA1BE6A50C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6" creationId="{C0F71AA3-ED75-8A66-FDE0-FAC7DA741C4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7" creationId="{6504F65A-A50E-BC80-076A-7CBEE44B8DB8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8" creationId="{7E71D93E-3121-F47F-5B2A-C74E4BC4A19D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49" creationId="{2596E6AF-8AAF-8561-3192-EB915A199ED2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0" creationId="{D849D0BE-1095-E176-04FD-8A57DC206996}"/>
          </ac:inkMkLst>
        </pc:inkChg>
        <pc:inkChg chg="mod">
          <ac:chgData name="Tim Cook" userId="d1c7cfb340f2c7ab" providerId="LiveId" clId="{DD1D8113-0F15-4952-B50A-76B709E3617E}" dt="2023-04-18T23:48:53.669" v="340"/>
          <ac:inkMkLst>
            <pc:docMk/>
            <pc:sldMk cId="1059289545" sldId="493"/>
            <ac:inkMk id="51" creationId="{6BC37459-A8B5-AA48-F760-08BAE999B10E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77" creationId="{749D2DE1-69A4-AD76-C4FD-AD3532972FA2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1" creationId="{44EB15C1-5554-B545-1BD6-ACD9488C7E97}"/>
          </ac:inkMkLst>
        </pc:inkChg>
        <pc:inkChg chg="del">
          <ac:chgData name="Tim Cook" userId="d1c7cfb340f2c7ab" providerId="LiveId" clId="{DD1D8113-0F15-4952-B50A-76B709E3617E}" dt="2023-04-19T00:49:32.294" v="428" actId="21"/>
          <ac:inkMkLst>
            <pc:docMk/>
            <pc:sldMk cId="1059289545" sldId="493"/>
            <ac:inkMk id="102" creationId="{3912274E-3AFC-36BE-E6C5-847300E3CDB7}"/>
          </ac:inkMkLst>
        </pc:inkChg>
        <pc:cxnChg chg="add del mod">
          <ac:chgData name="Tim Cook" userId="d1c7cfb340f2c7ab" providerId="LiveId" clId="{DD1D8113-0F15-4952-B50A-76B709E3617E}" dt="2023-04-19T00:49:49.548" v="434" actId="21"/>
          <ac:cxnSpMkLst>
            <pc:docMk/>
            <pc:sldMk cId="1059289545" sldId="493"/>
            <ac:cxnSpMk id="52" creationId="{F8E18AC8-8F61-6ABB-C01F-B705209ACC81}"/>
          </ac:cxnSpMkLst>
        </pc:cxnChg>
      </pc:sldChg>
      <pc:sldChg chg="addSp delSp modSp new mod">
        <pc:chgData name="Tim Cook" userId="d1c7cfb340f2c7ab" providerId="LiveId" clId="{DD1D8113-0F15-4952-B50A-76B709E3617E}" dt="2023-04-19T00:49:45.942" v="433"/>
        <pc:sldMkLst>
          <pc:docMk/>
          <pc:sldMk cId="3416315079" sldId="494"/>
        </pc:sldMkLst>
        <pc:spChg chg="mod">
          <ac:chgData name="Tim Cook" userId="d1c7cfb340f2c7ab" providerId="LiveId" clId="{DD1D8113-0F15-4952-B50A-76B709E3617E}" dt="2023-04-19T00:49:45.942" v="433"/>
          <ac:spMkLst>
            <pc:docMk/>
            <pc:sldMk cId="3416315079" sldId="494"/>
            <ac:spMk id="2" creationId="{B3B179CF-A60C-1FDA-053A-90050D1D4EA6}"/>
          </ac:spMkLst>
        </pc:spChg>
        <pc:spChg chg="del">
          <ac:chgData name="Tim Cook" userId="d1c7cfb340f2c7ab" providerId="LiveId" clId="{DD1D8113-0F15-4952-B50A-76B709E3617E}" dt="2023-04-19T00:49:38.398" v="431" actId="21"/>
          <ac:spMkLst>
            <pc:docMk/>
            <pc:sldMk cId="3416315079" sldId="494"/>
            <ac:spMk id="3" creationId="{1FD305F3-2DF6-0634-92AE-A533B87A40B3}"/>
          </ac:spMkLst>
        </pc:s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" creationId="{0BF23481-DD1B-94BE-3743-8DED47230661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0" creationId="{89AE2ED5-D923-98DE-5737-BF29A4E0115F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15" creationId="{745425ED-BE52-2977-7A11-35BF06B43A7E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2" creationId="{5937FA2B-E669-8917-F509-E6D70A7C2EA5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26" creationId="{181CAA32-5F2A-9769-AC1C-350182007A6D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36" creationId="{C8F6048B-46A9-76E5-4EBA-E6E879B419C3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2" creationId="{5BB3759D-F423-799D-342D-00FA2713AABC}"/>
          </ac:grpSpMkLst>
        </pc:grpChg>
        <pc:grpChg chg="add mod">
          <ac:chgData name="Tim Cook" userId="d1c7cfb340f2c7ab" providerId="LiveId" clId="{DD1D8113-0F15-4952-B50A-76B709E3617E}" dt="2023-04-19T00:49:42.154" v="432" actId="1076"/>
          <ac:grpSpMkLst>
            <pc:docMk/>
            <pc:sldMk cId="3416315079" sldId="494"/>
            <ac:grpSpMk id="47" creationId="{CFDAB4CB-7FE3-FA39-768F-5BBFE6BEB91D}"/>
          </ac:grpSpMkLst>
        </pc:grp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" creationId="{C3876D44-92C7-6780-FEF7-C32CB64F3A9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6" creationId="{441B788C-B2F8-6EE5-5402-F66AF809CB6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7" creationId="{066F5B95-C97C-9501-04B6-9CE6D9316A5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8" creationId="{A2353873-0332-6241-1BF9-893A0E2F32C1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9" creationId="{2654D502-24D7-0823-219A-5A1F617526D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1" creationId="{29676F1C-D04D-B468-85E7-00098A0CD4D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2" creationId="{F96971C7-6294-350A-8688-10E9E863CCC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3" creationId="{F761DC1F-E19B-9E34-458F-FCB2B4A9D211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14" creationId="{B9B2D3D2-EA36-525D-0174-9C1F95886D2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6" creationId="{65A34BEC-A509-2E9F-8F13-353E1B6AFFB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7" creationId="{DF09D4FB-B611-043B-B6B6-F5E7F166789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8" creationId="{6E23699A-2B18-3379-00F5-5B37695C666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19" creationId="{FF276536-5997-93CE-A730-6B10598D896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0" creationId="{758B7B4A-4122-67F7-812E-7F88DCE6A4F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1" creationId="{228ADCE8-FA09-FBF3-2B7A-D6E05EA6D27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3" creationId="{4248BCFF-98F2-E437-2FA4-71724BEF43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4" creationId="{CCCA2AD5-269A-704A-D4F3-4235B43E3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5" creationId="{627CE2DB-3F31-C3E1-D4AB-D6B904637C6F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7" creationId="{CB8A27C0-697A-AA34-1950-0C49816DBA5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8" creationId="{C5CD5728-67B4-EB52-D02A-C6D09B0534D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29" creationId="{2BC85317-38BF-FE8A-CDDB-257A4D3FE9C0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0" creationId="{54D75566-31B0-EDCE-0AE0-C52E3BBEC93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1" creationId="{2F6C3680-898B-AE88-2B34-26FF3A802055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2" creationId="{B971295D-7AB0-FF71-68B4-489F1D73D66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3" creationId="{C6434BFD-7305-5F4E-3A20-0B070C27D959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4" creationId="{CD1ADF2C-1808-5F62-E9B7-FD0CE292F7E7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5" creationId="{84A3CE66-3B01-4A4E-AC5C-78DC70905194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7" creationId="{9A0D1181-E3AA-F6FB-314D-6C551BB0AC8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8" creationId="{6902A3F9-3730-0FE2-48B9-521C1600C72A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39" creationId="{9A3ADCDD-9CB2-A365-D988-4C9EDCD07244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0" creationId="{A0C29DDD-E8AE-B1F9-B491-F9259EABEF58}"/>
          </ac:inkMkLst>
        </pc:inkChg>
        <pc:inkChg chg="add mod">
          <ac:chgData name="Tim Cook" userId="d1c7cfb340f2c7ab" providerId="LiveId" clId="{DD1D8113-0F15-4952-B50A-76B709E3617E}" dt="2023-04-19T00:49:42.154" v="432" actId="1076"/>
          <ac:inkMkLst>
            <pc:docMk/>
            <pc:sldMk cId="3416315079" sldId="494"/>
            <ac:inkMk id="41" creationId="{D6BA655A-3006-DACA-3F48-E5079A481BAB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3" creationId="{5CC780A1-9464-F11D-6A0D-D423C29C2E48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4" creationId="{81062322-B5D6-AF28-AE51-17DCFCFF0C1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5" creationId="{089DF589-B6A5-BB36-03F6-68F5F60630EE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6" creationId="{E1968D02-25CC-B4E1-93B5-65E18AE8E13C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8" creationId="{D464CB53-0F23-4323-0CF5-5A511CF8ECD6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49" creationId="{6EAB0174-AFED-5DFE-C23D-A7073047335D}"/>
          </ac:inkMkLst>
        </pc:inkChg>
        <pc:inkChg chg="mod">
          <ac:chgData name="Tim Cook" userId="d1c7cfb340f2c7ab" providerId="LiveId" clId="{DD1D8113-0F15-4952-B50A-76B709E3617E}" dt="2023-04-19T00:49:36.377" v="430"/>
          <ac:inkMkLst>
            <pc:docMk/>
            <pc:sldMk cId="3416315079" sldId="494"/>
            <ac:inkMk id="50" creationId="{A3EFB48A-3407-5A58-7EA3-B86457094A06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6AC57F13-C39E-4092-A86A-55022D10D94C}"/>
    <pc:docChg chg="modSld">
      <pc:chgData name="Tim Cook" userId="d1c7cfb340f2c7ab" providerId="LiveId" clId="{6AC57F13-C39E-4092-A86A-55022D10D94C}" dt="2023-04-21T01:28:05.041" v="252"/>
      <pc:docMkLst>
        <pc:docMk/>
      </pc:docMkLst>
      <pc:sldChg chg="addSp delSp modSp mod">
        <pc:chgData name="Tim Cook" userId="d1c7cfb340f2c7ab" providerId="LiveId" clId="{6AC57F13-C39E-4092-A86A-55022D10D94C}" dt="2023-04-21T00:45:10.978" v="24" actId="9405"/>
        <pc:sldMkLst>
          <pc:docMk/>
          <pc:sldMk cId="2856356550" sldId="495"/>
        </pc:sldMkLst>
        <pc:grpChg chg="mod">
          <ac:chgData name="Tim Cook" userId="d1c7cfb340f2c7ab" providerId="LiveId" clId="{6AC57F13-C39E-4092-A86A-55022D10D94C}" dt="2023-04-21T00:44:59.935" v="4"/>
          <ac:grpSpMkLst>
            <pc:docMk/>
            <pc:sldMk cId="2856356550" sldId="495"/>
            <ac:grpSpMk id="7" creationId="{F9E1E202-D772-1E9E-04E2-03EF1FE6E015}"/>
          </ac:grpSpMkLst>
        </pc:grpChg>
        <pc:grpChg chg="mod">
          <ac:chgData name="Tim Cook" userId="d1c7cfb340f2c7ab" providerId="LiveId" clId="{6AC57F13-C39E-4092-A86A-55022D10D94C}" dt="2023-04-21T00:45:02.726" v="9"/>
          <ac:grpSpMkLst>
            <pc:docMk/>
            <pc:sldMk cId="2856356550" sldId="495"/>
            <ac:grpSpMk id="12" creationId="{6E693BD2-81FA-86F2-B6A5-DB0099828BAB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1" creationId="{5FAD47ED-FB8F-6718-3BCA-F06A7699E17C}"/>
          </ac:grpSpMkLst>
        </pc:grpChg>
        <pc:grpChg chg="mod">
          <ac:chgData name="Tim Cook" userId="d1c7cfb340f2c7ab" providerId="LiveId" clId="{6AC57F13-C39E-4092-A86A-55022D10D94C}" dt="2023-04-21T00:45:07.199" v="18"/>
          <ac:grpSpMkLst>
            <pc:docMk/>
            <pc:sldMk cId="2856356550" sldId="495"/>
            <ac:grpSpMk id="22" creationId="{2269BEF4-EFF6-570B-C00C-1206E3677D35}"/>
          </ac:grpSpMkLst>
        </pc:grpChg>
        <pc:grpChg chg="mod">
          <ac:chgData name="Tim Cook" userId="d1c7cfb340f2c7ab" providerId="LiveId" clId="{6AC57F13-C39E-4092-A86A-55022D10D94C}" dt="2023-04-21T00:45:09.441" v="22"/>
          <ac:grpSpMkLst>
            <pc:docMk/>
            <pc:sldMk cId="2856356550" sldId="495"/>
            <ac:grpSpMk id="26" creationId="{2280043E-81B7-0724-0960-84B03FEAF855}"/>
          </ac:grpSpMkLst>
        </pc:grp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3" creationId="{529C514F-4DCF-192A-C392-D6DEAE6B234F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4" creationId="{5552D4A3-8C57-AA11-C6F1-42D6915075CB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5" creationId="{F0BE45A0-656A-416B-8A8C-A93359017BD6}"/>
          </ac:inkMkLst>
        </pc:inkChg>
        <pc:inkChg chg="add mod">
          <ac:chgData name="Tim Cook" userId="d1c7cfb340f2c7ab" providerId="LiveId" clId="{6AC57F13-C39E-4092-A86A-55022D10D94C}" dt="2023-04-21T00:44:59.935" v="4"/>
          <ac:inkMkLst>
            <pc:docMk/>
            <pc:sldMk cId="2856356550" sldId="495"/>
            <ac:inkMk id="6" creationId="{69E49A74-5176-ED06-ED34-978330633FE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8" creationId="{BBE1A368-AA7B-590E-CD75-F0874FC981C4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9" creationId="{D9C5EAF3-05BA-00D8-742C-34C64867D979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0" creationId="{D2FEFF3A-4352-EEC9-6463-0A9777E0DF8D}"/>
          </ac:inkMkLst>
        </pc:inkChg>
        <pc:inkChg chg="add mod">
          <ac:chgData name="Tim Cook" userId="d1c7cfb340f2c7ab" providerId="LiveId" clId="{6AC57F13-C39E-4092-A86A-55022D10D94C}" dt="2023-04-21T00:45:02.726" v="9"/>
          <ac:inkMkLst>
            <pc:docMk/>
            <pc:sldMk cId="2856356550" sldId="495"/>
            <ac:inkMk id="11" creationId="{9F32F255-C6A8-16F5-B9D7-BE414724950C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3" creationId="{08C9EAA9-7B94-56D3-0825-B95D909245A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4" creationId="{D34118DB-420B-DFA2-3A60-D7547995C5D7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5" creationId="{DC080B53-566E-0CEC-FF66-D559B4D4CD2B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6" creationId="{945985D6-BA50-CD6B-9171-B47B53634546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7" creationId="{A39513A3-F501-03ED-8DA0-AE7CBEFAE5C3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8" creationId="{2A6D8A80-76CE-1609-A330-5AE5F3826A6E}"/>
          </ac:inkMkLst>
        </pc:inkChg>
        <pc:inkChg chg="add mod">
          <ac:chgData name="Tim Cook" userId="d1c7cfb340f2c7ab" providerId="LiveId" clId="{6AC57F13-C39E-4092-A86A-55022D10D94C}" dt="2023-04-21T00:45:07.199" v="18"/>
          <ac:inkMkLst>
            <pc:docMk/>
            <pc:sldMk cId="2856356550" sldId="495"/>
            <ac:inkMk id="19" creationId="{A0A05885-4A95-6C87-CA2F-CCB5B2920C9F}"/>
          </ac:inkMkLst>
        </pc:inkChg>
        <pc:inkChg chg="add del">
          <ac:chgData name="Tim Cook" userId="d1c7cfb340f2c7ab" providerId="LiveId" clId="{6AC57F13-C39E-4092-A86A-55022D10D94C}" dt="2023-04-21T00:45:09.759" v="23"/>
          <ac:inkMkLst>
            <pc:docMk/>
            <pc:sldMk cId="2856356550" sldId="495"/>
            <ac:inkMk id="20" creationId="{AF0623FF-FA60-090C-4913-63007D296BF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3" creationId="{1308DB80-2D21-B8D5-38B2-4A96A79073C0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4" creationId="{1988394F-E959-551E-757A-824DD3500AB5}"/>
          </ac:inkMkLst>
        </pc:inkChg>
        <pc:inkChg chg="add mod">
          <ac:chgData name="Tim Cook" userId="d1c7cfb340f2c7ab" providerId="LiveId" clId="{6AC57F13-C39E-4092-A86A-55022D10D94C}" dt="2023-04-21T00:45:09.441" v="22"/>
          <ac:inkMkLst>
            <pc:docMk/>
            <pc:sldMk cId="2856356550" sldId="495"/>
            <ac:inkMk id="25" creationId="{09640299-FB91-DCFD-7A21-BA2A260BB208}"/>
          </ac:inkMkLst>
        </pc:inkChg>
        <pc:inkChg chg="add">
          <ac:chgData name="Tim Cook" userId="d1c7cfb340f2c7ab" providerId="LiveId" clId="{6AC57F13-C39E-4092-A86A-55022D10D94C}" dt="2023-04-21T00:45:10.978" v="24" actId="9405"/>
          <ac:inkMkLst>
            <pc:docMk/>
            <pc:sldMk cId="2856356550" sldId="495"/>
            <ac:inkMk id="27" creationId="{99B9776F-A834-2A4A-0DC2-4AD423550846}"/>
          </ac:inkMkLst>
        </pc:inkChg>
      </pc:sldChg>
      <pc:sldChg chg="addSp delSp modSp mod">
        <pc:chgData name="Tim Cook" userId="d1c7cfb340f2c7ab" providerId="LiveId" clId="{6AC57F13-C39E-4092-A86A-55022D10D94C}" dt="2023-04-21T00:50:54.159" v="120" actId="9405"/>
        <pc:sldMkLst>
          <pc:docMk/>
          <pc:sldMk cId="876699029" sldId="497"/>
        </pc:sldMkLst>
        <pc:grpChg chg="del mod">
          <ac:chgData name="Tim Cook" userId="d1c7cfb340f2c7ab" providerId="LiveId" clId="{6AC57F13-C39E-4092-A86A-55022D10D94C}" dt="2023-04-21T00:50:16.729" v="95"/>
          <ac:grpSpMkLst>
            <pc:docMk/>
            <pc:sldMk cId="876699029" sldId="497"/>
            <ac:grpSpMk id="7" creationId="{C08A82D3-6CD2-1360-2C65-C27C9ABE3FCC}"/>
          </ac:grpSpMkLst>
        </pc:grpChg>
        <pc:grpChg chg="del mod">
          <ac:chgData name="Tim Cook" userId="d1c7cfb340f2c7ab" providerId="LiveId" clId="{6AC57F13-C39E-4092-A86A-55022D10D94C}" dt="2023-04-21T00:48:46.263" v="32"/>
          <ac:grpSpMkLst>
            <pc:docMk/>
            <pc:sldMk cId="876699029" sldId="497"/>
            <ac:grpSpMk id="8" creationId="{289624D8-B0C7-CD8D-997C-4160B0E7DEBD}"/>
          </ac:grpSpMkLst>
        </pc:grpChg>
        <pc:grpChg chg="del mod">
          <ac:chgData name="Tim Cook" userId="d1c7cfb340f2c7ab" providerId="LiveId" clId="{6AC57F13-C39E-4092-A86A-55022D10D94C}" dt="2023-04-21T00:50:34.960" v="105"/>
          <ac:grpSpMkLst>
            <pc:docMk/>
            <pc:sldMk cId="876699029" sldId="497"/>
            <ac:grpSpMk id="10" creationId="{0B0D2616-32EB-1E75-DD3F-F8084D6B5E34}"/>
          </ac:grpSpMkLst>
        </pc:grpChg>
        <pc:grpChg chg="del mod">
          <ac:chgData name="Tim Cook" userId="d1c7cfb340f2c7ab" providerId="LiveId" clId="{6AC57F13-C39E-4092-A86A-55022D10D94C}" dt="2023-04-21T00:48:48.697" v="34"/>
          <ac:grpSpMkLst>
            <pc:docMk/>
            <pc:sldMk cId="876699029" sldId="497"/>
            <ac:grpSpMk id="10" creationId="{F6091B62-62F4-FB5D-247D-D87CA53BFCE5}"/>
          </ac:grpSpMkLst>
        </pc:grpChg>
        <pc:grpChg chg="del mod">
          <ac:chgData name="Tim Cook" userId="d1c7cfb340f2c7ab" providerId="LiveId" clId="{6AC57F13-C39E-4092-A86A-55022D10D94C}" dt="2023-04-21T00:48:52.534" v="40"/>
          <ac:grpSpMkLst>
            <pc:docMk/>
            <pc:sldMk cId="876699029" sldId="497"/>
            <ac:grpSpMk id="12" creationId="{77F483C0-A273-6126-9001-C880B3505DEA}"/>
          </ac:grpSpMkLst>
        </pc:grpChg>
        <pc:grpChg chg="mod">
          <ac:chgData name="Tim Cook" userId="d1c7cfb340f2c7ab" providerId="LiveId" clId="{6AC57F13-C39E-4092-A86A-55022D10D94C}" dt="2023-04-21T00:50:37.366" v="109"/>
          <ac:grpSpMkLst>
            <pc:docMk/>
            <pc:sldMk cId="876699029" sldId="497"/>
            <ac:grpSpMk id="13" creationId="{80D59D82-0F42-6899-D7D5-A417FD16BFE2}"/>
          </ac:grpSpMkLst>
        </pc:grpChg>
        <pc:grpChg chg="del 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26" creationId="{76FF8978-5091-446B-714A-A5641D234D19}"/>
          </ac:grpSpMkLst>
        </pc:grpChg>
        <pc:grpChg chg="del 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2" creationId="{101E7552-D584-6C41-901A-E29D9BBB2ECC}"/>
          </ac:grpSpMkLst>
        </pc:grpChg>
        <pc:grpChg chg="mod">
          <ac:chgData name="Tim Cook" userId="d1c7cfb340f2c7ab" providerId="LiveId" clId="{6AC57F13-C39E-4092-A86A-55022D10D94C}" dt="2023-04-21T00:49:10.780" v="69"/>
          <ac:grpSpMkLst>
            <pc:docMk/>
            <pc:sldMk cId="876699029" sldId="497"/>
            <ac:grpSpMk id="34" creationId="{7DB447ED-6C0A-F412-B36F-9FC6C36FC983}"/>
          </ac:grpSpMkLst>
        </pc:grpChg>
        <pc:grpChg chg="mod">
          <ac:chgData name="Tim Cook" userId="d1c7cfb340f2c7ab" providerId="LiveId" clId="{6AC57F13-C39E-4092-A86A-55022D10D94C}" dt="2023-04-21T00:49:14.700" v="75"/>
          <ac:grpSpMkLst>
            <pc:docMk/>
            <pc:sldMk cId="876699029" sldId="497"/>
            <ac:grpSpMk id="38" creationId="{5209AF00-A375-E4BA-94FF-77846E8AA878}"/>
          </ac:grpSpMkLst>
        </pc:grpChg>
        <pc:grpChg chg="del mod">
          <ac:chgData name="Tim Cook" userId="d1c7cfb340f2c7ab" providerId="LiveId" clId="{6AC57F13-C39E-4092-A86A-55022D10D94C}" dt="2023-04-21T00:50:17.317" v="97"/>
          <ac:grpSpMkLst>
            <pc:docMk/>
            <pc:sldMk cId="876699029" sldId="497"/>
            <ac:grpSpMk id="43" creationId="{131832CD-4862-952B-0374-D1506A9D3627}"/>
          </ac:grpSpMkLst>
        </pc:grpChg>
        <pc:inkChg chg="add 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3" creationId="{9FEA44FC-EFBE-2DC9-3D5C-319BB357D37F}"/>
          </ac:inkMkLst>
        </pc:inkChg>
        <pc:inkChg chg="add del mod">
          <ac:chgData name="Tim Cook" userId="d1c7cfb340f2c7ab" providerId="LiveId" clId="{6AC57F13-C39E-4092-A86A-55022D10D94C}" dt="2023-04-21T00:48:52.534" v="41"/>
          <ac:inkMkLst>
            <pc:docMk/>
            <pc:sldMk cId="876699029" sldId="497"/>
            <ac:inkMk id="3" creationId="{D9DB73F6-EF34-4E18-595A-87C3AC59EF2D}"/>
          </ac:inkMkLst>
        </pc:inkChg>
        <pc:inkChg chg="add del mod">
          <ac:chgData name="Tim Cook" userId="d1c7cfb340f2c7ab" providerId="LiveId" clId="{6AC57F13-C39E-4092-A86A-55022D10D94C}" dt="2023-04-21T00:48:52.534" v="40"/>
          <ac:inkMkLst>
            <pc:docMk/>
            <pc:sldMk cId="876699029" sldId="497"/>
            <ac:inkMk id="4" creationId="{0D1D6CB5-1838-3042-2419-83FE168577F4}"/>
          </ac:inkMkLst>
        </pc:inkChg>
        <pc:inkChg chg="add del">
          <ac:chgData name="Tim Cook" userId="d1c7cfb340f2c7ab" providerId="LiveId" clId="{6AC57F13-C39E-4092-A86A-55022D10D94C}" dt="2023-04-21T00:50:09.161" v="91"/>
          <ac:inkMkLst>
            <pc:docMk/>
            <pc:sldMk cId="876699029" sldId="497"/>
            <ac:inkMk id="4" creationId="{427270E3-D755-B6B4-D00F-7731EC14B7FF}"/>
          </ac:inkMkLst>
        </pc:inkChg>
        <pc:inkChg chg="add del mod">
          <ac:chgData name="Tim Cook" userId="d1c7cfb340f2c7ab" providerId="LiveId" clId="{6AC57F13-C39E-4092-A86A-55022D10D94C}" dt="2023-04-21T00:48:52.516" v="37"/>
          <ac:inkMkLst>
            <pc:docMk/>
            <pc:sldMk cId="876699029" sldId="497"/>
            <ac:inkMk id="5" creationId="{102E3611-ED79-F334-BAF4-A3615F4D863B}"/>
          </ac:inkMkLst>
        </pc:inkChg>
        <pc:inkChg chg="add del mod">
          <ac:chgData name="Tim Cook" userId="d1c7cfb340f2c7ab" providerId="LiveId" clId="{6AC57F13-C39E-4092-A86A-55022D10D94C}" dt="2023-04-21T00:50:16.729" v="95"/>
          <ac:inkMkLst>
            <pc:docMk/>
            <pc:sldMk cId="876699029" sldId="497"/>
            <ac:inkMk id="5" creationId="{578326B1-E9FA-3729-3334-E4AA67018DE1}"/>
          </ac:inkMkLst>
        </pc:inkChg>
        <pc:inkChg chg="add del mod">
          <ac:chgData name="Tim Cook" userId="d1c7cfb340f2c7ab" providerId="LiveId" clId="{6AC57F13-C39E-4092-A86A-55022D10D94C}" dt="2023-04-21T00:50:16.729" v="96"/>
          <ac:inkMkLst>
            <pc:docMk/>
            <pc:sldMk cId="876699029" sldId="497"/>
            <ac:inkMk id="6" creationId="{F4B30D55-0BB4-049A-4AE3-06A554BB84A1}"/>
          </ac:inkMkLst>
        </pc:inkChg>
        <pc:inkChg chg="add del mod">
          <ac:chgData name="Tim Cook" userId="d1c7cfb340f2c7ab" providerId="LiveId" clId="{6AC57F13-C39E-4092-A86A-55022D10D94C}" dt="2023-04-21T00:48:52.533" v="39"/>
          <ac:inkMkLst>
            <pc:docMk/>
            <pc:sldMk cId="876699029" sldId="497"/>
            <ac:inkMk id="6" creationId="{FC21D9BF-8D74-A35A-AC23-E512676D2B45}"/>
          </ac:inkMkLst>
        </pc:inkChg>
        <pc:inkChg chg="add del mod">
          <ac:chgData name="Tim Cook" userId="d1c7cfb340f2c7ab" providerId="LiveId" clId="{6AC57F13-C39E-4092-A86A-55022D10D94C}" dt="2023-04-21T00:48:52.533" v="38"/>
          <ac:inkMkLst>
            <pc:docMk/>
            <pc:sldMk cId="876699029" sldId="497"/>
            <ac:inkMk id="7" creationId="{E4060188-6F7D-4DE5-369B-B76561D703B7}"/>
          </ac:inkMkLst>
        </pc:inkChg>
        <pc:inkChg chg="add del mod">
          <ac:chgData name="Tim Cook" userId="d1c7cfb340f2c7ab" providerId="LiveId" clId="{6AC57F13-C39E-4092-A86A-55022D10D94C}" dt="2023-04-21T00:50:34.960" v="105"/>
          <ac:inkMkLst>
            <pc:docMk/>
            <pc:sldMk cId="876699029" sldId="497"/>
            <ac:inkMk id="8" creationId="{C65F5CB5-34D9-3337-7D97-83BECEFCAA05}"/>
          </ac:inkMkLst>
        </pc:inkChg>
        <pc:inkChg chg="add del mod">
          <ac:chgData name="Tim Cook" userId="d1c7cfb340f2c7ab" providerId="LiveId" clId="{6AC57F13-C39E-4092-A86A-55022D10D94C}" dt="2023-04-21T00:48:50.193" v="36"/>
          <ac:inkMkLst>
            <pc:docMk/>
            <pc:sldMk cId="876699029" sldId="497"/>
            <ac:inkMk id="9" creationId="{4491AC44-7D5D-E451-E236-F2CB4E5D15DA}"/>
          </ac:inkMkLst>
        </pc:inkChg>
        <pc:inkChg chg="add del mod">
          <ac:chgData name="Tim Cook" userId="d1c7cfb340f2c7ab" providerId="LiveId" clId="{6AC57F13-C39E-4092-A86A-55022D10D94C}" dt="2023-04-21T00:50:35.147" v="106"/>
          <ac:inkMkLst>
            <pc:docMk/>
            <pc:sldMk cId="876699029" sldId="497"/>
            <ac:inkMk id="9" creationId="{EAEC8538-9FC4-DAE9-5D84-4BA9F5A67985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1" creationId="{13001839-F301-50B3-ABD9-162B719B3348}"/>
          </ac:inkMkLst>
        </pc:inkChg>
        <pc:inkChg chg="add del mod">
          <ac:chgData name="Tim Cook" userId="d1c7cfb340f2c7ab" providerId="LiveId" clId="{6AC57F13-C39E-4092-A86A-55022D10D94C}" dt="2023-04-21T00:48:49.041" v="35"/>
          <ac:inkMkLst>
            <pc:docMk/>
            <pc:sldMk cId="876699029" sldId="497"/>
            <ac:inkMk id="11" creationId="{82AEAF12-BF3C-A768-C239-3B0FAE41D933}"/>
          </ac:inkMkLst>
        </pc:inkChg>
        <pc:inkChg chg="add mod">
          <ac:chgData name="Tim Cook" userId="d1c7cfb340f2c7ab" providerId="LiveId" clId="{6AC57F13-C39E-4092-A86A-55022D10D94C}" dt="2023-04-21T00:50:37.366" v="109"/>
          <ac:inkMkLst>
            <pc:docMk/>
            <pc:sldMk cId="876699029" sldId="497"/>
            <ac:inkMk id="12" creationId="{3DAF8495-6DEE-2FF1-DE40-BC6D1420F85B}"/>
          </ac:inkMkLst>
        </pc:inkChg>
        <pc:inkChg chg="add del mod">
          <ac:chgData name="Tim Cook" userId="d1c7cfb340f2c7ab" providerId="LiveId" clId="{6AC57F13-C39E-4092-A86A-55022D10D94C}" dt="2023-04-21T00:49:03.400" v="59"/>
          <ac:inkMkLst>
            <pc:docMk/>
            <pc:sldMk cId="876699029" sldId="497"/>
            <ac:inkMk id="13" creationId="{BD3EFD96-9A69-13D2-A2AC-A06F741755D6}"/>
          </ac:inkMkLst>
        </pc:inkChg>
        <pc:inkChg chg="add del mod">
          <ac:chgData name="Tim Cook" userId="d1c7cfb340f2c7ab" providerId="LiveId" clId="{6AC57F13-C39E-4092-A86A-55022D10D94C}" dt="2023-04-21T00:49:03.400" v="57"/>
          <ac:inkMkLst>
            <pc:docMk/>
            <pc:sldMk cId="876699029" sldId="497"/>
            <ac:inkMk id="14" creationId="{2FEF5940-5966-5883-5118-79DDB5A75C08}"/>
          </ac:inkMkLst>
        </pc:inkChg>
        <pc:inkChg chg="add del">
          <ac:chgData name="Tim Cook" userId="d1c7cfb340f2c7ab" providerId="LiveId" clId="{6AC57F13-C39E-4092-A86A-55022D10D94C}" dt="2023-04-21T00:50:39.614" v="111"/>
          <ac:inkMkLst>
            <pc:docMk/>
            <pc:sldMk cId="876699029" sldId="497"/>
            <ac:inkMk id="14" creationId="{301CD422-0C8C-C2A5-BD9B-F5EE80491CBD}"/>
          </ac:inkMkLst>
        </pc:inkChg>
        <pc:inkChg chg="add del mod">
          <ac:chgData name="Tim Cook" userId="d1c7cfb340f2c7ab" providerId="LiveId" clId="{6AC57F13-C39E-4092-A86A-55022D10D94C}" dt="2023-04-21T00:49:03.400" v="56"/>
          <ac:inkMkLst>
            <pc:docMk/>
            <pc:sldMk cId="876699029" sldId="497"/>
            <ac:inkMk id="15" creationId="{31AB612F-BD15-7126-E602-342B2EEB63C2}"/>
          </ac:inkMkLst>
        </pc:inkChg>
        <pc:inkChg chg="add del">
          <ac:chgData name="Tim Cook" userId="d1c7cfb340f2c7ab" providerId="LiveId" clId="{6AC57F13-C39E-4092-A86A-55022D10D94C}" dt="2023-04-21T00:50:42.696" v="113"/>
          <ac:inkMkLst>
            <pc:docMk/>
            <pc:sldMk cId="876699029" sldId="497"/>
            <ac:inkMk id="15" creationId="{AD3BEC57-277D-4357-F719-DB2655FF5639}"/>
          </ac:inkMkLst>
        </pc:inkChg>
        <pc:inkChg chg="add del mod">
          <ac:chgData name="Tim Cook" userId="d1c7cfb340f2c7ab" providerId="LiveId" clId="{6AC57F13-C39E-4092-A86A-55022D10D94C}" dt="2023-04-21T00:49:03.400" v="60"/>
          <ac:inkMkLst>
            <pc:docMk/>
            <pc:sldMk cId="876699029" sldId="497"/>
            <ac:inkMk id="16" creationId="{3A772A24-D8E5-AA44-A990-CEB65BE7D143}"/>
          </ac:inkMkLst>
        </pc:inkChg>
        <pc:inkChg chg="add del">
          <ac:chgData name="Tim Cook" userId="d1c7cfb340f2c7ab" providerId="LiveId" clId="{6AC57F13-C39E-4092-A86A-55022D10D94C}" dt="2023-04-21T00:50:45.395" v="115"/>
          <ac:inkMkLst>
            <pc:docMk/>
            <pc:sldMk cId="876699029" sldId="497"/>
            <ac:inkMk id="16" creationId="{B2E8D8B8-36AB-8322-EBF1-E415C18F093E}"/>
          </ac:inkMkLst>
        </pc:inkChg>
        <pc:inkChg chg="add del">
          <ac:chgData name="Tim Cook" userId="d1c7cfb340f2c7ab" providerId="LiveId" clId="{6AC57F13-C39E-4092-A86A-55022D10D94C}" dt="2023-04-21T00:50:48.901" v="117"/>
          <ac:inkMkLst>
            <pc:docMk/>
            <pc:sldMk cId="876699029" sldId="497"/>
            <ac:inkMk id="17" creationId="{0D1A0666-9231-22BB-D123-35A9F069A90B}"/>
          </ac:inkMkLst>
        </pc:inkChg>
        <pc:inkChg chg="add del mod">
          <ac:chgData name="Tim Cook" userId="d1c7cfb340f2c7ab" providerId="LiveId" clId="{6AC57F13-C39E-4092-A86A-55022D10D94C}" dt="2023-04-21T00:49:03.400" v="58"/>
          <ac:inkMkLst>
            <pc:docMk/>
            <pc:sldMk cId="876699029" sldId="497"/>
            <ac:inkMk id="17" creationId="{AA1FDD9D-5200-98DA-2455-996B9EE42C7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8" creationId="{B4D1A563-4A64-6B7E-F0C7-67197421E9C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19" creationId="{5B1B20AC-B116-1469-9EF8-51A5A627FE74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0" creationId="{DA79511D-7D70-456E-58D9-8B2BE7DC5548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1" creationId="{4588993E-A56D-FACD-FFBB-A673C4B7F990}"/>
          </ac:inkMkLst>
        </pc:inkChg>
        <pc:inkChg chg="add del">
          <ac:chgData name="Tim Cook" userId="d1c7cfb340f2c7ab" providerId="LiveId" clId="{6AC57F13-C39E-4092-A86A-55022D10D94C}" dt="2023-04-21T00:50:52.278" v="119"/>
          <ac:inkMkLst>
            <pc:docMk/>
            <pc:sldMk cId="876699029" sldId="497"/>
            <ac:inkMk id="22" creationId="{7508B307-7CBC-11FA-3E26-865193ECB580}"/>
          </ac:inkMkLst>
        </pc:inkChg>
        <pc:inkChg chg="add del mod">
          <ac:chgData name="Tim Cook" userId="d1c7cfb340f2c7ab" providerId="LiveId" clId="{6AC57F13-C39E-4092-A86A-55022D10D94C}" dt="2023-04-21T00:49:42.259" v="87"/>
          <ac:inkMkLst>
            <pc:docMk/>
            <pc:sldMk cId="876699029" sldId="497"/>
            <ac:inkMk id="22" creationId="{FE9135F2-DF4F-C025-A5CC-D4C0CF213B40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3" creationId="{8A1E6B2B-6D09-E5AD-BB6F-747AD5BA12E1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4" creationId="{7DB2B489-5FE8-A870-1AEC-1F1A8DE3B7E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5" creationId="{1109A051-A749-B5B1-7F76-616263850A50}"/>
          </ac:inkMkLst>
        </pc:inkChg>
        <pc:inkChg chg="add">
          <ac:chgData name="Tim Cook" userId="d1c7cfb340f2c7ab" providerId="LiveId" clId="{6AC57F13-C39E-4092-A86A-55022D10D94C}" dt="2023-04-21T00:50:54.159" v="120" actId="9405"/>
          <ac:inkMkLst>
            <pc:docMk/>
            <pc:sldMk cId="876699029" sldId="497"/>
            <ac:inkMk id="26" creationId="{6806D462-54F2-1FD4-92A0-3038A7FDB79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7" creationId="{35FD53DF-E1B6-E09D-ADEF-BCCA18121C8A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8" creationId="{60CCFA27-48D7-7060-0F25-BD5D64D957D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29" creationId="{664A3AC8-7991-A7C8-8E96-4D5482877247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0" creationId="{37649DAF-1F2A-8B4C-8BF1-3C9D2E54C494}"/>
          </ac:inkMkLst>
        </pc:inkChg>
        <pc:inkChg chg="add del mod">
          <ac:chgData name="Tim Cook" userId="d1c7cfb340f2c7ab" providerId="LiveId" clId="{6AC57F13-C39E-4092-A86A-55022D10D94C}" dt="2023-04-21T00:49:08.222" v="67"/>
          <ac:inkMkLst>
            <pc:docMk/>
            <pc:sldMk cId="876699029" sldId="497"/>
            <ac:inkMk id="31" creationId="{EEFE1325-28AB-B36B-09E4-74B0F3665B45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3" creationId="{45F39552-6D0E-7028-AAF0-D7A7FCF1CB7F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5" creationId="{C39E564B-D375-3D1C-606C-1B777EC58DA8}"/>
          </ac:inkMkLst>
        </pc:inkChg>
        <pc:inkChg chg="add del">
          <ac:chgData name="Tim Cook" userId="d1c7cfb340f2c7ab" providerId="LiveId" clId="{6AC57F13-C39E-4092-A86A-55022D10D94C}" dt="2023-04-21T00:49:14.430" v="74"/>
          <ac:inkMkLst>
            <pc:docMk/>
            <pc:sldMk cId="876699029" sldId="497"/>
            <ac:inkMk id="36" creationId="{9805E9E4-4287-7A70-12E7-92138E79627C}"/>
          </ac:inkMkLst>
        </pc:inkChg>
        <pc:inkChg chg="add del">
          <ac:chgData name="Tim Cook" userId="d1c7cfb340f2c7ab" providerId="LiveId" clId="{6AC57F13-C39E-4092-A86A-55022D10D94C}" dt="2023-04-21T00:49:14.430" v="73"/>
          <ac:inkMkLst>
            <pc:docMk/>
            <pc:sldMk cId="876699029" sldId="497"/>
            <ac:inkMk id="37" creationId="{3DB3CDB5-B8DD-EDF2-2CC0-89989C8B0903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39" creationId="{C4161669-2B3B-E19A-B4B2-7002CC7ACD85}"/>
          </ac:inkMkLst>
        </pc:inkChg>
        <pc:inkChg chg="add del">
          <ac:chgData name="Tim Cook" userId="d1c7cfb340f2c7ab" providerId="LiveId" clId="{6AC57F13-C39E-4092-A86A-55022D10D94C}" dt="2023-04-21T00:49:33.831" v="81"/>
          <ac:inkMkLst>
            <pc:docMk/>
            <pc:sldMk cId="876699029" sldId="497"/>
            <ac:inkMk id="40" creationId="{063CBD10-425E-E658-EA89-C76851EB5F15}"/>
          </ac:inkMkLst>
        </pc:inkChg>
        <pc:inkChg chg="add del mod">
          <ac:chgData name="Tim Cook" userId="d1c7cfb340f2c7ab" providerId="LiveId" clId="{6AC57F13-C39E-4092-A86A-55022D10D94C}" dt="2023-04-21T00:50:17.317" v="97"/>
          <ac:inkMkLst>
            <pc:docMk/>
            <pc:sldMk cId="876699029" sldId="497"/>
            <ac:inkMk id="41" creationId="{126BAFE2-3D21-09F5-EF9A-B57F06B76723}"/>
          </ac:inkMkLst>
        </pc:inkChg>
        <pc:inkChg chg="add del mod">
          <ac:chgData name="Tim Cook" userId="d1c7cfb340f2c7ab" providerId="LiveId" clId="{6AC57F13-C39E-4092-A86A-55022D10D94C}" dt="2023-04-21T00:50:17.317" v="98"/>
          <ac:inkMkLst>
            <pc:docMk/>
            <pc:sldMk cId="876699029" sldId="497"/>
            <ac:inkMk id="42" creationId="{FC05C852-866B-004A-4E91-F31CBC7727C5}"/>
          </ac:inkMkLst>
        </pc:inkChg>
        <pc:inkChg chg="add del">
          <ac:chgData name="Tim Cook" userId="d1c7cfb340f2c7ab" providerId="LiveId" clId="{6AC57F13-C39E-4092-A86A-55022D10D94C}" dt="2023-04-21T00:49:39.118" v="86"/>
          <ac:inkMkLst>
            <pc:docMk/>
            <pc:sldMk cId="876699029" sldId="497"/>
            <ac:inkMk id="44" creationId="{A050C17F-25C5-8C19-FB54-8F8E8C007AA2}"/>
          </ac:inkMkLst>
        </pc:inkChg>
        <pc:inkChg chg="add mod">
          <ac:chgData name="Tim Cook" userId="d1c7cfb340f2c7ab" providerId="LiveId" clId="{6AC57F13-C39E-4092-A86A-55022D10D94C}" dt="2023-04-21T00:50:23.072" v="99" actId="1076"/>
          <ac:inkMkLst>
            <pc:docMk/>
            <pc:sldMk cId="876699029" sldId="497"/>
            <ac:inkMk id="45" creationId="{562F9BE0-CB59-C5AE-3D67-56CC5BD06F83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7" creationId="{9CE3E7FF-836C-A6DE-E8D9-D283B517B92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8" creationId="{EDC27B3D-FD56-0B0D-7CAC-C6F2A456BABC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49" creationId="{137BF4EA-3C96-72BA-0F31-7E3C68F9787A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0" creationId="{3FA21321-3AB4-AFFC-9C56-B87472201ED2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1" creationId="{504AE7F7-1C54-D879-41B4-32C6951ED9FB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3" creationId="{D1FB8542-B442-17BC-F99C-877D7A1C9D7D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4" creationId="{2FDD4B90-0DEA-2090-9B11-DF0C3058A52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5" creationId="{A373BE13-2C66-B276-64B5-D26468F2FF05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6" creationId="{24B1AC7E-17A6-1FEC-EFFE-EAF00C60F8E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7" creationId="{68C8881A-C9DA-B0B9-56D4-1EBFA42F6E94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8" creationId="{412EC29D-92C2-6A2A-22DD-5EDDB5637BA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59" creationId="{E599DD12-4E62-1A57-C7F8-36BA8CC49C8F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0" creationId="{B21A73D4-DC91-9AE1-E1F9-37960D686370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1" creationId="{5AC463BC-D8DC-431D-123F-A26097B8CCD7}"/>
          </ac:inkMkLst>
        </pc:inkChg>
        <pc:inkChg chg="mod">
          <ac:chgData name="Tim Cook" userId="d1c7cfb340f2c7ab" providerId="LiveId" clId="{6AC57F13-C39E-4092-A86A-55022D10D94C}" dt="2023-04-21T00:50:33.302" v="104" actId="1076"/>
          <ac:inkMkLst>
            <pc:docMk/>
            <pc:sldMk cId="876699029" sldId="497"/>
            <ac:inkMk id="62" creationId="{877F3CC2-BE4A-87DD-59C3-6A6E55CF3DE7}"/>
          </ac:inkMkLst>
        </pc:inkChg>
      </pc:sldChg>
      <pc:sldChg chg="addSp delSp modSp mod">
        <pc:chgData name="Tim Cook" userId="d1c7cfb340f2c7ab" providerId="LiveId" clId="{6AC57F13-C39E-4092-A86A-55022D10D94C}" dt="2023-04-21T01:28:05.041" v="252"/>
        <pc:sldMkLst>
          <pc:docMk/>
          <pc:sldMk cId="4022712018" sldId="499"/>
        </pc:sldMkLst>
        <pc:grpChg chg="del mod">
          <ac:chgData name="Tim Cook" userId="d1c7cfb340f2c7ab" providerId="LiveId" clId="{6AC57F13-C39E-4092-A86A-55022D10D94C}" dt="2023-04-21T00:58:17.952" v="140"/>
          <ac:grpSpMkLst>
            <pc:docMk/>
            <pc:sldMk cId="4022712018" sldId="499"/>
            <ac:grpSpMk id="18" creationId="{E7E14392-F8D6-1A07-2427-6B6BB634BF87}"/>
          </ac:grpSpMkLst>
        </pc:grpChg>
        <pc:grpChg chg="del mod">
          <ac:chgData name="Tim Cook" userId="d1c7cfb340f2c7ab" providerId="LiveId" clId="{6AC57F13-C39E-4092-A86A-55022D10D94C}" dt="2023-04-21T01:28:01.771" v="245"/>
          <ac:grpSpMkLst>
            <pc:docMk/>
            <pc:sldMk cId="4022712018" sldId="499"/>
            <ac:grpSpMk id="19" creationId="{47B68D74-E353-162E-9A7A-84A6C903311F}"/>
          </ac:grpSpMkLst>
        </pc:grpChg>
        <pc:grpChg chg="mod">
          <ac:chgData name="Tim Cook" userId="d1c7cfb340f2c7ab" providerId="LiveId" clId="{6AC57F13-C39E-4092-A86A-55022D10D94C}" dt="2023-04-21T01:27:57.251" v="237"/>
          <ac:grpSpMkLst>
            <pc:docMk/>
            <pc:sldMk cId="4022712018" sldId="499"/>
            <ac:grpSpMk id="20" creationId="{487F48CA-5C9D-963A-F98F-9B8C36CF5EEB}"/>
          </ac:grpSpMkLst>
        </pc:grpChg>
        <pc:grpChg chg="mod">
          <ac:chgData name="Tim Cook" userId="d1c7cfb340f2c7ab" providerId="LiveId" clId="{6AC57F13-C39E-4092-A86A-55022D10D94C}" dt="2023-04-21T00:58:23.841" v="151"/>
          <ac:grpSpMkLst>
            <pc:docMk/>
            <pc:sldMk cId="4022712018" sldId="499"/>
            <ac:grpSpMk id="29" creationId="{A017E9A8-7FA1-BD78-C9BA-1F9F61AA3020}"/>
          </ac:grpSpMkLst>
        </pc:grpChg>
        <pc:grpChg chg="del 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5" creationId="{C47BF123-C4AA-27A0-A971-AD10D0D26E23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35" creationId="{E0C2002C-1A16-69DD-725A-D4331BBE31DE}"/>
          </ac:grpSpMkLst>
        </pc:grpChg>
        <pc:grpChg chg="mod">
          <ac:chgData name="Tim Cook" userId="d1c7cfb340f2c7ab" providerId="LiveId" clId="{6AC57F13-C39E-4092-A86A-55022D10D94C}" dt="2023-04-21T00:58:31.962" v="161"/>
          <ac:grpSpMkLst>
            <pc:docMk/>
            <pc:sldMk cId="4022712018" sldId="499"/>
            <ac:grpSpMk id="37" creationId="{BE37488B-3B0D-65D5-26E2-1D2B12000A13}"/>
          </ac:grpSpMkLst>
        </pc:grpChg>
        <pc:grpChg chg="del 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0" creationId="{0D170380-DE0D-15F6-DE13-12B4B0DEDBB6}"/>
          </ac:grpSpMkLst>
        </pc:grpChg>
        <pc:grpChg chg="mod">
          <ac:chgData name="Tim Cook" userId="d1c7cfb340f2c7ab" providerId="LiveId" clId="{6AC57F13-C39E-4092-A86A-55022D10D94C}" dt="2023-04-21T01:28:05.041" v="252"/>
          <ac:grpSpMkLst>
            <pc:docMk/>
            <pc:sldMk cId="4022712018" sldId="499"/>
            <ac:grpSpMk id="40" creationId="{A1BFF1A0-1079-D6E6-D583-79B205B5D82B}"/>
          </ac:grpSpMkLst>
        </pc:grpChg>
        <pc:grpChg chg="mod">
          <ac:chgData name="Tim Cook" userId="d1c7cfb340f2c7ab" providerId="LiveId" clId="{6AC57F13-C39E-4092-A86A-55022D10D94C}" dt="2023-04-21T00:58:38.018" v="168"/>
          <ac:grpSpMkLst>
            <pc:docMk/>
            <pc:sldMk cId="4022712018" sldId="499"/>
            <ac:grpSpMk id="44" creationId="{5DC86065-A44B-5D53-1959-82908A215506}"/>
          </ac:grpSpMkLst>
        </pc:grpChg>
        <pc:grpChg chg="del mod">
          <ac:chgData name="Tim Cook" userId="d1c7cfb340f2c7ab" providerId="LiveId" clId="{6AC57F13-C39E-4092-A86A-55022D10D94C}" dt="2023-04-21T00:58:45.696" v="174"/>
          <ac:grpSpMkLst>
            <pc:docMk/>
            <pc:sldMk cId="4022712018" sldId="499"/>
            <ac:grpSpMk id="48" creationId="{E796C879-EB5C-6B85-10E1-6AFF10A40DEA}"/>
          </ac:grpSpMkLst>
        </pc:grpChg>
        <pc:grpChg chg="mod">
          <ac:chgData name="Tim Cook" userId="d1c7cfb340f2c7ab" providerId="LiveId" clId="{6AC57F13-C39E-4092-A86A-55022D10D94C}" dt="2023-04-21T00:58:49.195" v="178"/>
          <ac:grpSpMkLst>
            <pc:docMk/>
            <pc:sldMk cId="4022712018" sldId="499"/>
            <ac:grpSpMk id="52" creationId="{0184B8EE-45B7-5477-26B0-CFCDF21BD4ED}"/>
          </ac:grpSpMkLst>
        </pc:grpChg>
        <pc:inkChg chg="add">
          <ac:chgData name="Tim Cook" userId="d1c7cfb340f2c7ab" providerId="LiveId" clId="{6AC57F13-C39E-4092-A86A-55022D10D94C}" dt="2023-04-21T01:27:58.486" v="238" actId="9405"/>
          <ac:inkMkLst>
            <pc:docMk/>
            <pc:sldMk cId="4022712018" sldId="499"/>
            <ac:inkMk id="3" creationId="{621D2232-2860-81D8-F262-1F805BEA40FA}"/>
          </ac:inkMkLst>
        </pc:inkChg>
        <pc:inkChg chg="add del">
          <ac:chgData name="Tim Cook" userId="d1c7cfb340f2c7ab" providerId="LiveId" clId="{6AC57F13-C39E-4092-A86A-55022D10D94C}" dt="2023-04-21T00:58:09.588" v="125"/>
          <ac:inkMkLst>
            <pc:docMk/>
            <pc:sldMk cId="4022712018" sldId="499"/>
            <ac:inkMk id="3" creationId="{8CA5B18E-9912-D372-CB84-17DE47F16418}"/>
          </ac:inkMkLst>
        </pc:inkChg>
        <pc:inkChg chg="add del">
          <ac:chgData name="Tim Cook" userId="d1c7cfb340f2c7ab" providerId="LiveId" clId="{6AC57F13-C39E-4092-A86A-55022D10D94C}" dt="2023-04-21T01:28:00.917" v="242"/>
          <ac:inkMkLst>
            <pc:docMk/>
            <pc:sldMk cId="4022712018" sldId="499"/>
            <ac:inkMk id="4" creationId="{F011CBF9-F08A-E2D6-551B-E5D7126BAF5D}"/>
          </ac:inkMkLst>
        </pc:inkChg>
        <pc:inkChg chg="add del">
          <ac:chgData name="Tim Cook" userId="d1c7cfb340f2c7ab" providerId="LiveId" clId="{6AC57F13-C39E-4092-A86A-55022D10D94C}" dt="2023-04-21T00:58:09.588" v="124"/>
          <ac:inkMkLst>
            <pc:docMk/>
            <pc:sldMk cId="4022712018" sldId="499"/>
            <ac:inkMk id="4" creationId="{F54B491D-5702-F378-D2CD-65F2EAA59857}"/>
          </ac:inkMkLst>
        </pc:inkChg>
        <pc:inkChg chg="add del">
          <ac:chgData name="Tim Cook" userId="d1c7cfb340f2c7ab" providerId="LiveId" clId="{6AC57F13-C39E-4092-A86A-55022D10D94C}" dt="2023-04-21T01:28:00.917" v="243"/>
          <ac:inkMkLst>
            <pc:docMk/>
            <pc:sldMk cId="4022712018" sldId="499"/>
            <ac:inkMk id="5" creationId="{7ED26EC4-4341-1EC4-DB0B-C4173D5E5185}"/>
          </ac:inkMkLst>
        </pc:inkChg>
        <pc:inkChg chg="add del">
          <ac:chgData name="Tim Cook" userId="d1c7cfb340f2c7ab" providerId="LiveId" clId="{6AC57F13-C39E-4092-A86A-55022D10D94C}" dt="2023-04-21T00:58:09.588" v="126"/>
          <ac:inkMkLst>
            <pc:docMk/>
            <pc:sldMk cId="4022712018" sldId="499"/>
            <ac:inkMk id="5" creationId="{E92E3D06-6C3F-1BF5-7A18-E3559FBCBC8C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6" creationId="{F6FCE05F-ECB3-2483-1C34-3AF4249F32A5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7" creationId="{001817F1-58FD-65DB-E248-48F989126EC2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8" creationId="{F99B0A66-C83A-C7AF-5059-FD02DEBFB523}"/>
          </ac:inkMkLst>
        </pc:inkChg>
        <pc:inkChg chg="add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9" creationId="{9660BFD8-AD02-B2A8-1A22-5B0014B2896C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10" creationId="{A9DE62FF-4264-516A-8DF9-D31FE4D36412}"/>
          </ac:inkMkLst>
        </pc:inkChg>
        <pc:inkChg chg="add del mod">
          <ac:chgData name="Tim Cook" userId="d1c7cfb340f2c7ab" providerId="LiveId" clId="{6AC57F13-C39E-4092-A86A-55022D10D94C}" dt="2023-04-21T01:27:57.251" v="237"/>
          <ac:inkMkLst>
            <pc:docMk/>
            <pc:sldMk cId="4022712018" sldId="499"/>
            <ac:inkMk id="11" creationId="{8000AE9C-1884-CF9D-0B77-9CCA9C8CE20C}"/>
          </ac:inkMkLst>
        </pc:inkChg>
        <pc:inkChg chg="add del mod">
          <ac:chgData name="Tim Cook" userId="d1c7cfb340f2c7ab" providerId="LiveId" clId="{6AC57F13-C39E-4092-A86A-55022D10D94C}" dt="2023-04-21T01:27:55.529" v="236"/>
          <ac:inkMkLst>
            <pc:docMk/>
            <pc:sldMk cId="4022712018" sldId="499"/>
            <ac:inkMk id="12" creationId="{529A1416-A83A-EF41-A9E3-55317066F3C2}"/>
          </ac:inkMkLst>
        </pc:inkChg>
        <pc:inkChg chg="add del mod">
          <ac:chgData name="Tim Cook" userId="d1c7cfb340f2c7ab" providerId="LiveId" clId="{6AC57F13-C39E-4092-A86A-55022D10D94C}" dt="2023-04-21T01:27:55.529" v="235"/>
          <ac:inkMkLst>
            <pc:docMk/>
            <pc:sldMk cId="4022712018" sldId="499"/>
            <ac:inkMk id="13" creationId="{9949F5A9-0361-6399-CA29-42B257075E8D}"/>
          </ac:inkMkLst>
        </pc:inkChg>
        <pc:inkChg chg="add del mod">
          <ac:chgData name="Tim Cook" userId="d1c7cfb340f2c7ab" providerId="LiveId" clId="{6AC57F13-C39E-4092-A86A-55022D10D94C}" dt="2023-04-21T01:28:01.771" v="245"/>
          <ac:inkMkLst>
            <pc:docMk/>
            <pc:sldMk cId="4022712018" sldId="499"/>
            <ac:inkMk id="14" creationId="{BEB276EE-7226-229B-59D7-80731D11FAD5}"/>
          </ac:inkMkLst>
        </pc:inkChg>
        <pc:inkChg chg="add del mod">
          <ac:chgData name="Tim Cook" userId="d1c7cfb340f2c7ab" providerId="LiveId" clId="{6AC57F13-C39E-4092-A86A-55022D10D94C}" dt="2023-04-21T01:28:01.771" v="246"/>
          <ac:inkMkLst>
            <pc:docMk/>
            <pc:sldMk cId="4022712018" sldId="499"/>
            <ac:inkMk id="15" creationId="{3B42EA21-B5A7-F616-54D3-BFC78D2967FD}"/>
          </ac:inkMkLst>
        </pc:inkChg>
        <pc:inkChg chg="add del">
          <ac:chgData name="Tim Cook" userId="d1c7cfb340f2c7ab" providerId="LiveId" clId="{6AC57F13-C39E-4092-A86A-55022D10D94C}" dt="2023-04-21T01:28:00.917" v="244"/>
          <ac:inkMkLst>
            <pc:docMk/>
            <pc:sldMk cId="4022712018" sldId="499"/>
            <ac:inkMk id="16" creationId="{2F63059A-E926-AA49-39F7-4D832C29996B}"/>
          </ac:inkMkLst>
        </pc:inkChg>
        <pc:inkChg chg="add del mod">
          <ac:chgData name="Tim Cook" userId="d1c7cfb340f2c7ab" providerId="LiveId" clId="{6AC57F13-C39E-4092-A86A-55022D10D94C}" dt="2023-04-21T00:58:17.952" v="140"/>
          <ac:inkMkLst>
            <pc:docMk/>
            <pc:sldMk cId="4022712018" sldId="499"/>
            <ac:inkMk id="16" creationId="{47FC52FB-6231-B465-EF2B-4622F03B43D4}"/>
          </ac:inkMkLst>
        </pc:inkChg>
        <pc:inkChg chg="add del mod">
          <ac:chgData name="Tim Cook" userId="d1c7cfb340f2c7ab" providerId="LiveId" clId="{6AC57F13-C39E-4092-A86A-55022D10D94C}" dt="2023-04-21T00:58:17.952" v="141"/>
          <ac:inkMkLst>
            <pc:docMk/>
            <pc:sldMk cId="4022712018" sldId="499"/>
            <ac:inkMk id="17" creationId="{33155E99-B161-3DD5-85BA-E43419CEFF24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7" creationId="{58866E79-689D-DCB3-225A-5322AB5B962C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18" creationId="{341E0B55-5CD0-FAEF-5794-E367EC2AAE1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1" creationId="{6A4C706E-FA37-77C2-D636-2C85119E02B7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2" creationId="{93724640-13BD-19C6-3D7C-1FC986B9A95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3" creationId="{CF24B412-566E-3805-C7DE-7A3D0B295F7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4" creationId="{CDF2802C-1329-45F4-735F-02E6406E74C2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5" creationId="{4FDA40AB-B7A7-8FBB-AFAA-9223701A02F5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6" creationId="{164F1628-AD03-A896-7E0A-5BEC08D600F6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27" creationId="{2FF3173E-834E-9F58-1B6B-40CB30682F0F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28" creationId="{E215BF2C-EFA7-9566-7025-16B5DFA7BC53}"/>
          </ac:inkMkLst>
        </pc:inkChg>
        <pc:inkChg chg="add del">
          <ac:chgData name="Tim Cook" userId="d1c7cfb340f2c7ab" providerId="LiveId" clId="{6AC57F13-C39E-4092-A86A-55022D10D94C}" dt="2023-04-21T00:58:23.544" v="150"/>
          <ac:inkMkLst>
            <pc:docMk/>
            <pc:sldMk cId="4022712018" sldId="499"/>
            <ac:inkMk id="28" creationId="{F3013597-66B2-2984-59E2-5A8D3E7381D0}"/>
          </ac:inkMkLst>
        </pc:inkChg>
        <pc:inkChg chg="add del mod">
          <ac:chgData name="Tim Cook" userId="d1c7cfb340f2c7ab" providerId="LiveId" clId="{6AC57F13-C39E-4092-A86A-55022D10D94C}" dt="2023-04-21T00:58:29.114" v="159"/>
          <ac:inkMkLst>
            <pc:docMk/>
            <pc:sldMk cId="4022712018" sldId="499"/>
            <ac:inkMk id="30" creationId="{3E91BADB-6625-4AB3-36A6-E570F0640EBE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0" creationId="{988DFB89-73A4-06BA-C710-8D6B02AA0C9C}"/>
          </ac:inkMkLst>
        </pc:inkChg>
        <pc:inkChg chg="add del mod">
          <ac:chgData name="Tim Cook" userId="d1c7cfb340f2c7ab" providerId="LiveId" clId="{6AC57F13-C39E-4092-A86A-55022D10D94C}" dt="2023-04-21T00:58:29.114" v="158"/>
          <ac:inkMkLst>
            <pc:docMk/>
            <pc:sldMk cId="4022712018" sldId="499"/>
            <ac:inkMk id="31" creationId="{4C79E8BE-2C81-9FB3-0FCC-BE5A01439729}"/>
          </ac:inkMkLst>
        </pc:inkChg>
        <pc:inkChg chg="add mod">
          <ac:chgData name="Tim Cook" userId="d1c7cfb340f2c7ab" providerId="LiveId" clId="{6AC57F13-C39E-4092-A86A-55022D10D94C}" dt="2023-04-21T01:28:05.041" v="252"/>
          <ac:inkMkLst>
            <pc:docMk/>
            <pc:sldMk cId="4022712018" sldId="499"/>
            <ac:inkMk id="31" creationId="{AADE1781-3D91-E9EA-9F43-15E6F7274EED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2" creationId="{48E55D2C-4D20-A5BC-C20C-915A1600887E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3" creationId="{6DEB29B3-92B5-0401-790E-C306B8B62FDF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4" creationId="{9D772CD2-3686-BE33-018F-2ABECA8239C4}"/>
          </ac:inkMkLst>
        </pc:inkChg>
        <pc:inkChg chg="add mod">
          <ac:chgData name="Tim Cook" userId="d1c7cfb340f2c7ab" providerId="LiveId" clId="{6AC57F13-C39E-4092-A86A-55022D10D94C}" dt="2023-04-21T00:59:00.181" v="180" actId="1076"/>
          <ac:inkMkLst>
            <pc:docMk/>
            <pc:sldMk cId="4022712018" sldId="499"/>
            <ac:inkMk id="36" creationId="{00A9AAAE-BCA6-9809-CB71-4E337FB6D4F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8" creationId="{53066E1C-2E13-5612-8DB4-D196BE457BAD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39" creationId="{1D128815-F231-31D1-1419-B114674F297C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1" creationId="{B0B49757-8E20-5C35-77F7-F179F9AE4658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2" creationId="{7EB958F3-95E6-D2BF-DAC9-2AEBAB95B057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3" creationId="{56E235F1-C661-8AA1-ADDA-D3ABB9FCD225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5" creationId="{F3CA994C-1F97-2CBD-9757-142FAF6B7C96}"/>
          </ac:inkMkLst>
        </pc:inkChg>
        <pc:inkChg chg="add del mod">
          <ac:chgData name="Tim Cook" userId="d1c7cfb340f2c7ab" providerId="LiveId" clId="{6AC57F13-C39E-4092-A86A-55022D10D94C}" dt="2023-04-21T00:58:45.696" v="174"/>
          <ac:inkMkLst>
            <pc:docMk/>
            <pc:sldMk cId="4022712018" sldId="499"/>
            <ac:inkMk id="46" creationId="{DF9EA8F5-DDA9-F873-0F2B-027A2B8C18E8}"/>
          </ac:inkMkLst>
        </pc:inkChg>
        <pc:inkChg chg="add del mod">
          <ac:chgData name="Tim Cook" userId="d1c7cfb340f2c7ab" providerId="LiveId" clId="{6AC57F13-C39E-4092-A86A-55022D10D94C}" dt="2023-04-21T00:58:45.696" v="173"/>
          <ac:inkMkLst>
            <pc:docMk/>
            <pc:sldMk cId="4022712018" sldId="499"/>
            <ac:inkMk id="47" creationId="{A75B9D7C-AE3C-FAAF-B4B5-9EB81A92CB36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49" creationId="{C4DDA5AA-628F-B071-BB23-CAA1295931B4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0" creationId="{84EEA3A0-D7DE-E2F8-D6AA-2BC315C8D052}"/>
          </ac:inkMkLst>
        </pc:inkChg>
        <pc:inkChg chg="add mod">
          <ac:chgData name="Tim Cook" userId="d1c7cfb340f2c7ab" providerId="LiveId" clId="{6AC57F13-C39E-4092-A86A-55022D10D94C}" dt="2023-04-21T00:58:52.238" v="179" actId="1076"/>
          <ac:inkMkLst>
            <pc:docMk/>
            <pc:sldMk cId="4022712018" sldId="499"/>
            <ac:inkMk id="51" creationId="{0603E62E-4F68-841E-AD26-6658A4F08531}"/>
          </ac:inkMkLst>
        </pc:inkChg>
      </pc:sldChg>
      <pc:sldChg chg="addSp delSp modSp mod">
        <pc:chgData name="Tim Cook" userId="d1c7cfb340f2c7ab" providerId="LiveId" clId="{6AC57F13-C39E-4092-A86A-55022D10D94C}" dt="2023-04-21T01:23:29.405" v="234" actId="9405"/>
        <pc:sldMkLst>
          <pc:docMk/>
          <pc:sldMk cId="1808346266" sldId="502"/>
        </pc:sldMkLst>
        <pc:grpChg chg="mod">
          <ac:chgData name="Tim Cook" userId="d1c7cfb340f2c7ab" providerId="LiveId" clId="{6AC57F13-C39E-4092-A86A-55022D10D94C}" dt="2023-04-21T01:22:11.825" v="220"/>
          <ac:grpSpMkLst>
            <pc:docMk/>
            <pc:sldMk cId="1808346266" sldId="502"/>
            <ac:grpSpMk id="27" creationId="{D6F933B3-6C22-5C21-D620-A85D3465D522}"/>
          </ac:grpSpMkLst>
        </pc:grpChg>
        <pc:grpChg chg="del mod">
          <ac:chgData name="Tim Cook" userId="d1c7cfb340f2c7ab" providerId="LiveId" clId="{6AC57F13-C39E-4092-A86A-55022D10D94C}" dt="2023-04-21T01:21:53.195" v="194"/>
          <ac:grpSpMkLst>
            <pc:docMk/>
            <pc:sldMk cId="1808346266" sldId="502"/>
            <ac:grpSpMk id="30" creationId="{6A0DC0F5-1DE2-6B57-3CC3-51644C7A4AD1}"/>
          </ac:grpSpMkLst>
        </pc:grpChg>
        <pc:grpChg chg="del mod">
          <ac:chgData name="Tim Cook" userId="d1c7cfb340f2c7ab" providerId="LiveId" clId="{6AC57F13-C39E-4092-A86A-55022D10D94C}" dt="2023-04-21T01:23:27.344" v="232"/>
          <ac:grpSpMkLst>
            <pc:docMk/>
            <pc:sldMk cId="1808346266" sldId="502"/>
            <ac:grpSpMk id="30" creationId="{AF7BB131-6AD1-EA0B-AF97-C01FE272C946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34" creationId="{33DA7B9C-79E6-BFF3-2F7F-EC2E854A30FE}"/>
          </ac:grpSpMkLst>
        </pc:grpChg>
        <pc:grpChg chg="del mod">
          <ac:chgData name="Tim Cook" userId="d1c7cfb340f2c7ab" providerId="LiveId" clId="{6AC57F13-C39E-4092-A86A-55022D10D94C}" dt="2023-04-21T01:22:11.139" v="219"/>
          <ac:grpSpMkLst>
            <pc:docMk/>
            <pc:sldMk cId="1808346266" sldId="502"/>
            <ac:grpSpMk id="40" creationId="{4B722EE9-D4AE-F62F-C146-829DC71ABD9C}"/>
          </ac:grpSpMkLst>
        </pc:grpChg>
        <pc:grpChg chg="del mod">
          <ac:chgData name="Tim Cook" userId="d1c7cfb340f2c7ab" providerId="LiveId" clId="{6AC57F13-C39E-4092-A86A-55022D10D94C}" dt="2023-04-21T01:22:14.778" v="223"/>
          <ac:grpSpMkLst>
            <pc:docMk/>
            <pc:sldMk cId="1808346266" sldId="502"/>
            <ac:grpSpMk id="49" creationId="{55A3DF19-0A97-F517-434B-151997E94CBD}"/>
          </ac:grpSpMkLst>
        </pc:grpChg>
        <pc:grpChg chg="mod">
          <ac:chgData name="Tim Cook" userId="d1c7cfb340f2c7ab" providerId="LiveId" clId="{6AC57F13-C39E-4092-A86A-55022D10D94C}" dt="2023-04-21T01:22:15.930" v="224"/>
          <ac:grpSpMkLst>
            <pc:docMk/>
            <pc:sldMk cId="1808346266" sldId="502"/>
            <ac:grpSpMk id="52" creationId="{5F8402B5-0F81-22D5-4310-72228CFA1582}"/>
          </ac:grpSpMkLst>
        </pc:grpChg>
        <pc:inkChg chg="add del">
          <ac:chgData name="Tim Cook" userId="d1c7cfb340f2c7ab" providerId="LiveId" clId="{6AC57F13-C39E-4092-A86A-55022D10D94C}" dt="2023-04-21T01:20:49.999" v="182"/>
          <ac:inkMkLst>
            <pc:docMk/>
            <pc:sldMk cId="1808346266" sldId="502"/>
            <ac:inkMk id="4" creationId="{77098741-4041-CA5B-B7EC-F3671AF968B4}"/>
          </ac:inkMkLst>
        </pc:inkChg>
        <pc:inkChg chg="add">
          <ac:chgData name="Tim Cook" userId="d1c7cfb340f2c7ab" providerId="LiveId" clId="{6AC57F13-C39E-4092-A86A-55022D10D94C}" dt="2023-04-21T01:21:39.108" v="183" actId="9405"/>
          <ac:inkMkLst>
            <pc:docMk/>
            <pc:sldMk cId="1808346266" sldId="502"/>
            <ac:inkMk id="20" creationId="{2086E6FD-CC17-1EFB-8273-2A5DEC3C60F9}"/>
          </ac:inkMkLst>
        </pc:inkChg>
        <pc:inkChg chg="add del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1" creationId="{9A319EE6-23C0-CC8C-1A1A-D9CFCC26AF3E}"/>
          </ac:inkMkLst>
        </pc:inkChg>
        <pc:inkChg chg="add del mod">
          <ac:chgData name="Tim Cook" userId="d1c7cfb340f2c7ab" providerId="LiveId" clId="{6AC57F13-C39E-4092-A86A-55022D10D94C}" dt="2023-04-21T01:23:27.344" v="232"/>
          <ac:inkMkLst>
            <pc:docMk/>
            <pc:sldMk cId="1808346266" sldId="502"/>
            <ac:inkMk id="21" creationId="{9B463D58-BA1B-4C20-57CA-97F13EE11C7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2" creationId="{6DE86E45-9C22-BC16-55B3-DCD8FFD4279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3" creationId="{2E9546AD-5016-6570-5667-9AD01C3A70E9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4" creationId="{05EF7696-884E-49F2-5FEA-C179ABB70C56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5" creationId="{F46A42DB-8779-7CC4-C058-DDD3CAC8B544}"/>
          </ac:inkMkLst>
        </pc:inkChg>
        <pc:inkChg chg="add mod">
          <ac:chgData name="Tim Cook" userId="d1c7cfb340f2c7ab" providerId="LiveId" clId="{6AC57F13-C39E-4092-A86A-55022D10D94C}" dt="2023-04-21T01:22:11.825" v="220"/>
          <ac:inkMkLst>
            <pc:docMk/>
            <pc:sldMk cId="1808346266" sldId="502"/>
            <ac:inkMk id="26" creationId="{11F4A307-D174-3BD9-A738-7DD17D125A6B}"/>
          </ac:inkMkLst>
        </pc:inkChg>
        <pc:inkChg chg="add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8" creationId="{D208DD43-ABB0-AFE8-EEBC-E66325AE7E2C}"/>
          </ac:inkMkLst>
        </pc:inkChg>
        <pc:inkChg chg="add del mod">
          <ac:chgData name="Tim Cook" userId="d1c7cfb340f2c7ab" providerId="LiveId" clId="{6AC57F13-C39E-4092-A86A-55022D10D94C}" dt="2023-04-21T01:21:53.195" v="194"/>
          <ac:inkMkLst>
            <pc:docMk/>
            <pc:sldMk cId="1808346266" sldId="502"/>
            <ac:inkMk id="29" creationId="{AADDBA71-9C56-B53A-5146-AD7859C9119B}"/>
          </ac:inkMkLst>
        </pc:inkChg>
        <pc:inkChg chg="add del mod">
          <ac:chgData name="Tim Cook" userId="d1c7cfb340f2c7ab" providerId="LiveId" clId="{6AC57F13-C39E-4092-A86A-55022D10D94C}" dt="2023-04-21T01:23:27.344" v="233"/>
          <ac:inkMkLst>
            <pc:docMk/>
            <pc:sldMk cId="1808346266" sldId="502"/>
            <ac:inkMk id="29" creationId="{FC6DDA36-589A-FB07-88C5-0968BC5D970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1" creationId="{54D3CD50-C843-1195-FBEA-13A519126160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2" creationId="{5C43A920-A313-0093-7F93-4810E4BC2CCB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3" creationId="{C7A3E1C1-FFEB-5261-C524-DC2A78EE6EC9}"/>
          </ac:inkMkLst>
        </pc:inkChg>
        <pc:inkChg chg="add">
          <ac:chgData name="Tim Cook" userId="d1c7cfb340f2c7ab" providerId="LiveId" clId="{6AC57F13-C39E-4092-A86A-55022D10D94C}" dt="2023-04-21T01:23:29.405" v="234" actId="9405"/>
          <ac:inkMkLst>
            <pc:docMk/>
            <pc:sldMk cId="1808346266" sldId="502"/>
            <ac:inkMk id="34" creationId="{03A14543-50E7-E42A-B66F-A732F1CFBAED}"/>
          </ac:inkMkLst>
        </pc:inkChg>
        <pc:inkChg chg="add del">
          <ac:chgData name="Tim Cook" userId="d1c7cfb340f2c7ab" providerId="LiveId" clId="{6AC57F13-C39E-4092-A86A-55022D10D94C}" dt="2023-04-21T01:21:59.675" v="200"/>
          <ac:inkMkLst>
            <pc:docMk/>
            <pc:sldMk cId="1808346266" sldId="502"/>
            <ac:inkMk id="35" creationId="{B49DE980-2538-83FC-F013-457CF83DFFF4}"/>
          </ac:inkMkLst>
        </pc:inkChg>
        <pc:inkChg chg="add del">
          <ac:chgData name="Tim Cook" userId="d1c7cfb340f2c7ab" providerId="LiveId" clId="{6AC57F13-C39E-4092-A86A-55022D10D94C}" dt="2023-04-21T01:22:03.296" v="205"/>
          <ac:inkMkLst>
            <pc:docMk/>
            <pc:sldMk cId="1808346266" sldId="502"/>
            <ac:inkMk id="36" creationId="{06273284-222C-3A0D-EDEA-307A7A81F469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7" creationId="{3A16435D-69B2-8ED8-EA5E-F3B8D539C912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8" creationId="{9FB93609-0920-265E-3BF3-BDB9A9314FAA}"/>
          </ac:inkMkLst>
        </pc:inkChg>
        <pc:inkChg chg="add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39" creationId="{394271E0-9877-F65C-43EA-842DF45858AD}"/>
          </ac:inkMkLst>
        </pc:inkChg>
        <pc:inkChg chg="add del">
          <ac:chgData name="Tim Cook" userId="d1c7cfb340f2c7ab" providerId="LiveId" clId="{6AC57F13-C39E-4092-A86A-55022D10D94C}" dt="2023-04-21T01:22:07.453" v="212"/>
          <ac:inkMkLst>
            <pc:docMk/>
            <pc:sldMk cId="1808346266" sldId="502"/>
            <ac:inkMk id="41" creationId="{05B3DC24-EB23-5276-E58F-89C48A002A05}"/>
          </ac:inkMkLst>
        </pc:inkChg>
        <pc:inkChg chg="add del">
          <ac:chgData name="Tim Cook" userId="d1c7cfb340f2c7ab" providerId="LiveId" clId="{6AC57F13-C39E-4092-A86A-55022D10D94C}" dt="2023-04-21T01:22:06.831" v="211"/>
          <ac:inkMkLst>
            <pc:docMk/>
            <pc:sldMk cId="1808346266" sldId="502"/>
            <ac:inkMk id="42" creationId="{8A0E10BF-62DE-8F6F-D0BD-FF12A03BCA59}"/>
          </ac:inkMkLst>
        </pc:inkChg>
        <pc:inkChg chg="add del">
          <ac:chgData name="Tim Cook" userId="d1c7cfb340f2c7ab" providerId="LiveId" clId="{6AC57F13-C39E-4092-A86A-55022D10D94C}" dt="2023-04-21T01:22:07.453" v="213"/>
          <ac:inkMkLst>
            <pc:docMk/>
            <pc:sldMk cId="1808346266" sldId="502"/>
            <ac:inkMk id="43" creationId="{5BAC5C22-7973-65C7-3B19-5C0267AF8022}"/>
          </ac:inkMkLst>
        </pc:inkChg>
        <pc:inkChg chg="add del">
          <ac:chgData name="Tim Cook" userId="d1c7cfb340f2c7ab" providerId="LiveId" clId="{6AC57F13-C39E-4092-A86A-55022D10D94C}" dt="2023-04-21T01:22:07.453" v="214"/>
          <ac:inkMkLst>
            <pc:docMk/>
            <pc:sldMk cId="1808346266" sldId="502"/>
            <ac:inkMk id="44" creationId="{FE90EBDE-CFCF-253F-A659-8B205BF8136B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5" creationId="{6824ACA1-51C8-7C05-EB1E-1002A0968B92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6" creationId="{DD85AD3D-0BC1-B118-1D9C-2C5CCB285F6F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7" creationId="{E7D08F28-3DF7-AC25-D89C-77B4493A303D}"/>
          </ac:inkMkLst>
        </pc:inkChg>
        <pc:inkChg chg="add mod">
          <ac:chgData name="Tim Cook" userId="d1c7cfb340f2c7ab" providerId="LiveId" clId="{6AC57F13-C39E-4092-A86A-55022D10D94C}" dt="2023-04-21T01:22:14.778" v="223"/>
          <ac:inkMkLst>
            <pc:docMk/>
            <pc:sldMk cId="1808346266" sldId="502"/>
            <ac:inkMk id="48" creationId="{F9EB877B-7D7D-7512-50C2-4C1EF88C0DBE}"/>
          </ac:inkMkLst>
        </pc:inkChg>
        <pc:inkChg chg="add">
          <ac:chgData name="Tim Cook" userId="d1c7cfb340f2c7ab" providerId="LiveId" clId="{6AC57F13-C39E-4092-A86A-55022D10D94C}" dt="2023-04-21T01:22:13.308" v="221" actId="9405"/>
          <ac:inkMkLst>
            <pc:docMk/>
            <pc:sldMk cId="1808346266" sldId="502"/>
            <ac:inkMk id="50" creationId="{07A2EE4F-8E49-32D0-11C0-15F3CB7A694D}"/>
          </ac:inkMkLst>
        </pc:inkChg>
        <pc:inkChg chg="add del mod">
          <ac:chgData name="Tim Cook" userId="d1c7cfb340f2c7ab" providerId="LiveId" clId="{6AC57F13-C39E-4092-A86A-55022D10D94C}" dt="2023-04-21T01:22:15.930" v="224"/>
          <ac:inkMkLst>
            <pc:docMk/>
            <pc:sldMk cId="1808346266" sldId="502"/>
            <ac:inkMk id="51" creationId="{36607A5F-22CF-D2FF-D15F-495BA401E677}"/>
          </ac:inkMkLst>
        </pc:inkChg>
        <pc:inkChg chg="add del">
          <ac:chgData name="Tim Cook" userId="d1c7cfb340f2c7ab" providerId="LiveId" clId="{6AC57F13-C39E-4092-A86A-55022D10D94C}" dt="2023-04-21T01:23:03.846" v="226"/>
          <ac:inkMkLst>
            <pc:docMk/>
            <pc:sldMk cId="1808346266" sldId="502"/>
            <ac:inkMk id="53" creationId="{3077119C-0668-13D9-9066-D0309F522E6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4" creationId="{ACEC6507-B11F-4382-7472-2F55BD8ADAE7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5" creationId="{176805A0-F57E-42F1-9810-3FE1244A2CEB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6" creationId="{523FE86F-06F3-F3CD-7FFB-617577B3F1E9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7" creationId="{0A9B890C-F164-D2F2-D205-F73F856C95B6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58" creationId="{3198A8C2-9769-5F3D-65D5-6D28E0522EDC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0" creationId="{D8961EFB-C078-C297-A07B-D030EEAD90F1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1" creationId="{075E65CA-4989-3EF7-4588-4E6100B923E2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2" creationId="{B653511D-4688-0978-3AF1-22F376FE1C24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3" creationId="{1AE1A0CF-04E0-A203-D605-A3E4B699866E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4" creationId="{A7EDCAC1-BF85-3EEC-DBC0-443133603BAA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5" creationId="{44A9B246-A57E-6021-E4FD-62F3DEF07E5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6" creationId="{2A336EAB-D6FE-29FC-A107-AA887DF55CBD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7" creationId="{5BD357AF-04DE-F3EE-9571-180BBED408E5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8" creationId="{AD860FE3-C00A-F029-DE1A-B1E56F209F28}"/>
          </ac:inkMkLst>
        </pc:inkChg>
        <pc:inkChg chg="mod">
          <ac:chgData name="Tim Cook" userId="d1c7cfb340f2c7ab" providerId="LiveId" clId="{6AC57F13-C39E-4092-A86A-55022D10D94C}" dt="2023-04-21T01:23:20.453" v="228" actId="1076"/>
          <ac:inkMkLst>
            <pc:docMk/>
            <pc:sldMk cId="1808346266" sldId="502"/>
            <ac:inkMk id="69" creationId="{B0E7E116-71F4-73DA-2E53-DA5332D13F83}"/>
          </ac:inkMkLst>
        </pc:inkChg>
        <pc:inkChg chg="add">
          <ac:chgData name="Tim Cook" userId="d1c7cfb340f2c7ab" providerId="LiveId" clId="{6AC57F13-C39E-4092-A86A-55022D10D94C}" dt="2023-04-21T01:23:05.191" v="227" actId="9405"/>
          <ac:inkMkLst>
            <pc:docMk/>
            <pc:sldMk cId="1808346266" sldId="502"/>
            <ac:inkMk id="70" creationId="{0935B1C9-23B9-2DD4-253A-87B8F13D7BAC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4F07370-0182-4635-ACE3-8C64B7937DEB}"/>
    <pc:docChg chg="modSld">
      <pc:chgData name="Tim Cook" userId="d1c7cfb340f2c7ab" providerId="LiveId" clId="{C4F07370-0182-4635-ACE3-8C64B7937DEB}" dt="2023-04-18T23:57:56.525" v="571"/>
      <pc:docMkLst>
        <pc:docMk/>
      </pc:docMkLst>
      <pc:sldChg chg="addSp delSp modSp mod">
        <pc:chgData name="Tim Cook" userId="d1c7cfb340f2c7ab" providerId="LiveId" clId="{C4F07370-0182-4635-ACE3-8C64B7937DEB}" dt="2023-04-18T23:57:56.525" v="571"/>
        <pc:sldMkLst>
          <pc:docMk/>
          <pc:sldMk cId="1066324181" sldId="485"/>
        </pc:sldMkLst>
        <pc:grpChg chg="del mod">
          <ac:chgData name="Tim Cook" userId="d1c7cfb340f2c7ab" providerId="LiveId" clId="{C4F07370-0182-4635-ACE3-8C64B7937DEB}" dt="2023-04-18T23:26:20.930" v="78"/>
          <ac:grpSpMkLst>
            <pc:docMk/>
            <pc:sldMk cId="1066324181" sldId="485"/>
            <ac:grpSpMk id="6" creationId="{20B679B7-4026-12B0-3D05-C343F134DD69}"/>
          </ac:grpSpMkLst>
        </pc:grpChg>
        <pc:grpChg chg="del mod">
          <ac:chgData name="Tim Cook" userId="d1c7cfb340f2c7ab" providerId="LiveId" clId="{C4F07370-0182-4635-ACE3-8C64B7937DEB}" dt="2023-04-18T23:24:51.177" v="40"/>
          <ac:grpSpMkLst>
            <pc:docMk/>
            <pc:sldMk cId="1066324181" sldId="485"/>
            <ac:grpSpMk id="9" creationId="{4087B3F2-3A60-6EC6-598A-F6940CCD942E}"/>
          </ac:grpSpMkLst>
        </pc:grpChg>
        <pc:grpChg chg="mod">
          <ac:chgData name="Tim Cook" userId="d1c7cfb340f2c7ab" providerId="LiveId" clId="{C4F07370-0182-4635-ACE3-8C64B7937DEB}" dt="2023-04-18T23:26:23.121" v="82"/>
          <ac:grpSpMkLst>
            <pc:docMk/>
            <pc:sldMk cId="1066324181" sldId="485"/>
            <ac:grpSpMk id="9" creationId="{45931096-7AAD-DE26-10D1-5A03DEB43D5F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12" creationId="{5A964D52-1DF1-945B-3303-D5204F86D21B}"/>
          </ac:grpSpMkLst>
        </pc:grpChg>
        <pc:grpChg chg="del mod">
          <ac:chgData name="Tim Cook" userId="d1c7cfb340f2c7ab" providerId="LiveId" clId="{C4F07370-0182-4635-ACE3-8C64B7937DEB}" dt="2023-04-18T23:57:32.668" v="483"/>
          <ac:grpSpMkLst>
            <pc:docMk/>
            <pc:sldMk cId="1066324181" sldId="485"/>
            <ac:grpSpMk id="17" creationId="{0055DDDE-EC2D-DF9A-64D6-3D12D6D6BAA2}"/>
          </ac:grpSpMkLst>
        </pc:grpChg>
        <pc:grpChg chg="del mod">
          <ac:chgData name="Tim Cook" userId="d1c7cfb340f2c7ab" providerId="LiveId" clId="{C4F07370-0182-4635-ACE3-8C64B7937DEB}" dt="2023-04-18T23:24:42.530" v="24"/>
          <ac:grpSpMkLst>
            <pc:docMk/>
            <pc:sldMk cId="1066324181" sldId="485"/>
            <ac:grpSpMk id="22" creationId="{BA232653-38E0-0607-9041-57B2A876559F}"/>
          </ac:grpSpMkLst>
        </pc:grpChg>
        <pc:grpChg chg="mod">
          <ac:chgData name="Tim Cook" userId="d1c7cfb340f2c7ab" providerId="LiveId" clId="{C4F07370-0182-4635-ACE3-8C64B7937DEB}" dt="2023-04-18T23:24:44.578" v="29"/>
          <ac:grpSpMkLst>
            <pc:docMk/>
            <pc:sldMk cId="1066324181" sldId="485"/>
            <ac:grpSpMk id="25" creationId="{DFBCA9F8-77DE-0693-C0DA-3097B8DF05C2}"/>
          </ac:grpSpMkLst>
        </pc:grpChg>
        <pc:grpChg chg="mod">
          <ac:chgData name="Tim Cook" userId="d1c7cfb340f2c7ab" providerId="LiveId" clId="{C4F07370-0182-4635-ACE3-8C64B7937DEB}" dt="2023-04-18T23:24:48.434" v="35"/>
          <ac:grpSpMkLst>
            <pc:docMk/>
            <pc:sldMk cId="1066324181" sldId="485"/>
            <ac:grpSpMk id="31" creationId="{9A18C28A-29BD-5794-37FF-EAE09A45C076}"/>
          </ac:grpSpMkLst>
        </pc:grpChg>
        <pc:grpChg chg="mod">
          <ac:chgData name="Tim Cook" userId="d1c7cfb340f2c7ab" providerId="LiveId" clId="{C4F07370-0182-4635-ACE3-8C64B7937DEB}" dt="2023-04-18T23:24:55.436" v="47"/>
          <ac:grpSpMkLst>
            <pc:docMk/>
            <pc:sldMk cId="1066324181" sldId="485"/>
            <ac:grpSpMk id="37" creationId="{671D09A1-FBB4-7438-33D7-2CD92FE54CB0}"/>
          </ac:grpSpMkLst>
        </pc:grpChg>
        <pc:grpChg chg="del mod">
          <ac:chgData name="Tim Cook" userId="d1c7cfb340f2c7ab" providerId="LiveId" clId="{C4F07370-0182-4635-ACE3-8C64B7937DEB}" dt="2023-04-18T23:25:39.150" v="62"/>
          <ac:grpSpMkLst>
            <pc:docMk/>
            <pc:sldMk cId="1066324181" sldId="485"/>
            <ac:grpSpMk id="60" creationId="{58B757AD-B9C3-8D56-2766-27A627D00C36}"/>
          </ac:grpSpMkLst>
        </pc:grpChg>
        <pc:grpChg chg="del mod">
          <ac:chgData name="Tim Cook" userId="d1c7cfb340f2c7ab" providerId="LiveId" clId="{C4F07370-0182-4635-ACE3-8C64B7937DEB}" dt="2023-04-18T23:57:45.821" v="544"/>
          <ac:grpSpMkLst>
            <pc:docMk/>
            <pc:sldMk cId="1066324181" sldId="485"/>
            <ac:grpSpMk id="64" creationId="{8D9A7527-4C9A-381F-806F-5D2E2C11BC53}"/>
          </ac:grpSpMkLst>
        </pc:grpChg>
        <pc:grpChg chg="del mod">
          <ac:chgData name="Tim Cook" userId="d1c7cfb340f2c7ab" providerId="LiveId" clId="{C4F07370-0182-4635-ACE3-8C64B7937DEB}" dt="2023-04-18T23:25:36.957" v="55"/>
          <ac:grpSpMkLst>
            <pc:docMk/>
            <pc:sldMk cId="1066324181" sldId="485"/>
            <ac:grpSpMk id="68" creationId="{3A267737-9396-FF14-F4CD-662321E86988}"/>
          </ac:grpSpMkLst>
        </pc:grpChg>
        <pc:grpChg chg="del mod">
          <ac:chgData name="Tim Cook" userId="d1c7cfb340f2c7ab" providerId="LiveId" clId="{C4F07370-0182-4635-ACE3-8C64B7937DEB}" dt="2023-04-18T23:57:45.821" v="532"/>
          <ac:grpSpMkLst>
            <pc:docMk/>
            <pc:sldMk cId="1066324181" sldId="485"/>
            <ac:grpSpMk id="69" creationId="{CDB21A89-F92A-0DFC-0D30-D85CCB64E3E6}"/>
          </ac:grpSpMkLst>
        </pc:grpChg>
        <pc:grpChg chg="del mod">
          <ac:chgData name="Tim Cook" userId="d1c7cfb340f2c7ab" providerId="LiveId" clId="{C4F07370-0182-4635-ACE3-8C64B7937DEB}" dt="2023-04-18T23:25:40.419" v="68"/>
          <ac:grpSpMkLst>
            <pc:docMk/>
            <pc:sldMk cId="1066324181" sldId="485"/>
            <ac:grpSpMk id="73" creationId="{0C1DE0DC-3B33-18C6-8D00-0719C5E7C4ED}"/>
          </ac:grpSpMkLst>
        </pc:grpChg>
        <pc:grpChg chg="del mod">
          <ac:chgData name="Tim Cook" userId="d1c7cfb340f2c7ab" providerId="LiveId" clId="{C4F07370-0182-4635-ACE3-8C64B7937DEB}" dt="2023-04-18T23:57:45.821" v="542"/>
          <ac:grpSpMkLst>
            <pc:docMk/>
            <pc:sldMk cId="1066324181" sldId="485"/>
            <ac:grpSpMk id="74" creationId="{1A707F44-EBCD-4C73-BE10-6412E71401B2}"/>
          </ac:grpSpMkLst>
        </pc:grpChg>
        <pc:grpChg chg="del mod">
          <ac:chgData name="Tim Cook" userId="d1c7cfb340f2c7ab" providerId="LiveId" clId="{C4F07370-0182-4635-ACE3-8C64B7937DEB}" dt="2023-04-18T23:57:23.251" v="477"/>
          <ac:grpSpMkLst>
            <pc:docMk/>
            <pc:sldMk cId="1066324181" sldId="485"/>
            <ac:grpSpMk id="93" creationId="{5C25F975-918F-322D-101D-5F327FB0EFCF}"/>
          </ac:grpSpMkLst>
        </pc:grpChg>
        <pc:grpChg chg="del mod">
          <ac:chgData name="Tim Cook" userId="d1c7cfb340f2c7ab" providerId="LiveId" clId="{C4F07370-0182-4635-ACE3-8C64B7937DEB}" dt="2023-04-18T23:57:36.706" v="495"/>
          <ac:grpSpMkLst>
            <pc:docMk/>
            <pc:sldMk cId="1066324181" sldId="485"/>
            <ac:grpSpMk id="103" creationId="{BBA6EF07-77E3-7CA6-B033-C08FB5A97D98}"/>
          </ac:grpSpMkLst>
        </pc:grpChg>
        <pc:grpChg chg="del mod">
          <ac:chgData name="Tim Cook" userId="d1c7cfb340f2c7ab" providerId="LiveId" clId="{C4F07370-0182-4635-ACE3-8C64B7937DEB}" dt="2023-04-18T23:57:33.899" v="486"/>
          <ac:grpSpMkLst>
            <pc:docMk/>
            <pc:sldMk cId="1066324181" sldId="485"/>
            <ac:grpSpMk id="104" creationId="{CAAF2788-BCBA-763A-B232-889490130E93}"/>
          </ac:grpSpMkLst>
        </pc:grpChg>
        <pc:grpChg chg="del mod">
          <ac:chgData name="Tim Cook" userId="d1c7cfb340f2c7ab" providerId="LiveId" clId="{C4F07370-0182-4635-ACE3-8C64B7937DEB}" dt="2023-04-18T23:57:45.821" v="523"/>
          <ac:grpSpMkLst>
            <pc:docMk/>
            <pc:sldMk cId="1066324181" sldId="485"/>
            <ac:grpSpMk id="116" creationId="{E4F162B8-A145-B598-46BC-904E5C6F40A3}"/>
          </ac:grpSpMkLst>
        </pc:grpChg>
        <pc:grpChg chg="del mod">
          <ac:chgData name="Tim Cook" userId="d1c7cfb340f2c7ab" providerId="LiveId" clId="{C4F07370-0182-4635-ACE3-8C64B7937DEB}" dt="2023-04-18T23:57:36.706" v="496"/>
          <ac:grpSpMkLst>
            <pc:docMk/>
            <pc:sldMk cId="1066324181" sldId="485"/>
            <ac:grpSpMk id="117" creationId="{2C595ED7-63C4-2079-496F-620A8B925A04}"/>
          </ac:grpSpMkLst>
        </pc:grpChg>
        <pc:grpChg chg="del mod">
          <ac:chgData name="Tim Cook" userId="d1c7cfb340f2c7ab" providerId="LiveId" clId="{C4F07370-0182-4635-ACE3-8C64B7937DEB}" dt="2023-04-18T23:56:59.571" v="441"/>
          <ac:grpSpMkLst>
            <pc:docMk/>
            <pc:sldMk cId="1066324181" sldId="485"/>
            <ac:grpSpMk id="140" creationId="{DB8E0428-4FED-D67B-5D6A-54A7E939D999}"/>
          </ac:grpSpMkLst>
        </pc:grpChg>
        <pc:grpChg chg="del mod">
          <ac:chgData name="Tim Cook" userId="d1c7cfb340f2c7ab" providerId="LiveId" clId="{C4F07370-0182-4635-ACE3-8C64B7937DEB}" dt="2023-04-18T23:57:45.821" v="539"/>
          <ac:grpSpMkLst>
            <pc:docMk/>
            <pc:sldMk cId="1066324181" sldId="485"/>
            <ac:grpSpMk id="141" creationId="{0AB7758C-1E5F-2A43-9884-B943E6285941}"/>
          </ac:grpSpMkLst>
        </pc:grpChg>
        <pc:grpChg chg="del mod">
          <ac:chgData name="Tim Cook" userId="d1c7cfb340f2c7ab" providerId="LiveId" clId="{C4F07370-0182-4635-ACE3-8C64B7937DEB}" dt="2023-04-18T23:57:45.821" v="534"/>
          <ac:grpSpMkLst>
            <pc:docMk/>
            <pc:sldMk cId="1066324181" sldId="485"/>
            <ac:grpSpMk id="142" creationId="{3600D6B7-1E50-2E87-61DE-EB9DCF12FD56}"/>
          </ac:grpSpMkLst>
        </pc:grpChg>
        <pc:grpChg chg="del mod">
          <ac:chgData name="Tim Cook" userId="d1c7cfb340f2c7ab" providerId="LiveId" clId="{C4F07370-0182-4635-ACE3-8C64B7937DEB}" dt="2023-04-18T23:57:45.821" v="531"/>
          <ac:grpSpMkLst>
            <pc:docMk/>
            <pc:sldMk cId="1066324181" sldId="485"/>
            <ac:grpSpMk id="143" creationId="{0AF4C8BA-1292-6CC8-F826-3DDD48D9CEAD}"/>
          </ac:grpSpMkLst>
        </pc:grpChg>
        <pc:grpChg chg="del mod">
          <ac:chgData name="Tim Cook" userId="d1c7cfb340f2c7ab" providerId="LiveId" clId="{C4F07370-0182-4635-ACE3-8C64B7937DEB}" dt="2023-04-18T23:57:45.821" v="550"/>
          <ac:grpSpMkLst>
            <pc:docMk/>
            <pc:sldMk cId="1066324181" sldId="485"/>
            <ac:grpSpMk id="144" creationId="{80A0C942-7CE4-BFB1-B601-C495940DF058}"/>
          </ac:grpSpMkLst>
        </pc:grpChg>
        <pc:grpChg chg="del mod">
          <ac:chgData name="Tim Cook" userId="d1c7cfb340f2c7ab" providerId="LiveId" clId="{C4F07370-0182-4635-ACE3-8C64B7937DEB}" dt="2023-04-18T23:57:45.821" v="520"/>
          <ac:grpSpMkLst>
            <pc:docMk/>
            <pc:sldMk cId="1066324181" sldId="485"/>
            <ac:grpSpMk id="159" creationId="{510E9EA3-BD16-A26C-9BF8-D0DEAFC7C631}"/>
          </ac:grpSpMkLst>
        </pc:grpChg>
        <pc:grpChg chg="del mod">
          <ac:chgData name="Tim Cook" userId="d1c7cfb340f2c7ab" providerId="LiveId" clId="{C4F07370-0182-4635-ACE3-8C64B7937DEB}" dt="2023-04-18T23:57:45.821" v="554"/>
          <ac:grpSpMkLst>
            <pc:docMk/>
            <pc:sldMk cId="1066324181" sldId="485"/>
            <ac:grpSpMk id="160" creationId="{1857822B-1B12-2FFB-0F3F-42F85B3E8A74}"/>
          </ac:grpSpMkLst>
        </pc:grpChg>
        <pc:grpChg chg="del mod">
          <ac:chgData name="Tim Cook" userId="d1c7cfb340f2c7ab" providerId="LiveId" clId="{C4F07370-0182-4635-ACE3-8C64B7937DEB}" dt="2023-04-18T23:57:45.821" v="555"/>
          <ac:grpSpMkLst>
            <pc:docMk/>
            <pc:sldMk cId="1066324181" sldId="485"/>
            <ac:grpSpMk id="161" creationId="{04383BDB-BFDB-7A1C-22D0-FF5B2C28EEA2}"/>
          </ac:grpSpMkLst>
        </pc:grpChg>
        <pc:grpChg chg="del mod">
          <ac:chgData name="Tim Cook" userId="d1c7cfb340f2c7ab" providerId="LiveId" clId="{C4F07370-0182-4635-ACE3-8C64B7937DEB}" dt="2023-04-18T23:57:45.821" v="548"/>
          <ac:grpSpMkLst>
            <pc:docMk/>
            <pc:sldMk cId="1066324181" sldId="485"/>
            <ac:grpSpMk id="173" creationId="{10AAE013-62D5-6C4F-FAC5-796556171428}"/>
          </ac:grpSpMkLst>
        </pc:grpChg>
        <pc:grpChg chg="del mod">
          <ac:chgData name="Tim Cook" userId="d1c7cfb340f2c7ab" providerId="LiveId" clId="{C4F07370-0182-4635-ACE3-8C64B7937DEB}" dt="2023-04-18T23:57:48.172" v="561"/>
          <ac:grpSpMkLst>
            <pc:docMk/>
            <pc:sldMk cId="1066324181" sldId="485"/>
            <ac:grpSpMk id="176" creationId="{767D752F-5B90-124B-75C1-B46B88A248A6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5" creationId="{DB98A529-0AE8-4E95-EDA7-3D368AFA1B4E}"/>
          </ac:grpSpMkLst>
        </pc:grpChg>
        <pc:grpChg chg="mod">
          <ac:chgData name="Tim Cook" userId="d1c7cfb340f2c7ab" providerId="LiveId" clId="{C4F07370-0182-4635-ACE3-8C64B7937DEB}" dt="2023-04-18T23:57:56.525" v="571"/>
          <ac:grpSpMkLst>
            <pc:docMk/>
            <pc:sldMk cId="1066324181" sldId="485"/>
            <ac:grpSpMk id="186" creationId="{3ADAC389-514E-37C8-4367-9BA37D4C6AE9}"/>
          </ac:grpSpMkLst>
        </pc:grp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3" creationId="{ABC08985-5E4E-7BF8-9E3F-00A30E6149E8}"/>
          </ac:inkMkLst>
        </pc:inkChg>
        <pc:inkChg chg="add del mod">
          <ac:chgData name="Tim Cook" userId="d1c7cfb340f2c7ab" providerId="LiveId" clId="{C4F07370-0182-4635-ACE3-8C64B7937DEB}" dt="2023-04-18T23:24:51.177" v="37"/>
          <ac:inkMkLst>
            <pc:docMk/>
            <pc:sldMk cId="1066324181" sldId="485"/>
            <ac:inkMk id="3" creationId="{EC57CF22-096A-0859-E469-9CCFA4B5CD81}"/>
          </ac:inkMkLst>
        </pc:inkChg>
        <pc:inkChg chg="add del mod">
          <ac:chgData name="Tim Cook" userId="d1c7cfb340f2c7ab" providerId="LiveId" clId="{C4F07370-0182-4635-ACE3-8C64B7937DEB}" dt="2023-04-18T23:57:32.668" v="484"/>
          <ac:inkMkLst>
            <pc:docMk/>
            <pc:sldMk cId="1066324181" sldId="485"/>
            <ac:inkMk id="4" creationId="{0B9E64EA-FF3F-FA38-787D-7C033BDACEB1}"/>
          </ac:inkMkLst>
        </pc:inkChg>
        <pc:inkChg chg="add del mod">
          <ac:chgData name="Tim Cook" userId="d1c7cfb340f2c7ab" providerId="LiveId" clId="{C4F07370-0182-4635-ACE3-8C64B7937DEB}" dt="2023-04-18T23:26:20.930" v="79"/>
          <ac:inkMkLst>
            <pc:docMk/>
            <pc:sldMk cId="1066324181" sldId="485"/>
            <ac:inkMk id="4" creationId="{2786F2B5-896A-44F1-3C19-F489452AF613}"/>
          </ac:inkMkLst>
        </pc:inkChg>
        <pc:inkChg chg="add del mod">
          <ac:chgData name="Tim Cook" userId="d1c7cfb340f2c7ab" providerId="LiveId" clId="{C4F07370-0182-4635-ACE3-8C64B7937DEB}" dt="2023-04-18T23:24:51.177" v="40"/>
          <ac:inkMkLst>
            <pc:docMk/>
            <pc:sldMk cId="1066324181" sldId="485"/>
            <ac:inkMk id="4" creationId="{28921879-D200-1C0B-E149-7BA0330DCC51}"/>
          </ac:inkMkLst>
        </pc:inkChg>
        <pc:inkChg chg="add del mod">
          <ac:chgData name="Tim Cook" userId="d1c7cfb340f2c7ab" providerId="LiveId" clId="{C4F07370-0182-4635-ACE3-8C64B7937DEB}" dt="2023-04-18T23:26:20.930" v="78"/>
          <ac:inkMkLst>
            <pc:docMk/>
            <pc:sldMk cId="1066324181" sldId="485"/>
            <ac:inkMk id="5" creationId="{2F5DA244-049C-4609-D3F0-7B8738CC3871}"/>
          </ac:inkMkLst>
        </pc:inkChg>
        <pc:inkChg chg="add del mod">
          <ac:chgData name="Tim Cook" userId="d1c7cfb340f2c7ab" providerId="LiveId" clId="{C4F07370-0182-4635-ACE3-8C64B7937DEB}" dt="2023-04-18T23:24:51.177" v="38"/>
          <ac:inkMkLst>
            <pc:docMk/>
            <pc:sldMk cId="1066324181" sldId="485"/>
            <ac:inkMk id="5" creationId="{4D84CCB9-831B-F280-42D1-182BC3257847}"/>
          </ac:inkMkLst>
        </pc:inkChg>
        <pc:inkChg chg="add del mod">
          <ac:chgData name="Tim Cook" userId="d1c7cfb340f2c7ab" providerId="LiveId" clId="{C4F07370-0182-4635-ACE3-8C64B7937DEB}" dt="2023-04-18T23:57:31.846" v="482"/>
          <ac:inkMkLst>
            <pc:docMk/>
            <pc:sldMk cId="1066324181" sldId="485"/>
            <ac:inkMk id="5" creationId="{7929A90A-7C9C-89CC-9902-23F869843BB6}"/>
          </ac:inkMkLst>
        </pc:inkChg>
        <pc:inkChg chg="add del mod">
          <ac:chgData name="Tim Cook" userId="d1c7cfb340f2c7ab" providerId="LiveId" clId="{C4F07370-0182-4635-ACE3-8C64B7937DEB}" dt="2023-04-18T23:24:51.177" v="41"/>
          <ac:inkMkLst>
            <pc:docMk/>
            <pc:sldMk cId="1066324181" sldId="485"/>
            <ac:inkMk id="6" creationId="{19269566-FB42-E3CA-DAEA-01A86A4B56CE}"/>
          </ac:inkMkLst>
        </pc:inkChg>
        <pc:inkChg chg="add del mod">
          <ac:chgData name="Tim Cook" userId="d1c7cfb340f2c7ab" providerId="LiveId" clId="{C4F07370-0182-4635-ACE3-8C64B7937DEB}" dt="2023-04-18T23:57:31.831" v="481"/>
          <ac:inkMkLst>
            <pc:docMk/>
            <pc:sldMk cId="1066324181" sldId="485"/>
            <ac:inkMk id="6" creationId="{BC6FD352-EA8F-CBB6-1534-9610B469D418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7" creationId="{60AD2C5C-80DA-BFE2-71EC-E7F4DAF47640}"/>
          </ac:inkMkLst>
        </pc:inkChg>
        <pc:inkChg chg="add del mod">
          <ac:chgData name="Tim Cook" userId="d1c7cfb340f2c7ab" providerId="LiveId" clId="{C4F07370-0182-4635-ACE3-8C64B7937DEB}" dt="2023-04-18T23:24:51.177" v="39"/>
          <ac:inkMkLst>
            <pc:docMk/>
            <pc:sldMk cId="1066324181" sldId="485"/>
            <ac:inkMk id="7" creationId="{B219DBCA-5F59-F121-CA03-969D6C65A58A}"/>
          </ac:inkMkLst>
        </pc:inkChg>
        <pc:inkChg chg="add del">
          <ac:chgData name="Tim Cook" userId="d1c7cfb340f2c7ab" providerId="LiveId" clId="{C4F07370-0182-4635-ACE3-8C64B7937DEB}" dt="2023-04-18T23:24:28.973" v="7"/>
          <ac:inkMkLst>
            <pc:docMk/>
            <pc:sldMk cId="1066324181" sldId="485"/>
            <ac:inkMk id="8" creationId="{4EF45585-2F4E-02FE-0D3B-725AFA603775}"/>
          </ac:inkMkLst>
        </pc:inkChg>
        <pc:inkChg chg="add 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" creationId="{912661E7-B8FB-B51F-109F-40E4D5AC191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0" creationId="{EE83C23A-61C3-1D09-B517-96AF015DD0CF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1" creationId="{1B5BF4F5-5ECF-EEC1-9B2B-E1653C0816F8}"/>
          </ac:inkMkLst>
        </pc:inkChg>
        <pc:inkChg chg="add del mod">
          <ac:chgData name="Tim Cook" userId="d1c7cfb340f2c7ab" providerId="LiveId" clId="{C4F07370-0182-4635-ACE3-8C64B7937DEB}" dt="2023-04-18T23:57:31.831" v="480"/>
          <ac:inkMkLst>
            <pc:docMk/>
            <pc:sldMk cId="1066324181" sldId="485"/>
            <ac:inkMk id="12" creationId="{747D0E7B-6756-C44A-7EDB-D7F6A0618301}"/>
          </ac:inkMkLst>
        </pc:inkChg>
        <pc:inkChg chg="add del">
          <ac:chgData name="Tim Cook" userId="d1c7cfb340f2c7ab" providerId="LiveId" clId="{C4F07370-0182-4635-ACE3-8C64B7937DEB}" dt="2023-04-18T23:24:34.620" v="12"/>
          <ac:inkMkLst>
            <pc:docMk/>
            <pc:sldMk cId="1066324181" sldId="485"/>
            <ac:inkMk id="13" creationId="{2E7E56F5-88F9-A6EF-F8B7-4812CA8B2A8C}"/>
          </ac:inkMkLst>
        </pc:inkChg>
        <pc:inkChg chg="add del mod">
          <ac:chgData name="Tim Cook" userId="d1c7cfb340f2c7ab" providerId="LiveId" clId="{C4F07370-0182-4635-ACE3-8C64B7937DEB}" dt="2023-04-18T23:57:31.831" v="479"/>
          <ac:inkMkLst>
            <pc:docMk/>
            <pc:sldMk cId="1066324181" sldId="485"/>
            <ac:inkMk id="13" creationId="{7ED8C9C6-C6A7-337D-AC60-E9FD83FC0B8A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4" creationId="{52980EFE-9E73-950E-380B-87FF945259DB}"/>
          </ac:inkMkLst>
        </pc:inkChg>
        <pc:inkChg chg="add del mod">
          <ac:chgData name="Tim Cook" userId="d1c7cfb340f2c7ab" providerId="LiveId" clId="{C4F07370-0182-4635-ACE3-8C64B7937DEB}" dt="2023-04-18T23:24:44.578" v="29"/>
          <ac:inkMkLst>
            <pc:docMk/>
            <pc:sldMk cId="1066324181" sldId="485"/>
            <ac:inkMk id="15" creationId="{22F3778C-BE02-16C4-797E-0D3FE2443AF9}"/>
          </ac:inkMkLst>
        </pc:inkChg>
        <pc:inkChg chg="add del mod">
          <ac:chgData name="Tim Cook" userId="d1c7cfb340f2c7ab" providerId="LiveId" clId="{C4F07370-0182-4635-ACE3-8C64B7937DEB}" dt="2023-04-18T23:57:31.815" v="478"/>
          <ac:inkMkLst>
            <pc:docMk/>
            <pc:sldMk cId="1066324181" sldId="485"/>
            <ac:inkMk id="15" creationId="{D6A71D69-766A-E93D-1A90-0A022C7DB09E}"/>
          </ac:inkMkLst>
        </pc:inkChg>
        <pc:inkChg chg="add del mod">
          <ac:chgData name="Tim Cook" userId="d1c7cfb340f2c7ab" providerId="LiveId" clId="{C4F07370-0182-4635-ACE3-8C64B7937DEB}" dt="2023-04-18T23:57:32.668" v="483"/>
          <ac:inkMkLst>
            <pc:docMk/>
            <pc:sldMk cId="1066324181" sldId="485"/>
            <ac:inkMk id="16" creationId="{2136899D-50F0-D516-3077-41B2B3AE8F9C}"/>
          </ac:inkMkLst>
        </pc:inkChg>
        <pc:inkChg chg="add del mod">
          <ac:chgData name="Tim Cook" userId="d1c7cfb340f2c7ab" providerId="LiveId" clId="{C4F07370-0182-4635-ACE3-8C64B7937DEB}" dt="2023-04-18T23:24:44.120" v="26"/>
          <ac:inkMkLst>
            <pc:docMk/>
            <pc:sldMk cId="1066324181" sldId="485"/>
            <ac:inkMk id="16" creationId="{3AFF55C2-A9A5-AE2D-2F48-5BDE47311538}"/>
          </ac:inkMkLst>
        </pc:inkChg>
        <pc:inkChg chg="add del mod">
          <ac:chgData name="Tim Cook" userId="d1c7cfb340f2c7ab" providerId="LiveId" clId="{C4F07370-0182-4635-ACE3-8C64B7937DEB}" dt="2023-04-18T23:24:44.578" v="28"/>
          <ac:inkMkLst>
            <pc:docMk/>
            <pc:sldMk cId="1066324181" sldId="485"/>
            <ac:inkMk id="17" creationId="{71CE4E72-0D1C-B141-4E30-8E355F2D0416}"/>
          </ac:inkMkLst>
        </pc:inkChg>
        <pc:inkChg chg="add del">
          <ac:chgData name="Tim Cook" userId="d1c7cfb340f2c7ab" providerId="LiveId" clId="{C4F07370-0182-4635-ACE3-8C64B7937DEB}" dt="2023-04-18T23:57:33.413" v="485"/>
          <ac:inkMkLst>
            <pc:docMk/>
            <pc:sldMk cId="1066324181" sldId="485"/>
            <ac:inkMk id="18" creationId="{2957D038-A745-1B35-14CC-E19A8F4A4DB6}"/>
          </ac:inkMkLst>
        </pc:inkChg>
        <pc:inkChg chg="add del mod">
          <ac:chgData name="Tim Cook" userId="d1c7cfb340f2c7ab" providerId="LiveId" clId="{C4F07370-0182-4635-ACE3-8C64B7937DEB}" dt="2023-04-18T23:24:44.125" v="27"/>
          <ac:inkMkLst>
            <pc:docMk/>
            <pc:sldMk cId="1066324181" sldId="485"/>
            <ac:inkMk id="18" creationId="{FCABC108-3E65-3567-4F7E-EFCD68F6D9EE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19" creationId="{0679ABD4-83D2-684C-ADF5-0217A3DCA9E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0" creationId="{249C81A6-583A-7987-5DBF-05A69C7056B8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1" creationId="{0A65F777-A510-77EB-A73A-CD924976F7FF}"/>
          </ac:inkMkLst>
        </pc:inkChg>
        <pc:inkChg chg="add del mod">
          <ac:chgData name="Tim Cook" userId="d1c7cfb340f2c7ab" providerId="LiveId" clId="{C4F07370-0182-4635-ACE3-8C64B7937DEB}" dt="2023-04-18T23:57:45.821" v="536"/>
          <ac:inkMkLst>
            <pc:docMk/>
            <pc:sldMk cId="1066324181" sldId="485"/>
            <ac:inkMk id="22" creationId="{56952333-D275-4968-E857-B7FB832B13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3" creationId="{714144D0-7EE3-8163-A2FF-45FAB1F48969}"/>
          </ac:inkMkLst>
        </pc:inkChg>
        <pc:inkChg chg="add del">
          <ac:chgData name="Tim Cook" userId="d1c7cfb340f2c7ab" providerId="LiveId" clId="{C4F07370-0182-4635-ACE3-8C64B7937DEB}" dt="2023-04-18T23:24:42.905" v="25"/>
          <ac:inkMkLst>
            <pc:docMk/>
            <pc:sldMk cId="1066324181" sldId="485"/>
            <ac:inkMk id="24" creationId="{0613859B-357F-E21A-052D-F411778C251D}"/>
          </ac:inkMkLst>
        </pc:inkChg>
        <pc:inkChg chg="add del mod">
          <ac:chgData name="Tim Cook" userId="d1c7cfb340f2c7ab" providerId="LiveId" clId="{C4F07370-0182-4635-ACE3-8C64B7937DEB}" dt="2023-04-18T23:57:45.821" v="538"/>
          <ac:inkMkLst>
            <pc:docMk/>
            <pc:sldMk cId="1066324181" sldId="485"/>
            <ac:inkMk id="24" creationId="{CF876CD5-E064-20E6-299F-00A9579052D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6" creationId="{3E9F181C-9C92-94A7-650C-90AC641D62D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7" creationId="{61191580-9D55-63F6-D63D-616ED6275DB9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8" creationId="{99962529-82B9-F87A-BE4C-6C0E8652A7EC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29" creationId="{378525D8-E264-FB7F-D08F-D5D9EAFA4D54}"/>
          </ac:inkMkLst>
        </pc:inkChg>
        <pc:inkChg chg="add del mod">
          <ac:chgData name="Tim Cook" userId="d1c7cfb340f2c7ab" providerId="LiveId" clId="{C4F07370-0182-4635-ACE3-8C64B7937DEB}" dt="2023-04-18T23:57:45.821" v="526"/>
          <ac:inkMkLst>
            <pc:docMk/>
            <pc:sldMk cId="1066324181" sldId="485"/>
            <ac:inkMk id="30" creationId="{079B11E7-0A0F-08BD-E02D-5312F5AF213F}"/>
          </ac:inkMkLst>
        </pc:inkChg>
        <pc:inkChg chg="add del">
          <ac:chgData name="Tim Cook" userId="d1c7cfb340f2c7ab" providerId="LiveId" clId="{C4F07370-0182-4635-ACE3-8C64B7937DEB}" dt="2023-04-18T23:24:48.574" v="36"/>
          <ac:inkMkLst>
            <pc:docMk/>
            <pc:sldMk cId="1066324181" sldId="485"/>
            <ac:inkMk id="30" creationId="{B02599D3-F8D4-0606-8CEE-DC6CC6B2345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2" creationId="{726DE234-8477-AAF2-73EE-4B7998898AE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3" creationId="{1AFD7F2A-F123-2EC4-13E0-94E311D0F28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4" creationId="{A52CB8B4-35B8-EF41-6A39-EF53201215A7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5" creationId="{A0D8673B-3E52-3E5C-D3E6-673AFE6789E4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36" creationId="{399E9185-8D9B-8A7D-5E79-1139704E2B23}"/>
          </ac:inkMkLst>
        </pc:inkChg>
        <pc:inkChg chg="add del">
          <ac:chgData name="Tim Cook" userId="d1c7cfb340f2c7ab" providerId="LiveId" clId="{C4F07370-0182-4635-ACE3-8C64B7937DEB}" dt="2023-04-18T23:24:57.170" v="49"/>
          <ac:inkMkLst>
            <pc:docMk/>
            <pc:sldMk cId="1066324181" sldId="485"/>
            <ac:inkMk id="38" creationId="{7BCFA801-BB5A-E26D-7976-9EFA26AE1616}"/>
          </ac:inkMkLst>
        </pc:inkChg>
        <pc:inkChg chg="add del">
          <ac:chgData name="Tim Cook" userId="d1c7cfb340f2c7ab" providerId="LiveId" clId="{C4F07370-0182-4635-ACE3-8C64B7937DEB}" dt="2023-04-18T23:24:59.869" v="51"/>
          <ac:inkMkLst>
            <pc:docMk/>
            <pc:sldMk cId="1066324181" sldId="485"/>
            <ac:inkMk id="39" creationId="{2B9AF7D7-9530-4A71-F23D-847D386F980F}"/>
          </ac:inkMkLst>
        </pc:inkChg>
        <pc:inkChg chg="add del mod">
          <ac:chgData name="Tim Cook" userId="d1c7cfb340f2c7ab" providerId="LiveId" clId="{C4F07370-0182-4635-ACE3-8C64B7937DEB}" dt="2023-04-18T23:57:45.821" v="544"/>
          <ac:inkMkLst>
            <pc:docMk/>
            <pc:sldMk cId="1066324181" sldId="485"/>
            <ac:inkMk id="39" creationId="{7671B126-82A1-4E49-F194-11AEF03199F0}"/>
          </ac:inkMkLst>
        </pc:inkChg>
        <pc:inkChg chg="add mod">
          <ac:chgData name="Tim Cook" userId="d1c7cfb340f2c7ab" providerId="LiveId" clId="{C4F07370-0182-4635-ACE3-8C64B7937DEB}" dt="2023-04-18T23:26:34.870" v="84" actId="1076"/>
          <ac:inkMkLst>
            <pc:docMk/>
            <pc:sldMk cId="1066324181" sldId="485"/>
            <ac:inkMk id="40" creationId="{75FF135E-8B28-1191-20F3-89B0883BB4A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1" creationId="{C09AE794-203F-FA6E-51D7-2D83652B9A8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2" creationId="{457BBCF4-F723-0B32-1F93-C3C23BEE588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3" creationId="{FC095EED-D447-B535-99EC-F41121B590E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4" creationId="{BF2B25D8-FDD5-411D-0C7C-63C71F382B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5" creationId="{2250D0D5-09EA-5163-14DC-4FB21D79F61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6" creationId="{5C531ADE-DC32-2418-47DB-5589CA837BFC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7" creationId="{AF3729F2-AD32-5C02-8A70-F9618061643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49" creationId="{7AD8513D-8A0B-5F28-5106-D752C706AFD9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0" creationId="{E2546039-C1CD-F84C-0F81-DFAF8D654EE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1" creationId="{D2CC85A5-1A93-86B0-4378-3BE90456378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2" creationId="{BD4AEC8D-7977-B95A-C1EF-51D521D1DBC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4" creationId="{1B2EBA4D-C62F-9FF1-E21E-94E8F66B37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5" creationId="{D833EC48-246F-DBB7-093A-5EE0D6D26A3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6" creationId="{77667877-1D3D-FBDA-CB9C-4B4C3FBB102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7" creationId="{4FC50666-0ECB-70B7-3AA7-DF737BBFF8F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8" creationId="{D4189467-FA6B-6C4A-1FE4-28F8D65EC8E6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59" creationId="{B5ECA1C0-E911-A5F1-5A73-E61462BAB4F4}"/>
          </ac:inkMkLst>
        </pc:inkChg>
        <pc:inkChg chg="add del mod">
          <ac:chgData name="Tim Cook" userId="d1c7cfb340f2c7ab" providerId="LiveId" clId="{C4F07370-0182-4635-ACE3-8C64B7937DEB}" dt="2023-04-18T23:57:45.821" v="556"/>
          <ac:inkMkLst>
            <pc:docMk/>
            <pc:sldMk cId="1066324181" sldId="485"/>
            <ac:inkMk id="60" creationId="{475E7947-85E3-C6FA-020F-081600B56E15}"/>
          </ac:inkMkLst>
        </pc:inkChg>
        <pc:inkChg chg="del mod">
          <ac:chgData name="Tim Cook" userId="d1c7cfb340f2c7ab" providerId="LiveId" clId="{C4F07370-0182-4635-ACE3-8C64B7937DEB}" dt="2023-04-18T23:25:39.150" v="58"/>
          <ac:inkMkLst>
            <pc:docMk/>
            <pc:sldMk cId="1066324181" sldId="485"/>
            <ac:inkMk id="61" creationId="{0B5F4B25-BEBA-9451-A218-E6892A725203}"/>
          </ac:inkMkLst>
        </pc:inkChg>
        <pc:inkChg chg="add del mod">
          <ac:chgData name="Tim Cook" userId="d1c7cfb340f2c7ab" providerId="LiveId" clId="{C4F07370-0182-4635-ACE3-8C64B7937DEB}" dt="2023-04-18T23:57:45.821" v="500"/>
          <ac:inkMkLst>
            <pc:docMk/>
            <pc:sldMk cId="1066324181" sldId="485"/>
            <ac:inkMk id="61" creationId="{D471ECF9-16E8-BE75-0961-2B7D6239F13C}"/>
          </ac:inkMkLst>
        </pc:inkChg>
        <pc:inkChg chg="del">
          <ac:chgData name="Tim Cook" userId="d1c7cfb340f2c7ab" providerId="LiveId" clId="{C4F07370-0182-4635-ACE3-8C64B7937DEB}" dt="2023-04-18T23:25:39.150" v="57"/>
          <ac:inkMkLst>
            <pc:docMk/>
            <pc:sldMk cId="1066324181" sldId="485"/>
            <ac:inkMk id="62" creationId="{2089889F-4700-C6B2-3160-AB8E0419EAC1}"/>
          </ac:inkMkLst>
        </pc:inkChg>
        <pc:inkChg chg="add del mod">
          <ac:chgData name="Tim Cook" userId="d1c7cfb340f2c7ab" providerId="LiveId" clId="{C4F07370-0182-4635-ACE3-8C64B7937DEB}" dt="2023-04-18T23:57:45.821" v="541"/>
          <ac:inkMkLst>
            <pc:docMk/>
            <pc:sldMk cId="1066324181" sldId="485"/>
            <ac:inkMk id="62" creationId="{AA84BD85-E51A-770D-50C8-C3CC942768BC}"/>
          </ac:inkMkLst>
        </pc:inkChg>
        <pc:inkChg chg="del mod">
          <ac:chgData name="Tim Cook" userId="d1c7cfb340f2c7ab" providerId="LiveId" clId="{C4F07370-0182-4635-ACE3-8C64B7937DEB}" dt="2023-04-18T23:25:39.150" v="64"/>
          <ac:inkMkLst>
            <pc:docMk/>
            <pc:sldMk cId="1066324181" sldId="485"/>
            <ac:inkMk id="63" creationId="{13BF7BA4-9F86-3831-FD52-B78800738753}"/>
          </ac:inkMkLst>
        </pc:inkChg>
        <pc:inkChg chg="add del">
          <ac:chgData name="Tim Cook" userId="d1c7cfb340f2c7ab" providerId="LiveId" clId="{C4F07370-0182-4635-ACE3-8C64B7937DEB}" dt="2023-04-18T23:57:45.821" v="514"/>
          <ac:inkMkLst>
            <pc:docMk/>
            <pc:sldMk cId="1066324181" sldId="485"/>
            <ac:inkMk id="63" creationId="{4C757F38-C7B5-A752-7B50-535FED4A1BF1}"/>
          </ac:inkMkLst>
        </pc:inkChg>
        <pc:inkChg chg="del mod">
          <ac:chgData name="Tim Cook" userId="d1c7cfb340f2c7ab" providerId="LiveId" clId="{C4F07370-0182-4635-ACE3-8C64B7937DEB}" dt="2023-04-18T23:25:39.150" v="60"/>
          <ac:inkMkLst>
            <pc:docMk/>
            <pc:sldMk cId="1066324181" sldId="485"/>
            <ac:inkMk id="64" creationId="{01F13389-B79E-8CF6-CF92-256406E4972E}"/>
          </ac:inkMkLst>
        </pc:inkChg>
        <pc:inkChg chg="del mod">
          <ac:chgData name="Tim Cook" userId="d1c7cfb340f2c7ab" providerId="LiveId" clId="{C4F07370-0182-4635-ACE3-8C64B7937DEB}" dt="2023-04-18T23:25:39.150" v="59"/>
          <ac:inkMkLst>
            <pc:docMk/>
            <pc:sldMk cId="1066324181" sldId="485"/>
            <ac:inkMk id="65" creationId="{6F7797C2-6038-2160-B366-98AA1197FF06}"/>
          </ac:inkMkLst>
        </pc:inkChg>
        <pc:inkChg chg="add del mod">
          <ac:chgData name="Tim Cook" userId="d1c7cfb340f2c7ab" providerId="LiveId" clId="{C4F07370-0182-4635-ACE3-8C64B7937DEB}" dt="2023-04-18T23:57:45.821" v="512"/>
          <ac:inkMkLst>
            <pc:docMk/>
            <pc:sldMk cId="1066324181" sldId="485"/>
            <ac:inkMk id="65" creationId="{71559FB7-A4DC-661B-DC1D-BCC8DD28C359}"/>
          </ac:inkMkLst>
        </pc:inkChg>
        <pc:inkChg chg="add del mod">
          <ac:chgData name="Tim Cook" userId="d1c7cfb340f2c7ab" providerId="LiveId" clId="{C4F07370-0182-4635-ACE3-8C64B7937DEB}" dt="2023-04-18T23:57:45.821" v="532"/>
          <ac:inkMkLst>
            <pc:docMk/>
            <pc:sldMk cId="1066324181" sldId="485"/>
            <ac:inkMk id="66" creationId="{DAC560CB-920A-3018-BE45-F3C60A35F953}"/>
          </ac:inkMkLst>
        </pc:inkChg>
        <pc:inkChg chg="del mod">
          <ac:chgData name="Tim Cook" userId="d1c7cfb340f2c7ab" providerId="LiveId" clId="{C4F07370-0182-4635-ACE3-8C64B7937DEB}" dt="2023-04-18T23:25:39.150" v="62"/>
          <ac:inkMkLst>
            <pc:docMk/>
            <pc:sldMk cId="1066324181" sldId="485"/>
            <ac:inkMk id="66" creationId="{DEC66C66-DAB1-9F19-AC21-8AED1FAF362E}"/>
          </ac:inkMkLst>
        </pc:inkChg>
        <pc:inkChg chg="add del mod">
          <ac:chgData name="Tim Cook" userId="d1c7cfb340f2c7ab" providerId="LiveId" clId="{C4F07370-0182-4635-ACE3-8C64B7937DEB}" dt="2023-04-18T23:57:45.821" v="511"/>
          <ac:inkMkLst>
            <pc:docMk/>
            <pc:sldMk cId="1066324181" sldId="485"/>
            <ac:inkMk id="67" creationId="{04907FD3-BAF5-6C13-FCBF-CD45A1CB924F}"/>
          </ac:inkMkLst>
        </pc:inkChg>
        <pc:inkChg chg="del mod">
          <ac:chgData name="Tim Cook" userId="d1c7cfb340f2c7ab" providerId="LiveId" clId="{C4F07370-0182-4635-ACE3-8C64B7937DEB}" dt="2023-04-18T23:25:39.150" v="61"/>
          <ac:inkMkLst>
            <pc:docMk/>
            <pc:sldMk cId="1066324181" sldId="485"/>
            <ac:inkMk id="67" creationId="{DD0611AE-4EED-4423-CA57-D746F86621DD}"/>
          </ac:inkMkLst>
        </pc:inkChg>
        <pc:inkChg chg="add del mod">
          <ac:chgData name="Tim Cook" userId="d1c7cfb340f2c7ab" providerId="LiveId" clId="{C4F07370-0182-4635-ACE3-8C64B7937DEB}" dt="2023-04-18T23:57:45.821" v="558"/>
          <ac:inkMkLst>
            <pc:docMk/>
            <pc:sldMk cId="1066324181" sldId="485"/>
            <ac:inkMk id="68" creationId="{2A0ACA94-FC7B-7ED6-3E08-3B2B5EDC26D3}"/>
          </ac:inkMkLst>
        </pc:inkChg>
        <pc:inkChg chg="del mod">
          <ac:chgData name="Tim Cook" userId="d1c7cfb340f2c7ab" providerId="LiveId" clId="{C4F07370-0182-4635-ACE3-8C64B7937DEB}" dt="2023-04-18T23:25:36.957" v="56"/>
          <ac:inkMkLst>
            <pc:docMk/>
            <pc:sldMk cId="1066324181" sldId="485"/>
            <ac:inkMk id="69" creationId="{1BCDDBB5-56C8-CD6E-83B8-1D782F3FB746}"/>
          </ac:inkMkLst>
        </pc:inkChg>
        <pc:inkChg chg="add del mod">
          <ac:chgData name="Tim Cook" userId="d1c7cfb340f2c7ab" providerId="LiveId" clId="{C4F07370-0182-4635-ACE3-8C64B7937DEB}" dt="2023-04-18T23:57:45.821" v="533"/>
          <ac:inkMkLst>
            <pc:docMk/>
            <pc:sldMk cId="1066324181" sldId="485"/>
            <ac:inkMk id="70" creationId="{CE196EA1-AA37-27E7-61B5-C6D93B12B456}"/>
          </ac:inkMkLst>
        </pc:inkChg>
        <pc:inkChg chg="del mod">
          <ac:chgData name="Tim Cook" userId="d1c7cfb340f2c7ab" providerId="LiveId" clId="{C4F07370-0182-4635-ACE3-8C64B7937DEB}" dt="2023-04-18T23:25:36.957" v="54"/>
          <ac:inkMkLst>
            <pc:docMk/>
            <pc:sldMk cId="1066324181" sldId="485"/>
            <ac:inkMk id="70" creationId="{F110BC8C-C3DD-7A15-25D8-00F5C419E87D}"/>
          </ac:inkMkLst>
        </pc:inkChg>
        <pc:inkChg chg="del mod">
          <ac:chgData name="Tim Cook" userId="d1c7cfb340f2c7ab" providerId="LiveId" clId="{C4F07370-0182-4635-ACE3-8C64B7937DEB}" dt="2023-04-18T23:25:36.957" v="55"/>
          <ac:inkMkLst>
            <pc:docMk/>
            <pc:sldMk cId="1066324181" sldId="485"/>
            <ac:inkMk id="71" creationId="{7929E3AB-0DFA-5266-FF6C-554EE70A098A}"/>
          </ac:inkMkLst>
        </pc:inkChg>
        <pc:inkChg chg="add del mod">
          <ac:chgData name="Tim Cook" userId="d1c7cfb340f2c7ab" providerId="LiveId" clId="{C4F07370-0182-4635-ACE3-8C64B7937DEB}" dt="2023-04-18T23:57:45.821" v="504"/>
          <ac:inkMkLst>
            <pc:docMk/>
            <pc:sldMk cId="1066324181" sldId="485"/>
            <ac:inkMk id="71" creationId="{EB2FD139-3DD3-2430-4BBB-5282BEDBDBB6}"/>
          </ac:inkMkLst>
        </pc:inkChg>
        <pc:inkChg chg="add del mod">
          <ac:chgData name="Tim Cook" userId="d1c7cfb340f2c7ab" providerId="LiveId" clId="{C4F07370-0182-4635-ACE3-8C64B7937DEB}" dt="2023-04-18T23:57:45.821" v="549"/>
          <ac:inkMkLst>
            <pc:docMk/>
            <pc:sldMk cId="1066324181" sldId="485"/>
            <ac:inkMk id="72" creationId="{2001954F-6F91-284C-378D-EF3B4FC3F974}"/>
          </ac:inkMkLst>
        </pc:inkChg>
        <pc:inkChg chg="del">
          <ac:chgData name="Tim Cook" userId="d1c7cfb340f2c7ab" providerId="LiveId" clId="{C4F07370-0182-4635-ACE3-8C64B7937DEB}" dt="2023-04-18T23:25:36.941" v="53"/>
          <ac:inkMkLst>
            <pc:docMk/>
            <pc:sldMk cId="1066324181" sldId="485"/>
            <ac:inkMk id="72" creationId="{39C5BC73-906D-8E22-98F5-56567BC070A3}"/>
          </ac:inkMkLst>
        </pc:inkChg>
        <pc:inkChg chg="add del mod">
          <ac:chgData name="Tim Cook" userId="d1c7cfb340f2c7ab" providerId="LiveId" clId="{C4F07370-0182-4635-ACE3-8C64B7937DEB}" dt="2023-04-18T23:57:45.821" v="542"/>
          <ac:inkMkLst>
            <pc:docMk/>
            <pc:sldMk cId="1066324181" sldId="485"/>
            <ac:inkMk id="73" creationId="{61C7CA5A-859E-38F7-CF0C-AF4E765CC775}"/>
          </ac:inkMkLst>
        </pc:inkChg>
        <pc:inkChg chg="del">
          <ac:chgData name="Tim Cook" userId="d1c7cfb340f2c7ab" providerId="LiveId" clId="{C4F07370-0182-4635-ACE3-8C64B7937DEB}" dt="2023-04-18T23:25:40.419" v="65"/>
          <ac:inkMkLst>
            <pc:docMk/>
            <pc:sldMk cId="1066324181" sldId="485"/>
            <ac:inkMk id="74" creationId="{154F083C-4833-9AD4-E282-D9A9D3CA3E65}"/>
          </ac:inkMkLst>
        </pc:inkChg>
        <pc:inkChg chg="del mod">
          <ac:chgData name="Tim Cook" userId="d1c7cfb340f2c7ab" providerId="LiveId" clId="{C4F07370-0182-4635-ACE3-8C64B7937DEB}" dt="2023-04-18T23:25:40.419" v="69"/>
          <ac:inkMkLst>
            <pc:docMk/>
            <pc:sldMk cId="1066324181" sldId="485"/>
            <ac:inkMk id="75" creationId="{01E26CE8-CE19-C5A2-FB45-86AFD7E0622C}"/>
          </ac:inkMkLst>
        </pc:inkChg>
        <pc:inkChg chg="add del mod">
          <ac:chgData name="Tim Cook" userId="d1c7cfb340f2c7ab" providerId="LiveId" clId="{C4F07370-0182-4635-ACE3-8C64B7937DEB}" dt="2023-04-18T23:57:37.240" v="499"/>
          <ac:inkMkLst>
            <pc:docMk/>
            <pc:sldMk cId="1066324181" sldId="485"/>
            <ac:inkMk id="75" creationId="{BB9CF030-3B9B-A169-FFBC-DE8E47B7AF8A}"/>
          </ac:inkMkLst>
        </pc:inkChg>
        <pc:inkChg chg="add del mod">
          <ac:chgData name="Tim Cook" userId="d1c7cfb340f2c7ab" providerId="LiveId" clId="{C4F07370-0182-4635-ACE3-8C64B7937DEB}" dt="2023-04-18T23:57:33.899" v="486"/>
          <ac:inkMkLst>
            <pc:docMk/>
            <pc:sldMk cId="1066324181" sldId="485"/>
            <ac:inkMk id="76" creationId="{E21BC6AC-AA20-6AA8-A7E0-55667353704A}"/>
          </ac:inkMkLst>
        </pc:inkChg>
        <pc:inkChg chg="del mod">
          <ac:chgData name="Tim Cook" userId="d1c7cfb340f2c7ab" providerId="LiveId" clId="{C4F07370-0182-4635-ACE3-8C64B7937DEB}" dt="2023-04-18T23:25:40.419" v="66"/>
          <ac:inkMkLst>
            <pc:docMk/>
            <pc:sldMk cId="1066324181" sldId="485"/>
            <ac:inkMk id="76" creationId="{EB634357-3BA4-86E7-C423-29E5CE19CF6D}"/>
          </ac:inkMkLst>
        </pc:inkChg>
        <pc:inkChg chg="del mod">
          <ac:chgData name="Tim Cook" userId="d1c7cfb340f2c7ab" providerId="LiveId" clId="{C4F07370-0182-4635-ACE3-8C64B7937DEB}" dt="2023-04-18T23:25:40.419" v="67"/>
          <ac:inkMkLst>
            <pc:docMk/>
            <pc:sldMk cId="1066324181" sldId="485"/>
            <ac:inkMk id="77" creationId="{1545AE4E-2B7F-3B14-26A5-ECC5BEEFAE96}"/>
          </ac:inkMkLst>
        </pc:inkChg>
        <pc:inkChg chg="add del mod">
          <ac:chgData name="Tim Cook" userId="d1c7cfb340f2c7ab" providerId="LiveId" clId="{C4F07370-0182-4635-ACE3-8C64B7937DEB}" dt="2023-04-18T23:57:36.706" v="489"/>
          <ac:inkMkLst>
            <pc:docMk/>
            <pc:sldMk cId="1066324181" sldId="485"/>
            <ac:inkMk id="77" creationId="{E693A5FC-4092-E254-8548-DB283E0429E9}"/>
          </ac:inkMkLst>
        </pc:inkChg>
        <pc:inkChg chg="del mod">
          <ac:chgData name="Tim Cook" userId="d1c7cfb340f2c7ab" providerId="LiveId" clId="{C4F07370-0182-4635-ACE3-8C64B7937DEB}" dt="2023-04-18T23:25:40.419" v="68"/>
          <ac:inkMkLst>
            <pc:docMk/>
            <pc:sldMk cId="1066324181" sldId="485"/>
            <ac:inkMk id="78" creationId="{95A3D5BF-7519-8917-1EC7-28E6B691CE31}"/>
          </ac:inkMkLst>
        </pc:inkChg>
        <pc:inkChg chg="add del mod">
          <ac:chgData name="Tim Cook" userId="d1c7cfb340f2c7ab" providerId="LiveId" clId="{C4F07370-0182-4635-ACE3-8C64B7937DEB}" dt="2023-04-18T23:57:36.706" v="494"/>
          <ac:inkMkLst>
            <pc:docMk/>
            <pc:sldMk cId="1066324181" sldId="485"/>
            <ac:inkMk id="78" creationId="{C063EAF3-4EAB-3CEF-17A0-D6A46A161B64}"/>
          </ac:inkMkLst>
        </pc:inkChg>
        <pc:inkChg chg="del">
          <ac:chgData name="Tim Cook" userId="d1c7cfb340f2c7ab" providerId="LiveId" clId="{C4F07370-0182-4635-ACE3-8C64B7937DEB}" dt="2023-04-18T23:25:39.150" v="63"/>
          <ac:inkMkLst>
            <pc:docMk/>
            <pc:sldMk cId="1066324181" sldId="485"/>
            <ac:inkMk id="79" creationId="{9B8A4047-01A1-2C59-3196-526DDB46A6D6}"/>
          </ac:inkMkLst>
        </pc:inkChg>
        <pc:inkChg chg="add del mod">
          <ac:chgData name="Tim Cook" userId="d1c7cfb340f2c7ab" providerId="LiveId" clId="{C4F07370-0182-4635-ACE3-8C64B7937DEB}" dt="2023-04-18T23:57:36.706" v="491"/>
          <ac:inkMkLst>
            <pc:docMk/>
            <pc:sldMk cId="1066324181" sldId="485"/>
            <ac:inkMk id="79" creationId="{AC21F9FC-48E5-FA1D-602E-5D4A46052E2E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1" creationId="{A022C77F-A931-149C-870C-666C26B33838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2" creationId="{D9AD422F-2696-4AAA-14B7-C71484458F9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3" creationId="{52F5E6FC-E435-FDBB-E40F-AF13B365919F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4" creationId="{B842FBDF-5117-1301-D384-B6F8DDFC724B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5" creationId="{1F9EB22E-ECDF-9628-E5FC-75D69CC5FA7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6" creationId="{8E6381CE-D27E-78FD-5046-FBDBD5AFF0F5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7" creationId="{A7B14B0C-7F62-A22B-6F10-43685DF07EAD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89" creationId="{0670403E-3DC0-3A5F-2A8D-A9F1A613F7E2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0" creationId="{865E162B-3EF2-EF8E-83B9-6CEC531654E3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1" creationId="{373272D1-7C16-2EBA-6F8F-865C942E0031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2" creationId="{F9AF43FF-411F-C0C9-D918-E1774713A1D5}"/>
          </ac:inkMkLst>
        </pc:inkChg>
        <pc:inkChg chg="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4" creationId="{6257639B-E449-5C12-7F7D-7F0F65CBA012}"/>
          </ac:inkMkLst>
        </pc:inkChg>
        <pc:inkChg chg="del mod">
          <ac:chgData name="Tim Cook" userId="d1c7cfb340f2c7ab" providerId="LiveId" clId="{C4F07370-0182-4635-ACE3-8C64B7937DEB}" dt="2023-04-18T23:57:23.251" v="477"/>
          <ac:inkMkLst>
            <pc:docMk/>
            <pc:sldMk cId="1066324181" sldId="485"/>
            <ac:inkMk id="95" creationId="{2F746648-6924-67BA-AFA1-04F94374D0D0}"/>
          </ac:inkMkLst>
        </pc:inkChg>
        <pc:inkChg chg="del mod">
          <ac:chgData name="Tim Cook" userId="d1c7cfb340f2c7ab" providerId="LiveId" clId="{C4F07370-0182-4635-ACE3-8C64B7937DEB}" dt="2023-04-18T23:57:22.441" v="476"/>
          <ac:inkMkLst>
            <pc:docMk/>
            <pc:sldMk cId="1066324181" sldId="485"/>
            <ac:inkMk id="96" creationId="{24820A01-3CAD-627F-5746-878A78AB7BFA}"/>
          </ac:inkMkLst>
        </pc:inkChg>
        <pc:inkChg chg="del mod">
          <ac:chgData name="Tim Cook" userId="d1c7cfb340f2c7ab" providerId="LiveId" clId="{C4F07370-0182-4635-ACE3-8C64B7937DEB}" dt="2023-04-18T23:57:22.441" v="474"/>
          <ac:inkMkLst>
            <pc:docMk/>
            <pc:sldMk cId="1066324181" sldId="485"/>
            <ac:inkMk id="97" creationId="{E4C29E8A-7B6B-64D3-E2FB-D135CE20593A}"/>
          </ac:inkMkLst>
        </pc:inkChg>
        <pc:inkChg chg="del mod">
          <ac:chgData name="Tim Cook" userId="d1c7cfb340f2c7ab" providerId="LiveId" clId="{C4F07370-0182-4635-ACE3-8C64B7937DEB}" dt="2023-04-18T23:57:22.441" v="475"/>
          <ac:inkMkLst>
            <pc:docMk/>
            <pc:sldMk cId="1066324181" sldId="485"/>
            <ac:inkMk id="98" creationId="{8ADE60AA-0A3F-911C-E900-513FD356C554}"/>
          </ac:inkMkLst>
        </pc:inkChg>
        <pc:inkChg chg="mod">
          <ac:chgData name="Tim Cook" userId="d1c7cfb340f2c7ab" providerId="LiveId" clId="{C4F07370-0182-4635-ACE3-8C64B7937DEB}" dt="2023-04-18T23:26:42.531" v="86" actId="1076"/>
          <ac:inkMkLst>
            <pc:docMk/>
            <pc:sldMk cId="1066324181" sldId="485"/>
            <ac:inkMk id="99" creationId="{573EA7D8-166E-536E-63B2-2E6E434912E8}"/>
          </ac:inkMkLst>
        </pc:inkChg>
        <pc:inkChg chg="add del mod">
          <ac:chgData name="Tim Cook" userId="d1c7cfb340f2c7ab" providerId="LiveId" clId="{C4F07370-0182-4635-ACE3-8C64B7937DEB}" dt="2023-04-18T23:57:36.706" v="495"/>
          <ac:inkMkLst>
            <pc:docMk/>
            <pc:sldMk cId="1066324181" sldId="485"/>
            <ac:inkMk id="100" creationId="{CD70A788-11DE-CDD2-2B7E-4A043984BEFF}"/>
          </ac:inkMkLst>
        </pc:inkChg>
        <pc:inkChg chg="add del mod">
          <ac:chgData name="Tim Cook" userId="d1c7cfb340f2c7ab" providerId="LiveId" clId="{C4F07370-0182-4635-ACE3-8C64B7937DEB}" dt="2023-04-18T23:57:36.706" v="497"/>
          <ac:inkMkLst>
            <pc:docMk/>
            <pc:sldMk cId="1066324181" sldId="485"/>
            <ac:inkMk id="101" creationId="{BE0C15E7-217C-0D84-7FFD-6CC5C4698F37}"/>
          </ac:inkMkLst>
        </pc:inkChg>
        <pc:inkChg chg="add del mod">
          <ac:chgData name="Tim Cook" userId="d1c7cfb340f2c7ab" providerId="LiveId" clId="{C4F07370-0182-4635-ACE3-8C64B7937DEB}" dt="2023-04-18T23:56:39.931" v="402"/>
          <ac:inkMkLst>
            <pc:docMk/>
            <pc:sldMk cId="1066324181" sldId="485"/>
            <ac:inkMk id="102" creationId="{76FC1C1C-D733-EC69-BC33-46B364C08DB2}"/>
          </ac:inkMkLst>
        </pc:inkChg>
        <pc:inkChg chg="add del mod">
          <ac:chgData name="Tim Cook" userId="d1c7cfb340f2c7ab" providerId="LiveId" clId="{C4F07370-0182-4635-ACE3-8C64B7937DEB}" dt="2023-04-18T23:57:36.706" v="498"/>
          <ac:inkMkLst>
            <pc:docMk/>
            <pc:sldMk cId="1066324181" sldId="485"/>
            <ac:inkMk id="105" creationId="{2F3BEB65-5134-A352-609C-9C3AF2413EF5}"/>
          </ac:inkMkLst>
        </pc:inkChg>
        <pc:inkChg chg="add del mod">
          <ac:chgData name="Tim Cook" userId="d1c7cfb340f2c7ab" providerId="LiveId" clId="{C4F07370-0182-4635-ACE3-8C64B7937DEB}" dt="2023-04-18T23:57:36.706" v="492"/>
          <ac:inkMkLst>
            <pc:docMk/>
            <pc:sldMk cId="1066324181" sldId="485"/>
            <ac:inkMk id="106" creationId="{19B7DD66-C7E6-E063-E900-F7D4C52BA15E}"/>
          </ac:inkMkLst>
        </pc:inkChg>
        <pc:inkChg chg="add del mod">
          <ac:chgData name="Tim Cook" userId="d1c7cfb340f2c7ab" providerId="LiveId" clId="{C4F07370-0182-4635-ACE3-8C64B7937DEB}" dt="2023-04-18T23:57:36.706" v="493"/>
          <ac:inkMkLst>
            <pc:docMk/>
            <pc:sldMk cId="1066324181" sldId="485"/>
            <ac:inkMk id="107" creationId="{93A30616-576D-2D9B-4083-432E8142C432}"/>
          </ac:inkMkLst>
        </pc:inkChg>
        <pc:inkChg chg="add del mod">
          <ac:chgData name="Tim Cook" userId="d1c7cfb340f2c7ab" providerId="LiveId" clId="{C4F07370-0182-4635-ACE3-8C64B7937DEB}" dt="2023-04-18T23:57:36.706" v="488"/>
          <ac:inkMkLst>
            <pc:docMk/>
            <pc:sldMk cId="1066324181" sldId="485"/>
            <ac:inkMk id="108" creationId="{6E49ECBE-BCA4-50DC-BBAB-3699CB6039DD}"/>
          </ac:inkMkLst>
        </pc:inkChg>
        <pc:inkChg chg="add del mod">
          <ac:chgData name="Tim Cook" userId="d1c7cfb340f2c7ab" providerId="LiveId" clId="{C4F07370-0182-4635-ACE3-8C64B7937DEB}" dt="2023-04-18T23:57:36.706" v="496"/>
          <ac:inkMkLst>
            <pc:docMk/>
            <pc:sldMk cId="1066324181" sldId="485"/>
            <ac:inkMk id="109" creationId="{8C7A9F41-6037-52B8-84AC-E780FFA7ED60}"/>
          </ac:inkMkLst>
        </pc:inkChg>
        <pc:inkChg chg="add del mod">
          <ac:chgData name="Tim Cook" userId="d1c7cfb340f2c7ab" providerId="LiveId" clId="{C4F07370-0182-4635-ACE3-8C64B7937DEB}" dt="2023-04-18T23:57:36.706" v="490"/>
          <ac:inkMkLst>
            <pc:docMk/>
            <pc:sldMk cId="1066324181" sldId="485"/>
            <ac:inkMk id="110" creationId="{E354D69D-AAE7-3EB2-BC58-928538F1290A}"/>
          </ac:inkMkLst>
        </pc:inkChg>
        <pc:inkChg chg="add del mod">
          <ac:chgData name="Tim Cook" userId="d1c7cfb340f2c7ab" providerId="LiveId" clId="{C4F07370-0182-4635-ACE3-8C64B7937DEB}" dt="2023-04-18T23:57:36.706" v="487"/>
          <ac:inkMkLst>
            <pc:docMk/>
            <pc:sldMk cId="1066324181" sldId="485"/>
            <ac:inkMk id="111" creationId="{23FCC0F7-47D3-E19F-CD3E-BC52EF368DEE}"/>
          </ac:inkMkLst>
        </pc:inkChg>
        <pc:inkChg chg="add del mod">
          <ac:chgData name="Tim Cook" userId="d1c7cfb340f2c7ab" providerId="LiveId" clId="{C4F07370-0182-4635-ACE3-8C64B7937DEB}" dt="2023-04-18T23:57:45.821" v="521"/>
          <ac:inkMkLst>
            <pc:docMk/>
            <pc:sldMk cId="1066324181" sldId="485"/>
            <ac:inkMk id="112" creationId="{335D1EB8-A305-AB89-0B80-20D0C6E8C384}"/>
          </ac:inkMkLst>
        </pc:inkChg>
        <pc:inkChg chg="add del mod">
          <ac:chgData name="Tim Cook" userId="d1c7cfb340f2c7ab" providerId="LiveId" clId="{C4F07370-0182-4635-ACE3-8C64B7937DEB}" dt="2023-04-18T23:57:45.821" v="547"/>
          <ac:inkMkLst>
            <pc:docMk/>
            <pc:sldMk cId="1066324181" sldId="485"/>
            <ac:inkMk id="113" creationId="{E18ACEE1-215B-0905-08FB-B9BF511CD50A}"/>
          </ac:inkMkLst>
        </pc:inkChg>
        <pc:inkChg chg="add del mod">
          <ac:chgData name="Tim Cook" userId="d1c7cfb340f2c7ab" providerId="LiveId" clId="{C4F07370-0182-4635-ACE3-8C64B7937DEB}" dt="2023-04-18T23:57:45.821" v="523"/>
          <ac:inkMkLst>
            <pc:docMk/>
            <pc:sldMk cId="1066324181" sldId="485"/>
            <ac:inkMk id="114" creationId="{1442F24B-BBD5-2E0E-21DB-4F171C0850B8}"/>
          </ac:inkMkLst>
        </pc:inkChg>
        <pc:inkChg chg="add del mod">
          <ac:chgData name="Tim Cook" userId="d1c7cfb340f2c7ab" providerId="LiveId" clId="{C4F07370-0182-4635-ACE3-8C64B7937DEB}" dt="2023-04-18T23:57:45.821" v="508"/>
          <ac:inkMkLst>
            <pc:docMk/>
            <pc:sldMk cId="1066324181" sldId="485"/>
            <ac:inkMk id="115" creationId="{EC2D5F15-25C6-A65D-CDEA-36DC17213B30}"/>
          </ac:inkMkLst>
        </pc:inkChg>
        <pc:inkChg chg="add del mod">
          <ac:chgData name="Tim Cook" userId="d1c7cfb340f2c7ab" providerId="LiveId" clId="{C4F07370-0182-4635-ACE3-8C64B7937DEB}" dt="2023-04-18T23:57:45.821" v="550"/>
          <ac:inkMkLst>
            <pc:docMk/>
            <pc:sldMk cId="1066324181" sldId="485"/>
            <ac:inkMk id="118" creationId="{902085B4-4550-6802-122E-DABD41B2FC79}"/>
          </ac:inkMkLst>
        </pc:inkChg>
        <pc:inkChg chg="add del mod">
          <ac:chgData name="Tim Cook" userId="d1c7cfb340f2c7ab" providerId="LiveId" clId="{C4F07370-0182-4635-ACE3-8C64B7937DEB}" dt="2023-04-18T23:57:45.821" v="519"/>
          <ac:inkMkLst>
            <pc:docMk/>
            <pc:sldMk cId="1066324181" sldId="485"/>
            <ac:inkMk id="119" creationId="{011332BE-A13F-EA79-865A-B420FFC78F9E}"/>
          </ac:inkMkLst>
        </pc:inkChg>
        <pc:inkChg chg="add del mod">
          <ac:chgData name="Tim Cook" userId="d1c7cfb340f2c7ab" providerId="LiveId" clId="{C4F07370-0182-4635-ACE3-8C64B7937DEB}" dt="2023-04-18T23:57:45.821" v="540"/>
          <ac:inkMkLst>
            <pc:docMk/>
            <pc:sldMk cId="1066324181" sldId="485"/>
            <ac:inkMk id="120" creationId="{73387B9E-EBA6-DCA3-7A21-27ADBAFBE915}"/>
          </ac:inkMkLst>
        </pc:inkChg>
        <pc:inkChg chg="add del mod">
          <ac:chgData name="Tim Cook" userId="d1c7cfb340f2c7ab" providerId="LiveId" clId="{C4F07370-0182-4635-ACE3-8C64B7937DEB}" dt="2023-04-18T23:57:45.821" v="553"/>
          <ac:inkMkLst>
            <pc:docMk/>
            <pc:sldMk cId="1066324181" sldId="485"/>
            <ac:inkMk id="121" creationId="{1900F716-9414-AA13-8B9B-D0DB604AF841}"/>
          </ac:inkMkLst>
        </pc:inkChg>
        <pc:inkChg chg="add del mod">
          <ac:chgData name="Tim Cook" userId="d1c7cfb340f2c7ab" providerId="LiveId" clId="{C4F07370-0182-4635-ACE3-8C64B7937DEB}" dt="2023-04-18T23:57:45.821" v="535"/>
          <ac:inkMkLst>
            <pc:docMk/>
            <pc:sldMk cId="1066324181" sldId="485"/>
            <ac:inkMk id="122" creationId="{4736B529-D794-F546-86AB-6154C0D2D729}"/>
          </ac:inkMkLst>
        </pc:inkChg>
        <pc:inkChg chg="add del mod">
          <ac:chgData name="Tim Cook" userId="d1c7cfb340f2c7ab" providerId="LiveId" clId="{C4F07370-0182-4635-ACE3-8C64B7937DEB}" dt="2023-04-18T23:57:45.821" v="525"/>
          <ac:inkMkLst>
            <pc:docMk/>
            <pc:sldMk cId="1066324181" sldId="485"/>
            <ac:inkMk id="123" creationId="{A61B9703-7878-A28E-296A-C9297DC890B1}"/>
          </ac:inkMkLst>
        </pc:inkChg>
        <pc:inkChg chg="add del mod">
          <ac:chgData name="Tim Cook" userId="d1c7cfb340f2c7ab" providerId="LiveId" clId="{C4F07370-0182-4635-ACE3-8C64B7937DEB}" dt="2023-04-18T23:57:45.821" v="546"/>
          <ac:inkMkLst>
            <pc:docMk/>
            <pc:sldMk cId="1066324181" sldId="485"/>
            <ac:inkMk id="124" creationId="{95132FC5-D5EC-8F4A-DAF0-F026BAA71BCD}"/>
          </ac:inkMkLst>
        </pc:inkChg>
        <pc:inkChg chg="add del mod">
          <ac:chgData name="Tim Cook" userId="d1c7cfb340f2c7ab" providerId="LiveId" clId="{C4F07370-0182-4635-ACE3-8C64B7937DEB}" dt="2023-04-18T23:57:45.821" v="513"/>
          <ac:inkMkLst>
            <pc:docMk/>
            <pc:sldMk cId="1066324181" sldId="485"/>
            <ac:inkMk id="125" creationId="{86A637C5-B9DA-33C3-E617-68BA505A0176}"/>
          </ac:inkMkLst>
        </pc:inkChg>
        <pc:inkChg chg="add del mod">
          <ac:chgData name="Tim Cook" userId="d1c7cfb340f2c7ab" providerId="LiveId" clId="{C4F07370-0182-4635-ACE3-8C64B7937DEB}" dt="2023-04-18T23:57:45.821" v="531"/>
          <ac:inkMkLst>
            <pc:docMk/>
            <pc:sldMk cId="1066324181" sldId="485"/>
            <ac:inkMk id="126" creationId="{6711998A-028B-AF73-CB05-73F6FFE6E220}"/>
          </ac:inkMkLst>
        </pc:inkChg>
        <pc:inkChg chg="add del mod">
          <ac:chgData name="Tim Cook" userId="d1c7cfb340f2c7ab" providerId="LiveId" clId="{C4F07370-0182-4635-ACE3-8C64B7937DEB}" dt="2023-04-18T23:57:45.821" v="534"/>
          <ac:inkMkLst>
            <pc:docMk/>
            <pc:sldMk cId="1066324181" sldId="485"/>
            <ac:inkMk id="127" creationId="{7E7A7568-FF51-C307-68E3-869957235C96}"/>
          </ac:inkMkLst>
        </pc:inkChg>
        <pc:inkChg chg="add del mod">
          <ac:chgData name="Tim Cook" userId="d1c7cfb340f2c7ab" providerId="LiveId" clId="{C4F07370-0182-4635-ACE3-8C64B7937DEB}" dt="2023-04-18T23:57:45.821" v="552"/>
          <ac:inkMkLst>
            <pc:docMk/>
            <pc:sldMk cId="1066324181" sldId="485"/>
            <ac:inkMk id="128" creationId="{E344C8B3-0DAE-E81B-8465-97FA9BDA8E8B}"/>
          </ac:inkMkLst>
        </pc:inkChg>
        <pc:inkChg chg="add del mod">
          <ac:chgData name="Tim Cook" userId="d1c7cfb340f2c7ab" providerId="LiveId" clId="{C4F07370-0182-4635-ACE3-8C64B7937DEB}" dt="2023-04-18T23:57:45.821" v="528"/>
          <ac:inkMkLst>
            <pc:docMk/>
            <pc:sldMk cId="1066324181" sldId="485"/>
            <ac:inkMk id="129" creationId="{5E6A5BFB-EBFC-B9B8-5108-F9DE7503C2E1}"/>
          </ac:inkMkLst>
        </pc:inkChg>
        <pc:inkChg chg="add del mod">
          <ac:chgData name="Tim Cook" userId="d1c7cfb340f2c7ab" providerId="LiveId" clId="{C4F07370-0182-4635-ACE3-8C64B7937DEB}" dt="2023-04-18T23:57:45.821" v="522"/>
          <ac:inkMkLst>
            <pc:docMk/>
            <pc:sldMk cId="1066324181" sldId="485"/>
            <ac:inkMk id="130" creationId="{E2EB2859-C0F4-193C-1A69-5B54D6F6D536}"/>
          </ac:inkMkLst>
        </pc:inkChg>
        <pc:inkChg chg="add del mod">
          <ac:chgData name="Tim Cook" userId="d1c7cfb340f2c7ab" providerId="LiveId" clId="{C4F07370-0182-4635-ACE3-8C64B7937DEB}" dt="2023-04-18T23:57:45.821" v="530"/>
          <ac:inkMkLst>
            <pc:docMk/>
            <pc:sldMk cId="1066324181" sldId="485"/>
            <ac:inkMk id="131" creationId="{AA9EC04E-4742-ACA2-CBA9-9623BB922C19}"/>
          </ac:inkMkLst>
        </pc:inkChg>
        <pc:inkChg chg="add del mod">
          <ac:chgData name="Tim Cook" userId="d1c7cfb340f2c7ab" providerId="LiveId" clId="{C4F07370-0182-4635-ACE3-8C64B7937DEB}" dt="2023-04-18T23:57:45.821" v="539"/>
          <ac:inkMkLst>
            <pc:docMk/>
            <pc:sldMk cId="1066324181" sldId="485"/>
            <ac:inkMk id="132" creationId="{D056D5D8-09C8-3F25-6CFA-2045D16F2AEC}"/>
          </ac:inkMkLst>
        </pc:inkChg>
        <pc:inkChg chg="add del mod">
          <ac:chgData name="Tim Cook" userId="d1c7cfb340f2c7ab" providerId="LiveId" clId="{C4F07370-0182-4635-ACE3-8C64B7937DEB}" dt="2023-04-18T23:57:45.821" v="545"/>
          <ac:inkMkLst>
            <pc:docMk/>
            <pc:sldMk cId="1066324181" sldId="485"/>
            <ac:inkMk id="133" creationId="{E62E61F0-A6B7-78D6-08D9-1BEDCCAFEC99}"/>
          </ac:inkMkLst>
        </pc:inkChg>
        <pc:inkChg chg="add del mod">
          <ac:chgData name="Tim Cook" userId="d1c7cfb340f2c7ab" providerId="LiveId" clId="{C4F07370-0182-4635-ACE3-8C64B7937DEB}" dt="2023-04-18T23:57:45.821" v="505"/>
          <ac:inkMkLst>
            <pc:docMk/>
            <pc:sldMk cId="1066324181" sldId="485"/>
            <ac:inkMk id="134" creationId="{4141562B-B825-2D6C-A4C5-66B849D5E964}"/>
          </ac:inkMkLst>
        </pc:inkChg>
        <pc:inkChg chg="add del mod">
          <ac:chgData name="Tim Cook" userId="d1c7cfb340f2c7ab" providerId="LiveId" clId="{C4F07370-0182-4635-ACE3-8C64B7937DEB}" dt="2023-04-18T23:56:59.571" v="441"/>
          <ac:inkMkLst>
            <pc:docMk/>
            <pc:sldMk cId="1066324181" sldId="485"/>
            <ac:inkMk id="135" creationId="{22C3AC36-F47A-8A4D-7D90-DF13AE4EF648}"/>
          </ac:inkMkLst>
        </pc:inkChg>
        <pc:inkChg chg="add del mod">
          <ac:chgData name="Tim Cook" userId="d1c7cfb340f2c7ab" providerId="LiveId" clId="{C4F07370-0182-4635-ACE3-8C64B7937DEB}" dt="2023-04-18T23:56:59.571" v="442"/>
          <ac:inkMkLst>
            <pc:docMk/>
            <pc:sldMk cId="1066324181" sldId="485"/>
            <ac:inkMk id="136" creationId="{DAB8CD12-BCEC-47E3-D600-D31A2EDA60DB}"/>
          </ac:inkMkLst>
        </pc:inkChg>
        <pc:inkChg chg="add del mod">
          <ac:chgData name="Tim Cook" userId="d1c7cfb340f2c7ab" providerId="LiveId" clId="{C4F07370-0182-4635-ACE3-8C64B7937DEB}" dt="2023-04-18T23:56:59.570" v="439"/>
          <ac:inkMkLst>
            <pc:docMk/>
            <pc:sldMk cId="1066324181" sldId="485"/>
            <ac:inkMk id="137" creationId="{762C170C-19AD-3DB0-FCAE-6F162EF637DD}"/>
          </ac:inkMkLst>
        </pc:inkChg>
        <pc:inkChg chg="add del mod">
          <ac:chgData name="Tim Cook" userId="d1c7cfb340f2c7ab" providerId="LiveId" clId="{C4F07370-0182-4635-ACE3-8C64B7937DEB}" dt="2023-04-18T23:56:59.551" v="438"/>
          <ac:inkMkLst>
            <pc:docMk/>
            <pc:sldMk cId="1066324181" sldId="485"/>
            <ac:inkMk id="138" creationId="{47544D8B-8FDB-91BF-3890-D7894FE83621}"/>
          </ac:inkMkLst>
        </pc:inkChg>
        <pc:inkChg chg="add del mod">
          <ac:chgData name="Tim Cook" userId="d1c7cfb340f2c7ab" providerId="LiveId" clId="{C4F07370-0182-4635-ACE3-8C64B7937DEB}" dt="2023-04-18T23:56:59.571" v="440"/>
          <ac:inkMkLst>
            <pc:docMk/>
            <pc:sldMk cId="1066324181" sldId="485"/>
            <ac:inkMk id="139" creationId="{E075B5DD-7522-A0D0-CE56-ED40A23E1116}"/>
          </ac:inkMkLst>
        </pc:inkChg>
        <pc:inkChg chg="add del mod">
          <ac:chgData name="Tim Cook" userId="d1c7cfb340f2c7ab" providerId="LiveId" clId="{C4F07370-0182-4635-ACE3-8C64B7937DEB}" dt="2023-04-18T23:57:45.821" v="502"/>
          <ac:inkMkLst>
            <pc:docMk/>
            <pc:sldMk cId="1066324181" sldId="485"/>
            <ac:inkMk id="145" creationId="{66A340CD-EB0C-BD50-A5D5-8E6D3AA85EB2}"/>
          </ac:inkMkLst>
        </pc:inkChg>
        <pc:inkChg chg="add del mod">
          <ac:chgData name="Tim Cook" userId="d1c7cfb340f2c7ab" providerId="LiveId" clId="{C4F07370-0182-4635-ACE3-8C64B7937DEB}" dt="2023-04-18T23:57:45.821" v="555"/>
          <ac:inkMkLst>
            <pc:docMk/>
            <pc:sldMk cId="1066324181" sldId="485"/>
            <ac:inkMk id="146" creationId="{A74AE5E4-1C99-E0DB-C956-2EAA05BD4C78}"/>
          </ac:inkMkLst>
        </pc:inkChg>
        <pc:inkChg chg="add del mod">
          <ac:chgData name="Tim Cook" userId="d1c7cfb340f2c7ab" providerId="LiveId" clId="{C4F07370-0182-4635-ACE3-8C64B7937DEB}" dt="2023-04-18T23:57:45.821" v="559"/>
          <ac:inkMkLst>
            <pc:docMk/>
            <pc:sldMk cId="1066324181" sldId="485"/>
            <ac:inkMk id="147" creationId="{C8C9A064-37D2-9CF8-F2F8-DDB1E1FBE16E}"/>
          </ac:inkMkLst>
        </pc:inkChg>
        <pc:inkChg chg="add del mod">
          <ac:chgData name="Tim Cook" userId="d1c7cfb340f2c7ab" providerId="LiveId" clId="{C4F07370-0182-4635-ACE3-8C64B7937DEB}" dt="2023-04-18T23:57:45.821" v="507"/>
          <ac:inkMkLst>
            <pc:docMk/>
            <pc:sldMk cId="1066324181" sldId="485"/>
            <ac:inkMk id="148" creationId="{C160D712-A570-6734-A526-4184CB16A5F0}"/>
          </ac:inkMkLst>
        </pc:inkChg>
        <pc:inkChg chg="add del mod">
          <ac:chgData name="Tim Cook" userId="d1c7cfb340f2c7ab" providerId="LiveId" clId="{C4F07370-0182-4635-ACE3-8C64B7937DEB}" dt="2023-04-18T23:57:45.821" v="551"/>
          <ac:inkMkLst>
            <pc:docMk/>
            <pc:sldMk cId="1066324181" sldId="485"/>
            <ac:inkMk id="149" creationId="{E2CC92A3-6E9D-3F0A-4F0E-C5944C462F8E}"/>
          </ac:inkMkLst>
        </pc:inkChg>
        <pc:inkChg chg="add del mod">
          <ac:chgData name="Tim Cook" userId="d1c7cfb340f2c7ab" providerId="LiveId" clId="{C4F07370-0182-4635-ACE3-8C64B7937DEB}" dt="2023-04-18T23:57:45.821" v="543"/>
          <ac:inkMkLst>
            <pc:docMk/>
            <pc:sldMk cId="1066324181" sldId="485"/>
            <ac:inkMk id="150" creationId="{124A11B8-8085-8C85-7801-06309F54D2C2}"/>
          </ac:inkMkLst>
        </pc:inkChg>
        <pc:inkChg chg="add del">
          <ac:chgData name="Tim Cook" userId="d1c7cfb340f2c7ab" providerId="LiveId" clId="{C4F07370-0182-4635-ACE3-8C64B7937DEB}" dt="2023-04-18T23:57:45.821" v="510"/>
          <ac:inkMkLst>
            <pc:docMk/>
            <pc:sldMk cId="1066324181" sldId="485"/>
            <ac:inkMk id="151" creationId="{25BB33E8-8A18-962D-B377-4CE47DA05112}"/>
          </ac:inkMkLst>
        </pc:inkChg>
        <pc:inkChg chg="add del mod">
          <ac:chgData name="Tim Cook" userId="d1c7cfb340f2c7ab" providerId="LiveId" clId="{C4F07370-0182-4635-ACE3-8C64B7937DEB}" dt="2023-04-18T23:57:45.821" v="529"/>
          <ac:inkMkLst>
            <pc:docMk/>
            <pc:sldMk cId="1066324181" sldId="485"/>
            <ac:inkMk id="152" creationId="{ED40F30A-CBF7-B8DF-83EC-83B7D991B1C1}"/>
          </ac:inkMkLst>
        </pc:inkChg>
        <pc:inkChg chg="add del mod">
          <ac:chgData name="Tim Cook" userId="d1c7cfb340f2c7ab" providerId="LiveId" clId="{C4F07370-0182-4635-ACE3-8C64B7937DEB}" dt="2023-04-18T23:57:45.821" v="554"/>
          <ac:inkMkLst>
            <pc:docMk/>
            <pc:sldMk cId="1066324181" sldId="485"/>
            <ac:inkMk id="153" creationId="{F6865C70-6C14-1FDB-0351-0827C79F4BC5}"/>
          </ac:inkMkLst>
        </pc:inkChg>
        <pc:inkChg chg="add del mod">
          <ac:chgData name="Tim Cook" userId="d1c7cfb340f2c7ab" providerId="LiveId" clId="{C4F07370-0182-4635-ACE3-8C64B7937DEB}" dt="2023-04-18T23:57:45.821" v="503"/>
          <ac:inkMkLst>
            <pc:docMk/>
            <pc:sldMk cId="1066324181" sldId="485"/>
            <ac:inkMk id="154" creationId="{808D78A6-FDB5-7895-B433-78C4121DB4BD}"/>
          </ac:inkMkLst>
        </pc:inkChg>
        <pc:inkChg chg="add del mod">
          <ac:chgData name="Tim Cook" userId="d1c7cfb340f2c7ab" providerId="LiveId" clId="{C4F07370-0182-4635-ACE3-8C64B7937DEB}" dt="2023-04-18T23:57:45.821" v="560"/>
          <ac:inkMkLst>
            <pc:docMk/>
            <pc:sldMk cId="1066324181" sldId="485"/>
            <ac:inkMk id="155" creationId="{4815D618-9285-E30E-4EFC-ADBEFA7DE621}"/>
          </ac:inkMkLst>
        </pc:inkChg>
        <pc:inkChg chg="add del mod">
          <ac:chgData name="Tim Cook" userId="d1c7cfb340f2c7ab" providerId="LiveId" clId="{C4F07370-0182-4635-ACE3-8C64B7937DEB}" dt="2023-04-18T23:57:45.821" v="517"/>
          <ac:inkMkLst>
            <pc:docMk/>
            <pc:sldMk cId="1066324181" sldId="485"/>
            <ac:inkMk id="156" creationId="{B2A0A9DF-FDA2-471C-C49A-172A8C4812A0}"/>
          </ac:inkMkLst>
        </pc:inkChg>
        <pc:inkChg chg="add del mod">
          <ac:chgData name="Tim Cook" userId="d1c7cfb340f2c7ab" providerId="LiveId" clId="{C4F07370-0182-4635-ACE3-8C64B7937DEB}" dt="2023-04-18T23:57:45.821" v="527"/>
          <ac:inkMkLst>
            <pc:docMk/>
            <pc:sldMk cId="1066324181" sldId="485"/>
            <ac:inkMk id="157" creationId="{D10A5BA4-B150-F5C4-9CFF-A17A0ACFA335}"/>
          </ac:inkMkLst>
        </pc:inkChg>
        <pc:inkChg chg="add del mod">
          <ac:chgData name="Tim Cook" userId="d1c7cfb340f2c7ab" providerId="LiveId" clId="{C4F07370-0182-4635-ACE3-8C64B7937DEB}" dt="2023-04-18T23:57:45.821" v="520"/>
          <ac:inkMkLst>
            <pc:docMk/>
            <pc:sldMk cId="1066324181" sldId="485"/>
            <ac:inkMk id="158" creationId="{E68754F1-3D39-33B7-42C3-3421C4DCC357}"/>
          </ac:inkMkLst>
        </pc:inkChg>
        <pc:inkChg chg="add del">
          <ac:chgData name="Tim Cook" userId="d1c7cfb340f2c7ab" providerId="LiveId" clId="{C4F07370-0182-4635-ACE3-8C64B7937DEB}" dt="2023-04-18T23:57:10.013" v="459"/>
          <ac:inkMkLst>
            <pc:docMk/>
            <pc:sldMk cId="1066324181" sldId="485"/>
            <ac:inkMk id="162" creationId="{370CA8C4-2731-4ECF-B5A5-080D733CE735}"/>
          </ac:inkMkLst>
        </pc:inkChg>
        <pc:inkChg chg="add del mod">
          <ac:chgData name="Tim Cook" userId="d1c7cfb340f2c7ab" providerId="LiveId" clId="{C4F07370-0182-4635-ACE3-8C64B7937DEB}" dt="2023-04-18T23:57:45.821" v="557"/>
          <ac:inkMkLst>
            <pc:docMk/>
            <pc:sldMk cId="1066324181" sldId="485"/>
            <ac:inkMk id="163" creationId="{32AF749D-8E09-E830-1146-ACA36DDCD587}"/>
          </ac:inkMkLst>
        </pc:inkChg>
        <pc:inkChg chg="add del mod">
          <ac:chgData name="Tim Cook" userId="d1c7cfb340f2c7ab" providerId="LiveId" clId="{C4F07370-0182-4635-ACE3-8C64B7937DEB}" dt="2023-04-18T23:57:45.821" v="509"/>
          <ac:inkMkLst>
            <pc:docMk/>
            <pc:sldMk cId="1066324181" sldId="485"/>
            <ac:inkMk id="164" creationId="{0A6F4326-B471-BC45-CAA5-67CEEE0B6841}"/>
          </ac:inkMkLst>
        </pc:inkChg>
        <pc:inkChg chg="add del mod">
          <ac:chgData name="Tim Cook" userId="d1c7cfb340f2c7ab" providerId="LiveId" clId="{C4F07370-0182-4635-ACE3-8C64B7937DEB}" dt="2023-04-18T23:57:45.821" v="524"/>
          <ac:inkMkLst>
            <pc:docMk/>
            <pc:sldMk cId="1066324181" sldId="485"/>
            <ac:inkMk id="165" creationId="{44721C06-C74E-EF63-2F3D-6154B8879EDC}"/>
          </ac:inkMkLst>
        </pc:inkChg>
        <pc:inkChg chg="add del mod">
          <ac:chgData name="Tim Cook" userId="d1c7cfb340f2c7ab" providerId="LiveId" clId="{C4F07370-0182-4635-ACE3-8C64B7937DEB}" dt="2023-04-18T23:57:45.821" v="516"/>
          <ac:inkMkLst>
            <pc:docMk/>
            <pc:sldMk cId="1066324181" sldId="485"/>
            <ac:inkMk id="166" creationId="{CE84AD14-833D-F786-3803-AF1307F4D3F9}"/>
          </ac:inkMkLst>
        </pc:inkChg>
        <pc:inkChg chg="add del mod">
          <ac:chgData name="Tim Cook" userId="d1c7cfb340f2c7ab" providerId="LiveId" clId="{C4F07370-0182-4635-ACE3-8C64B7937DEB}" dt="2023-04-18T23:57:45.821" v="501"/>
          <ac:inkMkLst>
            <pc:docMk/>
            <pc:sldMk cId="1066324181" sldId="485"/>
            <ac:inkMk id="167" creationId="{38B9519A-1493-0C38-41D1-3F1507AC5F30}"/>
          </ac:inkMkLst>
        </pc:inkChg>
        <pc:inkChg chg="add del mod">
          <ac:chgData name="Tim Cook" userId="d1c7cfb340f2c7ab" providerId="LiveId" clId="{C4F07370-0182-4635-ACE3-8C64B7937DEB}" dt="2023-04-18T23:57:45.821" v="515"/>
          <ac:inkMkLst>
            <pc:docMk/>
            <pc:sldMk cId="1066324181" sldId="485"/>
            <ac:inkMk id="168" creationId="{C914B5CD-3243-E290-2926-89E3512C0414}"/>
          </ac:inkMkLst>
        </pc:inkChg>
        <pc:inkChg chg="add del mod">
          <ac:chgData name="Tim Cook" userId="d1c7cfb340f2c7ab" providerId="LiveId" clId="{C4F07370-0182-4635-ACE3-8C64B7937DEB}" dt="2023-04-18T23:57:45.821" v="548"/>
          <ac:inkMkLst>
            <pc:docMk/>
            <pc:sldMk cId="1066324181" sldId="485"/>
            <ac:inkMk id="169" creationId="{4DCC4C55-2A3F-38C2-3213-B7B51D26CBED}"/>
          </ac:inkMkLst>
        </pc:inkChg>
        <pc:inkChg chg="add del mod">
          <ac:chgData name="Tim Cook" userId="d1c7cfb340f2c7ab" providerId="LiveId" clId="{C4F07370-0182-4635-ACE3-8C64B7937DEB}" dt="2023-04-18T23:57:45.821" v="537"/>
          <ac:inkMkLst>
            <pc:docMk/>
            <pc:sldMk cId="1066324181" sldId="485"/>
            <ac:inkMk id="170" creationId="{7CF38F8D-D4AB-FDC3-08DB-74AF8F940939}"/>
          </ac:inkMkLst>
        </pc:inkChg>
        <pc:inkChg chg="add del mod">
          <ac:chgData name="Tim Cook" userId="d1c7cfb340f2c7ab" providerId="LiveId" clId="{C4F07370-0182-4635-ACE3-8C64B7937DEB}" dt="2023-04-18T23:57:45.821" v="506"/>
          <ac:inkMkLst>
            <pc:docMk/>
            <pc:sldMk cId="1066324181" sldId="485"/>
            <ac:inkMk id="171" creationId="{8C5212F3-22CD-95FD-02E0-8A2D9B023FC7}"/>
          </ac:inkMkLst>
        </pc:inkChg>
        <pc:inkChg chg="add del mod">
          <ac:chgData name="Tim Cook" userId="d1c7cfb340f2c7ab" providerId="LiveId" clId="{C4F07370-0182-4635-ACE3-8C64B7937DEB}" dt="2023-04-18T23:57:45.821" v="518"/>
          <ac:inkMkLst>
            <pc:docMk/>
            <pc:sldMk cId="1066324181" sldId="485"/>
            <ac:inkMk id="172" creationId="{E872392B-9343-A1C5-AA5B-65DB7C7667DA}"/>
          </ac:inkMkLst>
        </pc:inkChg>
        <pc:inkChg chg="add del mod">
          <ac:chgData name="Tim Cook" userId="d1c7cfb340f2c7ab" providerId="LiveId" clId="{C4F07370-0182-4635-ACE3-8C64B7937DEB}" dt="2023-04-18T23:57:50.084" v="562"/>
          <ac:inkMkLst>
            <pc:docMk/>
            <pc:sldMk cId="1066324181" sldId="485"/>
            <ac:inkMk id="174" creationId="{4160CC40-00B2-9C47-1303-E33346198782}"/>
          </ac:inkMkLst>
        </pc:inkChg>
        <pc:inkChg chg="add del mod">
          <ac:chgData name="Tim Cook" userId="d1c7cfb340f2c7ab" providerId="LiveId" clId="{C4F07370-0182-4635-ACE3-8C64B7937DEB}" dt="2023-04-18T23:57:48.172" v="561"/>
          <ac:inkMkLst>
            <pc:docMk/>
            <pc:sldMk cId="1066324181" sldId="485"/>
            <ac:inkMk id="175" creationId="{A3B52E21-3553-E09E-5768-51FEE1B5CF25}"/>
          </ac:inkMkLst>
        </pc:inkChg>
        <pc:inkChg chg="add">
          <ac:chgData name="Tim Cook" userId="d1c7cfb340f2c7ab" providerId="LiveId" clId="{C4F07370-0182-4635-ACE3-8C64B7937DEB}" dt="2023-04-18T23:57:52.946" v="563" actId="9405"/>
          <ac:inkMkLst>
            <pc:docMk/>
            <pc:sldMk cId="1066324181" sldId="485"/>
            <ac:inkMk id="177" creationId="{2E217117-25F1-B523-9946-599E1FE5161B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8" creationId="{5370B531-9AE4-0423-64F4-E7077EACEA5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79" creationId="{0D61EF7C-062A-DABB-719A-ADB409C104C2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0" creationId="{B1FDF4DB-B735-209B-042E-40C68C6ECF1D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1" creationId="{7880AEDB-E41F-37D2-099E-04FEDCC7B9F0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2" creationId="{84DB7ED4-CB39-0CFF-6CC8-483F539779F3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3" creationId="{22F62F74-ABDC-1666-4A39-3B6DF88DE1AE}"/>
          </ac:inkMkLst>
        </pc:inkChg>
        <pc:inkChg chg="add mod">
          <ac:chgData name="Tim Cook" userId="d1c7cfb340f2c7ab" providerId="LiveId" clId="{C4F07370-0182-4635-ACE3-8C64B7937DEB}" dt="2023-04-18T23:57:56.525" v="571"/>
          <ac:inkMkLst>
            <pc:docMk/>
            <pc:sldMk cId="1066324181" sldId="485"/>
            <ac:inkMk id="184" creationId="{EE8B392F-454D-BCE0-CF9A-6C1F19FF1528}"/>
          </ac:inkMkLst>
        </pc:inkChg>
      </pc:sldChg>
      <pc:sldChg chg="modSp mod">
        <pc:chgData name="Tim Cook" userId="d1c7cfb340f2c7ab" providerId="LiveId" clId="{C4F07370-0182-4635-ACE3-8C64B7937DEB}" dt="2023-04-18T23:28:04.096" v="87" actId="14100"/>
        <pc:sldMkLst>
          <pc:docMk/>
          <pc:sldMk cId="2295387191" sldId="486"/>
        </pc:sldMkLst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4" creationId="{0C3526F1-459E-61FF-54AC-BAB584273A06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5" creationId="{67D891B0-684E-1605-A33B-8BEF7474F08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6" creationId="{256C60F9-C519-374D-8943-D728203744E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7" creationId="{B5407F74-9962-7F33-51FF-CFAE0A379949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8" creationId="{9B79D074-F09E-059B-AE79-012BAA4CDFAF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9" creationId="{6676C783-E1EF-9C08-E9D9-F41F2BFD5DA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0" creationId="{1B58BF10-11CE-2109-27C7-BF5724FD93FC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2" creationId="{7B75A763-E61A-E4BB-29E1-FEFA86A07A7A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3" creationId="{4CED2594-0404-E135-85D0-C1E185E9749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4" creationId="{0111C6A9-3232-9B84-FB51-46F09F4A5DDB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5" creationId="{F9CA80B5-5E3C-E403-1F8D-814B100E240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7" creationId="{C5B22811-A261-88F9-6C98-373355ED2BD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8" creationId="{4A2FF0E9-41BA-00AE-ACD4-938D079C4451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19" creationId="{117C9C50-BE89-E009-8963-FFDAD88A4D97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0" creationId="{79D1E2A7-1A60-F58F-13A1-7571210E6C15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1" creationId="{61FA9365-6151-5F0F-C4C5-E3A1AE8EE0AE}"/>
          </ac:inkMkLst>
        </pc:inkChg>
        <pc:inkChg chg="mod">
          <ac:chgData name="Tim Cook" userId="d1c7cfb340f2c7ab" providerId="LiveId" clId="{C4F07370-0182-4635-ACE3-8C64B7937DEB}" dt="2023-04-18T23:28:04.096" v="87" actId="14100"/>
          <ac:inkMkLst>
            <pc:docMk/>
            <pc:sldMk cId="2295387191" sldId="486"/>
            <ac:inkMk id="22" creationId="{6370C081-7C22-6EA7-3485-C726096A6B3A}"/>
          </ac:inkMkLst>
        </pc:inkChg>
      </pc:sldChg>
      <pc:sldChg chg="addSp delSp modSp mod">
        <pc:chgData name="Tim Cook" userId="d1c7cfb340f2c7ab" providerId="LiveId" clId="{C4F07370-0182-4635-ACE3-8C64B7937DEB}" dt="2023-04-18T23:46:01.948" v="288"/>
        <pc:sldMkLst>
          <pc:docMk/>
          <pc:sldMk cId="2357909890" sldId="489"/>
        </pc:sldMkLst>
        <pc:grpChg chg="mod">
          <ac:chgData name="Tim Cook" userId="d1c7cfb340f2c7ab" providerId="LiveId" clId="{C4F07370-0182-4635-ACE3-8C64B7937DEB}" dt="2023-04-18T23:41:39.007" v="120"/>
          <ac:grpSpMkLst>
            <pc:docMk/>
            <pc:sldMk cId="2357909890" sldId="489"/>
            <ac:grpSpMk id="22" creationId="{7B1F5C5A-BC51-0ECD-C577-4C3EF95D3E70}"/>
          </ac:grpSpMkLst>
        </pc:grpChg>
        <pc:grpChg chg="mod">
          <ac:chgData name="Tim Cook" userId="d1c7cfb340f2c7ab" providerId="LiveId" clId="{C4F07370-0182-4635-ACE3-8C64B7937DEB}" dt="2023-04-18T23:41:42.414" v="125"/>
          <ac:grpSpMkLst>
            <pc:docMk/>
            <pc:sldMk cId="2357909890" sldId="489"/>
            <ac:grpSpMk id="26" creationId="{E202E325-B550-482A-71FF-A23E8B5E68F9}"/>
          </ac:grpSpMkLst>
        </pc:grpChg>
        <pc:grpChg chg="mod">
          <ac:chgData name="Tim Cook" userId="d1c7cfb340f2c7ab" providerId="LiveId" clId="{C4F07370-0182-4635-ACE3-8C64B7937DEB}" dt="2023-04-18T23:41:48.441" v="135"/>
          <ac:grpSpMkLst>
            <pc:docMk/>
            <pc:sldMk cId="2357909890" sldId="489"/>
            <ac:grpSpMk id="36" creationId="{A5570BBB-7D0A-DCA9-B703-B83579DD4CF8}"/>
          </ac:grpSpMkLst>
        </pc:grpChg>
        <pc:grpChg chg="mod">
          <ac:chgData name="Tim Cook" userId="d1c7cfb340f2c7ab" providerId="LiveId" clId="{C4F07370-0182-4635-ACE3-8C64B7937DEB}" dt="2023-04-18T23:41:54.744" v="148"/>
          <ac:grpSpMkLst>
            <pc:docMk/>
            <pc:sldMk cId="2357909890" sldId="489"/>
            <ac:grpSpMk id="45" creationId="{945F09A6-66AF-87A8-7543-CF8CB55003F0}"/>
          </ac:grpSpMkLst>
        </pc:grpChg>
        <pc:grpChg chg="mod">
          <ac:chgData name="Tim Cook" userId="d1c7cfb340f2c7ab" providerId="LiveId" clId="{C4F07370-0182-4635-ACE3-8C64B7937DEB}" dt="2023-04-18T23:42:02.372" v="160"/>
          <ac:grpSpMkLst>
            <pc:docMk/>
            <pc:sldMk cId="2357909890" sldId="489"/>
            <ac:grpSpMk id="53" creationId="{4F500836-1DB6-022A-10FA-5595289040CE}"/>
          </ac:grpSpMkLst>
        </pc:grpChg>
        <pc:grpChg chg="del mod">
          <ac:chgData name="Tim Cook" userId="d1c7cfb340f2c7ab" providerId="LiveId" clId="{C4F07370-0182-4635-ACE3-8C64B7937DEB}" dt="2023-04-18T23:45:03.473" v="211"/>
          <ac:grpSpMkLst>
            <pc:docMk/>
            <pc:sldMk cId="2357909890" sldId="489"/>
            <ac:grpSpMk id="62" creationId="{C2E30C91-D10B-213F-60AE-EA2993CE9C3F}"/>
          </ac:grpSpMkLst>
        </pc:grpChg>
        <pc:grpChg chg="del mod">
          <ac:chgData name="Tim Cook" userId="d1c7cfb340f2c7ab" providerId="LiveId" clId="{C4F07370-0182-4635-ACE3-8C64B7937DEB}" dt="2023-04-18T23:42:41.485" v="189"/>
          <ac:grpSpMkLst>
            <pc:docMk/>
            <pc:sldMk cId="2357909890" sldId="489"/>
            <ac:grpSpMk id="76" creationId="{49830E12-2609-FF7B-9477-E105698F19AC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77" creationId="{35B2FB62-2561-3391-F376-3289F109FC95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8" creationId="{A8C8DC6D-0CE2-F58E-9A16-FB37BCE80713}"/>
          </ac:grpSpMkLst>
        </pc:grpChg>
        <pc:grpChg chg="del 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89" creationId="{35C20952-A646-2E5D-4F94-3F320FF46CA5}"/>
          </ac:grpSpMkLst>
        </pc:grpChg>
        <pc:grpChg chg="mod">
          <ac:chgData name="Tim Cook" userId="d1c7cfb340f2c7ab" providerId="LiveId" clId="{C4F07370-0182-4635-ACE3-8C64B7937DEB}" dt="2023-04-18T23:45:11.776" v="223"/>
          <ac:grpSpMkLst>
            <pc:docMk/>
            <pc:sldMk cId="2357909890" sldId="489"/>
            <ac:grpSpMk id="100" creationId="{CB4C92B3-23A0-E0ED-1E6C-D3B49DC083EC}"/>
          </ac:grpSpMkLst>
        </pc:grpChg>
        <pc:grpChg chg="del mod">
          <ac:chgData name="Tim Cook" userId="d1c7cfb340f2c7ab" providerId="LiveId" clId="{C4F07370-0182-4635-ACE3-8C64B7937DEB}" dt="2023-04-18T23:45:24.238" v="233"/>
          <ac:grpSpMkLst>
            <pc:docMk/>
            <pc:sldMk cId="2357909890" sldId="489"/>
            <ac:grpSpMk id="106" creationId="{D22EF83D-E4A6-BC80-BF19-E2ABD5E99271}"/>
          </ac:grpSpMkLst>
        </pc:grpChg>
        <pc:grpChg chg="del mod">
          <ac:chgData name="Tim Cook" userId="d1c7cfb340f2c7ab" providerId="LiveId" clId="{C4F07370-0182-4635-ACE3-8C64B7937DEB}" dt="2023-04-18T23:45:25.487" v="240"/>
          <ac:grpSpMkLst>
            <pc:docMk/>
            <pc:sldMk cId="2357909890" sldId="489"/>
            <ac:grpSpMk id="110" creationId="{0B457401-48E8-7705-0B1C-B4C040344519}"/>
          </ac:grpSpMkLst>
        </pc:grpChg>
        <pc:grpChg chg="mod">
          <ac:chgData name="Tim Cook" userId="d1c7cfb340f2c7ab" providerId="LiveId" clId="{C4F07370-0182-4635-ACE3-8C64B7937DEB}" dt="2023-04-18T23:45:32.073" v="244"/>
          <ac:grpSpMkLst>
            <pc:docMk/>
            <pc:sldMk cId="2357909890" sldId="489"/>
            <ac:grpSpMk id="112" creationId="{DD690CF2-A49B-ECD8-EB59-A05308C6B545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22" creationId="{B309D619-5658-0D05-CAD2-0B7BBB4850A3}"/>
          </ac:grpSpMkLst>
        </pc:grpChg>
        <pc:grpChg chg="del mod">
          <ac:chgData name="Tim Cook" userId="d1c7cfb340f2c7ab" providerId="LiveId" clId="{C4F07370-0182-4635-ACE3-8C64B7937DEB}" dt="2023-04-18T23:45:41.236" v="264"/>
          <ac:grpSpMkLst>
            <pc:docMk/>
            <pc:sldMk cId="2357909890" sldId="489"/>
            <ac:grpSpMk id="132" creationId="{22DE1874-F606-67DC-71F6-F334A4D8DAB7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3" creationId="{633FF1DE-AFEA-FC9B-9CD9-31E5F398E008}"/>
          </ac:grpSpMkLst>
        </pc:grpChg>
        <pc:grpChg chg="del mod">
          <ac:chgData name="Tim Cook" userId="d1c7cfb340f2c7ab" providerId="LiveId" clId="{C4F07370-0182-4635-ACE3-8C64B7937DEB}" dt="2023-04-18T23:45:45.531" v="270"/>
          <ac:grpSpMkLst>
            <pc:docMk/>
            <pc:sldMk cId="2357909890" sldId="489"/>
            <ac:grpSpMk id="137" creationId="{49ED75A1-C30D-F054-5918-B3100AE148A1}"/>
          </ac:grpSpMkLst>
        </pc:grpChg>
        <pc:grpChg chg="del mod">
          <ac:chgData name="Tim Cook" userId="d1c7cfb340f2c7ab" providerId="LiveId" clId="{C4F07370-0182-4635-ACE3-8C64B7937DEB}" dt="2023-04-18T23:45:46.713" v="272"/>
          <ac:grpSpMkLst>
            <pc:docMk/>
            <pc:sldMk cId="2357909890" sldId="489"/>
            <ac:grpSpMk id="139" creationId="{6C0DD5CB-7E4B-8EC2-A3BD-B7476622CEF8}"/>
          </ac:grpSpMkLst>
        </pc:grpChg>
        <pc:grpChg chg="mod">
          <ac:chgData name="Tim Cook" userId="d1c7cfb340f2c7ab" providerId="LiveId" clId="{C4F07370-0182-4635-ACE3-8C64B7937DEB}" dt="2023-04-18T23:45:48.204" v="273"/>
          <ac:grpSpMkLst>
            <pc:docMk/>
            <pc:sldMk cId="2357909890" sldId="489"/>
            <ac:grpSpMk id="141" creationId="{4E53B4D5-6BD5-07C1-1478-C4F24483DD6E}"/>
          </ac:grpSpMkLst>
        </pc:grpChg>
        <pc:grpChg chg="del mod">
          <ac:chgData name="Tim Cook" userId="d1c7cfb340f2c7ab" providerId="LiveId" clId="{C4F07370-0182-4635-ACE3-8C64B7937DEB}" dt="2023-04-18T23:45:58.213" v="283"/>
          <ac:grpSpMkLst>
            <pc:docMk/>
            <pc:sldMk cId="2357909890" sldId="489"/>
            <ac:grpSpMk id="144" creationId="{EA0F3F0C-E721-5B60-4C95-915E16893F1A}"/>
          </ac:grpSpMkLst>
        </pc:grpChg>
        <pc:grpChg chg="del 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1" creationId="{1E7EA9A7-AF7F-DEAE-5708-9A358568AFE6}"/>
          </ac:grpSpMkLst>
        </pc:grpChg>
        <pc:grpChg chg="mod">
          <ac:chgData name="Tim Cook" userId="d1c7cfb340f2c7ab" providerId="LiveId" clId="{C4F07370-0182-4635-ACE3-8C64B7937DEB}" dt="2023-04-18T23:46:01.948" v="288"/>
          <ac:grpSpMkLst>
            <pc:docMk/>
            <pc:sldMk cId="2357909890" sldId="489"/>
            <ac:grpSpMk id="154" creationId="{0BE9FE9C-3726-2E50-60F4-C699155C6548}"/>
          </ac:grpSpMkLst>
        </pc:grpChg>
        <pc:inkChg chg="add del">
          <ac:chgData name="Tim Cook" userId="d1c7cfb340f2c7ab" providerId="LiveId" clId="{C4F07370-0182-4635-ACE3-8C64B7937DEB}" dt="2023-04-18T23:41:23.601" v="93"/>
          <ac:inkMkLst>
            <pc:docMk/>
            <pc:sldMk cId="2357909890" sldId="489"/>
            <ac:inkMk id="3" creationId="{301E0003-9C37-BD8D-93ED-C69C5C5201D2}"/>
          </ac:inkMkLst>
        </pc:inkChg>
        <pc:inkChg chg="add del">
          <ac:chgData name="Tim Cook" userId="d1c7cfb340f2c7ab" providerId="LiveId" clId="{C4F07370-0182-4635-ACE3-8C64B7937DEB}" dt="2023-04-18T23:41:23.601" v="91"/>
          <ac:inkMkLst>
            <pc:docMk/>
            <pc:sldMk cId="2357909890" sldId="489"/>
            <ac:inkMk id="4" creationId="{E687A10B-A3DE-B119-4627-AD5FC6D1CEB0}"/>
          </ac:inkMkLst>
        </pc:inkChg>
        <pc:inkChg chg="add del">
          <ac:chgData name="Tim Cook" userId="d1c7cfb340f2c7ab" providerId="LiveId" clId="{C4F07370-0182-4635-ACE3-8C64B7937DEB}" dt="2023-04-18T23:41:23.601" v="92"/>
          <ac:inkMkLst>
            <pc:docMk/>
            <pc:sldMk cId="2357909890" sldId="489"/>
            <ac:inkMk id="5" creationId="{E4517253-3AE4-C4DC-60F3-7916374A2651}"/>
          </ac:inkMkLst>
        </pc:inkChg>
        <pc:inkChg chg="add del">
          <ac:chgData name="Tim Cook" userId="d1c7cfb340f2c7ab" providerId="LiveId" clId="{C4F07370-0182-4635-ACE3-8C64B7937DEB}" dt="2023-04-18T23:41:27.675" v="103"/>
          <ac:inkMkLst>
            <pc:docMk/>
            <pc:sldMk cId="2357909890" sldId="489"/>
            <ac:inkMk id="6" creationId="{1C9F5CD1-2C74-3E53-EF3A-9F9586B691E5}"/>
          </ac:inkMkLst>
        </pc:inkChg>
        <pc:inkChg chg="add del">
          <ac:chgData name="Tim Cook" userId="d1c7cfb340f2c7ab" providerId="LiveId" clId="{C4F07370-0182-4635-ACE3-8C64B7937DEB}" dt="2023-04-18T23:41:27.675" v="101"/>
          <ac:inkMkLst>
            <pc:docMk/>
            <pc:sldMk cId="2357909890" sldId="489"/>
            <ac:inkMk id="7" creationId="{054D6293-5E03-FCDC-64F3-9ED9963AE933}"/>
          </ac:inkMkLst>
        </pc:inkChg>
        <pc:inkChg chg="add del">
          <ac:chgData name="Tim Cook" userId="d1c7cfb340f2c7ab" providerId="LiveId" clId="{C4F07370-0182-4635-ACE3-8C64B7937DEB}" dt="2023-04-18T23:41:27.675" v="102"/>
          <ac:inkMkLst>
            <pc:docMk/>
            <pc:sldMk cId="2357909890" sldId="489"/>
            <ac:inkMk id="8" creationId="{48BB346E-DEBA-5087-0C6A-4DFD2A310AFD}"/>
          </ac:inkMkLst>
        </pc:inkChg>
        <pc:inkChg chg="add del">
          <ac:chgData name="Tim Cook" userId="d1c7cfb340f2c7ab" providerId="LiveId" clId="{C4F07370-0182-4635-ACE3-8C64B7937DEB}" dt="2023-04-18T23:41:27.675" v="100"/>
          <ac:inkMkLst>
            <pc:docMk/>
            <pc:sldMk cId="2357909890" sldId="489"/>
            <ac:inkMk id="9" creationId="{E156AB93-EB04-E957-01AE-51C5B72C3A91}"/>
          </ac:inkMkLst>
        </pc:inkChg>
        <pc:inkChg chg="add del">
          <ac:chgData name="Tim Cook" userId="d1c7cfb340f2c7ab" providerId="LiveId" clId="{C4F07370-0182-4635-ACE3-8C64B7937DEB}" dt="2023-04-18T23:41:27.675" v="99"/>
          <ac:inkMkLst>
            <pc:docMk/>
            <pc:sldMk cId="2357909890" sldId="489"/>
            <ac:inkMk id="10" creationId="{774483F9-AC04-F1A2-D91A-C0523B9AFCA8}"/>
          </ac:inkMkLst>
        </pc:inkChg>
        <pc:inkChg chg="add del">
          <ac:chgData name="Tim Cook" userId="d1c7cfb340f2c7ab" providerId="LiveId" clId="{C4F07370-0182-4635-ACE3-8C64B7937DEB}" dt="2023-04-18T23:41:32.497" v="109"/>
          <ac:inkMkLst>
            <pc:docMk/>
            <pc:sldMk cId="2357909890" sldId="489"/>
            <ac:inkMk id="11" creationId="{E006AE66-C64B-327D-91DC-54509C6BDA54}"/>
          </ac:inkMkLst>
        </pc:inkChg>
        <pc:inkChg chg="add del">
          <ac:chgData name="Tim Cook" userId="d1c7cfb340f2c7ab" providerId="LiveId" clId="{C4F07370-0182-4635-ACE3-8C64B7937DEB}" dt="2023-04-18T23:41:31.344" v="107"/>
          <ac:inkMkLst>
            <pc:docMk/>
            <pc:sldMk cId="2357909890" sldId="489"/>
            <ac:inkMk id="12" creationId="{B38DCFD1-0EA4-E072-C84E-74C28EDAD1F6}"/>
          </ac:inkMkLst>
        </pc:inkChg>
        <pc:inkChg chg="add del">
          <ac:chgData name="Tim Cook" userId="d1c7cfb340f2c7ab" providerId="LiveId" clId="{C4F07370-0182-4635-ACE3-8C64B7937DEB}" dt="2023-04-18T23:41:31.344" v="108"/>
          <ac:inkMkLst>
            <pc:docMk/>
            <pc:sldMk cId="2357909890" sldId="489"/>
            <ac:inkMk id="13" creationId="{17F03214-4BBE-ED1E-65CD-4B7F8CEBD83C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4" creationId="{6EB03A4E-9992-EF5F-9A48-C17EF869E5D3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5" creationId="{44B5B984-C288-CC89-396E-7AD66B4729C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6" creationId="{6F663EF1-9E6E-14C8-1EB7-31223B05381B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7" creationId="{83449FE0-6CF9-ED43-FC0D-FB9CC4F16684}"/>
          </ac:inkMkLst>
        </pc:inkChg>
        <pc:inkChg chg="add mod">
          <ac:chgData name="Tim Cook" userId="d1c7cfb340f2c7ab" providerId="LiveId" clId="{C4F07370-0182-4635-ACE3-8C64B7937DEB}" dt="2023-04-18T23:41:39.007" v="120"/>
          <ac:inkMkLst>
            <pc:docMk/>
            <pc:sldMk cId="2357909890" sldId="489"/>
            <ac:inkMk id="18" creationId="{E211E012-4217-2607-6C8F-CCCF4A1FD665}"/>
          </ac:inkMkLst>
        </pc:inkChg>
        <pc:inkChg chg="add del">
          <ac:chgData name="Tim Cook" userId="d1c7cfb340f2c7ab" providerId="LiveId" clId="{C4F07370-0182-4635-ACE3-8C64B7937DEB}" dt="2023-04-18T23:41:38.520" v="119"/>
          <ac:inkMkLst>
            <pc:docMk/>
            <pc:sldMk cId="2357909890" sldId="489"/>
            <ac:inkMk id="19" creationId="{25B4CA82-5ABA-DEC7-7F21-3F38EB1B4957}"/>
          </ac:inkMkLst>
        </pc:inkChg>
        <pc:inkChg chg="add del">
          <ac:chgData name="Tim Cook" userId="d1c7cfb340f2c7ab" providerId="LiveId" clId="{C4F07370-0182-4635-ACE3-8C64B7937DEB}" dt="2023-04-18T23:41:39.707" v="121"/>
          <ac:inkMkLst>
            <pc:docMk/>
            <pc:sldMk cId="2357909890" sldId="489"/>
            <ac:inkMk id="20" creationId="{4B134909-14D8-8D5A-A7BE-AC678A73CF08}"/>
          </ac:inkMkLst>
        </pc:inkChg>
        <pc:inkChg chg="add del">
          <ac:chgData name="Tim Cook" userId="d1c7cfb340f2c7ab" providerId="LiveId" clId="{C4F07370-0182-4635-ACE3-8C64B7937DEB}" dt="2023-04-18T23:41:38.520" v="118"/>
          <ac:inkMkLst>
            <pc:docMk/>
            <pc:sldMk cId="2357909890" sldId="489"/>
            <ac:inkMk id="21" creationId="{5DA36514-7804-3189-7A93-7BFF8695EABF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3" creationId="{283FB3B0-DF1D-0874-A3DE-F7AADA320D70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4" creationId="{82F2A128-8B45-3124-5BB6-B5AB1FE864FC}"/>
          </ac:inkMkLst>
        </pc:inkChg>
        <pc:inkChg chg="add mod">
          <ac:chgData name="Tim Cook" userId="d1c7cfb340f2c7ab" providerId="LiveId" clId="{C4F07370-0182-4635-ACE3-8C64B7937DEB}" dt="2023-04-18T23:41:42.414" v="125"/>
          <ac:inkMkLst>
            <pc:docMk/>
            <pc:sldMk cId="2357909890" sldId="489"/>
            <ac:inkMk id="25" creationId="{CE04C563-97E2-8BA2-3DB8-0E7C6D8E23E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7" creationId="{22277F24-22C5-7362-1076-D71534786E58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8" creationId="{C8A0AF7B-5766-077F-0FB8-C677469DBE00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29" creationId="{D0D9E83B-EC6A-D19F-F383-A71A0A63B9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0" creationId="{BC0FA2D5-885A-C01E-28F8-091B9FE6A374}"/>
          </ac:inkMkLst>
        </pc:inkChg>
        <pc:inkChg chg="add">
          <ac:chgData name="Tim Cook" userId="d1c7cfb340f2c7ab" providerId="LiveId" clId="{C4F07370-0182-4635-ACE3-8C64B7937DEB}" dt="2023-04-18T23:41:45.734" v="130" actId="9405"/>
          <ac:inkMkLst>
            <pc:docMk/>
            <pc:sldMk cId="2357909890" sldId="489"/>
            <ac:inkMk id="31" creationId="{56EBA7BF-D633-57D8-BBC6-17E23384A78C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2" creationId="{2CAA600E-D8B7-A8B0-F039-F08552291EA9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3" creationId="{A3A9BF2D-F347-6596-2E55-1E40954E3CB4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4" creationId="{CE598379-5849-8FFA-C5B1-9E3E583E06DB}"/>
          </ac:inkMkLst>
        </pc:inkChg>
        <pc:inkChg chg="add mod">
          <ac:chgData name="Tim Cook" userId="d1c7cfb340f2c7ab" providerId="LiveId" clId="{C4F07370-0182-4635-ACE3-8C64B7937DEB}" dt="2023-04-18T23:41:48.441" v="135"/>
          <ac:inkMkLst>
            <pc:docMk/>
            <pc:sldMk cId="2357909890" sldId="489"/>
            <ac:inkMk id="35" creationId="{B91F9C75-80ED-F0DB-EB26-E49A7A31296F}"/>
          </ac:inkMkLst>
        </pc:inkChg>
        <pc:inkChg chg="add del">
          <ac:chgData name="Tim Cook" userId="d1c7cfb340f2c7ab" providerId="LiveId" clId="{C4F07370-0182-4635-ACE3-8C64B7937DEB}" dt="2023-04-18T23:41:51.863" v="143"/>
          <ac:inkMkLst>
            <pc:docMk/>
            <pc:sldMk cId="2357909890" sldId="489"/>
            <ac:inkMk id="37" creationId="{C77537F9-9613-6824-A991-1C8ABBB50532}"/>
          </ac:inkMkLst>
        </pc:inkChg>
        <pc:inkChg chg="add del">
          <ac:chgData name="Tim Cook" userId="d1c7cfb340f2c7ab" providerId="LiveId" clId="{C4F07370-0182-4635-ACE3-8C64B7937DEB}" dt="2023-04-18T23:41:51.863" v="141"/>
          <ac:inkMkLst>
            <pc:docMk/>
            <pc:sldMk cId="2357909890" sldId="489"/>
            <ac:inkMk id="38" creationId="{76DF13D0-B1C9-1EFB-B916-46AFAB54CFAD}"/>
          </ac:inkMkLst>
        </pc:inkChg>
        <pc:inkChg chg="add del">
          <ac:chgData name="Tim Cook" userId="d1c7cfb340f2c7ab" providerId="LiveId" clId="{C4F07370-0182-4635-ACE3-8C64B7937DEB}" dt="2023-04-18T23:41:51.863" v="140"/>
          <ac:inkMkLst>
            <pc:docMk/>
            <pc:sldMk cId="2357909890" sldId="489"/>
            <ac:inkMk id="39" creationId="{0C26AB6F-1F51-7395-F5A1-CD8ACCA4F4B7}"/>
          </ac:inkMkLst>
        </pc:inkChg>
        <pc:inkChg chg="add del">
          <ac:chgData name="Tim Cook" userId="d1c7cfb340f2c7ab" providerId="LiveId" clId="{C4F07370-0182-4635-ACE3-8C64B7937DEB}" dt="2023-04-18T23:41:51.863" v="142"/>
          <ac:inkMkLst>
            <pc:docMk/>
            <pc:sldMk cId="2357909890" sldId="489"/>
            <ac:inkMk id="40" creationId="{EEA9AE48-862D-A472-0334-03664434EB5F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1" creationId="{222CD51E-75A1-5132-7571-36E4A3290F46}"/>
          </ac:inkMkLst>
        </pc:inkChg>
        <pc:inkChg chg="add mod">
          <ac:chgData name="Tim Cook" userId="d1c7cfb340f2c7ab" providerId="LiveId" clId="{C4F07370-0182-4635-ACE3-8C64B7937DEB}" dt="2023-04-18T23:41:54.744" v="148"/>
          <ac:inkMkLst>
            <pc:docMk/>
            <pc:sldMk cId="2357909890" sldId="489"/>
            <ac:inkMk id="42" creationId="{05745598-1DF7-3348-640D-D3E309DD1E2A}"/>
          </ac:inkMkLst>
        </pc:inkChg>
        <pc:inkChg chg="add">
          <ac:chgData name="Tim Cook" userId="d1c7cfb340f2c7ab" providerId="LiveId" clId="{C4F07370-0182-4635-ACE3-8C64B7937DEB}" dt="2023-04-18T23:41:53.867" v="146" actId="9405"/>
          <ac:inkMkLst>
            <pc:docMk/>
            <pc:sldMk cId="2357909890" sldId="489"/>
            <ac:inkMk id="43" creationId="{F421C617-9B90-201A-F05E-9731F2ED7DCE}"/>
          </ac:inkMkLst>
        </pc:inkChg>
        <pc:inkChg chg="add">
          <ac:chgData name="Tim Cook" userId="d1c7cfb340f2c7ab" providerId="LiveId" clId="{C4F07370-0182-4635-ACE3-8C64B7937DEB}" dt="2023-04-18T23:41:54.210" v="147" actId="9405"/>
          <ac:inkMkLst>
            <pc:docMk/>
            <pc:sldMk cId="2357909890" sldId="489"/>
            <ac:inkMk id="44" creationId="{997F6AE9-D3EA-2FCA-3A73-663E9F68D1BC}"/>
          </ac:inkMkLst>
        </pc:inkChg>
        <pc:inkChg chg="add del">
          <ac:chgData name="Tim Cook" userId="d1c7cfb340f2c7ab" providerId="LiveId" clId="{C4F07370-0182-4635-ACE3-8C64B7937DEB}" dt="2023-04-18T23:41:58.900" v="155"/>
          <ac:inkMkLst>
            <pc:docMk/>
            <pc:sldMk cId="2357909890" sldId="489"/>
            <ac:inkMk id="46" creationId="{84D6643A-A818-14A5-4208-E05F7B960172}"/>
          </ac:inkMkLst>
        </pc:inkChg>
        <pc:inkChg chg="add del">
          <ac:chgData name="Tim Cook" userId="d1c7cfb340f2c7ab" providerId="LiveId" clId="{C4F07370-0182-4635-ACE3-8C64B7937DEB}" dt="2023-04-18T23:41:57.907" v="153"/>
          <ac:inkMkLst>
            <pc:docMk/>
            <pc:sldMk cId="2357909890" sldId="489"/>
            <ac:inkMk id="47" creationId="{9AEA05C7-F1D0-0C92-4C5D-761CA9EEF279}"/>
          </ac:inkMkLst>
        </pc:inkChg>
        <pc:inkChg chg="add del mod">
          <ac:chgData name="Tim Cook" userId="d1c7cfb340f2c7ab" providerId="LiveId" clId="{C4F07370-0182-4635-ACE3-8C64B7937DEB}" dt="2023-04-18T23:41:58.900" v="154"/>
          <ac:inkMkLst>
            <pc:docMk/>
            <pc:sldMk cId="2357909890" sldId="489"/>
            <ac:inkMk id="48" creationId="{DFBBDB71-CBB6-02EB-443D-880B35730677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49" creationId="{F91ACE41-CF8A-3278-8519-B5B98094B1ED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0" creationId="{AC9887FB-8A71-B3ED-C1FC-E21F350DE653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1" creationId="{E3420F32-ACB5-BC78-CFC8-D23F775B3932}"/>
          </ac:inkMkLst>
        </pc:inkChg>
        <pc:inkChg chg="add mod">
          <ac:chgData name="Tim Cook" userId="d1c7cfb340f2c7ab" providerId="LiveId" clId="{C4F07370-0182-4635-ACE3-8C64B7937DEB}" dt="2023-04-18T23:42:02.372" v="160"/>
          <ac:inkMkLst>
            <pc:docMk/>
            <pc:sldMk cId="2357909890" sldId="489"/>
            <ac:inkMk id="52" creationId="{5992C2F9-C83F-F1A9-8E7B-EC58985C4A4B}"/>
          </ac:inkMkLst>
        </pc:inkChg>
        <pc:inkChg chg="add del mod">
          <ac:chgData name="Tim Cook" userId="d1c7cfb340f2c7ab" providerId="LiveId" clId="{C4F07370-0182-4635-ACE3-8C64B7937DEB}" dt="2023-04-18T23:45:03.473" v="210"/>
          <ac:inkMkLst>
            <pc:docMk/>
            <pc:sldMk cId="2357909890" sldId="489"/>
            <ac:inkMk id="54" creationId="{C07022F0-4077-89EB-E2E8-0C0270BA744A}"/>
          </ac:inkMkLst>
        </pc:inkChg>
        <pc:inkChg chg="add del mod">
          <ac:chgData name="Tim Cook" userId="d1c7cfb340f2c7ab" providerId="LiveId" clId="{C4F07370-0182-4635-ACE3-8C64B7937DEB}" dt="2023-04-18T23:45:03.473" v="207"/>
          <ac:inkMkLst>
            <pc:docMk/>
            <pc:sldMk cId="2357909890" sldId="489"/>
            <ac:inkMk id="55" creationId="{F7A3D43E-C201-F92E-A18C-4779B5DD4CFE}"/>
          </ac:inkMkLst>
        </pc:inkChg>
        <pc:inkChg chg="add del mod">
          <ac:chgData name="Tim Cook" userId="d1c7cfb340f2c7ab" providerId="LiveId" clId="{C4F07370-0182-4635-ACE3-8C64B7937DEB}" dt="2023-04-18T23:45:03.473" v="211"/>
          <ac:inkMkLst>
            <pc:docMk/>
            <pc:sldMk cId="2357909890" sldId="489"/>
            <ac:inkMk id="56" creationId="{60DBFF9B-58F3-8228-DA81-1A5D42E4ABED}"/>
          </ac:inkMkLst>
        </pc:inkChg>
        <pc:inkChg chg="add del mod">
          <ac:chgData name="Tim Cook" userId="d1c7cfb340f2c7ab" providerId="LiveId" clId="{C4F07370-0182-4635-ACE3-8C64B7937DEB}" dt="2023-04-18T23:45:03.473" v="209"/>
          <ac:inkMkLst>
            <pc:docMk/>
            <pc:sldMk cId="2357909890" sldId="489"/>
            <ac:inkMk id="57" creationId="{097CDA54-C335-432A-AF5D-31BF04221F40}"/>
          </ac:inkMkLst>
        </pc:inkChg>
        <pc:inkChg chg="add del mod">
          <ac:chgData name="Tim Cook" userId="d1c7cfb340f2c7ab" providerId="LiveId" clId="{C4F07370-0182-4635-ACE3-8C64B7937DEB}" dt="2023-04-18T23:45:03.473" v="208"/>
          <ac:inkMkLst>
            <pc:docMk/>
            <pc:sldMk cId="2357909890" sldId="489"/>
            <ac:inkMk id="58" creationId="{106F5E91-D05C-84B6-B46E-D4DEC6DA133E}"/>
          </ac:inkMkLst>
        </pc:inkChg>
        <pc:inkChg chg="add del mod">
          <ac:chgData name="Tim Cook" userId="d1c7cfb340f2c7ab" providerId="LiveId" clId="{C4F07370-0182-4635-ACE3-8C64B7937DEB}" dt="2023-04-18T23:45:03.473" v="212"/>
          <ac:inkMkLst>
            <pc:docMk/>
            <pc:sldMk cId="2357909890" sldId="489"/>
            <ac:inkMk id="59" creationId="{6EFDD223-9282-9768-27F5-D3DF260F8A13}"/>
          </ac:inkMkLst>
        </pc:inkChg>
        <pc:inkChg chg="add del mod">
          <ac:chgData name="Tim Cook" userId="d1c7cfb340f2c7ab" providerId="LiveId" clId="{C4F07370-0182-4635-ACE3-8C64B7937DEB}" dt="2023-04-18T23:45:02.100" v="205"/>
          <ac:inkMkLst>
            <pc:docMk/>
            <pc:sldMk cId="2357909890" sldId="489"/>
            <ac:inkMk id="60" creationId="{08B2C223-7E42-2BD8-87BE-89AB2813A19B}"/>
          </ac:inkMkLst>
        </pc:inkChg>
        <pc:inkChg chg="add del mod">
          <ac:chgData name="Tim Cook" userId="d1c7cfb340f2c7ab" providerId="LiveId" clId="{C4F07370-0182-4635-ACE3-8C64B7937DEB}" dt="2023-04-18T23:45:02.100" v="206"/>
          <ac:inkMkLst>
            <pc:docMk/>
            <pc:sldMk cId="2357909890" sldId="489"/>
            <ac:inkMk id="61" creationId="{D4A7FB35-7D5A-67B4-0808-789E1392E7C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3" creationId="{2B504DEA-781F-3F36-DFF6-1A0A2F1DB891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4" creationId="{7EE1198C-BA6C-CC1C-2ECF-5C7DF47C283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65" creationId="{3CDAF807-F9F0-E689-D6A9-8739B27312B7}"/>
          </ac:inkMkLst>
        </pc:inkChg>
        <pc:inkChg chg="add del mod">
          <ac:chgData name="Tim Cook" userId="d1c7cfb340f2c7ab" providerId="LiveId" clId="{C4F07370-0182-4635-ACE3-8C64B7937DEB}" dt="2023-04-18T23:42:43.042" v="193"/>
          <ac:inkMkLst>
            <pc:docMk/>
            <pc:sldMk cId="2357909890" sldId="489"/>
            <ac:inkMk id="66" creationId="{EAC2133A-EA19-8F72-45FF-6FC0B86322AD}"/>
          </ac:inkMkLst>
        </pc:inkChg>
        <pc:inkChg chg="add del mod">
          <ac:chgData name="Tim Cook" userId="d1c7cfb340f2c7ab" providerId="LiveId" clId="{C4F07370-0182-4635-ACE3-8C64B7937DEB}" dt="2023-04-18T23:42:43.042" v="192"/>
          <ac:inkMkLst>
            <pc:docMk/>
            <pc:sldMk cId="2357909890" sldId="489"/>
            <ac:inkMk id="67" creationId="{CEA5E7CA-1C08-F4FB-E94F-50B0B90949D7}"/>
          </ac:inkMkLst>
        </pc:inkChg>
        <pc:inkChg chg="add del mod">
          <ac:chgData name="Tim Cook" userId="d1c7cfb340f2c7ab" providerId="LiveId" clId="{C4F07370-0182-4635-ACE3-8C64B7937DEB}" dt="2023-04-18T23:42:41.485" v="186"/>
          <ac:inkMkLst>
            <pc:docMk/>
            <pc:sldMk cId="2357909890" sldId="489"/>
            <ac:inkMk id="68" creationId="{9D7339C1-3F7E-73D6-4A26-290D78E08803}"/>
          </ac:inkMkLst>
        </pc:inkChg>
        <pc:inkChg chg="add del mod">
          <ac:chgData name="Tim Cook" userId="d1c7cfb340f2c7ab" providerId="LiveId" clId="{C4F07370-0182-4635-ACE3-8C64B7937DEB}" dt="2023-04-18T23:42:41.500" v="191"/>
          <ac:inkMkLst>
            <pc:docMk/>
            <pc:sldMk cId="2357909890" sldId="489"/>
            <ac:inkMk id="69" creationId="{6BFB94AC-E73D-815F-8C5F-E000E65507D6}"/>
          </ac:inkMkLst>
        </pc:inkChg>
        <pc:inkChg chg="add del mod">
          <ac:chgData name="Tim Cook" userId="d1c7cfb340f2c7ab" providerId="LiveId" clId="{C4F07370-0182-4635-ACE3-8C64B7937DEB}" dt="2023-04-18T23:42:41.485" v="188"/>
          <ac:inkMkLst>
            <pc:docMk/>
            <pc:sldMk cId="2357909890" sldId="489"/>
            <ac:inkMk id="70" creationId="{53BCF1AB-BC67-F986-A669-2F05B7459C26}"/>
          </ac:inkMkLst>
        </pc:inkChg>
        <pc:inkChg chg="add del mod">
          <ac:chgData name="Tim Cook" userId="d1c7cfb340f2c7ab" providerId="LiveId" clId="{C4F07370-0182-4635-ACE3-8C64B7937DEB}" dt="2023-04-18T23:42:41.485" v="189"/>
          <ac:inkMkLst>
            <pc:docMk/>
            <pc:sldMk cId="2357909890" sldId="489"/>
            <ac:inkMk id="71" creationId="{50154B25-072F-EA49-73FE-8D54350B4DF0}"/>
          </ac:inkMkLst>
        </pc:inkChg>
        <pc:inkChg chg="add del mod">
          <ac:chgData name="Tim Cook" userId="d1c7cfb340f2c7ab" providerId="LiveId" clId="{C4F07370-0182-4635-ACE3-8C64B7937DEB}" dt="2023-04-18T23:42:41.485" v="184"/>
          <ac:inkMkLst>
            <pc:docMk/>
            <pc:sldMk cId="2357909890" sldId="489"/>
            <ac:inkMk id="72" creationId="{4494647D-4F57-DAAC-656A-D53D90694532}"/>
          </ac:inkMkLst>
        </pc:inkChg>
        <pc:inkChg chg="add del mod">
          <ac:chgData name="Tim Cook" userId="d1c7cfb340f2c7ab" providerId="LiveId" clId="{C4F07370-0182-4635-ACE3-8C64B7937DEB}" dt="2023-04-18T23:42:41.485" v="190"/>
          <ac:inkMkLst>
            <pc:docMk/>
            <pc:sldMk cId="2357909890" sldId="489"/>
            <ac:inkMk id="73" creationId="{607B63BB-28B5-1D83-F7FC-4CD01960B307}"/>
          </ac:inkMkLst>
        </pc:inkChg>
        <pc:inkChg chg="add del mod">
          <ac:chgData name="Tim Cook" userId="d1c7cfb340f2c7ab" providerId="LiveId" clId="{C4F07370-0182-4635-ACE3-8C64B7937DEB}" dt="2023-04-18T23:42:41.485" v="187"/>
          <ac:inkMkLst>
            <pc:docMk/>
            <pc:sldMk cId="2357909890" sldId="489"/>
            <ac:inkMk id="74" creationId="{1B0AA426-A843-5F98-0BE6-12329B81516E}"/>
          </ac:inkMkLst>
        </pc:inkChg>
        <pc:inkChg chg="add del mod">
          <ac:chgData name="Tim Cook" userId="d1c7cfb340f2c7ab" providerId="LiveId" clId="{C4F07370-0182-4635-ACE3-8C64B7937DEB}" dt="2023-04-18T23:42:41.485" v="185"/>
          <ac:inkMkLst>
            <pc:docMk/>
            <pc:sldMk cId="2357909890" sldId="489"/>
            <ac:inkMk id="75" creationId="{23D282DA-8965-0864-3325-19F499A92169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8" creationId="{246F26BA-D667-6B28-614E-F89860C5DBB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79" creationId="{094A01E3-55E2-53BD-4396-308B0244DB48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0" creationId="{22F37546-66AC-7BE2-BAD3-BA37B8493CEB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1" creationId="{03B31867-1850-9782-C86A-63133B6D161F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2" creationId="{381C4B6D-325F-84F7-6C73-FA712200B324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3" creationId="{C4542B67-09A2-2630-142F-83CE20B8169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4" creationId="{A3B4428D-0083-19DD-E37F-7980D55E10FA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5" creationId="{482AFA26-01BE-9186-DA4B-40EC37E38EB2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6" creationId="{DEA23A19-CD6A-5544-5644-480E87AD65C6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87" creationId="{762E5DA2-030A-AFD7-A970-D15FE990EB36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0" creationId="{F8018273-5DF3-EE8D-2CF0-E2B691209D0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1" creationId="{A30C737C-42E4-C9F4-37B3-1E63229CD7F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2" creationId="{D78677BC-30B5-A1B2-D451-C9501082B895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3" creationId="{5680C6ED-C116-097F-4BAA-52E8FA84FCB7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4" creationId="{E38A5CE6-A66C-1CF8-FA38-AA45419BA498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5" creationId="{4D81D5FE-F3B6-0A0A-EA3A-FEF7E4515E21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6" creationId="{4A7010CB-8C40-B442-9844-5495BDD3C6B4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7" creationId="{78894E5C-E863-0B8B-CFFE-C5FAF335CE7F}"/>
          </ac:inkMkLst>
        </pc:inkChg>
        <pc:inkChg chg="add mod">
          <ac:chgData name="Tim Cook" userId="d1c7cfb340f2c7ab" providerId="LiveId" clId="{C4F07370-0182-4635-ACE3-8C64B7937DEB}" dt="2023-04-18T23:45:11.776" v="223"/>
          <ac:inkMkLst>
            <pc:docMk/>
            <pc:sldMk cId="2357909890" sldId="489"/>
            <ac:inkMk id="98" creationId="{3F3EA919-1861-04FE-DEDB-CC86C14474DD}"/>
          </ac:inkMkLst>
        </pc:inkChg>
        <pc:inkChg chg="add del">
          <ac:chgData name="Tim Cook" userId="d1c7cfb340f2c7ab" providerId="LiveId" clId="{C4F07370-0182-4635-ACE3-8C64B7937DEB}" dt="2023-04-18T23:45:28.780" v="242"/>
          <ac:inkMkLst>
            <pc:docMk/>
            <pc:sldMk cId="2357909890" sldId="489"/>
            <ac:inkMk id="99" creationId="{DCE29922-72A1-B4E2-53E4-4802E53D7715}"/>
          </ac:inkMkLst>
        </pc:inkChg>
        <pc:inkChg chg="add del mod">
          <ac:chgData name="Tim Cook" userId="d1c7cfb340f2c7ab" providerId="LiveId" clId="{C4F07370-0182-4635-ACE3-8C64B7937DEB}" dt="2023-04-18T23:45:25.487" v="241"/>
          <ac:inkMkLst>
            <pc:docMk/>
            <pc:sldMk cId="2357909890" sldId="489"/>
            <ac:inkMk id="101" creationId="{38DA17A4-222D-4400-A0C8-838E4CF10A65}"/>
          </ac:inkMkLst>
        </pc:inkChg>
        <pc:inkChg chg="add del mod">
          <ac:chgData name="Tim Cook" userId="d1c7cfb340f2c7ab" providerId="LiveId" clId="{C4F07370-0182-4635-ACE3-8C64B7937DEB}" dt="2023-04-18T23:45:25.487" v="240"/>
          <ac:inkMkLst>
            <pc:docMk/>
            <pc:sldMk cId="2357909890" sldId="489"/>
            <ac:inkMk id="102" creationId="{780BE754-0DD1-3A8B-AF6D-983EC42D37A6}"/>
          </ac:inkMkLst>
        </pc:inkChg>
        <pc:inkChg chg="add del mod">
          <ac:chgData name="Tim Cook" userId="d1c7cfb340f2c7ab" providerId="LiveId" clId="{C4F07370-0182-4635-ACE3-8C64B7937DEB}" dt="2023-04-18T23:45:25.487" v="239"/>
          <ac:inkMkLst>
            <pc:docMk/>
            <pc:sldMk cId="2357909890" sldId="489"/>
            <ac:inkMk id="103" creationId="{D11C8714-D15A-122B-E450-EA383C0882D5}"/>
          </ac:inkMkLst>
        </pc:inkChg>
        <pc:inkChg chg="add del mod">
          <ac:chgData name="Tim Cook" userId="d1c7cfb340f2c7ab" providerId="LiveId" clId="{C4F07370-0182-4635-ACE3-8C64B7937DEB}" dt="2023-04-18T23:45:25.487" v="235"/>
          <ac:inkMkLst>
            <pc:docMk/>
            <pc:sldMk cId="2357909890" sldId="489"/>
            <ac:inkMk id="104" creationId="{9FA2F547-2900-27EC-B39C-B7393C10A188}"/>
          </ac:inkMkLst>
        </pc:inkChg>
        <pc:inkChg chg="add del mod">
          <ac:chgData name="Tim Cook" userId="d1c7cfb340f2c7ab" providerId="LiveId" clId="{C4F07370-0182-4635-ACE3-8C64B7937DEB}" dt="2023-04-18T23:45:25.487" v="238"/>
          <ac:inkMkLst>
            <pc:docMk/>
            <pc:sldMk cId="2357909890" sldId="489"/>
            <ac:inkMk id="105" creationId="{02E7230B-8637-0254-05E5-6929C86E0DD9}"/>
          </ac:inkMkLst>
        </pc:inkChg>
        <pc:inkChg chg="add del mod">
          <ac:chgData name="Tim Cook" userId="d1c7cfb340f2c7ab" providerId="LiveId" clId="{C4F07370-0182-4635-ACE3-8C64B7937DEB}" dt="2023-04-18T23:45:25.487" v="237"/>
          <ac:inkMkLst>
            <pc:docMk/>
            <pc:sldMk cId="2357909890" sldId="489"/>
            <ac:inkMk id="107" creationId="{EDC7EF3A-2FE5-620F-1B4B-6CE6836ECEAF}"/>
          </ac:inkMkLst>
        </pc:inkChg>
        <pc:inkChg chg="add del mod">
          <ac:chgData name="Tim Cook" userId="d1c7cfb340f2c7ab" providerId="LiveId" clId="{C4F07370-0182-4635-ACE3-8C64B7937DEB}" dt="2023-04-18T23:45:25.487" v="236"/>
          <ac:inkMkLst>
            <pc:docMk/>
            <pc:sldMk cId="2357909890" sldId="489"/>
            <ac:inkMk id="108" creationId="{BB5F392A-1A9F-FA0F-EDC8-99D6AF1E7965}"/>
          </ac:inkMkLst>
        </pc:inkChg>
        <pc:inkChg chg="add del mod">
          <ac:chgData name="Tim Cook" userId="d1c7cfb340f2c7ab" providerId="LiveId" clId="{C4F07370-0182-4635-ACE3-8C64B7937DEB}" dt="2023-04-18T23:45:24.757" v="234"/>
          <ac:inkMkLst>
            <pc:docMk/>
            <pc:sldMk cId="2357909890" sldId="489"/>
            <ac:inkMk id="109" creationId="{D6E523E1-D3AE-1CB3-9F5D-DA32FEDE48ED}"/>
          </ac:inkMkLst>
        </pc:inkChg>
        <pc:inkChg chg="add mod">
          <ac:chgData name="Tim Cook" userId="d1c7cfb340f2c7ab" providerId="LiveId" clId="{C4F07370-0182-4635-ACE3-8C64B7937DEB}" dt="2023-04-18T23:45:32.073" v="244"/>
          <ac:inkMkLst>
            <pc:docMk/>
            <pc:sldMk cId="2357909890" sldId="489"/>
            <ac:inkMk id="111" creationId="{EF617CFB-B30B-9728-D3E5-C8F96268250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3" creationId="{83879254-1624-6EC5-3EED-C2AF45368579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4" creationId="{555EED79-1FDB-A1C0-AC30-6437DE2E9C1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5" creationId="{26BE4A6F-A928-49FE-09EC-16CD320853C7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6" creationId="{6386425C-328A-46C5-67A4-D7295098F60C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7" creationId="{D5DECA94-970F-FFF4-D5F8-EAD6DC66D4A1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8" creationId="{A5772883-DB2A-981D-03E7-27C4FF8A3D3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19" creationId="{C9ED478B-285A-6E18-27E6-1BDDFA5C5E7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0" creationId="{BEB38813-F470-DEE4-E6CC-7E3A1A66D07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1" creationId="{2F597EE3-CC09-3388-8641-C5DD116F5CBD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3" creationId="{8FBC85DF-4A2B-6D33-8D4F-43C46B113C4E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4" creationId="{E00F3AC5-F6D2-2418-1697-46C9F6FD884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5" creationId="{5F274D3D-CF60-B6CE-7DCF-8DE89C111FEB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6" creationId="{6C19BFE0-EF32-2D59-3F8A-1C1B21ABD053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7" creationId="{E68CA442-F204-F3EB-DBC1-132A8540476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8" creationId="{01E4EBC0-C8BE-4E76-76FB-A6789229238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29" creationId="{05667B76-D7AD-874F-E95C-44BC7D2790EA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0" creationId="{691CE68D-452F-A427-F4C9-2C8F305EE25F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1" creationId="{ADD72CAF-57D9-F4F1-242A-D7EC9AA178D0}"/>
          </ac:inkMkLst>
        </pc:inkChg>
        <pc:inkChg chg="add mod">
          <ac:chgData name="Tim Cook" userId="d1c7cfb340f2c7ab" providerId="LiveId" clId="{C4F07370-0182-4635-ACE3-8C64B7937DEB}" dt="2023-04-18T23:45:46.713" v="272"/>
          <ac:inkMkLst>
            <pc:docMk/>
            <pc:sldMk cId="2357909890" sldId="489"/>
            <ac:inkMk id="134" creationId="{B7C8E0DE-D114-B8EC-8D6E-99C7E2A5D40C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5" creationId="{FF7BC84D-2A4F-C8C5-54D6-E832343147B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6" creationId="{2CE79DBD-3B9B-59E7-FAC4-7483EA6F2B12}"/>
          </ac:inkMkLst>
        </pc:inkChg>
        <pc:inkChg chg="add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38" creationId="{6BFE88F9-DACD-6FB4-48EC-45352F29B241}"/>
          </ac:inkMkLst>
        </pc:inkChg>
        <pc:inkChg chg="add del mod">
          <ac:chgData name="Tim Cook" userId="d1c7cfb340f2c7ab" providerId="LiveId" clId="{C4F07370-0182-4635-ACE3-8C64B7937DEB}" dt="2023-04-18T23:45:48.204" v="273"/>
          <ac:inkMkLst>
            <pc:docMk/>
            <pc:sldMk cId="2357909890" sldId="489"/>
            <ac:inkMk id="140" creationId="{5D233EEB-2208-D0DE-E444-D7284FFC44A7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2" creationId="{3BAEEFC1-B9E0-E90C-6718-D9199E420679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3" creationId="{9CE423E8-2028-F0C9-702D-E95A159A1490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5" creationId="{89459D26-093D-0FB6-864B-C3753475968C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6" creationId="{59532D06-DAE3-3BF3-B907-81F4F139541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47" creationId="{E9B4586E-44B1-CA4C-898F-9C9CEA2F6891}"/>
          </ac:inkMkLst>
        </pc:inkChg>
        <pc:inkChg chg="add del mod">
          <ac:chgData name="Tim Cook" userId="d1c7cfb340f2c7ab" providerId="LiveId" clId="{C4F07370-0182-4635-ACE3-8C64B7937DEB}" dt="2023-04-18T23:45:58.976" v="285"/>
          <ac:inkMkLst>
            <pc:docMk/>
            <pc:sldMk cId="2357909890" sldId="489"/>
            <ac:inkMk id="148" creationId="{440EC789-9AFD-79E0-EE26-5EEE3340237D}"/>
          </ac:inkMkLst>
        </pc:inkChg>
        <pc:inkChg chg="add del mod">
          <ac:chgData name="Tim Cook" userId="d1c7cfb340f2c7ab" providerId="LiveId" clId="{C4F07370-0182-4635-ACE3-8C64B7937DEB}" dt="2023-04-18T23:45:58.976" v="284"/>
          <ac:inkMkLst>
            <pc:docMk/>
            <pc:sldMk cId="2357909890" sldId="489"/>
            <ac:inkMk id="149" creationId="{0959B76A-307A-5FE0-F3C1-82544F4817C6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0" creationId="{FF215DE2-10AE-F558-5A29-C6063B077FCD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2" creationId="{1130A95B-B2D9-9E0E-AAA5-19E948BCEC41}"/>
          </ac:inkMkLst>
        </pc:inkChg>
        <pc:inkChg chg="add mod">
          <ac:chgData name="Tim Cook" userId="d1c7cfb340f2c7ab" providerId="LiveId" clId="{C4F07370-0182-4635-ACE3-8C64B7937DEB}" dt="2023-04-18T23:46:01.948" v="288"/>
          <ac:inkMkLst>
            <pc:docMk/>
            <pc:sldMk cId="2357909890" sldId="489"/>
            <ac:inkMk id="153" creationId="{07F26CA3-F4EF-F0C4-70E5-C2FEF1A310CA}"/>
          </ac:inkMkLst>
        </pc:inkChg>
      </pc:sldChg>
      <pc:sldChg chg="addSp delSp modSp mod">
        <pc:chgData name="Tim Cook" userId="d1c7cfb340f2c7ab" providerId="LiveId" clId="{C4F07370-0182-4635-ACE3-8C64B7937DEB}" dt="2023-04-18T23:53:03.057" v="364" actId="1076"/>
        <pc:sldMkLst>
          <pc:docMk/>
          <pc:sldMk cId="1059289545" sldId="493"/>
        </pc:sldMkLst>
        <pc:grpChg chg="del mod">
          <ac:chgData name="Tim Cook" userId="d1c7cfb340f2c7ab" providerId="LiveId" clId="{C4F07370-0182-4635-ACE3-8C64B7937DEB}" dt="2023-04-18T23:49:44.207" v="330"/>
          <ac:grpSpMkLst>
            <pc:docMk/>
            <pc:sldMk cId="1059289545" sldId="493"/>
            <ac:grpSpMk id="60" creationId="{DEF460AD-E3A8-029D-1C66-3DD166AFEDA3}"/>
          </ac:grpSpMkLst>
        </pc:grpChg>
        <pc:grpChg chg="mod">
          <ac:chgData name="Tim Cook" userId="d1c7cfb340f2c7ab" providerId="LiveId" clId="{C4F07370-0182-4635-ACE3-8C64B7937DEB}" dt="2023-04-18T23:49:30.969" v="308"/>
          <ac:grpSpMkLst>
            <pc:docMk/>
            <pc:sldMk cId="1059289545" sldId="493"/>
            <ac:grpSpMk id="69" creationId="{65116F7F-631B-A382-265F-7E3EB944C137}"/>
          </ac:grpSpMkLst>
        </pc:grpChg>
        <pc:grpChg chg="mod">
          <ac:chgData name="Tim Cook" userId="d1c7cfb340f2c7ab" providerId="LiveId" clId="{C4F07370-0182-4635-ACE3-8C64B7937DEB}" dt="2023-04-18T23:49:33.433" v="312"/>
          <ac:grpSpMkLst>
            <pc:docMk/>
            <pc:sldMk cId="1059289545" sldId="493"/>
            <ac:grpSpMk id="73" creationId="{9C8DCA08-BCB4-74D9-CBD9-97691A585541}"/>
          </ac:grpSpMkLst>
        </pc:grpChg>
        <pc:grpChg chg="mod">
          <ac:chgData name="Tim Cook" userId="d1c7cfb340f2c7ab" providerId="LiveId" clId="{C4F07370-0182-4635-ACE3-8C64B7937DEB}" dt="2023-04-18T23:49:37.676" v="320"/>
          <ac:grpSpMkLst>
            <pc:docMk/>
            <pc:sldMk cId="1059289545" sldId="493"/>
            <ac:grpSpMk id="81" creationId="{D5B0675C-411D-F372-3707-8DBD46668C0E}"/>
          </ac:grpSpMkLst>
        </pc:grpChg>
        <pc:grpChg chg="mod">
          <ac:chgData name="Tim Cook" userId="d1c7cfb340f2c7ab" providerId="LiveId" clId="{C4F07370-0182-4635-ACE3-8C64B7937DEB}" dt="2023-04-18T23:49:40.580" v="324"/>
          <ac:grpSpMkLst>
            <pc:docMk/>
            <pc:sldMk cId="1059289545" sldId="493"/>
            <ac:grpSpMk id="85" creationId="{8F69DDEF-237E-96B0-F8A8-53FA84D159CA}"/>
          </ac:grpSpMkLst>
        </pc:grpChg>
        <pc:grpChg chg="del 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4" creationId="{2C081A03-B256-05D5-6577-B782FC8EA770}"/>
          </ac:grpSpMkLst>
        </pc:grpChg>
        <pc:grpChg chg="mod">
          <ac:chgData name="Tim Cook" userId="d1c7cfb340f2c7ab" providerId="LiveId" clId="{C4F07370-0182-4635-ACE3-8C64B7937DEB}" dt="2023-04-18T23:49:51.105" v="342"/>
          <ac:grpSpMkLst>
            <pc:docMk/>
            <pc:sldMk cId="1059289545" sldId="493"/>
            <ac:grpSpMk id="96" creationId="{B6DDA3B2-C277-EC8D-8576-14F9A3EFFAC4}"/>
          </ac:grpSpMkLst>
        </pc:grpChg>
        <pc:grpChg chg="mod">
          <ac:chgData name="Tim Cook" userId="d1c7cfb340f2c7ab" providerId="LiveId" clId="{C4F07370-0182-4635-ACE3-8C64B7937DEB}" dt="2023-04-18T23:50:01.228" v="347"/>
          <ac:grpSpMkLst>
            <pc:docMk/>
            <pc:sldMk cId="1059289545" sldId="493"/>
            <ac:grpSpMk id="100" creationId="{6C9F6ABA-CAF0-A8DF-BB35-DE91A4506FE9}"/>
          </ac:grpSpMkLst>
        </pc:grpChg>
        <pc:grpChg chg="del mod">
          <ac:chgData name="Tim Cook" userId="d1c7cfb340f2c7ab" providerId="LiveId" clId="{C4F07370-0182-4635-ACE3-8C64B7937DEB}" dt="2023-04-18T23:50:18.159" v="355"/>
          <ac:grpSpMkLst>
            <pc:docMk/>
            <pc:sldMk cId="1059289545" sldId="493"/>
            <ac:grpSpMk id="105" creationId="{73172DA7-6B83-584A-0533-C3BBB5AC2111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3" creationId="{4681FC39-30C6-DAFD-0400-0BA598483C99}"/>
          </ac:grpSpMkLst>
        </pc:grpChg>
        <pc:grpChg chg="mod">
          <ac:chgData name="Tim Cook" userId="d1c7cfb340f2c7ab" providerId="LiveId" clId="{C4F07370-0182-4635-ACE3-8C64B7937DEB}" dt="2023-04-18T23:50:22.318" v="363"/>
          <ac:grpSpMkLst>
            <pc:docMk/>
            <pc:sldMk cId="1059289545" sldId="493"/>
            <ac:grpSpMk id="114" creationId="{C9822745-73EF-03D3-69F2-4B1970DEEC69}"/>
          </ac:grpSpMkLst>
        </pc:grpChg>
        <pc:inkChg chg="add del mod">
          <ac:chgData name="Tim Cook" userId="d1c7cfb340f2c7ab" providerId="LiveId" clId="{C4F07370-0182-4635-ACE3-8C64B7937DEB}" dt="2023-04-18T23:49:44.207" v="331"/>
          <ac:inkMkLst>
            <pc:docMk/>
            <pc:sldMk cId="1059289545" sldId="493"/>
            <ac:inkMk id="53" creationId="{D301E75A-C5E1-20EE-8159-E1D55A871EB0}"/>
          </ac:inkMkLst>
        </pc:inkChg>
        <pc:inkChg chg="add del mod">
          <ac:chgData name="Tim Cook" userId="d1c7cfb340f2c7ab" providerId="LiveId" clId="{C4F07370-0182-4635-ACE3-8C64B7937DEB}" dt="2023-04-18T23:49:44.207" v="328"/>
          <ac:inkMkLst>
            <pc:docMk/>
            <pc:sldMk cId="1059289545" sldId="493"/>
            <ac:inkMk id="54" creationId="{D315949E-B9D5-84E5-C4BC-96305D1C42FE}"/>
          </ac:inkMkLst>
        </pc:inkChg>
        <pc:inkChg chg="add del mod">
          <ac:chgData name="Tim Cook" userId="d1c7cfb340f2c7ab" providerId="LiveId" clId="{C4F07370-0182-4635-ACE3-8C64B7937DEB}" dt="2023-04-18T23:49:44.207" v="326"/>
          <ac:inkMkLst>
            <pc:docMk/>
            <pc:sldMk cId="1059289545" sldId="493"/>
            <ac:inkMk id="55" creationId="{2A30E13D-8051-4837-2AF6-3B0697865253}"/>
          </ac:inkMkLst>
        </pc:inkChg>
        <pc:inkChg chg="add del mod">
          <ac:chgData name="Tim Cook" userId="d1c7cfb340f2c7ab" providerId="LiveId" clId="{C4F07370-0182-4635-ACE3-8C64B7937DEB}" dt="2023-04-18T23:49:44.207" v="329"/>
          <ac:inkMkLst>
            <pc:docMk/>
            <pc:sldMk cId="1059289545" sldId="493"/>
            <ac:inkMk id="56" creationId="{98732DB9-5758-91B5-8AAA-34E9FAEEE2DD}"/>
          </ac:inkMkLst>
        </pc:inkChg>
        <pc:inkChg chg="add del mod">
          <ac:chgData name="Tim Cook" userId="d1c7cfb340f2c7ab" providerId="LiveId" clId="{C4F07370-0182-4635-ACE3-8C64B7937DEB}" dt="2023-04-18T23:49:44.191" v="325"/>
          <ac:inkMkLst>
            <pc:docMk/>
            <pc:sldMk cId="1059289545" sldId="493"/>
            <ac:inkMk id="57" creationId="{540A3277-C90A-EB1B-CFBB-651ACC550D0B}"/>
          </ac:inkMkLst>
        </pc:inkChg>
        <pc:inkChg chg="add del mod">
          <ac:chgData name="Tim Cook" userId="d1c7cfb340f2c7ab" providerId="LiveId" clId="{C4F07370-0182-4635-ACE3-8C64B7937DEB}" dt="2023-04-18T23:49:44.207" v="327"/>
          <ac:inkMkLst>
            <pc:docMk/>
            <pc:sldMk cId="1059289545" sldId="493"/>
            <ac:inkMk id="58" creationId="{77730FB4-060D-C109-BD71-19F5E85BA26C}"/>
          </ac:inkMkLst>
        </pc:inkChg>
        <pc:inkChg chg="add del mod">
          <ac:chgData name="Tim Cook" userId="d1c7cfb340f2c7ab" providerId="LiveId" clId="{C4F07370-0182-4635-ACE3-8C64B7937DEB}" dt="2023-04-18T23:49:44.207" v="330"/>
          <ac:inkMkLst>
            <pc:docMk/>
            <pc:sldMk cId="1059289545" sldId="493"/>
            <ac:inkMk id="59" creationId="{3C994BB3-3934-90B1-D373-748E1913F1A1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1" creationId="{9D8E8D4F-EC9A-A5B5-6D77-0B04C9D3E04B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2" creationId="{268074C8-B77B-24DD-3705-BE142A94DA28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3" creationId="{A24BF535-295F-B3FB-3F3E-EDD8738639FD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4" creationId="{BCF71000-E748-04D5-DE87-10496BFBB1E9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65" creationId="{AD67DF00-BA4B-985C-8AED-92640C9D212B}"/>
          </ac:inkMkLst>
        </pc:inkChg>
        <pc:inkChg chg="add del">
          <ac:chgData name="Tim Cook" userId="d1c7cfb340f2c7ab" providerId="LiveId" clId="{C4F07370-0182-4635-ACE3-8C64B7937DEB}" dt="2023-04-18T23:49:30.680" v="305"/>
          <ac:inkMkLst>
            <pc:docMk/>
            <pc:sldMk cId="1059289545" sldId="493"/>
            <ac:inkMk id="66" creationId="{062E278F-98EF-5F40-2AEC-D79B39E3C596}"/>
          </ac:inkMkLst>
        </pc:inkChg>
        <pc:inkChg chg="add del">
          <ac:chgData name="Tim Cook" userId="d1c7cfb340f2c7ab" providerId="LiveId" clId="{C4F07370-0182-4635-ACE3-8C64B7937DEB}" dt="2023-04-18T23:49:30.680" v="307"/>
          <ac:inkMkLst>
            <pc:docMk/>
            <pc:sldMk cId="1059289545" sldId="493"/>
            <ac:inkMk id="67" creationId="{2EDAD4DC-BC50-6897-1FD9-5B26B872EFE6}"/>
          </ac:inkMkLst>
        </pc:inkChg>
        <pc:inkChg chg="add del">
          <ac:chgData name="Tim Cook" userId="d1c7cfb340f2c7ab" providerId="LiveId" clId="{C4F07370-0182-4635-ACE3-8C64B7937DEB}" dt="2023-04-18T23:49:30.680" v="306"/>
          <ac:inkMkLst>
            <pc:docMk/>
            <pc:sldMk cId="1059289545" sldId="493"/>
            <ac:inkMk id="68" creationId="{A0BC7029-8FA3-3D5B-C966-58A91A7D4EE3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0" creationId="{1E7A4AD2-64B6-3707-21B5-BF93705F9EE2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1" creationId="{68552A22-0740-AB06-42D5-E8D79D9FA63C}"/>
          </ac:inkMkLst>
        </pc:inkChg>
        <pc:inkChg chg="add mod">
          <ac:chgData name="Tim Cook" userId="d1c7cfb340f2c7ab" providerId="LiveId" clId="{C4F07370-0182-4635-ACE3-8C64B7937DEB}" dt="2023-04-18T23:53:03.057" v="364" actId="1076"/>
          <ac:inkMkLst>
            <pc:docMk/>
            <pc:sldMk cId="1059289545" sldId="493"/>
            <ac:inkMk id="72" creationId="{5558B8B4-00DB-225D-274B-54F0F51C6B7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4" creationId="{C0D95EC2-6D03-5BB1-4808-2B8C38CE789A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5" creationId="{BB005C99-3A72-06B8-7BC0-74D8A811EEE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6" creationId="{7140A04B-6805-6D04-EBC1-C29A7D9C24D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7" creationId="{749D2DE1-69A4-AD76-C4FD-AD3532972FA2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8" creationId="{845BA71F-238C-AC2C-8D54-DEC5B1EE9446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79" creationId="{94E33C28-ACAC-B236-A703-C82583DD6F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0" creationId="{B6FB2317-0C95-313D-1ABC-96A3E6B576A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2" creationId="{98BE814F-5699-B284-665B-C9617199403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3" creationId="{95A3E1D9-9D56-03D3-23A9-523C8CC3690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4" creationId="{E885EA42-385D-6213-FE36-0C165C4926BD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6" creationId="{73F97487-9C2B-81A7-D1F3-62317A311123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7" creationId="{DB5EA198-DEAE-6C59-B325-34388BEF1D75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8" creationId="{B97F6D17-1BB6-3C3A-5AE6-D37267E933C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89" creationId="{2ECF1E0C-7FEE-70DB-8207-6F178414B42C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0" creationId="{BECCBF1D-BEBD-714F-0C5E-41861D62527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1" creationId="{E8080B22-5D31-0659-FE68-0E328ACFCAFE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2" creationId="{D581D806-2F34-8BFA-7265-E118423159A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3" creationId="{A0552B0C-3F3E-65EE-6CB3-E6009B22CAB1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5" creationId="{943E52D3-BE04-E89A-E1F9-8AD84FF766DB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7" creationId="{086A0C9C-1A45-22B8-E75D-FAD955FC7B5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8" creationId="{0B25F603-2590-27F7-B3A8-3030B4E131D8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99" creationId="{FDFA1473-70D6-E000-47B2-7AC07EE60CBF}"/>
          </ac:inkMkLst>
        </pc:inkChg>
        <pc:inkChg chg="add mod">
          <ac:chgData name="Tim Cook" userId="d1c7cfb340f2c7ab" providerId="LiveId" clId="{C4F07370-0182-4635-ACE3-8C64B7937DEB}" dt="2023-04-18T23:50:13.277" v="349" actId="1076"/>
          <ac:inkMkLst>
            <pc:docMk/>
            <pc:sldMk cId="1059289545" sldId="493"/>
            <ac:inkMk id="101" creationId="{44EB15C1-5554-B545-1BD6-ACD9488C7E97}"/>
          </ac:inkMkLst>
        </pc:inkChg>
        <pc:inkChg chg="add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2" creationId="{3912274E-3AFC-36BE-E6C5-847300E3CDB7}"/>
          </ac:inkMkLst>
        </pc:inkChg>
        <pc:inkChg chg="add del mod">
          <ac:chgData name="Tim Cook" userId="d1c7cfb340f2c7ab" providerId="LiveId" clId="{C4F07370-0182-4635-ACE3-8C64B7937DEB}" dt="2023-04-18T23:50:18.159" v="355"/>
          <ac:inkMkLst>
            <pc:docMk/>
            <pc:sldMk cId="1059289545" sldId="493"/>
            <ac:inkMk id="103" creationId="{B4C7A7E6-8E3B-3108-D75E-8D91546F8693}"/>
          </ac:inkMkLst>
        </pc:inkChg>
        <pc:inkChg chg="add del mod">
          <ac:chgData name="Tim Cook" userId="d1c7cfb340f2c7ab" providerId="LiveId" clId="{C4F07370-0182-4635-ACE3-8C64B7937DEB}" dt="2023-04-18T23:50:18.159" v="354"/>
          <ac:inkMkLst>
            <pc:docMk/>
            <pc:sldMk cId="1059289545" sldId="493"/>
            <ac:inkMk id="104" creationId="{C99F829B-3843-D7CA-F341-EAE19EA30C0F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6" creationId="{AF63356C-9829-6855-D7CD-20E812025597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7" creationId="{11C1BEF8-AA1D-E9B2-7E50-2022543A04F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8" creationId="{96AC5A5C-D204-66C5-7399-8F15C416C344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09" creationId="{0003CFA0-522D-CF8B-93D0-92066FFB911D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0" creationId="{028670E1-4D88-2EE4-F114-A21B430276A6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1" creationId="{0E7DDC05-3901-75D1-8A3D-828174D526C2}"/>
          </ac:inkMkLst>
        </pc:inkChg>
        <pc:inkChg chg="add mod">
          <ac:chgData name="Tim Cook" userId="d1c7cfb340f2c7ab" providerId="LiveId" clId="{C4F07370-0182-4635-ACE3-8C64B7937DEB}" dt="2023-04-18T23:50:22.318" v="363"/>
          <ac:inkMkLst>
            <pc:docMk/>
            <pc:sldMk cId="1059289545" sldId="493"/>
            <ac:inkMk id="112" creationId="{C67830AB-5102-7CEC-EFBC-DE774AE6B028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9T14:54:12.9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 3398 25967 0,'0'0'576'0,"0"9"112"0,1 4 16 0,2 2 32 0,0 2-592 0,4 1-144 16,0 3 0-16,-2 2 0 0,1 6 1280 0,1 3 208 16,-1 6 48-16,1 1 16 0,1 4-560 0,-2-1-112 0,1-4-32 0,-1-2 0 15,-1-2-480-15,-1-10-112 0,0-1 0 0,0-3-16 31,0-2 16-31,-1-2 0 0,-2-3 0 0,0-3 0 16,-1-1-64-16,0 0-16 0,-4-2 0 0,4-7 0 0,-7 1-32 0,0-3 0 16,1-5 0-16,-2-2 0 0,-1-2-144 0,-1-3 0 15,3-4 0-15,-4-4 0 0,1-6 0 0,-2-3 0 16,-1-4-192-16,0-4 192 16,1-3-512-16,2-2 32 0,1-5 0 0,2 0 0 15,3-1-96-15,3 2-32 0,1 1 0 0,4 6 0 0,2 1 352 0,5 6 64 0,2 5 0 0,2 2 16 16,1 4 176-16,4 3 0 0,2 3 0 0,-1 4 0 15,-2 4 0-15,1 3 224 0,-1 2-48 0,0 4-16 16,-1 2 128-16,-1 2 32 0,-2 2 0 0,-2 1 0 16,-1 3 192-16,-3 1 32 0,-2 4 16 0,-3-1 0 15,-4 0 208-15,-4 6 64 0,-5 2 0 0,-2 1 0 16,1 4-352-16,-3-5-64 0,-2 0-16 0,-1 3 0 0,-4-1-208 0,0 0-32 16,2-3-16-16,0 0 0 0,2-6-144 0,-1 0-192 15,2-2 32-15,0-4 16 16,2-1-1840-16,4-4-384 0,3-3-64 0,0-2-13264 15</inkml:trace>
  <inkml:trace contextRef="#ctx0" brushRef="#br0" timeOffset="184.97">2373 2940 27007 0,'6'-11'1200'0,"-6"11"240"0,3-5-1152 0,-3 5-288 0,6-3 0 0,1 0 0 0,-1 1 1568 0,-6 2 256 15,7 5 48-15,-2 5 16 0,2 6-624 0,-2 5-128 16,-1 4-32-16,-2 6 0 0,0 5-592 0,-2 4-128 0,0 3-32 0,1-3 0 16,0 3-352-16,-1-3 0 0,-1-3 0 0,1-5 0 31,1 1-1472-31,2 0-352 0,-2-5-80 0,2-2-8512 0,-1-3-1696 0</inkml:trace>
  <inkml:trace contextRef="#ctx0" brushRef="#br0" timeOffset="385.06">2652 2754 5519 0,'0'0'496'0,"0"0"-496"0,0 0 0 0,0 0 0 16,0 0 5904-16,-2 10 1088 0,4 5 224 0,0 2 32 16,2 5-4496-16,1 3-896 0,3 5-176 0,-1 6-32 15,-1 2-1104-15,2 2-224 0,0 3-32 0,1 2-16 0,-1 0-272 0,0 2 0 16,4 3 0-16,1-5-144 15,3-1-1760-15,0-4-336 0,-3-4-80 0,-1 0-7632 16,-4 0-1520-16</inkml:trace>
  <inkml:trace contextRef="#ctx0" brushRef="#br0" timeOffset="585.74">2461 3253 22111 0,'0'0'1968'0,"-2"0"-1584"0,-3 0-384 0,5 0 0 16,0 0 3312-16,0 0 576 0,0 0 112 0,0 0 32 16,0 0-1504-16,0 0-288 15,10-1-64-15,3-3-16 0,4 3-1168 0,1 0-224 16,2-5-64-16,1 2 0 0,3-1-400 0,3 1-96 16,0-1-16-16,2 1 0 15,-1-1-1152-15,4 1-224 0,-1 1-48 0</inkml:trace>
  <inkml:trace contextRef="#ctx0" brushRef="#br0" timeOffset="1904.75">3657 3040 6447 0,'0'0'576'0,"0"0"-576"0,-7-3 0 0,7 3 0 0,0 0 5424 0,0 0 976 0,0 0 192 0,0 0 32 15,0 0-4128-15,8-1-816 0,3-2-160 0,2 0-48 0,2 0-560 0,2-1-112 16,2 1-32-16,0-4 0 0,2 2-528 0,1 0-112 15,2 0-128-15,-1 0 176 0,-2-1-368 0,0 2-64 16,-2 4 0-16,1 0-16 16,-3 2-2512-16,-2 2-496 0,0 0-112 0</inkml:trace>
  <inkml:trace contextRef="#ctx0" brushRef="#br0" timeOffset="2121.16">3660 3414 25791 0,'0'0'2304'0,"0"0"-1856"15,0 0-448-15,0 0 0 0,0 0 2688 0,0 0 448 0,5-8 96 0,4 0 16 16,4 0-1360-16,3 2-272 0,2-3-48 0,3-2-16 16,1 2-784-16,1 1-144 0,2 0-48 0,0 2 0 15,1 1-320-15,3 2-80 0,2-2-16 0,1 4 0 31,1-2-1168-31,1 3-224 0,1 0-48 0,3 3-17760 0</inkml:trace>
  <inkml:trace contextRef="#ctx0" brushRef="#br0" timeOffset="6244.42">4967 3159 20271 0,'0'0'896'0,"0"0"192"0,0 0-880 0,0 0-208 0,15 3 0 0,-15-3 0 0,5-4 1984 0,3-2 368 15,2-1 64-15,0 1 16 0,3-2-1008 0,0 1-192 16,3 2-32-16,0-1-16 0,1-2-912 0,1 0-272 16,2 0 128-16,0 2-128 0,5-2 0 0,-1 1-240 15,-2 2 48-15,0 0 0 16,1 1-1952-16,2 1-384 0,-4 2-80 0</inkml:trace>
  <inkml:trace contextRef="#ctx0" brushRef="#br0" timeOffset="6451.58">5493 2684 31039 0,'0'0'688'0,"0"0"144"0,0 0 16 0,0 0 16 0,0 0-688 0,7 4-176 0,-5 6 0 0,-1 3 0 16,2 3 1232-16,1 2 224 0,-1 1 32 0,1 5 16 16,2 2-1120-16,-3 3-240 0,0-1-144 0,1 5 192 15,0-2-192-15,1 4-176 0,0 2 48 0,1-2 0 32,-1 0-864-32,1 1-160 0,1-4-48 0,-1-1-8848 0,1-2-1760 0</inkml:trace>
  <inkml:trace contextRef="#ctx0" brushRef="#br0" timeOffset="6799.12">5808 2879 19343 0,'0'0'1728'0,"0"0"-1392"0,-6 7-336 0,-1-1 0 15,-1 2 1776-15,2 4 272 0,-1 3 64 0,3 6 16 16,2 3-1184-16,0 3-240 0,2 4-64 0,2 2 0 15,0 1-480-15,5 0-160 0,3 1 0 0,3-4 0 16,3 2 0-16,2-2 0 0,0-2 0 0,2-3 0 16,-1-3 0-16,1-3-192 0,-3-4 192 0,0-6-192 0,-1-2 48 0,-1-3 16 0,0-5 0 0,-5 0 0 15,-1-5 384-15,-1-2 64 0,-2-2 32 0,0-4 0 16,-4-2 528-16,0-2 96 0,-4 0 32 0,-2-2 0 16,-1 0-176-16,-1-2-48 0,-3 0 0 0,-1-1 0 15,0 0-400-15,0 1-64 0,-3-1-32 0,-3 0 0 16,-1-2-288-16,1 1-272 0,1 0 48 0,2 3 16 31,0 1-1552-31,1 4-304 0,0 2-64 0,4 2-7392 16,2 3-1472-16</inkml:trace>
  <inkml:trace contextRef="#ctx0" brushRef="#br0" timeOffset="7268.19">6263 3046 3679 0,'20'0'160'0,"-14"0"32"0,-6 0-192 0,0 0 0 0,0 0 0 0,0 0 0 15,8 1 4288-15,-8-1 832 0,0 0 144 0,0 0 48 16,0 0-2496-16,-4 7-480 0,-1-1-96 0,1 0-32 16,1 0-1312-16,1 2-256 0,0 1-48 0,2 2-16 0,0 0-128 0,0 1-48 15,0 1 0-15,2-3 0 16,2 3-144-16,1 1-48 0,1-4 0 0,1 0 0 16,-1 1-208-16,2-2 128 0,0 0-128 0,1-4 0 0,0 2 0 0,0-2 0 0,-1-1 0 0,0-1 0 15,1-1 304-15,-1-1-48 0,-8-1 0 0,0 0 0 16,7 0-256-16,-7 0-256 0,0 0 64 0,0 0 0 15,0 0 192-15,0 0 0 0,-2-7 0 0,0-1 0 16,-4 1 0-16,1-1-256 0,0-1 64 0,0 2 0 31,-3-4-320-31,-1 2-64 0,0 0-16 0,-2-2 0 16,1 0-320-16,-1-1-64 0,1 2-16 0,1-2 0 16,2 3 160-16,3 2 48 0,2 2 0 0,2 5 0 0,0 0 512 0,0 0 96 15,8 3 32-15,3-1 0 0,4 5 352 0,-1 2 80 16,2 3 16-16,3 3 0 0,3 3 400 0,2 2 96 15,1 0 16-15,-3 0 0 0,-1 3 272 0,1-3 48 16,-1 3 16-16,0-3 0 0,-2 3 352 0,-2-4 80 16,-4 1 16-16,-4-1 0 0,-1 2-64 0,-4-1-16 0,-3 1 0 0,-1-1 0 15,-2 1-448-15,-5 1-96 0,-2 1-16 0,-3-1 0 16,1-1-224-16,-5-2-48 0,-1-3-16 0,0-1 0 16,-3 0-304-16,0-3-64 0,-3-3-16 0,3-2 0 15,-1-1-288-15,1-2 0 0,-1-2 0 0,2-1 0 16,0-1-1488-16,4-3-304 0,-1-4-64 15,3-2-19424-15</inkml:trace>
  <inkml:trace contextRef="#ctx0" brushRef="#br0" timeOffset="8200.16">7459 2424 20271 0,'-8'-4'896'0,"-4"2"192"0,11 2-880 0,-15 2-208 0,-5-4 0 0,2 4 0 16,-1-2 1920-16,-1 2 320 0,-1-2 80 0,1 2 16 15,-1 2-944-15,2 1-192 0,1-1-48 0,1 3 0 16,1-2-784-16,2 3-176 0,4 0-16 0,-1 1-16 16,0-1-160-16,2 1 192 0,-1 1-192 0,2 3 192 0,0 0-192 0,1 3 0 15,2-2 0-15,1 3 0 0,-1 1 0 0,4 2 0 16,-1-1 0-16,3 2 0 0,-3 2 352 0,2 0-16 15,0 2 0-15,0 1 0 0,1 0-544 0,0 3-112 16,0 1-32-16,0 3 0 0,0 0 352 0,0 4 0 16,0 0 0-16,0 2 0 0,0 1 0 0,0 0 0 0,-2-2 0 15,1 1 0 1,0 0 240-16,-1 0-48 0,1 2 0 0,2-4 0 16,2 1 80-16,0 3 16 0,-1-5 0 0,1 2 0 15,-2 0 32-15,3-2 0 0,1-2 0 0,0-3 0 16,1-3 32-16,1-1 16 0,0-3 0 0,-2-2 0 15,0-1-112-15,1-2 0 0,0-4-16 0,2-2 0 16,1-2-240-16,2 0 144 0,-1-6-144 0,3-1 128 16,1-3-128-16,2-1 0 0,1-2 0 0,1-2 0 0,2-5-240 0,1-2-80 0,2-1 0 0,-1 1-16 31,0-4-1808-31,1 2-352 0,0-2-80 0,-1-1-16 0</inkml:trace>
  <inkml:trace contextRef="#ctx0" brushRef="#br0" timeOffset="8415.91">7779 2821 20271 0,'0'0'896'0,"-2"-3"192"0,-4-4-880 0,6 7-208 16,0 0 0-16,0 0 0 0,0 0 3312 0,-6 0 608 15,6 0 128-15,-4 7 32 0,-1 2-2256 0,1 4-448 0,1 4-96 0,1 4 0 16,-1 1-992-16,2 5-288 0,-1 2 128 0,1 4-128 15,0 1 0-15,0-1 0 0,-1 4 0 0,2-4-192 32,-1 0-560-32,0 1-112 0,-1-1-32 0,2 0 0 0,0-7-1600 0,2-2-336 0,-2-1-64 15,2-6-10272-15</inkml:trace>
  <inkml:trace contextRef="#ctx0" brushRef="#br0" timeOffset="8631.56">7906 2723 18431 0,'-2'-21'1632'0,"2"12"-1312"0,0 0-320 0,0 1 0 16,0 1 2080-16,0 7 352 0,0 0 64 0,0 0 0 15,0 0-720-15,0 0-160 0,3 8-16 0,1 3-16 16,0 3-672-16,2 4-128 0,0 4-16 0,0 3-16 0,1 4-496 0,-1 1-80 16,2 1-32-16,0 3 0 0,0 2-144 0,1 0 0 15,2 3 0-15,0-1 0 0,-2-2 0 0,0 1-144 16,3-1 144-16,-2-1-208 15,1-1-1424-15,-1 0-288 0,-1-3-48 0,-1-2-7504 16,-1-3-1488-16</inkml:trace>
  <inkml:trace contextRef="#ctx0" brushRef="#br0" timeOffset="8816.66">7745 3070 29375 0,'0'0'1296'0,"0"0"272"0,0 0-1248 0,0 0-320 0,0 0 0 0,0 0 0 16,0 0 1312-16,6-6 208 0,-6 6 32 0,6-5 16 16,6 2-1024-16,1 0-208 0,1 0-32 0,2-2-16 15,0 1-288-15,2 1 0 0,3 1 0 0,2-1 0 32,1 0-3040-32,-1 1-560 0</inkml:trace>
  <inkml:trace contextRef="#ctx0" brushRef="#br0" timeOffset="8985.12">8306 2605 26895 0,'0'0'1184'0,"0"0"256"0,0 0-1152 0,0 11-288 16,0-1 0-16,0 3 0 0,1 0 1136 0,1 2 160 0,0 3 48 0,2 3 0 16,1 1-848-16,1 1-176 0,-1 1-16 0,1 3-16 15,2 2-784-15,0 1-144 16,1 1-48-16,1-1-8608 0,-2 0-1728 0</inkml:trace>
  <inkml:trace contextRef="#ctx0" brushRef="#br0" timeOffset="9169.73">8241 2811 11055 0,'-2'-10'976'0,"1"0"-784"0,0 0-192 0,0-1 0 16,-1 2 3760-16,2 1 704 0,3 0 144 0,1 1 16 15,1 2-3200-15,3 1-640 0,1 0-128 0,5 3-16 16,1 0-512-16,2 1-128 0,1 1 0 0,1 0 0 16,1 1-288-16,2 0-128 0,2 2-32 0,0-1-8192 15,1-1-1632-15</inkml:trace>
  <inkml:trace contextRef="#ctx0" brushRef="#br0" timeOffset="9701.48">8563 2286 30639 0,'-13'3'1344'0,"13"-3"304"0,-7 2-1328 0,7-2-320 0,0 0 0 0,0 0 0 0,0 0 912 0,0 0 112 15,7-2 32-15,2-2 0 0,3 0-528 0,2-1-96 16,2-2-32-16,1-1 0 0,1 0-592 0,0 2-112 0,2-1-16 0,-1 2-16 31,-1 1-528-31,-2-1-96 0,-3 4-32 0,-1-2 0 16,-2 3 416-16,-2 3 96 0,-8-3 16 0,0 0 0 0,0 0 464 0,5 8 0 0,-1 1 0 0,-2 1 0 15,0 1 304-15,-1 0 144 0,1-3 48 0,-1 4 0 16,0 1-240-16,2 1-32 0,1 2-16 0,1 1 0 16,0-3-208-16,2 6 0 0,-1 3 0 0,2 3 0 0,1 2 0 0,2 3 0 15,2 3-128-15,0 4 128 0,1 2 0 0,0 2 0 16,1 1 0-16,2 2 0 0,2 0 0 0,1 0 0 15,1 2 0-15,1 2 0 0,-1-3 0 0,0 1 0 32,-1 2 0-32,1 0 0 0,0-2 0 0,-3 0 0 0,-1-3 0 0,-2 2 0 0,-4-3 0 0,0-3 144 0,-1-2 16 0,-1-3 0 31,-2 1 448-31,-2-6 96 0,-1 0 0 0,0-2 16 16,-3 0 496-16,-1-4 112 0,0 0 16 0,-2 1 0 15,-4-3-480-15,0 0-96 0,-3-1 0 0,-2 0-16 16,-3 0 176-16,-3 1 32 0,-2-7 16 0,-4 2 0 0,0-1-192 15,-3-3-32-15,-3-1-16 0,1-2 0 0,-1-2-400 0,-1-1-80 16,0-2 0-16,1-3-16 0,0 0-240 0,3-2-256 16,0-2 48-16,3 1 16 15,2 0-2336-15,4 2-464 0</inkml:trace>
  <inkml:trace contextRef="#ctx0" brushRef="#br0" timeOffset="12889.4">1870 5283 17439 0,'0'0'768'0,"-6"-2"176"0,0-1-752 0,-2 2-192 16,0-1 0-16,-1 4 0 15,0-1 976-15,-2 2 176 0,0 1 16 0,-1-1 16 16,0 3 48-16,-1 0 16 0,-1 3 0 0,-2 0 0 16,-1 3-352-16,2-1-64 0,0 2 0 0,4 1-16 15,-1 2-304-15,3 4-64 0,1 8-16 0,3-2 0 16,2-1-256-16,3 2-48 0,3 6-128 0,2-2 192 15,3 0-192-15,3-5 0 0,4 0 0 0,2-3 0 16,2-4 128-16,2-3 0 0,0-7-128 0,1-4 192 0,0-5 176 0,1-5 16 16,-3-7 16-16,0-3 0 0,-2-4 336 0,-2-5 64 15,-4-6 16-15,-2-2 0 0,-2-4-48 0,-3-1-16 16,-4-4 0-16,-2-1 0 0,-2-1-240 0,-2 0-64 16,-1-2 0-16,-2 1 0 0,-3 0-80 0,-2 1-32 0,-1 1 0 15,0 2 0-15,-2 0-336 0,-1 8 0 0,3 5 0 0,1 3-192 16,1 2-1216-1,3 5-240-15,1 4-48 0,2 5-9456 0,0 4-1904 0</inkml:trace>
  <inkml:trace contextRef="#ctx0" brushRef="#br0" timeOffset="13220.61">2169 5536 26783 0,'0'0'1184'0,"0"0"240"0,0 0-1136 0,0 0-288 0,0 0 0 0,0 0 0 16,7-4 1376-16,-1-2 224 0,0-5 32 0,0-2 16 16,2 4-592-16,0-1-112 0,-2-6-32 0,1 3 0 15,-2-1-720-15,0-1-192 0,0 0 0 0,-1-1 0 16,-1 0 0-16,0 1 0 0,-3-1 0 0,0 0 0 0,-2 2 160 0,0 1-160 16,0 3 192-16,-2 1-192 0,-1 1 352 0,0 1-32 15,-1 2-16-15,0 4 0 0,6 1 48 0,-6 6 16 16,-1 5 0-16,2 2 0 0,0 1-112 0,0 4-32 15,2 3 0-15,2 3 0 0,1 2-16 0,1-3 0 16,0-2 0-16,2-1 0 0,1 2-208 0,1-4 0 0,3 2 0 16,4-2 0-1,-1-1 0-15,4-4 0 0,-1-5 0 0,2 2 0 16,-1 2-640 0,2-3-32-16,3 1 0 0,1-2 0 0,1-3-2624 0,0 1-528 0</inkml:trace>
  <inkml:trace contextRef="#ctx0" brushRef="#br0" timeOffset="13521.73">2753 5258 30575 0,'-19'2'1344'0,"7"-1"304"0,-3 0-1328 0,-4 2-320 0,-2 0 0 0,1 1 0 16,0-1 1008-16,3 3 128 0,0-2 16 0,3 2 16 15,-1 3-224-15,5-2-48 0,1 2-16 0,4 0 0 16,2 0-880-16,3 0 0 0,4 0-128 0,2 2 0 0,5 1-192 0,2-1-16 15,1 0-16-15,2-1 0 0,2 1 112 0,0-2 32 16,3-2 0-16,-2 1 0 0,-3-1 208 0,1-1 0 16,0 0-160-16,0 0 160 0,2 1 0 0,-4-1 192 15,-2 3-32-15,-4-1 0 0,-5 0 336 0,-2 1 64 16,0 0 16-16,0 3 0 0,-2 2 192 0,-3 2 32 16,-4-1 16-16,-2 4 0 15,-1-6-368-15,-2 2-80 0,0 2-16 0,-1-2 0 16,0-2-352-16,-1-3 0 0,-2 2 0 0,3-2-128 15,2 1-1904 1,0-3-368-16,1-3-80 0</inkml:trace>
  <inkml:trace contextRef="#ctx0" brushRef="#br0" timeOffset="13773.65">3116 5247 19343 0,'-12'-8'848'0,"6"8"192"0,-1 0-832 0,-2 3-208 0,-1 0 0 0,-1 3 0 16,-1-2 2752-16,-1 2 512 0,-1 3 112 0,1 3 16 16,0 2-1200-16,1 2-224 15,2 2-48-15,1-1-16 0,2 3-1136 0,3 1-240 16,2 1-32-16,2 0-16 0,0-1-128 0,2 0-32 16,3-2 0-16,3-2 0 0,1-1-320 0,1-3 0 15,-1 4 0-15,1-3 0 0,0-2 0 0,2-2 0 16,1-3 0-16,2-1 0 15,2 1-448-15,0-3-16 0,-2 1 0 0,2-4 0 16,0-3-1296-16,0-1-256 0,-3 0-48 0,-1 2-16 16,0 0-1088-16,-1-4-224 0</inkml:trace>
  <inkml:trace contextRef="#ctx0" brushRef="#br0" timeOffset="14058.41">3327 5333 23199 0,'7'18'1024'0,"-2"-8"224"0,3 4-992 0,-1 0-256 0,0 1 0 0,0 2 0 16,-1 2 1472-16,1-1 240 0,-1 0 48 0,1 2 16 16,-1-2-352-16,1 0-64 0,-2 1-16 0,0-1 0 15,-1-4-832-15,0-1-160 0,-2-1-32 0,1-3-16 16,-2-2 192-16,-1-7 32 0,0 0 16 0,0 0 0 16,0 0 272-16,0 0 48 15,0 0 16-15,0 0 0 0,-5-12-176 0,1-1-16 16,0-6-16-16,0 1 0 0,1-5-288 0,-1-1-48 15,0-2-16-15,1-2 0 0,2 1-192 0,1 3-128 16,0-4 160-16,0 4-160 0,2 0-224 0,2 2-144 16,0 4-16-16,1-2-16 15,2 3-1344-15,1 4-272 0,1-1-48 0,0 6-9456 16,1 7-1872-16</inkml:trace>
  <inkml:trace contextRef="#ctx0" brushRef="#br0" timeOffset="14205.65">3744 5412 4607 0,'-5'4'400'0,"0"4"-400"16,0 1 0-16,-1 4 0 15,1 0 5440-15,1 0 1024 0,2 0 192 0,2-1 32 16,2 0-4736-16,4 1-944 0,-1-3-192 0,1-2-48 31,1 1-2400-31,1 0-480 0</inkml:trace>
  <inkml:trace contextRef="#ctx0" brushRef="#br0" timeOffset="14991.94">3793 4956 12895 0,'-3'-8'1152'0,"-1"0"-928"16,3 2-224-16,-1-1 0 0,1 2 1776 0,1 5 304 15,0 0 64-15,0 0 16 0,0 0-1520 0,0 0-288 16,0 0-64-16,0 0-16 0,0 0-704 15,9 5-144-15,0 1-16 0,-1 1-16 0,0 2-960 16,-2 2-192-16,0 1-32 0,-1-1-16 0,-1 2-320 0,1 3-64 0,-1-2-16 0,1 2 0 0,-1 0 3392 0,1 1 672 16,1 2 144-16,-1 2 32 0,1 1 16 0,1 3 0 15,-3-2 0-15,2 6 0 0,1-1-320 0,-1 0-48 16,1 2-16-16,-2-2 0 0,-1 0-32 0,0 2-16 16,0 0 0-1,-2-5 0-15,1-2-624 0,0 0-128 0,-1-3-32 0,1 0 0 16,-2-3-192-16,0-1-64 0,1-6 0 0,-1-2 0 15,-1-8 64-15,0 0 0 0,0 0 0 0,0 0 0 16,0 0-512-16,0 0-128 0,0 0 0 0,0-9 0 16,0-7 0-16,1 0 0 0,1-2 0 0,0-1 0 31,-1-2-720-31,3 1-64 0,0 1-16 0,2 2 0 0,0 4 288 0,2 0 48 0,0 1 16 0,0 4 0 16,1 0 16-16,1 3 16 0,0 1 0 0,4 4 0 0,-1 0 272 0,1 0 144 15,0 3-160-15,2 1 160 0,0 0 0 0,-1 2 240 16,0 2-32-16,-1 4 0 0,-1-3 592 0,-1 1 112 15,-3 1 32-15,-3 2 0 0,-2 0 144 0,0 0 16 16,-3 4 16-16,-1-2 0 0,0-2-352 0,-2 2-80 16,-5-1-16-16,-1 2 0 15,1-2-352-15,-1-1-80 0,-1-2-16 0,0-2 0 16,-1 0-224-16,1-3 128 0,-1-3-128 0,2-2 0 16,0 1-256-16,0-2-128 0,-1-3-48 0,1-2 0 15,3-2-336-15,0-1-80 0,0 1-16 0,2-1 0 16,2-1-176-16,1 1-48 0,1 3 0 0,-1 5 0 15,4-7 416-15,0 2 80 0,3 0 16 0,0 2 0 0,2 0 368 0,2 2 80 16,1-2 128-16,2 2-208 0,2 1 208 0,1 0 0 0,2 0-160 0,3 0 160 16,2-4 0-16,-2-1 0 0,-1 0 0 0,-2-2 0 15,0-1 0-15,-1-1 0 0,0 0 0 0,0-2 0 16,-2-1 0-16,-2 0 0 0,2-1 192 0,-3 0-64 16,-3-1 96-16,-2 1 16 0,-1 0 0 0,-2-2 0 15,-1-2-32-15,-1 2 0 0,-2 0 0 0,-1 4 0 16,-1-1 272-16,-3 3 48 0,-3 2 16 0,-1 1 0 0,-2-1 96 0,-1 5 0 15,0 0 16-15,-1 2 0 0,0 2 48 0,2 3 0 16,2 3 0-16,1 2 0 0,1 3-272 0,1 3-48 16,2-2-16-16,3 4 0 0,1 2-112 0,2 3-32 15,2-1 0-15,0 1 0 0,3-1-96 0,3-3-128 16,0-2 176-16,2 0-176 0,1 1 0 0,0 1-192 16,1-2 0-16,0-3 0 15,-1-2-2000-15,3-4-400 16,1-1-80-16,2 0-13968 0</inkml:trace>
  <inkml:trace contextRef="#ctx0" brushRef="#br0" timeOffset="15292.57">4941 5308 28159 0,'0'0'1248'0,"0"0"256"0,-8-5-1200 0,0 0-304 0,-1 1 0 0,0 1 0 16,-1 0 1808-16,-2 2 304 0,-1-3 64 0,0 4 16 15,-1 4-976-15,-1-1-208 0,2 2-48 0,2 2 0 16,-1 2-768-16,1 4-192 0,2 0 0 0,1 0 0 15,3 1 0-15,1 2 0 0,2 1-144 0,3-3 144 16,3 0-192-16,1 2 192 0,3 0-208 0,2-1 80 16,2 2-176-16,2-4-16 15,2 2-16-15,1-2 0 0,-1-3 48 0,-1 1 16 16,2 0 0-16,-1 2 0 0,1-1 272 0,-2 1 0 16,1-1 0-16,-2 0 0 0,1-1 240 0,-3 0 144 15,-3 0 48-15,-3-1 0 0,-1-1 432 0,-1 0 96 16,-2 1 0-16,-2 1 16 0,-2-1 48 0,-2 2 0 15,-3-4 0-15,-4 2 0 0,-1 2-304 0,-2-2-48 0,0-1-16 0,-2 0 0 16,0-1-496-16,1 1-160 0,-2-1 0 0,0 1 0 16,-1 2-2864-16,-2-3-672 0</inkml:trace>
  <inkml:trace contextRef="#ctx0" brushRef="#br0" timeOffset="34288.18">6177 4965 11967 0,'0'0'528'0,"0"0"112"0,0 0-512 0,0 0-128 0,0 0 0 0,3 8 0 16,-1 1 4448-16,0 4 864 0,-1 5 160 0,1 5 32 0,2 3-3184 0,2 5-640 0,-4 5-128 0,1 6-16 31,1 1-960-31,0 4-192 0,-2 1-48 0,1 3 0 16,1-1-336-16,-2-1 128 0,0 2-128 0,-1-3 0 15,0-1 0-15,1-2 0 0,0-4 0 0,-1-3-128 32,1-3-1440-32,0-7-288 0,1-5-48 0,1-5-8320 0,0-3-1664 0</inkml:trace>
  <inkml:trace contextRef="#ctx0" brushRef="#br0" timeOffset="34488.71">6581 4832 23039 0,'0'0'2048'0,"0"0"-1648"0,0 0-400 0,4 9 0 16,0 3 2176-16,-1 1 336 0,-1 1 80 0,2 9 16 0,-1 4-688 0,2 4-128 16,-1 4-16-16,1 8-16 0,2 6-1200 0,0 0-240 15,-1-1-64-15,1 3 0 0,3 1-256 0,-1-1 0 16,0 0 0-16,1-1 0 16,3 1-1216-16,-1-3-320 0,-2-4-48 0,1-1-16 15,1-4-1216-15,-3-2-240 0</inkml:trace>
  <inkml:trace contextRef="#ctx0" brushRef="#br0" timeOffset="34667.14">6336 5440 14735 0,'-19'-3'640'0,"9"0"160"0,0 0-640 0,0-1-160 0,0-2 0 0,3 3 0 0,3-1 4928 0,4 4 960 16,0 0 192-16,5-7 48 0,4-1-4224 0,4 0-848 0,4 2-160 0,4-2-48 15,1-1-704-15,3-1-144 0,2-2 0 0,1 0 0 32,0 2-1168-32,1-2-192 0,1 2-48 0,1-1-9520 0,-1 2-1904 15</inkml:trace>
  <inkml:trace contextRef="#ctx0" brushRef="#br0" timeOffset="34853.89">7151 4676 17503 0,'0'0'1552'0,"0"0"-1232"16,0 0-320-16,0 0 0 0,1 8 3136 0,0 3 576 15,1 4 128-15,-1 3 0 0,2 4-2032 0,-1 4-400 0,2 3-96 0,1 3-16 16,1 1-784-16,-1 3-144 0,1 1-48 0,1-1 0 31,1 0-704-31,0-2-160 0,-1-4-32 0,1-2 0 16,0-3-2576-16,-1-2-528 0</inkml:trace>
  <inkml:trace contextRef="#ctx0" brushRef="#br0" timeOffset="35036.4">7074 4952 22111 0,'0'0'1968'0,"0"0"-1584"0,0 0-384 0,0 0 0 16,0 0 3136-16,0 0 528 0,0 0 112 0,0 0 32 15,0 0-1424-15,0 0-272 0,9 0-64 0,3 0-16 16,3-1-1152-16,4-1-240 15,-1 0-32-15,4 1-16 0,0-5-400 0,4 2-192 16,3 1 160-16,2-4-160 16,1 1-896-16,2 0-256 0,2 2-64 0</inkml:trace>
  <inkml:trace contextRef="#ctx0" brushRef="#br0" timeOffset="36469.56">1361 6607 33119 0,'-5'-4'1472'0,"0"-2"288"0,-2 4-1408 0,1 2-352 15,-1 1 0-15,-1 2 0 0,0-3 1104 0,1 2 160 16,-1 4 16-16,0 1 16 0,1 2-304 0,1 3-64 16,1 4-16-16,0 2 0 0,1 3-736 0,1 5-176 0,0 1 0 0,2 2 0 15,1-3-144-15,1 0-32 0,2-1 0 0,1 0 0 32,1-2-448-32,3-2-80 0,0-1-32 0,2-5 0 15,3 0-608-15,3-2-128 0,1-2-32 0,2-3 0 16,2-4-480-16,1-4-80 0,1 0-32 0,-3-2 0 15,0-5 48-15,-2-1 16 0,2 2 0 0,-3-6 0 16,-3-1 864-16,0-1 160 0,-2-3 48 0,-1 0 0 0,-2-2 960 0,-3 1 160 16,-1-1 48-16,-1 0 16 0,-1 2 1216 0,-3 3 240 15,-3 4 48-15,-1 1 16 0,-1 1-208 0,-1 2-64 0,-2 3 0 0,-1 0 0 16,-2 2-368-16,2 2-80 0,0 2 0 0,1 3-16 16,2 1-560-16,2 2-128 0,1 2 0 0,3 5-16 15,2-2-304-15,3 3 0 0,4 2 0 0,1-4 0 16,3 1-160-16,0 0 160 0,2-3-160 0,-1 0 160 15,-1-2 0-15,1 0 0 0,1-3-128 0,-2-4 128 16,-3-1 0-16,1-1 0 0,-2-5 0 0,0 1 0 0,-1-2 384 0,-2 0-16 16,-6 4-16-16,2-7 0 0,-2 1 272 0,-3-1 48 15,0-3 16-15,-1 1 0 0,-1 0-400 0,0-2-80 16,0 1-16-16,0-1 0 16,-2-2-1168-16,2 1-240 0,-2-2-64 0,2 1-13072 0</inkml:trace>
  <inkml:trace contextRef="#ctx0" brushRef="#br0" timeOffset="36754.99">1763 6785 1839 0,'0'0'160'0,"5"7"-160"15,1 6 0-15,0 1 0 0,-1 2 5248 0,1 1 1008 16,1 0 208-16,-2 0 32 0,0-1-3664 0,0 1-720 16,-1-1-160-16,0 1-32 0,0 0-784 0,0-1-176 15,0-3-16-15,0 0-16 0,0 0-672 0,0-5-256 0,0-3 176 0,1-1-176 16,-5-4 0-16,6-2 0 0,0-3 0 0,-1-1-160 15,0-4-96-15,2-1-32 0,-1-4 0 0,1-2 0 16,-1-2-48-16,1-2-16 0,-1-2 0 0,1-1 0 16,-1 2 96-16,1 0 32 0,1 0 0 0,-1 1 0 15,1 1 224-15,0 3 0 0,0 2 0 0,1 3 0 0,-3 1 128 16,1 5 80 0,-7 6 16-16,0 0 0 0,8 4-16 0,0 5 0 15,-2 7 0-15,1 2 0 0,-2 1-16 0,1 5-16 16,1 2 0-16,-1 3 0 0,4-2-176 0,-3 0 0 0,3 1 0 0,-3-3 0 31,1-3-2336-31,1-3-352 0,0 0-64 0</inkml:trace>
  <inkml:trace contextRef="#ctx0" brushRef="#br0" timeOffset="36941.87">2211 6402 26207 0,'0'0'1152'0,"0"0"256"0,3 8-1136 0,-1 2-272 15,1 4 0-15,2 3 0 0,-2 3 608 0,1 2 64 16,2 4 16-16,2 4 0 16,1 5 80-16,2 3 32 0,-1 3 0 0,0 2 0 15,1 0-608-15,-1-2-192 0,1 0 128 0,0-2-128 32,1 0-320-32,1-3-128 0,0-3-32 0,2-4-8640 0,-4-3-1728 0</inkml:trace>
  <inkml:trace contextRef="#ctx0" brushRef="#br0" timeOffset="37293.33">2192 6749 4607 0,'0'0'400'0,"0"0"-400"0,0 0 0 0,0 0 0 16,0 0 4352-16,0 0 800 0,2 7 160 0,5 1 16 16,-2 0-3552-16,4 0-720 0,3 1-144 0,2 1-16 15,2 0-480-15,1-1-96 0,1-3 0 0,1 1-16 0,2-2-304 0,3-1 128 16,1-2-128-16,-2 0 0 0,-1-2 144 0,0-2-144 15,1 0 0-15,-3-1 144 0,-1-1-144 0,-2 0 160 16,-3-1-160-16,-1 0 160 0,-1 1-32 0,-2-2-128 16,1-1 192-16,-5-1-64 0,-2-1 64 0,-1 0 0 15,-2 0 0-15,0-2 0 0,-1 0 64 0,-1-1 0 16,-2-1 16-16,-2 0 0 16,-1 1 496-16,-1 2 80 0,-1 2 32 0,-1 1 0 15,-1 3 208-15,-1 2 64 0,2 1 0 0,0 1 0 16,2 3-272-16,1 4-48 0,-1 2-16 0,4 3 0 15,0 4-480-15,2-1-80 0,1 2-32 0,2 1 0 16,2 5-224-16,3-1 0 0,-1 1 0 0,3-2 0 16,2 1-960-16,2-1-256 0,1-3-32 15,2-2-16-15,-2-3-2000 0,2-1-416 0</inkml:trace>
  <inkml:trace contextRef="#ctx0" brushRef="#br0" timeOffset="37625.75">2746 6773 17503 0,'0'0'768'0,"0"0"176"0,0 0-752 0,0 0-192 16,0 0 0-16,0 0 0 0,2 8 2512 0,1 1 480 15,-2 3 80-15,2 1 32 0,-2 0-1280 0,2 1-256 16,1 2-48-16,-1-3-16 0,3 2-928 0,-2-2-176 16,-2 0-32-16,2-3-16 0,3-1-160 0,-1-2-48 15,-1-3 0-15,-5-4 0 0,0 0-144 0,0 0 0 16,0 0 144-16,10 2-144 0,-1-4 0 0,-2-2 0 15,0-3 0-15,-2-1 0 0,-1-1 0 0,0-3 0 0,0-2-160 0,0-3 160 16,0-2-176-16,1-2 176 0,0 0-160 0,0 0 160 31,1-1-432-31,0 4 16 0,1-2 0 0,-1 4 0 0,1 2 272 0,-1 4 144 0,-1 3-160 0,-5 7 160 0,0 0 240 16,7 5 144-16,-1 4 16 0,0 6 16 0,-2 3 160 0,-1 2 16 16,0 3 16-16,0 2 0 0,-1 0-352 0,2-3-64 15,0 0 0-15,1 0-16 0,1-5-352 0,0 0-64 0,2-1-16 0,1-3 0 31,1-2-2896-31,1-3-592 0</inkml:trace>
  <inkml:trace contextRef="#ctx0" brushRef="#br0" timeOffset="37810.4">3244 6510 14735 0,'0'-21'1312'0,"0"15"-1056"15,0 6-256-15,0 0 0 0,0-6 2976 0,0 6 544 16,0 0 96-16,0 0 32 0,0 0-2352 0,6 11-464 15,1 1-80-15,-2 5-32 0,3 3 128 0,-2 4 32 16,-1 2 0-16,3 1 0 0,0 3-608 0,3 2-112 16,-4 2-32-16,2-1 0 0,1 0-272 0,0 0-64 15,0-2-16-15,0-2 0 16,-3-3-976-16,1-2-192 0,-1 1-32 0,-2-4-7584 0,-1-1-1504 0</inkml:trace>
  <inkml:trace contextRef="#ctx0" brushRef="#br0" timeOffset="37994.54">3177 6822 37311 0,'0'0'1664'0,"0"0"320"0,0 0-1584 0,0 0-400 0,0 0 0 0,0 0 0 16,0 0 1200-16,0 0 144 0,15 1 48 0,3 0 0 16,4-1-400-16,4-2-80 0,3-4-16 0,2-1 0 15,3-4-624-15,5-2-128 0,3 0-16 0,2-3-128 31,4 2-1296-31,2 1-368 0</inkml:trace>
  <inkml:trace contextRef="#ctx0" brushRef="#br0" timeOffset="38457.37">4324 6869 8287 0,'0'0'736'0,"0"0"-592"16,-3 7-144-16,0 1 0 16,3 3 4752-16,-1-5 928 0,-1 3 176 0,2 2 32 15,0-1-3760-15,3 3-752 0,0 0-160 0,0 2-16 16,3 0-816-16,-1 2-144 0,0-1-48 0,0 1 0 16,2 0-2240-16,-1-4-448 15,1-2-80-15,-1-1-32 0</inkml:trace>
  <inkml:trace contextRef="#ctx0" brushRef="#br0" timeOffset="38795.4">4374 6626 23551 0,'0'0'512'0,"0"0"128"0,0 0 0 0,0 0 16 0,0 0-528 0,0 0-128 0,0 0 0 0,8 7 0 16,0 4 128-16,2 1-128 0,2 2 192 0,0 2-64 15,-2 1-128-15,0 3 0 0,1-1 144 0,-1 3-144 0,-1 2 0 0,0 1 0 16,1 1 0-16,-1 0 0 0,-1-3 128 0,-1 2-128 15,-1 0 128-15,-1-4-128 0,-1-2 0 0,0-2 128 16,-2-1-128-16,1-6 0 0,-1-1 0 0,-2-9 128 16,0 0-128-16,0 0 0 0,0 0 128 0,4-6-128 15,0-7 160-15,0-3-160 0,-1-1 0 0,1-2-192 16,-2-5 16-16,2-2 0 16,0-1 176-16,4 1 0 0,-2-1 0 0,2 4-128 15,1 2 512-15,2 3 96 0,1 2 32 0,2 3 0 16,3 4 576-16,0 3 128 0,0 3 32 0,0 3 0 15,1 3 0-15,0 4 0 0,-1 5 0 0,0 5 0 0,-1 5-288 16,-1 3-48-16,2 2-16 0,-1 2 0 16,-2-2-576-16,2 2-112 0,0 0-16 0,-1-2-17344 15</inkml:trace>
  <inkml:trace contextRef="#ctx0" brushRef="#br0" timeOffset="39428.25">5970 6648 17503 0,'0'0'1552'0,"-8"3"-1232"0,-1-2-320 0,-2 3 0 0,0-1 1984 0,-1 2 352 15,-1 1 64-15,0 4 16 0,-2 3-912 0,2 1-176 16,2 8-48-16,-1 0 0 0,2 6-832 0,0-2-160 15,5 2-32-15,1-2-16 0,2-2-240 0,0-3 0 16,4-3 0-16,2-2 0 0,1-2 0 0,1-4 0 16,2-2 0-16,3-3 0 0,0 1 0 0,1-6 0 0,0-4 0 15,1-1 0-15,0-5 0 0,0-1 128 0,0-2-128 0,0-4 192 16,0-2-64-16,-1 1-128 0,-1-1 176 0,0-1-176 16,-2 3 240-16,-1-1-64 0,0 4-16 0,-2 1 0 15,-1 2 32-15,-2 2 16 0,-2 1 0 0,-1 8 0 16,0 0 384-16,0 0 80 0,0 0 16 0,0 0 0 0,0 0-448 0,-2 11-96 15,0 2-16-15,4 0 0 0,0 4-128 0,4-3-144 16,0 2 144-16,2-2-208 31,0-1-624-31,2 0-112 0,1-3-16 0,3-2-9168 0,3 0-1840 0</inkml:trace>
  <inkml:trace contextRef="#ctx0" brushRef="#br0" timeOffset="39760.11">6984 6544 12895 0,'-14'-8'576'0,"6"7"112"0,-1 1-560 0,-3 1-128 0,-1-3 0 0,-1 2 0 16,-2 1 4208-16,0 1 800 0,1 1 176 0,2 0 16 16,1 1-3216-16,3-2-656 0,4 2-128 0,1 1-32 31,0 2-912-31,4-7-256 0,0 0 0 0,6 9 0 15,5 0 0-15,2-2-256 0,2 0 48 0,4 3 0 0,1-3 208 0,4 2-192 16,-3 1 192-16,0-1-192 16,-2 0 192-16,-1-1 0 0,-1 2-160 0,-1-3 160 0,-2 0 0 0,-3 3 0 15,-6-4 0-15,-2 5 0 0,-2-2 272 0,-4 1-16 16,-2 1-16-16,-3 0 0 0,1 2 176 0,-4 2 32 16,-1-5 16-16,-1 2 0 0,-1 0-336 0,-2-3-128 0,-1-3 0 0,2-1 0 31,2-1-1760-31,2-1-448 0,3-3-96 0,3-1-12032 0</inkml:trace>
  <inkml:trace contextRef="#ctx0" brushRef="#br0" timeOffset="39997.82">7275 6681 6447 0,'0'0'576'0,"0"0"-576"16,0 0 0-16,-5 5 0 0,-1 2 3056 0,0-4 496 0,-1 3 96 0,2 2 32 15,0 1-2144-15,0 1-416 16,-1-1-96-16,3 2 0 0,0 0-480 0,0 1-96 0,3 1 0 0,3-4-16 15,1-1-240-15,2 0-32 0,1 0-16 0,1-2 0 32,1 1 176-32,1-3 48 0,1-3 0 0,-1-1 0 0,1-1 144 0,-1-2 48 15,-1-1 0-15,0-2 0 0,-1-3 96 0,-1 1 32 16,-2 0 0-16,-1 0 0 0,-2-1 176 0,0 1 32 16,-2-4 16-16,1 2 0 0,-2-2-400 0,-2 0-64 15,-1-1-32-15,-1 0 0 0,0 2-288 0,-1-1-128 16,1-1 128-16,0-1-128 15,0-1-1984-15,-2 2-496 0,2 0-80 0</inkml:trace>
  <inkml:trace contextRef="#ctx0" brushRef="#br0" timeOffset="40529.99">7490 6403 4607 0,'0'0'400'0,"0"0"-400"16,0 0 0-16,0 11 0 0,-1-1 3392 0,1 3 576 15,0 1 128-15,1 3 32 0,1 3-2096 0,1 2-432 16,-2-2-64-16,2 3-32 0,1 2-752 0,2 0-160 0,1 1-16 0,1-2-16 16,0 1-432-16,-1-3-128 15,4 1 0-15,-3-4 0 0,-1 1-192 0,1-3-128 16,0-2-48-16,1 0 0 16,0-8-464-16,2 0-80 0,-2-2-32 0,1-5 0 15,1-2-112-15,-2-2-32 0,0-5 0 0,0-1 0 0,0 1-304 0,-1 0-64 0,-3 0-16 0,1-3 0 16,-1 2 480-16,0-2 96 0,-1 0 0 0,-2-1 16 0,2-1 880 0,0 1 320 15,0-1-16-15,-1 1 0 0,-2-2 1488 0,0 4 288 16,1 0 64-16,-1 5 16 0,-1 6 224 0,0 0 48 16,0 0 16-16,0 0 0 0,0 0-832 0,0 0-160 15,0 9-48-15,0 2 0 16,0 2-448-16,1 3-112 0,2-3-16 0,1 1 0 16,0 3-448-16,1-1-112 0,-1 0-16 0,1-2 0 15,2 3-256-15,0-1 0 0,3-3 0 0,0-2 0 16,0-1 0-16,2-3 0 0,0-1 0 0,0-3 0 15,-1-1 0-15,0-4 0 0,-2-1-176 0,1-4 176 16,1-2-240-16,-1-1 64 0,-1-2 16 0,0 0 0 16,-1 2-16-16,1-5 0 0,1 2 0 0,-4 0 0 0,-2 0 176 0,-1 3 0 15,-1-3-144-15,1 4 144 0,-1 1 192 0,1 1 128 16,-6 2 0-16,3 5 16 0,0 0-336 0,0 0 144 16,0 0-144-16,0 0 0 0,-4 8 240 0,1 1-64 15,1 3-16-15,1 1 0 0,1-3-160 0,0 1 0 16,1-1 0-16,2 2 0 0,2-2-208 0,3 1-32 15,1-2 0-15,0-1 0 0,2-2-2224 0,0 1-448 16,4-6-96-16,-1-1-9920 0</inkml:trace>
  <inkml:trace contextRef="#ctx0" brushRef="#br0" timeOffset="40699.25">8210 6404 911 0,'1'-26'0'0,"0"16"0"15,-1 0 0-15,0-4 0 16,-1 4 5264-16,0 2 976 0,1 8 192 0,0 0 32 15,0 0-4080-15,0 0-816 0,0 0-160 0,2 15-48 16,1 2-224-16,2 3-48 0,0 3-16 0,2 1 0 16,-1 4-640-16,2 0-128 0,1 1-32 0,2 1 0 15,0 1-272-15,2 2 0 0,0 0-176 0,0-4 176 32,0 1-448-32,0 3 32 0,-1-4 0 0,0 1-9312 0,-2-3-1856 0</inkml:trace>
  <inkml:trace contextRef="#ctx0" brushRef="#br0" timeOffset="40999.75">8284 6729 16575 0,'-3'-6'1472'0,"1"-2"-1168"0,-1-4-304 0,0 2 0 31,-1-1 2752-31,2 1 480 0,1 1 96 0,1-2 32 0,0 5-1264 0,1-1-256 16,1 1-48-16,4 0-16 15,-1 2-2288-15,1 2-448 0,2 1-80 0,3-2-32 16,0 3 176-16,2 0 16 0,0 0 16 0,2 0 0 15,-1 3-464-15,2-3-80 0,-2 1-32 0,3 1 0 16,-1 1 352-16,-1 1 80 0,1 1 16 0,-2 3 0 0,-2 1 496 0,0 2 112 16,0-5 0-16,-3 6 16 0,0 0 368 0,0 1 208 0,0 2-16 0,-1 0-16 15,-3 0 960-15,0 2 192 0,1 0 32 0,-1 0 16 16,-4-1-128-16,2-1-32 0,-1 0 0 0,0-4 0 16,-1 0-688-16,0-3-144 0,-1-8-16 0,0 0-16 31,0 0-672-31,0 0-144 0,4-7-32 0,0-3-7872 0,-1-6-1568 0</inkml:trace>
  <inkml:trace contextRef="#ctx0" brushRef="#br0" timeOffset="41299.91">8644 6498 10127 0,'1'-14'448'0,"-1"14"96"0,1-5-544 0,1 0 0 15,-1-2 0-15,0 1 0 0,0-2 3472 0,2 1 592 0,1 2 112 0,-4 5 32 16,5-4-2992-16,-5 4-576 0,7-5-128 0,-7 5-32 16,0 0-336-16,6 6-144 0,-1 5 128 0,-1 2-128 31,-1 1 320-31,0 3-32 0,-2 3 0 0,1 1 0 0,1 1 32 0,1 1 0 15,0 1 0-15,0-1 0 0,2 1-112 0,0-1-16 16,0-2 0-16,2 1 0 0,2-2-192 0,1-1 144 16,-1 1-144-16,1-5 128 0,-1 1 128 0,0-3 32 15,1-3 0-15,1-2 0 16,-1-3 96-16,1-2 32 0,0-3 0 0,0-3 0 0,-2-2 256 0,-1-4 48 16,0-4 16-16,-1 0 0 0,1 0 96 0,-4-1 0 0,-1-1 16 0,-1 0 0 15,-3-1-176-15,-1-1-32 0,-3-1-16 0,-3 2 0 16,-1 1-64-16,-1-2-16 0,-1 1 0 0,-2 2 0 15,-1-1-544-15,-1 4 0 0,-1-1 0 0,1 0 0 32,1 0-1632-32,0 2-432 0,0 3-96 0,2 4-9216 0,4 0-1840 0</inkml:trace>
  <inkml:trace contextRef="#ctx0" brushRef="#br0" timeOffset="41631.3">9116 6451 23039 0,'6'10'2048'0,"1"-4"-1648"0,-1 3-400 0,1 3 0 16,-2 4 2064-16,1-1 336 0,1 6 64 0,-2-1 16 16,-1-1-496-16,0 2-112 0,0 0-16 0,0-2 0 0,0 1-1200 0,-2-3-240 15,1-1-48-15,1-2-16 0,0-4-352 0,0-2 0 16,1-1 0-16,1-3 0 0,-6-4 0 0,7-3-288 16,-2-1 48-16,0-4 16 0,-1-2-64 0,0-2-16 15,-1-4 0-15,-1 2 0 0,0-5 304 0,-2 2 0 16,0-3 0-16,0-2 0 0,0-2 0 0,0-2 0 15,-2-2 0-15,4-1 0 16,0 2-256-16,3 1-128 0,2 1-48 0,2 6 0 0,0 3 240 0,3 5 32 0,1 9 16 0,0 3 0 16,0 9 560-16,0 8 112 0,0 6 32 0,-1 7 0 15,-2 6 272-15,-1 7 64 0,3 7 16 0,-1 4 0 16,-2 3-352-16,1 4-80 0,-1-6-16 0,0-3 0 16,4 2-464-16,-1-6 0 0,-3-3 0 0,0-4 0 31,1-4-1664-31,-3-5-448 0,-1-3-64 0,-4-3-14768 0</inkml:trace>
  <inkml:trace contextRef="#ctx0" brushRef="#br0" timeOffset="41931.68">6899 7155 15663 0,'-14'3'1392'0,"0"0"-1120"16,1-3-272-16,2 0 0 0,2-3 4480 0,4 2 832 15,5 1 160-15,0 0 32 16,0 0-3776-16,14 6-768 0,6 1-160 0,6-1-32 16,8 1 128-16,5-1 0 0,5-1 16 0,7 1 0 15,4 0-192-15,5-3-32 0,6 1-16 0,7-4 0 16,7 0 96-16,1-7 32 0,1 1 0 0,4-5 0 15,6 2-96-15,2-1-32 0,1-3 0 0,0 0 0 16,1-2-480-16,0 1-192 0,2 2 176 0,-2 1-176 16,0 3-384-16,-5-1-160 0,-3 2-32 0,-4 2-16 15,-3-2-1968-15,-6 5-400 0,-6-1-80 0</inkml:trace>
  <inkml:trace contextRef="#ctx0" brushRef="#br0" timeOffset="42201.3">7359 7528 35935 0,'-16'3'3200'0,"16"-3"-2560"16,0 0-512-16,0 0-128 0,5 8 1104 0,9-3 208 16,7-1 32-16,9-2 16 0,9 2-848 0,7-6-192 15,6-1-16-15,9-3-16 16,8-5 432-16,9-1 96 0,7-1 16 0,3 0 0 15,-2-2-416-15,2 2-80 0,2 1-16 0,1 0 0 16,-1 0-320-16,-1 3 0 0,-6 3 0 0,-3-1 0 31,-6-2-1456-31,-5 3-352 0,-3 2-80 0,-9 1-10592 0,-6 1-2128 0</inkml:trace>
  <inkml:trace contextRef="#ctx0" brushRef="#br0" timeOffset="42396.77">7649 7595 16575 0,'-5'2'1472'0,"1"5"-1168"0,2-1-304 0,2-6 0 15,8 7 5136-15,7-1 976 16,4-2 192-16,9-1 32 0,5-3-4800 0,12-3-976 16,8-1-192-16,9-2-48 0,3-1 144 0,3-4 32 15,1-1 0-15,2 0 0 0,2 0-496 0,3 3 0 16,0-1 0-16,-3 2 0 15,-4 0-1232-15,-3 2-240 0,-3 2-64 0,-6-1-15712 16</inkml:trace>
  <inkml:trace contextRef="#ctx0" brushRef="#br0" timeOffset="42548.9">7637 7875 35007 0,'0'0'3120'0,"5"8"-2496"31,7 1-496-31,9 0-128 0,9-1 1408 0,12-2 272 0,10-2 48 0,12-4 16 16,10-4-592-16,9-2-128 0,6-7-32 0,8-3 0 31,6 2-1504-31,0-8-320 0,-3-2-48 0</inkml:trace>
  <inkml:trace contextRef="#ctx0" brushRef="#br0" timeOffset="68692.81">19294 968 26607 0,'0'0'2368'0,"0"0"-1904"16,1 10-464-16,0 1 0 0,-1 3 1440 0,2 4 192 16,-1 5 32-16,2 4 16 0,-1 0-528 0,-1 6-96 15,-2 5-32-15,1 3 0 0,0 5-624 0,0 1-128 16,1 0-16-16,-1 0-16 0,0 1-240 0,2-1 0 15,-1-4 128-15,2-5-128 32,-2-3-480-32,2-8-144 0,-1-3-16 0,1-5-16 15,1-2-1600-15,0-5-320 0,0-5-64 0,-4-7-6128 0,0 0-1216 0</inkml:trace>
  <inkml:trace contextRef="#ctx0" brushRef="#br0" timeOffset="68846.09">19527 899 11967 0,'9'-28'528'0,"-5"19"112"0,0-4-512 0,0 3-128 0,0 1 0 0,0 2 0 16,-4 7 2640-16,0 0 496 0,5 5 112 0,-1 6 16 16,0 3-1600-16,0 7-304 0,0 8-64 0,0 6-16 15,-1 5-816-15,1 5-160 0,0 4-48 0,0 1 0 16,0 2-256-16,0-1 0 0,1 4 0 0,-1 1 0 16,-1 1 0-16,1-1-176 15,0-3 0-15,-1-2-8400 16,1-1-1696-16</inkml:trace>
  <inkml:trace contextRef="#ctx0" brushRef="#br0" timeOffset="69061.83">19273 1385 21183 0,'0'0'1888'0,"0"0"-1504"0,0 0-384 0,0 0 0 15,0 0 3456-15,0 0 640 0,0 0 112 0,8 5 16 0,2-3-2272 0,4-1-464 16,5-1-80-16,2-1-32 0,3-5-928 0,1 1-176 16,2 0-32-16,2 0-16 0,2-2-224 0,1 1 0 15,0-2-192-15,1 4-12272 16,2 3-2448-16</inkml:trace>
  <inkml:trace contextRef="#ctx0" brushRef="#br0" timeOffset="69461.89">20191 1840 29711 0,'0'0'1312'0,"-6"7"288"0,1 2-1280 0,1-1-320 0,4-8 0 0,0 0 0 15,0 0 784-15,0 0 112 0,0 0 0 0,6-8 16 16,1-4-16-16,2-4-16 0,1-4 0 0,1-5 0 16,1-4-880-16,1-4-128 0,1-3-64 0,0-3 0 15,1-4 16-15,-1 0 0 0,2-1 0 0,-4 0 0 0,-3 1 176 0,0-1 0 16,0 0 0-16,-1 2 0 0,-3 3 0 0,2 2 0 31,-1 1 0-31,0 3 128 0,-1 5 32 0,1 3 16 16,2 0 0-16,0 4 0 0,-2 6 80 0,1 3 0 0,-1 5 16 15,1 5 0-15,0 6-16 0,0 7-16 0,2 6 0 0,1 7 0 16,-3 2-240-16,3 7 0 0,-3 4 0 0,4 2 0 16,-1 2 0-16,1 1 0 0,0-1 0 0,1 2 0 15,1-1-144-15,0-2 144 0,2 0-208 0,-2-4 80 16,0-3-432-16,-3-2-80 0,-1-1 0 0,0-3-16 16,-1 1-1744-16,-1-4-352 0,-3-1-64 0</inkml:trace>
  <inkml:trace contextRef="#ctx0" brushRef="#br0" timeOffset="69646.82">20294 1453 29487 0,'0'0'2624'0,"0"0"-2112"0,0 0-512 0,1 6 0 16,2 1 1920-16,2 1 256 0,1-2 64 0,2 2 16 15,3-1-208-15,3-1-32 0,3 1-16 0,4 1 0 16,2-5-1232-16,3 3-240 0,2-5-48 0,2 2-16 0,1-3-272 0,0 0-64 31,0 0-128-31,2-3 192 16,0 0-2272-16,1 2-464 0,-2 1-80 0</inkml:trace>
  <inkml:trace contextRef="#ctx0" brushRef="#br0" timeOffset="70732.69">21647 1303 24879 0,'0'0'2208'0,"0"0"-1760"0,0 0-448 0,0 0 0 15,0 0 704-15,0 0 48 0,0 0 16 0,0 0 0 0,0 0 768 16,12-1 176-16,1 5 16 0,1-3 16 0,2-2-896 15,2-1-176-15,3 1-32 0,2 0-16 0,3 3-96 0,2 0-16 16,0-1 0-16,4 0 0 0,0-1-176 0,3 0-32 31,2 0-16-31,-2 0 0 0,0 2-144 0,2 0-16 16,-1-1-128-16,1 2 192 0,-3 1-192 0,2 0 0 0,-1 0 0 16,1 1 0-16,-1 2 0 0,-1-4 0 0,-2 1 0 0,1 0 0 15,0-2 128-15,-5 0-128 0,-2-2 0 0,0-1 0 16,-2-2 0-16,-3 1 128 0,-2-2-128 0,-3 1 0 15,-4 1 0-15,-1-5 0 0,-3 0 0 0,-1-3 0 16,-2 0 128-16,-1 0-128 0,-3-3 0 0,-1 0 144 0,-4-4-144 0,-2 2 128 16,-1-2-128-16,-3 0 128 0,-3-4-128 0,-3 0 128 15,-1-2-128-15,0 1 128 0,0-1-128 0,-1 3 0 16,-3-3 144-16,2 6-144 0,-1 4 0 0,2 3 0 16,0 2-192-16,2 4 64 15,2 3-576-15,1 2-96 0,-1 3-32 0,4 5-10560 16,1 3-2112-16</inkml:trace>
  <inkml:trace contextRef="#ctx0" brushRef="#br0" timeOffset="71233.39">21880 1828 19343 0,'-19'-14'848'0,"11"10"192"0,0 0-832 0,0 2-208 0,2-1 0 0,1 2 0 16,-1-1 1632-16,6 2 288 0,0 0 48 0,0 0 16 15,0 0-640-15,4 8-112 0,1 4-16 0,3 4-16 16,3-1-688-16,0 6-144 0,1 0-32 0,3 1 0 0,-1 0-16 0,0 0-16 16,1-1 0-16,-1 0 0 0,-1 0-144 0,0-3-32 15,-1-1 0-15,-2-2 0 0,-1-4-128 0,2-2 192 16,-4-3-192-16,-1-4 192 0,-6-2-192 0,0 0 0 15,0 0 0-15,-2-9 0 0,-2-4-256 0,-1-1-96 16,-3 1-16-16,-2-4 0 31,-3-1-32-31,-1-2-16 0,-2-1 0 0,-1 0 0 16,0-1-64-16,-1-1-16 0,-3-5 0 0,0 1 0 16,0-2 16-16,0 1 0 0,2 1 0 0,2 3 0 0,1 4 480 0,5 2 128 0,3 4 16 0,2 3 0 15,3 2 1520-15,1 2 288 0,2 7 64 0,0 0 16 16,11-2-1648-16,2 2-384 0,2 1 0 0,5 2 0 0,2-1 800 15,3 4 160-15,2 0 48 0,2 2 0 0,2-3-96 16,3 0-16-16,4-1 0 0,2-1 0 0,-1-1-160 0,3 1-32 16,1-2-16-16,3 1 0 0,1-1-224 0,0-1-32 0,0 0-16 15,0 3 0-15,-2-2-416 0,1 0-224 0,-4-2 32 0,-1 0 0 32,-2 1-256-32,0-4-32 0,1 0-16 0,0-1 0 15,-1-2-2512-15,-1 1-496 0</inkml:trace>
  <inkml:trace contextRef="#ctx0" brushRef="#br0" timeOffset="71896.84">23928 1208 23839 0,'0'0'1056'0,"0"0"224"0,0 0-1024 0,0 0-256 0,0 0 0 0,0 0 0 16,0 0 1344-16,0 0 240 0,2 5 32 0,-1 5 16 15,2 4 96-15,-2 9 32 0,0 2 0 0,1 5 0 16,-2 6-1312-16,0 5-272 0,-2 3-48 0,1 6-128 16,1-1 208-16,-1-1-64 15,1-1-16-15,0-2 0 0,-2-9-128 0,2 10 0 16,2-3 0-16,0-5 0 15,1-5-464-15,1-5-176 0,0-6-48 0,1-5 0 16,0-5-3152-16,2-6-640 0</inkml:trace>
  <inkml:trace contextRef="#ctx0" brushRef="#br0" timeOffset="72096.89">24307 1090 17503 0,'0'0'1552'0,"0"0"-1232"16,0 0-320-16,0 0 0 0,0 0 1520 0,0 0 240 15,0 0 48-15,2 7 16 0,-1 2 96 0,2 3 32 16,-2 4 0-16,2 0 0 0,0 5-1232 0,-1 4-240 16,2 2-48-16,1 5-16 15,0 3-608-15,2 8-112 0,0 0-16 0,0-3-16 16,2 2 528-16,-1-8 128 0,-1 3 0 0,1-4 16 31,-1 1-832-31,1-1-160 0,-1-3-48 0,-1-4-13072 0</inkml:trace>
  <inkml:trace contextRef="#ctx0" brushRef="#br0" timeOffset="72265.75">24025 1432 33231 0,'0'0'1472'0,"0"0"304"0,0 0-1424 0,0 0-352 0,0 0 0 0,0 0 0 15,6 3 864-15,2-1 96 0,3 3 32 16,3-2 0-16,4 1-288 0,4-1-64 0,1 1-16 0,3-3 0 15,6 0-1568-15,2-1-304 0,-1 1-64 0,-2-2-14720 16</inkml:trace>
  <inkml:trace contextRef="#ctx0" brushRef="#br0" timeOffset="72534.52">24819 896 21183 0,'0'0'1888'0,"0"0"-1504"16,0 0-384-16,-1 11 0 0,-3-4 1824 0,1 5 288 15,2 1 64-15,1 4 16 0,1 3-1040 16,0 3-224-16,1 6-32 0,-1-2-16 0,2 6-880 0,0-3-336 16,3 0 16-16,-1-1-9056 15,0-1-1808-15</inkml:trace>
  <inkml:trace contextRef="#ctx0" brushRef="#br0" timeOffset="72713.02">24712 1128 22111 0,'0'0'1968'0,"0"0"-1584"0,0 0-384 0,1 7 0 15,-1-7 2128-15,9 4 352 0,3 1 64 0,0 0 16 16,2 2-1024-16,1-2-192 0,-2-1-32 0,1-2-16 16,4 2-1024-16,0 0-272 0,1 1 0 0,0-2-10592 15,2 1-2208-15</inkml:trace>
  <inkml:trace contextRef="#ctx0" brushRef="#br0" timeOffset="72997.87">25385 1429 32991 0,'-12'-5'1472'0,"5"5"288"0,-3 3-1408 0,-3 1-352 16,-1 0 0-16,-1 1 0 0,2-1 1664 0,-2 4 256 15,-2-1 48-15,-2 6 16 0,4 3-928 0,0 2-176 16,2 5-48-16,2 0 0 0,0 3-640 0,3 1-192 0,2-2 0 0,3-1 0 16,3 0 0-16,0 0 0 0,3-2 0 0,3 0-192 31,4-1-1280-31,1-1-256 0,4-3-48 0,2-2-9856 0,2 0-1968 0</inkml:trace>
  <inkml:trace contextRef="#ctx0" brushRef="#br0" timeOffset="74498.67">27353 1234 11967 0,'0'0'1072'0,"-2"10"-864"16,-4 2-208-16,1 2 0 0,-1 6 3840 0,1 0 704 0,-1 3 160 0,2 3 32 16,0 3-3200-16,2 3-624 0,-1 4-128 0,2 0-16 15,1-2-528-15,1 1-112 0,3-1 0 0,0 0-128 31,1-4-2816-31,1-4-656 0</inkml:trace>
  <inkml:trace contextRef="#ctx0" brushRef="#br0" timeOffset="74682.78">27241 1555 19343 0,'0'0'1728'0,"0"0"-1392"0,0 0-336 0,0 0 0 15,0 0 4240-15,0 0 784 0,0 0 160 0,9 0 16 16,2-2-3152-16,2 1-624 0,1 0-128 0,3-2-16 16,4-1-944-16,2-1-176 0,1 1-32 0,1 0-128 15,3 2-1536-15,2-5-432 0,-1 2-80 0</inkml:trace>
  <inkml:trace contextRef="#ctx0" brushRef="#br0" timeOffset="75467.81">28139 1775 13823 0,'-10'13'608'0,"3"-4"128"0,0-1-592 0,0 1-144 0,2-1 0 0,5-8 0 31,-4 12 3696-31,4-12 704 0,0 0 144 0,0 0 16 16,0 0-2528-16,0 0-512 0,5-10-112 0,6-1 0 16,0-7-1248-16,6-6-160 0,3-5-192 0,2-1 32 15,-1-4-224-15,2 1-32 0,2-7-16 0,0 1 0 0,-3-2 64 0,0-2 16 16,-1 0 0-16,0 1 0 0,-1 1 352 0,-4 1 0 16,-1-2-144-16,-2 5 144 0,0 0 0 0,-3 4 0 15,-3 1 0-15,-1 4 0 0,0 4 0 0,-1 5-192 0,-1 4 16 0,0 6 0 16,-4 9 176-16,0 0-160 0,0 0 160 0,9 18-160 15,-3 1 160-15,-1 6 224 0,-2 1-48 0,0 7-16 16,1 6 80-16,1 5 16 0,1 6 0 0,1 3 0 16,-1 6-96-16,4-2-16 0,1 3 0 0,2-4 0 15,-1-5-144-15,2-3 0 0,-2-2 0 0,0-7 128 16,0-1-432-16,-2-4-80 0,2-1-32 0,-2-7-9184 16,-1-6-1824-16</inkml:trace>
  <inkml:trace contextRef="#ctx0" brushRef="#br0" timeOffset="75630.6">28343 1522 22111 0,'0'0'1968'0,"0"0"-1584"0,0 0-384 0,0 0 0 16,0 0 1968-16,8-6 304 0,-1 0 64 0,3 2 16 0,0 0-1024 0,3 2-208 15,4 2-32-15,5 0-16 0,0-1-672 0,3-3-128 16,0-2-16-16,2 3-16 15,-1-1-1840-15,0-3-384 0,-1-1-64 0</inkml:trace>
  <inkml:trace contextRef="#ctx0" brushRef="#br0" timeOffset="75868.58">28892 901 33279 0,'0'0'1472'0,"0"0"320"0,0 0-1440 0,6 8-352 0,-6-8 0 0,5 9 0 16,-5-9 1264-16,8 7 176 0,0-3 32 0,2 2 16 16,2 2-464-16,0-1-112 0,1-3-16 0,1-2 0 15,3 1-896-15,-2-2-144 0,-1-1-48 0,2 0-16 16,-2 0-3296-16,0 0-656 0</inkml:trace>
  <inkml:trace contextRef="#ctx0" brushRef="#br0" timeOffset="76333.89">29210 772 17503 0,'0'0'1552'0,"-5"-7"-1232"15,-3-4-320-15,-1 1 0 0,-2-1 2752 0,1-2 480 0,-2 3 96 16,-4-2 32-16,-2 2-1136 0,-1-1-240 0,-2 2-32 0,1 1-16 15,1 2-1040-15,-5 2-224 0,-1 1-32 0,-1 6-16 16,0 2-624-16,-1 7 0 0,-1 7 0 0,1 5 0 16,0-5 0-16,3 5 0 0,5 2 0 0,0 8-128 0,2 4 128 15,2 1 0-15,3 0 0 0,4-3-128 0,3 2 128 16,5-4 0-16,5-1 0 0,4-5-128 0,3-2 128 16,6-1-192-16,5-4 192 0,7-4-192 0,1-5-16 0,8-3-16 15,4-3 0-15,0-3 0 0,0-6 96 0,0-1 128 16,-3-7-208-16,-2-1 80 15,-4-1 128-15,-3 0 0 0,-2 0 0 0,-4-3 0 16,-3-2 0-16,-4-2 0 0,-5 1 0 0,-2-3 128 16,-5-3-128-16,-2 1 128 0,-4 2-128 0,-2 3 128 15,-5-5-128-15,-1 3 0 0,0 3 0 0,-2-3 0 32,-4 0-1648-32,-2 1-240 0,0-3-48 0</inkml:trace>
  <inkml:trace contextRef="#ctx0" brushRef="#br0" timeOffset="77018.05">24854 860 23327 0,'0'0'1024'0,"0"0"224"0,0 0-992 0,0 0-256 0,0 0 0 0,0 0 0 16,0 0 1232-16,0 0 208 16,9 9 32-16,-15 4 16 0,2 5-272 0,0 2-64 15,0 2-16-15,1 3 0 0,1 1-688 0,-1 2-128 16,2 0-16-16,1 4-16 0,-1-4-112 0,-1-2-32 15,2 0 0-15,0-1 0 0,3 1-144 0,-1 0-144 16,0-3 144-16,-1 1-208 16,2 2-2560-16,-2-4-512 0</inkml:trace>
  <inkml:trace contextRef="#ctx0" brushRef="#br0" timeOffset="77240.6">24713 1199 21183 0,'-10'-6'944'0,"10"6"192"0,0 0-912 0,0 0-224 16,0 0 0-16,0 0 0 0,0 0 2848 0,0 0 528 0,0 0 96 0,5-3 32 16,2 0-1600-16,0 0-320 0,1 1-64 0,3 0-16 15,0 2-880-15,2-2-176 0,2 1-48 0,-1-1 0 16,-1 1-208-16,0 1-32 0,2-4-16 0,0 1 0 16,1 1-144-16,-1-1-144 0,1-1 144 0,0 2-208 31,-1 0-2352-31,0 0-480 0,-4 2-96 0</inkml:trace>
  <inkml:trace contextRef="#ctx0" brushRef="#br0" timeOffset="77657.56">24928 795 2751 0,'-9'-10'128'0,"4"8"16"0,5 2-144 0,-8-3 0 16,-1 2 0-16,-3 0 0 0,2 1 5744 0,2 0 1104 16,-1 1 240-16,-7 0 32 0,-1-1-4048 0,4 3-832 15,-1-2-144-15,-3 4-48 0,-2-3-1120 0,-2 4-224 16,-3 2-64-16,-1 2 0 16,2 5-496-16,1 2-144 0,0 2 0 0,1 7 0 15,1 0 0-15,1 4 0 0,2 4 0 0,2 3-128 16,4-1 128-16,1 3 0 0,4 2-144 0,3-2 144 15,5-1 0-15,3-3-144 0,5-1 144 0,5-2 0 16,3 1-160-16,5-3 160 0,3-7-128 0,3-3 128 16,4-3-160-16,-1-3 160 0,2-3-192 0,0-6 192 15,-1-5-240-15,-1-5 64 0,3-4 16 0,-3-7 0 0,-5-5 160 0,1-2 0 16,-2-3 160-16,0 0-160 0,-3-4 256 0,-1 0-32 0,-2-2-16 16,-4 1 0-16,-3 0 80 0,-2-1 16 0,-4 2 0 15,-2 0 0-15,-1-2-48 0,-4 3 0 0,-8 0 0 0,-1 3 0 16,-3-1-64-16,-2 5-32 0,-4 0 0 0,-8-4 0 31,2 7-560-31,1 2-112 0,-5 6-32 0,9 5-11008 16,2 4-2208-16</inkml:trace>
  <inkml:trace contextRef="#ctx0" brushRef="#br0" timeOffset="84398.75">19657 3260 20271 0,'-2'-4'1792'0,"-3"0"-1424"0,-1-2-368 0,1 2 0 0,5 4 2576 0,-6 1 448 16,-1 4 96-16,2 2 16 0,1 2-1328 0,1 4-256 16,1 5-48-16,1 6-16 0,-1 3-576 0,2 8-112 15,-1 7-32-15,0 7 0 0,1 9-400 0,0 3-96 16,-2 3-16-16,1 1 0 0,0-2-256 0,1 1 0 0,2 1 0 0,0-4-144 15,-1-4-1856 1,2-3-368-16,-1-10-80 0,1-6-13040 0</inkml:trace>
  <inkml:trace contextRef="#ctx0" brushRef="#br0" timeOffset="84699.72">20039 3273 32991 0,'0'0'1472'0,"0"0"288"0,-6 9-1408 0,-2 0-352 0,0 3 0 0,-1 1 0 16,0 3 960-16,-1 2 112 0,-3 4 16 0,-2 5 16 16,0 6-432-16,-1 5-96 0,-4 2 0 0,1 3-16 15,-1 4-560-15,2 0 0 16,-2-1 0-16,2-5 0 0,1 0 208 0,3-3-64 16,1-3-16-16,2-1 0 0,0-7 528 0,3-2 112 15,3-2 0-15,-1-2 16 0,3-5 0 0,0-2 0 16,2-2 0-16,2-2 0 0,3-2-432 0,1 0-96 15,2-4 0-15,3-1-16 0,6-3-240 0,2-2-192 16,1 0 48-16,5-2 0 16,3 0-432-16,1-3-64 0,-1 1-32 0,0-1 0 0,1-1-1888 15,1 1-368-15,-1 0-80 0,1 1-7920 0,-2-6-1584 0</inkml:trace>
  <inkml:trace contextRef="#ctx0" brushRef="#br0" timeOffset="84969.37">20278 3753 13823 0,'-12'2'1216'0,"6"2"-960"16,-2 0-256-16,-1 4 0 15,-2 2 2752-15,0 5 496 0,-4-2 96 0,4 2 32 16,0 2-1328-16,2 3-272 0,3 2-48 0,-1 0-16 16,2-1-768-16,1 1-160 0,1-2-16 0,3-1-16 15,2-2-528-15,1 0-96 0,1-2-128 0,2-4 176 16,0 0-384-16,2-3-80 0,0-3-16 0,1-3 0 16,1 0-192-16,1-4-32 0,-2 0-16 0,0-2 0 15,0-4 224-15,0 0 64 0,-1-5 0 0,-1 0 0 0,-2 0 256 0,1 1 0 16,1-1 128-16,-1 2-128 0,0-2 416 0,-1 1-16 15,0 1 0-15,-2 5 0 0,-2-2 544 0,-1 8 96 16,0 0 32-16,0 0 0 0,0 0-288 0,0 0-48 16,6 11-16-16,1 0 0 0,-1 2-544 0,2 2-176 15,3 2 0-15,-1 0 0 16,2 1-1056-16,1 1-320 0,1 1-64 0,5-1-14672 0</inkml:trace>
  <inkml:trace contextRef="#ctx0" brushRef="#br0" timeOffset="85116.5">20814 3780 36047 0,'0'0'1600'0,"0"0"320"0,-3-5-1536 0,3 5-384 0,0 0 0 0,3-8 0 16,1 0 1216-16,1 2 144 0,3-1 48 0,5 5 0 15,1-1-880-15,3 2-160 0,1-1-48 0,2 2 0 16,1 2-1648-16,1 0-336 0,1 1-64 0,1 1-15312 15</inkml:trace>
  <inkml:trace contextRef="#ctx0" brushRef="#br0" timeOffset="85331.82">20867 4012 26719 0,'-15'-6'1184'0,"8"6"240"0,1 1-1136 0,6-1-288 16,-6 3 0-16,6-3 0 0,0 0 4224 0,0 0 800 16,0 0 160-16,16 3 16 0,5 0-3360 0,2-2-688 15,5-2-128-15,2-2-16 0,1 1-880 0,3-2-128 16,1-1-128-16,0 1 128 16,-1-1-1632-16,1 1-224 0,-1-3-32 0,0 5-17872 15</inkml:trace>
  <inkml:trace contextRef="#ctx0" brushRef="#br0" timeOffset="86802.86">22653 3100 20895 0,'0'0'928'0,"-4"-7"192"0,-1 2-896 0,-1 1-224 15,-2 0 0-15,-1-1 0 0,-2-2 1344 0,1 2 240 16,0 1 32-16,-1 1 16 0,2-3 32 0,-3 2 0 16,-1-1 0-16,0 1 0 0,3 0-800 0,-2 1-160 15,-2 1-16-15,2 1-16 0,0 1-192 0,2 1-32 16,1 1-16-16,-1 4 0 0,3 0-240 0,-1 2-64 0,-1 0 0 0,0 1 0 16,-1 1-128-16,3 3 0 0,-2 3 0 0,1 1 128 15,1 0-128-15,1 0 0 0,-2 0 0 0,3 0 0 16,-1 1 0-16,2-2 0 0,1-1 0 0,0 1 0 15,0 2 0-15,2 3 0 0,0-1 0 0,-2 0 0 16,1 3 0-16,-2 3 0 0,-2 4 0 0,1 5 0 16,0 3 0-16,-2 2 0 0,1 1 0 0,-1 0 0 0,2 1 0 0,0-7 0 15,-3 2 0-15,2-1 0 0,2-2 0 0,-1-1 0 16,1-3 0-16,1-3 0 0,3-1 0 0,0 5 0 0,1-5 0 16,3-3 0-16,1-5 256 0,2-1-16 0,1 0-16 15,2-4 0-15,3-1 96 0,3-1 0 0,1 0 16 0,2-2 0 16,2-1-144-16,3-2-16 0,-1-1-16 0,2 1 0 15,0-2-160-15,1-3 128 16,3 0-128-16,-3-2 128 16,-2-2-1488-16,1-1-304 0,-1 2-64 0</inkml:trace>
  <inkml:trace contextRef="#ctx0" brushRef="#br0" timeOffset="87049.87">22799 3407 23039 0,'0'0'2048'0,"0"0"-1648"16,0 0-400-16,0 0 0 15,0 0 1312-15,0 0 176 0,0 0 48 0,0 0 0 16,0 0-256-16,3 8-64 0,2 6 0 0,-1 5 0 15,-3-8-752-15,2 8-144 0,-2 1-48 0,1 5 0 16,-2 4-144-16,1-2-128 0,0 1 192 0,-1-2-192 31,0 1-288-31,2 0-160 0,-1 0-48 0,0-4-14240 0</inkml:trace>
  <inkml:trace contextRef="#ctx0" brushRef="#br0" timeOffset="87234.9">23003 3243 23039 0,'0'0'2048'0,"0"0"-1648"16,0 0-400-16,0 0 0 0,0 0 2080 0,0 0 336 0,0 0 64 0,5 9 16 15,0 3-1024-15,0 3-208 0,2 4-48 0,2 2 0 16,-1 3-912-16,0 4-304 0,-2 2 160 0,2 1-160 16,1 3-288-16,-1 1-144 0,0 2-16 0,1-4-16 15,-3 0-2288-15,0-8-448 0,-1 1-80 0</inkml:trace>
  <inkml:trace contextRef="#ctx0" brushRef="#br0" timeOffset="87403.39">22892 3471 26719 0,'0'0'2368'0,"0"0"-1888"0,0 0-480 0,0 0 0 0,0 0 1584 0,0 0 208 15,8-4 64-15,2 2 0 0,3 0-944 0,3 2-176 16,0 0-32-16,2 0-16 16,5 2-3024-16,1-2-608 0</inkml:trace>
  <inkml:trace contextRef="#ctx0" brushRef="#br0" timeOffset="87572.53">23348 3137 26607 0,'0'0'1168'0,"0"0"256"0,0 0-1136 0,0 0-288 16,-1 8 0-16,1 1 0 0,-1 3 896 0,1-2 112 15,0 3 16-15,0 3 16 0,1 2-640 0,0 5-128 16,2-3-16-16,-1 6-9408 0,4 4-1856 16</inkml:trace>
  <inkml:trace contextRef="#ctx0" brushRef="#br0" timeOffset="87756.97">23320 3308 27695 0,'0'0'1216'0,"-4"-6"272"0,0-1-1184 0,1 1-304 16,2-1 0-16,2 1 0 0,2-2 1520 0,2 2 240 16,-1 0 48-16,-4 6 16 0,0 0-1184 0,9-1-256 31,1-2-32-31,3 3-16 15,2 0-1568-15,0 0-320 0,1 0-64 0,0 0-12528 0</inkml:trace>
  <inkml:trace contextRef="#ctx0" brushRef="#br0" timeOffset="88188.63">23540 2985 20271 0,'-4'-20'896'0,"4"14"192"0,1 1-880 0,1-1-208 0,2-2 0 0,-1 2 0 16,3-1 1600-16,-1 2 288 0,0 1 48 0,3 2 16 16,1 0-1120-16,-1 4-208 0,0 0-48 0,1 1-16 15,-1 1-560-15,3 2 0 0,0 1 0 0,-2-1 0 16,0 2-256-16,0 0-16 0,-1 2 0 0,0 0 0 16,1 0 80-16,-1 2 32 15,1-1 0-15,-1 3 0 0,-2 0 0 0,1 1 0 16,-1 2 0-16,1 3 0 0,1-3 160 0,-2 3 0 15,1 0 0-15,0 3 0 0,4-3 0 0,-2 3 0 16,1 0 0-16,2 3-128 0,3 4 128 0,-1 0 0 16,0 0 0-16,2 3-128 0,-1-2 128 0,2 4 0 15,-1-1 0-15,0 0 0 0,-1-3 0 0,1 1 0 16,-2-3 0-16,-1 1 0 0,2-1 544 0,-4-4 32 0,0 0 16 0,-1-3 0 16,-1 1 672-16,-2 1 128 0,-2-3 16 0,-1 0 16 15,0-2 48-15,-3 1 16 0,-2-1 0 0,-3 1 0 16,-2-3-336-16,-2-2-80 0,-1 5-16 0,-3-3 0 15,1-4-128-15,-2 0-32 0,-2 0 0 0,-1 1 0 16,1-3-320-16,-1-1-80 0,0-1-16 0,-1-1 0 0,-4 1-480 16,1-2-128-16,-1-2-16 0,2-4-21168 0</inkml:trace>
  <inkml:trace contextRef="#ctx0" brushRef="#br0" timeOffset="88889.6">24722 2930 25279 0,'0'0'1120'0,"0"0"224"0,6-5-1072 0,-10 0-272 15,1-2 0-15,-1 2 0 0,4 5 1440 0,-9-4 224 16,-1-3 64-16,-1 2 0 0,1 1-304 0,-2 2-48 16,0 0-16-16,1 2 0 15,-1 2-832-15,0 3-160 0,0-2-48 0,1 2 0 16,-1 0 0-16,0 0-16 0,-1 2 0 0,1 2 0 16,-1 6-112-16,0 0-32 0,0 2 0 0,2 2 0 15,0 3-160-15,1-1 0 0,1 1 0 0,1 3 0 16,0 1 0-16,3-3 0 0,1-1 144 0,0 0-144 0,1 0 224 15,2 0-32-15,0 0 0 0,-1 3 0 0,1 2-352 0,-2 9-80 16,1-2-16-16,-1-1 0 0,2-8 256 0,-3 4 0 0,0 4 0 0,-1 3 0 16,0 3 0-16,1 0 0 0,0 2 0 0,0-1 0 15,0 6 0-15,1-6 0 0,3-3 0 0,2-3 160 16,-1-2 96-16,3-2 32 0,0-5 0 0,1-3 0 16,0 0-64-16,1-2-16 0,-3-1 0 0,3-3 0 15,0 0-80-15,2-2-128 0,1-2 176 0,2-2-176 16,0-2 0-16,1-2 0 0,2 1 0 0,1-3-192 15,4-4-464-15,1-1-96 0,-1-1-16 0,2 0-10960 16,3-2-2208-16</inkml:trace>
  <inkml:trace contextRef="#ctx0" brushRef="#br0" timeOffset="89258.53">24904 3802 21183 0,'0'0'1888'0,"-4"0"-1504"0,4 0-384 0,0 0 0 16,-6 0 2192-16,1-2 368 0,5 2 80 0,0 0 16 0,0 0-1024 0,0 0-208 16,-4-4-32-16,3-2-16 0,1 0-832 0,4-2-160 15,1-2-48-15,2-2 0 0,1 0-336 0,-1-3 0 16,4-1 0-16,-1-2 0 0,-1-2-368 0,0 1 16 0,2-2 0 0,-1-1 0 16,1-1-32-16,-2 1 0 0,1-1 0 0,-1-2 0 15,1 2 64-15,0-7 16 0,-1 1 0 0,0-1 0 16,-1 0 304-16,-1 3-128 0,-2-1 128 0,-1 5 0 15,1 1 0-15,-1 5 0 0,0 1 0 0,-2 6 0 16,0 3 192-16,-2 7 32 0,0 0 16 0,0 0 0 16,0 0 144-16,1 13 48 15,0 4 0-15,3 5 0 0,0 6-160 0,0 1-16 16,1 4-16-16,2 1 0 0,1 5-240 0,1 4 0 16,2-2 0-16,1 2 0 0,0-2 0 0,-3-11-128 15,0 0 128-15,2-1-208 16,-1-2-1200-16,3-2-224 0,-1-1-48 0,-2 0-12544 0</inkml:trace>
  <inkml:trace contextRef="#ctx0" brushRef="#br0" timeOffset="89405.4">25095 3608 27647 0,'0'0'1216'0,"0"0"256"0,0 0-1168 15,0 0-304-15,2-5 0 0,0 0 0 0,2 1 1776 0,0-2 288 16,3 5 64-16,-1-1 16 0,3-2-992 0,3 2-192 0,4 0-32 0,2 0-16 15,-1-2-784-15,2 1-128 0,3-1 0 0,-1 1 0 32,1-1-2528-32,-1-2-384 0</inkml:trace>
  <inkml:trace contextRef="#ctx0" brushRef="#br0" timeOffset="89573.79">25426 3196 31967 0,'0'0'1408'0,"0"0"304"0,0 0-1376 15,0 0-336-15,0 0 0 0,8-3 0 0,-8 3 464 0,11-2 32 0,0-1 0 0,0 1 0 16,1-1-1360 0,2 2-272-16,0-1-48 0</inkml:trace>
  <inkml:trace contextRef="#ctx0" brushRef="#br0" timeOffset="90021.23">25542 2874 18431 0,'0'0'1632'0,"0"0"-1312"0,0 0-320 0,-6-5 0 16,6 5 1392-16,0 0 208 0,0 0 32 0,3-5 16 15,-1-3-128-15,3 3-32 0,2-1 0 0,5 1 0 16,1 2-816-16,1 1-160 0,0-2-48 0,1 1 0 15,-2 2-272-15,0 1-48 0,-2 4-16 0,-3-3 0 16,0 2-128-16,0-1 160 0,0 1-160 0,2 4 160 0,1 0 96 0,-4 1 0 16,0 0 16-16,-1-1 0 0,2 0-96 0,-1 0-32 15,1 1 0-15,-1 0 0 0,3-1-144 0,-3 4 0 16,1 1 0-16,5 7-176 16,2 2-224-16,-2 0-48 0,1 1-16 0,-5-5 0 15,0-1 0-15,2 3 0 0,-4 3 0 0,3 3 0 0,-1 1 144 0,0 2 16 16,1 2 16-16,1 1 0 0,0 0 160 0,4 2 128 0,-1 2-192 0,2 1 192 15,1 2 0-15,-2 3 0 0,0-5 192 0,-1 1-48 16,3-1-144-16,-1 1-176 0,-2-3 48 0,-2-1 0 16,-2 1 352-16,1-2 80 0,-2-2 16 0,0-2 0 15,-1 0 288-15,-2-2 64 0,-1 0 16 0,-1 0 0 0,-4-5 400 0,-1 1 64 16,-4 0 32-16,-2 3 0 0,-1 0 96 0,-3-1 32 16,-4 1 0-1,-3-1 0-15,0-2-208 0,-3 3-32 0,-1-1-16 0,1-4 0 16,-2 1-496-16,4-8-112 0,0-1 0 0,-1-1-16 15,1-2-608-15,0-1-112 0,1-1-32 0,0-1 0 32,0-1-3184-32,-6 2-640 0</inkml:trace>
  <inkml:trace contextRef="#ctx0" brushRef="#br0" timeOffset="90622.2">22277 4498 6447 0,'-16'-4'272'0,"8"6"80"0,-1 4-352 0,-1 0 0 0,0-3 0 0,3 1 0 15,-1 0 5232-15,8-4 976 0,0 0 192 0,0 0 32 16,0 0-4944-16,10 0-976 0,3 0-208 0,8 0-48 0,8 0-128 0,7 3-128 15,11-2 192-15,4 3-192 0,5 1 240 0,5-2-64 16,3-3-16-16,8 0 0 0,5 6 352 0,14-4 64 16,7-4 0-16,1 2 16 0,1 0-16 0,-2 2 0 15,7 3 0-15,8-1 0 0,-4-2-256 0,-7 2-64 16,-1 3-16-16,11-1 0 0,-2 1 32 0,1-6 16 16,-2 1 0-16,3-1 0 15,6 1 64-15,0 0 16 0,-8-4 0 0,4 2 0 16,-2-2-96-16,-4 1-16 0,-6-1 0 0,-6 1 0 15,-7-4 96-15,-25 3 16 0,2 1 0 0,2 0 0 16,3 1 272-16,-4 0 64 0,0 1 16 0,-3-1 0 16,-6-1-96-16,19 0-32 0,-4-2 0 0,-10 4 0 0,-2 6-400 0,-2-5-64 15,-3-3-128-15,-5 0 176 0,-7-1-176 0,-4 1 0 16,-6-1 0-16,-2 0 128 0,-5 2-128 0,-1 0-224 0,-4 3 48 0,-2-2 16 31,-6-1-2000-31,-1 0-400 0,-1 1-64 0,-3-1-32 0</inkml:trace>
  <inkml:trace contextRef="#ctx0" brushRef="#br0" timeOffset="91191.59">23626 5096 14735 0,'0'0'1312'0,"0"0"-1056"0,0 0-256 0,-4-4 0 16,-1-7 1280-16,0 2 192 0,-2-1 32 0,1 3 16 15,-1 2-128-15,1 1-32 0,-2-1 0 0,-1 0 0 16,-1-1-528-16,0 2-128 0,0 1 0 0,-2 1-16 16,0 4 368-16,0 0 80 15,-2 1 16-15,2 1 0 0,1-2-128 0,-1 3 0 16,0 2-16-16,-1 2 0 0,3 0-576 0,-1 3-112 15,1 1-32-15,1 3 0 0,0 1-288 0,-1 3 128 16,3 5-128-16,1 4 0 0,-1 2 160 0,3 2-160 16,0 1 128-16,0 0-128 0,0-1 256 0,1-6-48 15,-1-1 0-15,2 0 0 0,-1 1-80 0,1 4 0 16,0 5-128-16,1-4 192 0,-2-3-192 0,2-2 128 0,0 2-128 0,-1 1 0 16,1 0 192-16,1 0-48 0,1 0-16 0,2 6 0 15,0-4 160-15,-1-2 32 0,2-4 0 0,0-2 0 16,0-1 80-16,1-5 32 0,2-5 0 0,-1-1 0 15,3-3-160-15,2 0-16 0,1-1-16 0,1 0 0 0,1 1-240 0,2 2 0 16,2 0 0-16,-1-2 0 0,0-3 0 0,0-2 0 31,-2-1 0-31,2 1 0 16,2-1-272-16,0 0-160 0,-2-3-16 0,0-5-16 16,0-3-2704-16,-1-2-544 0</inkml:trace>
  <inkml:trace contextRef="#ctx0" brushRef="#br0" timeOffset="91409.28">23795 5305 16575 0,'0'0'1472'0,"0"0"-1168"16,0 0-304-16,0 0 0 0,0 0 3008 0,0 0 528 16,0 0 112-16,0 10 32 0,0 0-1808 0,0 4-352 15,3 5-80-15,0 4-16 0,1 6-864 0,-2 2-176 16,1 2-48-16,-2-2 0 0,-1-1-336 0,0 0 0 0,1-1 0 0,2 2 0 15,1 3-464 1,0-2-176-16,-2-12-16 16,1-2-16-16,-2-1-2064 0,2-1-400 0,2-3-96 0</inkml:trace>
  <inkml:trace contextRef="#ctx0" brushRef="#br0" timeOffset="91607.59">24012 5122 26719 0,'0'0'1184'0,"0"0"240"0,0 0-1136 0,-3 7-288 0,1 1 0 0,0 1 0 16,2 2 800-16,2 3 96 0,0 4 32 0,2 7 0 15,1 1-208-15,2 6-32 0,-1 1-16 0,1 1 0 16,-1 0-464-16,1-8-80 0,-1 3-128 0,4 2 176 0,-1 1-176 0,1 0 0 16,-1 2-192-16,0 1 192 15,2-1-1856-15,-3 0-256 0,-2-3-64 0,1-5-6144 16,-1-1-1216-16</inkml:trace>
  <inkml:trace contextRef="#ctx0" brushRef="#br0" timeOffset="91776.68">23858 5680 2751 0,'-6'-8'256'0,"0"0"-256"0,6 8 0 0,-4-4 0 15,-2-5 5376-15,2 0 1024 0,3 2 192 0,1 7 64 0,0 0-4288 0,6-5-864 16,-1-3-160-16,3 2-48 0,3 2-960 0,2-1-192 15,1-2-144-15,3 2 192 16,1 2-736-16,2 1-144 0,2 0-16 0,1 2-8272 0,3 0-1648 16</inkml:trace>
  <inkml:trace contextRef="#ctx0" brushRef="#br0" timeOffset="92123.97">24286 5755 12895 0,'0'0'1152'0,"0"0"-928"0,0 0-224 0,0 0 0 0,0 0 3152 0,0 0 592 16,0 0 112-16,0 0 32 0,0 0-1872 0,0 0-368 16,0 0-80-16,0 0-16 0,0 0-880 0,9-4-176 15,3 4-48-15,-1-5 0 0,0 0-448 0,-1-2 128 16,1-2-128-16,-1-4 0 0,2-4 0 0,-2-2 0 16,-2-5-192-16,1-1 192 0,-1-1-400 0,0-1 16 15,-3 1 16-15,3-7 0 0,0 1-80 16,-2 2-32-16,1 1 0 0,-2 3 0 0,-1 1 32 0,0 3 0 15,0 1 0-15,-3 6 0 0,1-5-128 0,1 3 0 0,1 0-16 0,0 4 0 16,0 3 208-16,1 3 32 0,-1 4 16 0,-4 3 0 16,8 7 592-16,-2 5 128 0,1 3 32 0,-1 6 0 0,0 4 288 0,0 4 48 15,1 1 16-15,-1-6 0 0,1 1-288 0,2 5-48 16,1 2-16-16,-1 1 0 0,0 1-416 0,2 0 128 0,-1 0-128 0,3 7 0 31,-2-14-320-31,-1-2-160 0,-1-2-32 0,0-1-8560 0,-2-5-1712 0</inkml:trace>
  <inkml:trace contextRef="#ctx0" brushRef="#br0" timeOffset="92277.8">24407 5513 32127 0,'0'0'1424'0,"0"0"304"0,0 0-1392 0,0 0-336 16,0 0 0-16,0 0 0 0,12 4 832 0,1-2 112 15,1 0 16-15,3-1 0 0,1 0-384 0,3 2-80 16,1 1-16-16,3-2 0 0,2-2-1872 0,1 0-368 0,0-6-80 0,0-1-12880 16</inkml:trace>
  <inkml:trace contextRef="#ctx0" brushRef="#br0" timeOffset="92694.18">24776 5105 17503 0,'-12'-7'768'0,"12"7"176"0,0 0-752 0,0 0-192 0,0 0 0 0,0 0 0 15,0 0 3056-15,0 0 576 0,0 0 112 0,12 1 32 16,1 3-2368-16,3 0-448 0,-1-1-112 0,2-3-16 16,-1-3-640-16,1 1-192 0,0 0 0 0,0 2 0 15,-2 2 0-15,0-1 0 0,-2 2 0 0,-3 0 0 0,2 3-160 0,-2-1 160 16,1 0-192-16,-2 2 192 0,-1 2-144 0,-1 1 144 15,1 1 0-15,-1 2-144 0,-1-2 144 0,1 2 0 16,-2-1 0-16,2 2 0 0,0 2 0 0,1 1 0 16,1 0 0-16,2 0 0 0,0 0 0 0,0-3 0 15,2 2 0-15,4 2-192 0,0 3 16 0,0 2 0 0,0 5 0 16,1-3 0-16,-1-2 176 0,6 7 0 0,-3-3-144 0,-3 0 144 16,-1 1 0-16,-2-3 0 0,-1 1 0 0,-3-1 0 15,-2-2 640-15,0-2 64 0,-4 0 0 0,-1 0 0 0,-2 0 384 0,-2-2 96 16,-1 1 16-16,-3-2 0 0,-2 0 80 0,-3 3 0 15,-3 1 16-15,0 2 0 0,-3-1-336 0,-1 1-80 16,-3-3-16-16,-1-2 0 0,-1-1-384 0,-2-1-80 16,1-4-16-16,-1-1 0 15,-1 0-384-15,3-2-192 0,1-2 0 0,3-7-14128 16,-2-6-2832-16</inkml:trace>
  <inkml:trace contextRef="#ctx0" brushRef="#br0" timeOffset="93526.67">19412 7949 26895 0,'36'-24'576'16,"-35"31"128"-16,1 8 32 0,2 4 32 0,2 5-608 0,0 3-160 0,1 3 0 0,0 4 0 0,1-3 736 0,1 5 112 0,1-4 32 0,-1 1 0 16,-2-2-384-16,1-1-80 0,0-4-16 0,-3-2 0 15,-1-5-160-15,-1-2-48 0,-2-3 0 0,0-1 0 16,1-3 32-16,-2-10 0 0,0 0 0 0,0 0 0 16,-7 0-224-16,-1-3 176 0,-1-1-176 0,-1-4 160 15,1-4-160-15,1-2 0 0,0-4 144 0,0-6-144 16,-1-3-192-16,1-3-96 15,-1-4-32-15,1-4 0 0,1-5-48 0,0-5-16 16,1-3 0-16,2-2 0 16,1-3-192-16,3 1-64 0,3 3 0 0,2 5 0 0,1 4 640 0,3 5 0 15,2 5 0-15,5 7 0 0,2 7 320 0,0 4 176 16,0 4 32-16,2 4 16 0,-1 5 352 0,1 4 64 16,-3 5 0-16,0 2 16 0,-1 3-336 0,-2 2-80 15,-2 3-16-15,-3 2 0 0,-3 5-32 0,-1 2 0 0,-6 3 0 0,0 1 0 16,-3 1-512-16,-1-1 0 0,-2 0 0 0,-1-3-144 15,1-1-2032-15,-3-2-384 16,0-6-96-16</inkml:trace>
  <inkml:trace contextRef="#ctx0" brushRef="#br0" timeOffset="93711.25">19930 7148 28559 0,'0'0'2544'0,"0"0"-2032"0,0 10-512 0,0 4 0 16,-1 3 1600-16,-2 3 240 0,0 2 32 0,1 5 16 15,-2 5-656-15,1 4-128 0,2 3-16 0,0 4-16 0,-1 3-816 0,1 2-256 16,-2 0 160-16,2 1-160 16,0-1-976-16,0-1-288 0,1 0-48 0,1-3-9568 15,0-4-1920-15</inkml:trace>
  <inkml:trace contextRef="#ctx0" brushRef="#br0" timeOffset="93942.24">20153 7415 28671 0,'0'0'1280'0,"0"0"256"0,0 0-1232 0,0 0-304 0,0 0 0 0,0 0 0 0,-8-3 1488 0,2 3 240 15,-1 3 64-15,-1 1 0 0,-1 2-320 0,-3 2-64 31,-1 4-16-31,-4 0 0 0,-1 6-1008 0,0 3-192 0,1 1-32 0,-1 1-16 16,-1 1-144-16,2-1 0 0,2-1 0 0,0 2 0 16,4-1 0-16,3-2 0 0,1-1 0 0,5-2 0 31,3 0-1040-31,4-1-192 0,3-2-48 0,3-2 0 16,2-3-2144-16,1-2-432 0</inkml:trace>
  <inkml:trace contextRef="#ctx0" brushRef="#br0" timeOffset="94263.45">20294 7580 3679 0,'0'0'160'0,"0"0"32"0,-11 2-192 0,1 0 0 15,-1 2 0-15,2 1 0 0,0 2 5440 0,0 3 1056 16,1 0 208-16,2 1 32 0,-1 0-4464 0,2 0-896 0,1 1-176 0,1 1-48 31,3 2-816-31,3 0-160 0,2-2-48 0,0-1 0 16,1-3-128-16,0-1 0 0,2-6 144 0,0 2-144 15,0-4 0-15,1 0 0 0,0-2 0 0,0-2 0 0,0-5 0 0,0-2 0 0,3 1-160 0,-2-4 160 0,1-1-304 0,-1 1 48 16,-1-4 16-16,1-1 0 0,-1 1 240 0,0 0 0 31,-1-3-160-31,-2 5 160 0,-1 1 0 0,1 2 0 16,-3 1 128-16,1 4-128 0,-4 8 832 0,0 0 64 0,0 0 32 0,0 0 0 16,0 0-96-16,0 12 0 0,0 1-16 0,2 4 0 15,-1 1-496-15,3 3-112 0,2 0-16 0,1-2 0 31,1 0-1088-31,1-1-208 0,4 1-48 0,0 1-16 16,0-2-2064-16,1-1-416 0,16 9-64 0,-8-14-32 0</inkml:trace>
  <inkml:trace contextRef="#ctx0" brushRef="#br0" timeOffset="94410.59">20816 7483 24879 0,'0'0'2208'0,"0"0"-1760"16,0 0-448-16,6-6 0 15,0 4 1856-15,2-2 272 0,2 3 64 0,3-2 16 16,3 0-1328-16,1 2-272 0,1 0-48 0,3-1-16 31,1 2-1520-31,1 0-304 0,-3 0-64 0,0 2-12768 0</inkml:trace>
  <inkml:trace contextRef="#ctx0" brushRef="#br0" timeOffset="94594.93">20861 7707 11967 0,'0'0'1072'0,"0"0"-864"0,0 9-208 0,1-1 0 16,4-2 5872-16,3 0 1120 0,1-3 240 0,6-1 32 15,3-4-5008-15,4 0-992 0,4-2-208 0,3-1-32 16,-2-2-816-16,1 1-208 0,0-1 0 0,1 1-18544 16</inkml:trace>
  <inkml:trace contextRef="#ctx0" brushRef="#br0" timeOffset="95011.81">21908 7613 36159 0,'-12'-5'1600'0,"12"5"336"0,0 0-1552 0,0 0-384 16,0 0 0-16,0 0 0 0,0 0 0 0,0 0 0 15,0 0 0-15,0 0-176 0,9 0 432 0,3-2 96 0,3 1 16 0,2 1 0 16,2 1-368-16,1-1 0 0,1-1 0 0,3 0 0 31,1 1-416-31,-1 0-160 0,1-4-16 0,0-1-10064 0,-4-3-2016 0</inkml:trace>
  <inkml:trace contextRef="#ctx0" brushRef="#br0" timeOffset="95196.4">22412 7184 26719 0,'0'0'2368'0,"-4"5"-1888"0,0 6-480 0,0-1 0 15,1 4 1232-15,-3 5 160 0,0-1 16 0,-1 7 16 16,2 1-400-16,0 4-64 0,0 1-32 0,1 2 0 16,1 1-512-16,2 1-96 0,1 3-32 0,1-1 0 15,3 1-576-15,1-1-112 0,2-3-32 0,1-2 0 16,1-3-2240-16,1-4-448 0,3-6-80 0,2-3-8976 0</inkml:trace>
  <inkml:trace contextRef="#ctx0" brushRef="#br0" timeOffset="95465.45">22683 7477 10127 0,'0'0'896'0,"0"0"-704"0,-5-2-192 0,0-3 0 16,5 5 3200-16,-5 0 592 0,-2 2 128 0,2 2 32 15,1 3-2160-15,1 4-448 0,2 2-64 0,2 4-32 16,3 0-704-16,0 3-144 0,0-2-16 0,3 2-16 0,1-2-368 16,2-1 0-16,2-4 0 0,1 0 0 0,1-1 160 0,2-1-32 15,-1 0-128-15,0-3 192 0,-2-6 192 0,-2-2 48 31,1-2 0-31,-1-2 0 0,-2-1 64 0,-1-2 16 0,-3-2 0 0,-1 0 0 16,-2-3-64-16,-3 0-16 0,-2-1 0 0,0 3 0 16,-4 1-48-16,-1-2 0 0,0-2 0 0,-2 0 0 15,-3-1-528-15,0 0-112 0,-1 2-32 0,0 1 0 32,1 1-2192-32,2 1-432 0,0 1-96 0,3 3-5808 0,2 1-1168 0</inkml:trace>
  <inkml:trace contextRef="#ctx0" brushRef="#br0" timeOffset="95828.35">23056 7540 19983 0,'0'0'880'0,"0"0"192"0,0 0-864 0,0 0-208 0,0 0 0 0,-2 9 0 15,-4 3 1760-15,1-3 304 0,-1 0 64 0,-1-1 16 32,-1-2-544-32,2 2-128 0,-1 1 0 0,1-3-16 15,-1-2-400-15,7-4-80 0,-5 2-16 0,5-2 0 16,0 0-432-16,0 0-80 0,-3 7-32 0,3-7 0 0,0 0-416 0,0 0 0 15,8 2 0-15,0 1 0 16,0-3-784-16,1-3-96 0,1-3-16 0,0 2 0 16,-3 4-784-16,-7 0-176 0,7-1-16 0,-2-5-16 15,-1-4 64-15,-1 5 16 0,-3 5 0 0,0 0 0 0,2-8 1168 0,-2 8 256 0,0 0 32 0,0 0 16 16,7 2 784-16,1 2 144 0,1 3 48 0,2-1 0 16,1 1 288-16,1 1 64 0,3-2 16 0,0 3 0 15,-2 3 144-15,0 1 16 0,2 0 16 0,-2 2 0 16,-2-1 96-16,-2 2 0 0,-1 0 16 0,-2 1 0 15,-2 2 240-15,-2-1 32 0,-3 1 16 0,-3 1 0 16,-2 0-352-16,-2 0-64 0,-2-3-16 0,-1 3 0 0,-2-4-496 0,-1-1-96 16,-2-2-32-16,-1 2 0 0,-1-1-352 0,1 0-176 15,-1-3 160-15,0-2-160 16,0-3-880-16,-1-3-272 0,3-3-48 0,2 0-16 16,1-5-2240-16,3-4-464 0</inkml:trace>
  <inkml:trace contextRef="#ctx0" brushRef="#br0" timeOffset="96044.55">23692 7094 26719 0,'0'0'2368'0,"0"0"-1888"0,-1 9-480 0,0-1 0 0,0 2 1856 0,-1 4 256 15,0 1 64-15,-2 5 16 0,-3 3-560 0,1 6-112 0,-1 5-32 0,1 2 0 16,-2 2-832-16,3 4-160 0,1 1-48 0,1-1 0 15,2 3-448-15,-1 1 0 0,2-2 0 0,3-2 0 32,0-6-240-32,1-3-144 0,0-4-16 0,1-5-16 15,1-1-2688-15,1-5-544 0,-1-3-96 0</inkml:trace>
  <inkml:trace contextRef="#ctx0" brushRef="#br0" timeOffset="96329.31">23948 7209 29599 0,'0'0'640'0,"0"0"144"0,0 0 32 0,0 0 16 0,0 0-656 0,0 0-176 0,0 0 0 0,-8 4 0 15,-2 2 2048-15,-1 6 368 0,1 2 80 0,-2 2 0 0,-2 2-1072 0,-1 2-208 16,1-1-64-16,0 5 0 0,-1-1-208 0,2 1-48 16,-1-1-16-16,1 1 0 0,0-1-240 0,1-1-32 15,2 2-16-15,1-1 0 0,0 1-352 0,1-2-80 16,1-3-16-16,3 2 0 0,2-4-144 0,0 0 0 15,4-1 0-15,2-2 0 16,3 1-496-16,1-2-16 0,1 1-16 0,3-6 0 31,1-2-1312-31,3-1-256 0,-1-2-48 0,4-2-16 0,0 1-608 0,2-2-128 0,-1-2-32 0,2 0-6816 0,-1-2-1376 0</inkml:trace>
  <inkml:trace contextRef="#ctx0" brushRef="#br0" timeOffset="96666.92">24222 7526 4607 0,'-15'2'400'0,"8"1"-400"16,-6-1 0-16,-2 2 0 0,-2 2 4816 0,0 1 880 16,2 4 192-16,0-1 16 0,2 5-3264 0,0 0-656 15,2 1-128-15,1 1-16 0,4 0-768 0,2-2-160 16,1 4-16-16,3-2-16 0,2-2-656 0,3 1-224 0,1-4 144 0,4-1-144 16,0-4-192-16,3-1-112 0,3 0-16 0,1-4-16 15,0-2-224-15,-1-1-32 0,1-3-16 0,0-2 0 16,-2-4 112-16,-1 1 32 0,0-1 0 0,-2-1 0 15,0-2 208-15,-4 0 32 0,-2 0 16 0,-1 0 0 0,-1 0 208 0,-1 1 0 16,-2 1 0-16,-1 0 0 0,0 2 592 0,0 1 16 16,0 8 0-16,0 0 0 0,0-5 400 0,0 5 80 15,0 0 0-15,0 0 16 0,0 8 16 0,0 4 0 16,2 1 0-16,-1 1 0 16,0 0-352-16,2 3-80 0,-1-1-16 0,4 1 0 15,-1 0-384-15,0 1-80 0,3 0-16 0,0 2 0 16,-1-3-192-16,3-1-240 0,1-1 48 0,4 1 16 31,0-2-2656-31,2-1-544 0,15 7-96 0,1-8-32 0</inkml:trace>
  <inkml:trace contextRef="#ctx0" brushRef="#br0" timeOffset="103101.08">25426 1386 18143 0,'0'0'800'0,"3"-7"160"0,0-1-768 0,-2 0-192 0,-1-2 0 0,0 2 0 16,0 0 1632-16,-1 1 288 0,-2 3 48 0,3 4 16 16,0 0-368-16,-7 2-64 0,0 3-16 0,0 3 0 15,-1 1-304-15,-1 4-64 0,-1 3-16 0,-1 4 0 0,0 1-176 0,0 4-32 16,1 1-16-16,-1 4 0 0,0-1-400 0,0 0-80 15,1-1 0-15,1 2-16 0,1-2-304 0,3-2-128 16,2 2 128-16,2-2-128 0,-1-2 0 0,2-3 0 16,2-3 0-16,2-2 0 15,1-2-1408-15,3-1-256 0,2-1-48 0,0-4-16 32,3-3-1920-32,-1 0-384 0,10-1-64 0,-5-5-32 0</inkml:trace>
  <inkml:trace contextRef="#ctx0" brushRef="#br0" timeOffset="103470.36">25653 1516 24815 0,'0'0'1088'0,"-6"0"256"0,-3 0-1088 0,-1 0-256 0,1 1 0 0,0 4 0 16,0-1 1312-16,-1 2 208 0,-1 2 32 0,2 1 16 16,0 3-800-16,0 2-144 0,1 3-48 0,0 2 0 15,3-2-720-15,0 1-160 0,1 0-16 0,1 2-16 16,1-5 336-16,0 1 0 0,2 0 0 0,2-6 0 15,-2-1 256-15,1-1 128 0,0 1 32 0,-1-9 0 32,0 0-672-32,8 0-128 0,0 0-16 0,1-2-16 0,0-5 416 0,2 0 0 15,-1 0 0-15,0-2 0 16,1-2 0-16,-2-3 0 0,-1 2 0 0,0 2 0 0,-1-3 0 0,1 0 0 16,-1-3 0-16,-1 3 0 0,0 1 288 0,-3 2 96 15,1 1 0-15,0-1 16 0,0 3 240 0,-4 7 32 16,1-6 16-16,-1 6 0 0,0-5-128 0,0 5-32 0,0 0 0 15,0 0 0-15,0 0-112 0,-5 9-32 0,-1 3 0 0,1 1 0 16,-1 3-160-16,1 1-32 0,1-2-16 0,-1 4 0 16,1-5-176-16,0 2 0 0,2-1 0 0,0 1 0 15,4-1-176-15,0 1-64 0,1-3-16 0,1-1 0 16,0-3-2624-16,2 0-512 0,2 0-128 16,1-4-9968-16</inkml:trace>
  <inkml:trace contextRef="#ctx0" brushRef="#br0" timeOffset="103870.83">25911 1577 16575 0,'0'0'736'0,"0"0"160"0,0 0-720 0,-6 2-176 0,-3 2 0 0,-2 0 0 16,1 1 2384-16,-1 2 448 0,1 2 96 0,0 0 16 16,-1 2-1664-16,2 0-320 0,-1 1-64 0,-1 0 0 0,5 0-656 0,0-2-240 15,4 3 176-15,1 1-176 0,-1 1 0 0,2-2 0 16,0-3 0-16,3 1 0 0,-1 2 128 0,2-6-128 15,-4-7 0-15,7 10 0 0,1-3 0 0,1 0 0 16,1-2 0-16,1-4-160 0,0-2-64 0,0-3-16 16,-1-2 0-16,2-3 0 0,-2-3 240 0,1 0-192 15,-2-1 192-15,0 1-192 0,0-3 192 0,0 0 0 0,-1 2 0 0,0 2 0 16,-1-2 0-16,-2-2 0 0,-1 2 0 0,-3 4 0 16,2-1 432-16,-1 2 128 0,-2 3 16 0,0-2 16 15,0 7 224-15,0 0 32 0,0 0 16 0,0 0 0 16,-6 0-96-16,-1 3 0 0,1 1-16 0,-1 2 0 15,-1 5-384-15,2 2-80 0,-1 2-16 0,1 3 0 16,-2 3-32-16,1 1-16 16,1 2 0-16,-1 1 0 0,1-2 80 0,2 1 16 15,-3-1 0-15,5-3 0 0,2 3-64 0,1-2-16 0,2-3 0 16,1-1 0-16,1-2-240 0,1-2 0 0,1-4 0 0,2-3 0 16,1 2 0-16,2-3 0 15,0-1 0-15,0-3 0 16,-1-2-320-16,1 1-176 0,0-2-16 0,0 0-16 15,-5 1-2672-15,3 0-512 0,-1-3-128 0</inkml:trace>
  <inkml:trace contextRef="#ctx0" brushRef="#br0" timeOffset="104165.16">26124 1204 23951 0,'0'0'2128'0,"0"0"-1696"0,0 0-432 0,0 0 0 15,0 0 1664-15,2 8 240 0,1 3 48 0,4 1 16 16,2 3-752-16,2 3-128 0,3 1-48 0,1 6 0 0,2 4-656 0,1 2-144 16,3 3-32-16,0 0 0 0,-3 2 432 0,-1 1 64 15,-1-1 32-15,-2-2 0 0,-1-1 256 0,-2-1 48 0,-3-3 16 0,-3 0 0 16,-3 1-176-16,0 1-48 0,-4-1 0 0,-3-4 0 15,-3 0-400-15,-2 2-96 0,-1 2-16 0,-4 0 0 16,-5-2-320-16,1 0 0 0,-1-2 0 0,2-1-20544 16</inkml:trace>
  <inkml:trace contextRef="#ctx0" brushRef="#br0" timeOffset="112160.24">20378 7471 14335 0,'0'0'640'0,"0"0"128"0,0 0-624 0,0 0-144 0,0 0 0 0,0 0 0 0,0 0 1504 0,0 0 272 16,0 0 48-16,0 0 16 0,0 0-32 0,6-5 0 16,-12 2 0-16,-1-1 0 0,-3 2-400 0,-1-1-64 0,2 4-32 0,-3 1 0 15,-1 0-544-15,0 2-96 0,0 1-32 0,-2 2 0 16,2 3-448-16,0 2-192 0,0 0 176 0,2 1-176 15,0 2 0-15,2 2 0 0,1-2 0 0,2-1 0 32,2 0-832-32,1-3-176 0,2 1-16 0</inkml:trace>
  <inkml:trace contextRef="#ctx0" brushRef="#br0" timeOffset="117665.46">26853 7240 23951 0,'0'0'2128'0,"4"16"-1696"16,-17-14-432-16,-3 0 0 0,-1 0 1024 0,0 2 112 0,0 1 16 0,0 1 16 15,0-1-144-15,3 1-48 0,1 5 0 0,1 1 0 31,2-1-528-31,-1 4-128 0,1 2 0 0,2 1-16 0,3 0-304 0,1 2 0 0,-1 0 0 0,5 1 0 16,1-1 0-16,3 1 0 0,4-4 0 0,1 0 0 16,1-2 0-16,2-2 256 0,1-4-16 0,4 2-16 15,2-5 176-15,1 0 48 16,0-4 0-16,-2 0 0 0,-3-2 64 0,0-4 32 16,-2-4 0-16,1-3 0 0,1-4 112 0,-2-2 32 15,0 0 0-15,-3-5 0 0,-2 1-176 0,-2-3-48 16,-2-3 0-16,-2 0 0 0,-1-2-192 0,-1-1-32 15,0 0-16-15,-1 3 0 0,-2 2-224 0,-1-3 0 16,-2 1 0-16,0 2 0 16,-1-2-448-16,-1 1-192 0,-1 1-48 0,1 2 0 0,0-1-2000 0,3 5-416 15,-1 0-80-15</inkml:trace>
  <inkml:trace contextRef="#ctx0" brushRef="#br0" timeOffset="117965.55">27076 7277 11967 0,'0'0'528'0,"0"0"112"0,6 9-512 0,2-1-128 0,1 2 0 0,-1 0 0 16,-3-2 3392-16,-5-8 640 0,5 4 128 0,-5-4 16 16,0 0-1888-16,0 0-384 0,0 0-80 0,8 3-16 15,-8-3-976-15,8 0-208 0,-2-4-48 0,1 1 0 16,-3-5-240-16,0 2-48 0,0-2-16 0,-2 0 0 16,1 2-48-16,0-5-16 0,-1 0 0 0,-1-1 0 15,1 3-208-15,-2-3 144 16,0 2-144-16,0 2 128 0,-2-1 80 0,1 5 16 15,1 4 0-15,0 0 0 0,-6 4 320 0,0 5 64 16,1 2 16-16,0 4 0 0,0 3-304 0,0 4-48 16,-1-2-16-16,2-1 0 0,2 1-128 0,1-2-128 15,1-1 144-15,2-1-144 0,1-1 0 0,1 0 0 16,1-2 0-16,0-3 0 16,2 2-304-16,3 0-144 0,2-3-48 0,2 0 0 0,3-1-2912 0,0-3-592 15</inkml:trace>
  <inkml:trace contextRef="#ctx0" brushRef="#br0" timeOffset="118266.06">27645 7101 23951 0,'0'0'2128'0,"0"0"-1696"0,-11-8-432 0,3 5 0 16,1 1 1664-16,-4-2 240 0,0-2 48 0,1 4 16 15,10 2-144-15,-12 1-32 0,0 0 0 0,3 5 0 16,1 0-992-16,4 1-208 0,0 2-32 0,2 0-16 15,-2 0-320-15,0 3-64 0,1 0-16 0,2 1 0 16,1 0-144-16,1 0 0 0,1 0 144 0,0-3-144 16,4 2 0-16,-1 0 144 0,0-1-144 0,1 0 0 0,2-2 176 0,0 1-176 15,0 1 160-15,0-1-160 0,-2 1 192 0,1-1-64 16,-1 2-128-16,0-4 192 0,-3 1-192 0,0 0 128 16,-3-1-128-16,-1 1 0 0,-2-3 176 0,1 2-176 15,-1 1 192-15,-2-2-192 0,-2-1 144 0,-1 1-144 16,-1 1 0-16,0-1 144 15,-1 1-544-15,-1-1-112 0,2 1-32 0,-1-3 0 0,-1 0-2576 0,1-1-512 16,2 0-96-16</inkml:trace>
  <inkml:trace contextRef="#ctx0" brushRef="#br0" timeOffset="118629.43">27953 7119 20959 0,'0'0'928'0,"0"0"192"0,0 0-896 0,0 0-224 15,-10 0 0-15,2 0 0 0,-1-1 1728 0,-2 3 320 16,5 2 48-16,-3 1 16 0,-1 1-304 0,1 1-48 15,1 2-16-15,1 3 0 0,-1 1-560 0,0 2-112 16,0 0-32-16,2 1 0 0,0-2-272 0,3 2-64 16,0 0-16-16,2-2 0 0,2-1-192 0,2 0-48 0,0 1 0 0,3-1 0 31,1 0-160-31,4-1-32 0,-1 0-16 0,3-2 0 16,3-1-240-16,-2 2 176 0,-1-5-176 0,0-2 160 0,0 0-160 15,1 0-176-15,0-4 48 0,0 0 0 16,-1 0-1408-16,-1-1-256 0,-4-2-64 0,0 2-16 15,-8 1-2128-15,6-5-416 0</inkml:trace>
  <inkml:trace contextRef="#ctx0" brushRef="#br0" timeOffset="118966.95">28149 7222 6447 0,'0'0'576'0,"0"0"-576"0,0 0 0 0,0 0 0 15,3 9 3968-15,1 3 704 16,-1-3 128-16,0 3 16 0,-1 3-2304 0,1-2-464 16,-1-1-80-16,4 2-32 0,0-1-608 0,-1 0-128 15,-1 2-32-15,-1-5 0 0,-1 1-480 0,2-2-112 16,0-1 0-16,-4-8-16 0,0 0-240 0,0 0-64 16,0 0 0-16,0 0 0 0,0 0 48 0,0 0 0 15,0 0 0-15,0 0 0 0,3-6 16 0,0-3 0 0,-1 1 0 0,-1-3 0 16,1-2 0-16,-1-2 16 0,-1 0 0 0,1-4 0 15,1-1-144-15,0-1-16 0,0 0-16 0,-1 1 0 16,0 1-160-16,2 0 0 0,-1 3 0 0,2 0 0 16,-1 0-144-16,2 4-64 0,0 2-16 0,2-3 0 31,1 5-704-31,-2 2-144 0,-6 6-16 0,0 0-16 0,12 0-2224 16,-2 0-448-16,-10 0-96 0,12 1-16 0</inkml:trace>
  <inkml:trace contextRef="#ctx0" brushRef="#br0" timeOffset="119098.08">28469 7142 16175 0,'0'0'704'0,"-4"15"176"0,2 2-704 0,-3 1-176 16,-6-1 0-16,5-2 0 0,2 4 320 0,1-6 16 15,3 0 16-15,5 0 0 0,2-1-352 0,-2-2-192 16,-5-10 32-16</inkml:trace>
  <inkml:trace contextRef="#ctx0" brushRef="#br0" timeOffset="119857.77">28575 6965 16575 0,'-3'-16'1472'0,"1"-2"-1168"16,-1-5-304-16,2-1 0 0,-1 1 2048 0,1 1 336 15,0-1 80-15,0 5 16 0,1 3-1408 0,1 1-288 16,1 4-48-16,-2 10-16 0,0 0-720 0,0 0 0 15,0 0 0-15,0 0 0 32,0 0-576-32,0 0-64 0,0 0-16 0,0 0 0 15,12 7-432-15,-3 3-96 0,-1 3-16 0,-1 1 0 16,-1 2 608-16,-1 1 112 0,1 1 32 0,-2 0 0 0,-1-1 448 0,3-2-144 0,-2-2 144 0,-1 1 0 16,1 0 416-16,2 1 160 0,-4 2 48 0,1-4 0 15,-1-1 528-15,1 1 96 0,-2 2 32 0,1 0 0 0,0-2-160 0,1 1-32 16,-2-1 0-16,0 0 0 0,1-1-512 0,-2-1-96 15,0 1-32-15,0-12 0 0,-2 15 0 0,1-5-16 16,1-10 0-16,0 0 0 0,-1 12-160 0,1-12-16 16,0 0-16-16,0 0 0 0,0 0-240 0,0 0 0 15,0 0 0-15,6-13 0 16,1-2-480-16,-1 2-192 0,2 0-32 0,0 0-16 16,0 0-704-16,2-2-144 0,1 2-32 0,-1 1 0 15,1 1 576-15,-2 5 128 0,-1 2 0 0,-8 4 16 0,11 4 880 0,1 2 288 0,0 3 0 0,-1 3 0 16,0 1 544-16,-1 2 96 0,-2-2 32 0,-1 1 0 15,-1 2 64-15,-2 1 0 0,-3 1 16 0,-1-3 0 16,-1-2-64-16,-2-1-16 0,0-1 0 0,-3-1 0 16,0 1-224-16,-3 0-48 0,-2-4-16 0,1 1 0 15,-2-2-272-15,2-1-48 0,-1-1-16 0,0-2 0 16,-3-4-144-16,3 0-48 0,0-4 0 0,4 0 0 16,-1-2-144-16,2 0 0 0,6 8 0 0,-2-13 0 15,-1-1-416-15,3 1-112 0,3 1-32 0,2 3 0 16,-2 0 112-16,5 2 32 0,2 5 0 0,2-3 0 0,-1 3 192 15,4 0 32-15,-2 4 16 0,2-2 0 0,4-2 176 0,0 2-128 16,1 0 128-16,1 2-128 0,1 2 128 0,0-1 0 16,0-2 0-16,-1-2 0 15,0-3 0-15,-2 1 0 0,0 3 0 0,-1 0 128 16,-4-4 48-16,1 2 16 0,-1-1 0 0,0-1 0 16,1-2-192-16,-4-2 192 0,-3 0-192 0,-8 8 192 15,0 0-64-15,0 0-128 0,7-10 192 0,-7 10-64 16,0-11 240-16,0 11 32 0,-9-4 16 0,-2 0 0 15,-1 2 80-15,-1-1 16 0,-1 3 0 0,0 4 0 16,-3 1 16-16,2 3 16 0,1 1 0 0,4 4 0 0,0-1 16 0,1 2 0 16,0-1 0-16,5 0 0 0,4 4-80 15,4 0-16-15,1-2 0 0,2 0 0 0,2-4-304 0,3-1-160 0,5-1 160 0,-2 0-160 16,2-2-192-16,3 1-128 0,1-3-16 0,1 0-16 31,1-1-672-31,1-1-128 0,-1-1-16 0,-2-2-16 0,-1-2-1552 0,-1-1-304 16,1-1-64-16,-2-1-11392 0</inkml:trace>
  <inkml:trace contextRef="#ctx0" brushRef="#br0" timeOffset="120136.56">29434 7071 21071 0,'-8'-9'928'0,"8"9"208"0,0 0-912 0,-8 5-224 16,-1 1 0-16,9-6 0 15,-10 4 912-15,10-4 144 0,-8 7 32 0,3 1 0 16,5-8-256-16,-3 11-64 0,3-11 0 0,4 12 0 15,1 0-512-15,3-3-128 0,0 0 0 0,2 3-128 16,1 2 368-16,-1 0-48 0,-1 1 0 0,0-1 0 16,-1 0 272-16,0 2 48 0,0-2 16 0,0 1 0 15,-2-6 640-15,0 3 128 0,-6-12 32 0,3 17 0 0,3-3-192 0,-4 0-48 16,-2-1 0-16,0 0 0 0,0-13-272 0,-2 13-64 16,-4-1-16-16,-1 0 0 0,-5-3-320 0,-2 1-64 15,-2-1-16-15,0-1 0 0,-1-1-464 0,3-3 0 16,0-2-176-16,2 1-13424 0,3-2-2688 15</inkml:trace>
  <inkml:trace contextRef="#ctx0" brushRef="#br0" timeOffset="135299.18">30636 7047 22175 0,'-4'-8'976'0,"0"2"208"0,0 1-944 0,4 5-240 0,-9-4 0 0,-1 0 0 16,-2-1 480-16,-1 3 48 0,0 1 16 0,0 2 0 16,0 3 608-16,0-1 128 0,1 3 32 0,0 3 0 0,1 3-352 15,0-1-80-15,3 2-16 0,2 0 0 0,1 0-352 0,1 1-80 16,0 2-16-16,3-3 0 0,2-2-256 0,3 3-160 15,1-3 192-15,1 1-192 0,1 0 160 0,1-3-160 16,-8-9 128-16,13 6-128 0,0 1 0 0,0-3 128 16,1-3-128-16,1 0 0 0,-2-1 0 0,1-1 0 15,0-4 0-15,-1 0 0 0,2 1-160 0,-2-3 160 16,-2-2-208-16,1 1 80 0,-1-1-64 0,2 0-16 0,1 1 0 16,-1-4 0-16,-4 1 208 0,-2 2 0 15,-7 9-160-15,6-10 160 0,-6 10 0 0,0 0 128 0,0 0 0 0,0 0 0 16,-8 0 128-16,8 0 32 0,-6 8 0 0,-1 3 0 15,1-6-288-15,1 3 128 0,1 2-128 0,1-1 0 16,3 2 0-16,0-11 0 16,4 11 0-16,-1 1 0 15,-1-1-512-15,3-1-176 0,3-2-16 0,1 0-9024 16,1-4-1792-16</inkml:trace>
  <inkml:trace contextRef="#ctx0" brushRef="#br0" timeOffset="135515.07">30980 7067 24239 0,'-5'-13'1072'0,"5"13"224"16,-6-6-1040-16,-1 3-256 0,-1-1 0 0,2 1 0 15,-2 2 1536-15,-1 1 256 0,0 1 64 0,2 4 0 0,1 3-576 0,2 1-128 16,4-9 0-16,-3 11-16 0,2-1-736 0,3 1-144 16,5 0-16-16,1-2-16 0,-1 0-224 0,1 1 0 15,0 0 0-15,1-1 0 0,0 0 0 0,3 2 0 16,0-5-128-16,2 2 128 15,1-1-832-15,0-2-48 0,1-1-16 0,-1-2 0 16,0 2-1776-16,0-4-352 0,1 2-80 0</inkml:trace>
  <inkml:trace contextRef="#ctx0" brushRef="#br0" timeOffset="135664.31">31253 7103 15135 0,'0'0'672'0,"0"0"144"0,-7 9-656 0,7-9-160 15,-4 12 0-15,2 4 0 0,-2-3 816 0,1 4 128 16,1-3 16-16,-1 2 16 0,0-1-224 0,2-2-48 16,1-13-16-16,5 15 0 0,3-6-2144 15,-8-9-416-15</inkml:trace>
  <inkml:trace contextRef="#ctx0" brushRef="#br0" timeOffset="135832.26">31285 6968 23551 0,'-10'-21'1040'0,"5"9"224"0,-2 0-1008 0,2 2-256 0,0-1 0 0,1 4 0 16,1-4 608-16,3 11 80 0,-6-8 16 0,6 8 0 16,0 0-352-16,0 0-64 0,0 0-16 0,0 0 0 15,0 0-2704-15,0 0-560 0</inkml:trace>
  <inkml:trace contextRef="#ctx0" brushRef="#br0" timeOffset="136060.16">31482 6938 13295 0,'0'0'576'0,"0"0"144"0,0 0-576 0,-8 13-144 0,-2 1 0 0,1 2 0 16,0-3 800-16,0 4 128 16,-1 1 32-16,3 3 0 0,1 0 256 0,1 0 48 15,0-1 16-15,2 1 0 0,1-3-320 0,2 1-48 16,2-1-16-16,2-2 0 0,0-3 208 0,1 0 48 16,1 0 0-16,0-3 0 0,2-3-64 0,4-2 0 15,-1-2 0-15,0-2 0 0,-11-1-64 0,12-4-32 16,-1-3 0-16,0 0 0 0,-1-4-144 0,-1-3-16 15,-1-4-16-15,-1-2 0 0,-1-1-176 0,-1 0-16 16,-2-1-16-16,0-1 0 0,-1-5-192 0,-1 2-32 0,-1-4-16 0,0 4 0 16,0 0-368-16,-1 3 0 0,0-1 0 0,-2 3 128 31,1 3-2016-31,-1 4-400 0,-1 3-80 0,0 3-8848 0,-1 3-1776 0</inkml:trace>
  <inkml:trace contextRef="#ctx0" brushRef="#br0" timeOffset="136228.1">31686 7119 18431 0,'0'0'1632'0,"0"0"-1312"15,0 14-320-15,0 1 0 0,0 0 800 0,-2-2 96 16,2-13 0-16,-2 13 16 0,-1 2-672 0,0-4-240 16,3-11 144-16,0 0-144 0,6 12 0 0,-6-12-256 15,0 0 48-15,0 0-9344 16</inkml:trace>
  <inkml:trace contextRef="#ctx0" brushRef="#br0" timeOffset="136364.66">31855 6951 14735 0,'0'0'1312'0,"3"-9"-1056"16,-3 9-256-16,2-10 0 15,-2 3-480-15,0 7-160 0,3-9-16 0,-3 9-5232 0</inkml:trace>
  <inkml:trace contextRef="#ctx0" brushRef="#br0" timeOffset="136532.59">31988 6776 11967 0,'-3'18'1072'0,"1"-3"-864"0,-1 2-208 0,-1 5 0 15,0 1 976-15,0 2 160 0,1-2 16 0,-1 3 16 16,1 3 272-16,0-1 48 0,2 0 16 0,0 2 0 15,-2 0-384-15,2-2-80 0,1-2-16 0,0 0 0 0,0-4-720 0,1 0-160 16,-1-2-16-16,0-2-7680 16,0-6-1536-16</inkml:trace>
  <inkml:trace contextRef="#ctx0" brushRef="#br0" timeOffset="136701.24">31902 7075 17503 0,'3'-11'1552'15,"-1"2"-1232"-15,2 1-320 0,-4 8 0 0,5-9 1520 0,-5 9 240 16,0 0 48-16,0 0 16 0,11 0 128 0,-1 4 32 16,-10-4 0-16,13 8 0 0,-2 2-1472 0,0-1-304 15,1-2-48-15,0 1-16 0,0-2-352 0,1 3-80 16,0-1-16-16,0 1 0 16,0-2-2128-16,0-1-416 0,0 0-96 0</inkml:trace>
  <inkml:trace contextRef="#ctx0" brushRef="#br0" timeOffset="136861.26">32251 7099 15663 0,'0'0'688'0,"0"0"144"15,0 0-656-15,0 0-176 0,0 0 0 0,0 0 0 0,-9 7 1344 0,3-1 224 0,6-6 48 0,-9 12 16 16,-1 0-848-16,1 1-160 0,0-1-48 0,4 1 0 16,5-2-256-16,1 0-64 0,-1-11-16 0,0 13 0 31,0-13-1344-31,4 10-272 0</inkml:trace>
  <inkml:trace contextRef="#ctx0" brushRef="#br0" timeOffset="136989.43">32341 7172 11967 0,'0'0'528'0,"-9"12"112"0,-5 0-512 0,1 5-128 0,-3 8 0 0,-2 5 0 16,-3 5 5408-16,-1 0 1056 0,-3 0 192 0,2 0 64 15,3-3-3920-15,1 3-784 0,-1-5-160 0,3 2-16 0,1 1-1264 0,3 1-256 16,3-4-64-16,-1 2-13056 15,2 0-2624-15</inkml:trace>
  <inkml:trace contextRef="#ctx0" brushRef="#br0" timeOffset="137700.1">26046 8779 6447 0,'0'0'272'0,"0"0"80"0,0 0-352 0,0 0 0 0,0 0 0 0,0 0 0 15,0 0 2160-15,0 0 352 0,0 0 80 0,0 0 16 16,0 0-560-16,0 0-128 0,0 0 0 0,-2 9-16 15,1 0-352-15,-2 1-64 0,0 3-16 0,-1 2 0 16,0 0-864-16,0 2-176 16,3 3-48-16,-1-5 0 0,2 2-384 0,3 0 0 0,-1-2 128 0,2-2-128 15,0 0 0-15,1-2 0 16,2 1 0-16,1-3 0 0,1-2 0 0,0-1 0 16,0-3 0-16,0-2 0 0,-1-2 160 0,0-2 0 15,0-1 0-15,0-1 0 0,-2-3 240 0,-1 1 48 16,-2-4 16-16,0 1 0 0,-3-1-256 0,-2-3-48 0,-2 0-16 0,-1-1 0 15,-1-2-144-15,-2 0 0 0,-1 2 0 0,-2-1 0 16,-1 0-192-16,2 2 0 0,1 1-16 0,-5-4 0 31,-2 3-192-31,4 3-48 0,2 2 0 0,3 4 0 16,7 5-1472-16,0 0-320 0,0 0-48 0,0 0-16 0</inkml:trace>
  <inkml:trace contextRef="#ctx0" brushRef="#br0" timeOffset="137935.63">26459 8423 10127 0,'-10'-13'448'0,"3"5"96"0,-2-1-544 0,1-1 0 16,-1 1 0-16,9 9 0 0,0 0 2368 0,0 0 384 16,0 0 64-16,-5 12 0 0,2 4-1152 0,3 6-224 15,1 5-48-15,3 7-16 0,3 8-656 0,-1-11-128 0,-2 7-16 0,1 4-16 16,1 3-240-16,-1 2-32 0,1 0-16 0,2-4 0 15,-1-2-272-15,1-2 160 0,-1-3-160 0,3-6 128 16,0-1-128-16,-1-4 0 16,-1-4 0-16,-2-3-176 15,0-5-928-15,-2-1-192 0,-1-3-48 0,-3-9-9872 0</inkml:trace>
  <inkml:trace contextRef="#ctx0" brushRef="#br0" timeOffset="138063.57">26425 8822 11055 0,'1'-8'976'0,"3"-3"-784"0,1 2-192 0,1 1 0 15,-1 1 2768-15,4 1 512 0,-1 4 112 0,2 2 0 16,2 0-2064-16,2 1-432 0,2 4-64 0,2-2-32 16,2 2-544-16,1 2-96 0,3 0-32 0,4 1-7968 15,-1 1-1600-15</inkml:trace>
  <inkml:trace contextRef="#ctx0" brushRef="#br0" timeOffset="138399.44">27545 8735 23615 0,'-9'-11'1040'0,"0"4"224"15,-3 1-1008-15,-1-1-256 0,-1 1 0 0,-2 2 0 0,-2-3 1360 0,-1 6 240 16,1 4 32-16,1 3 16 0,0 5-304 0,2 2-48 16,0 2-16-16,4 1 0 0,3 2-720 0,4 0-160 15,3-1-16-15,3 0-16 0,3-4-368 0,3 0 0 16,0-2 0-16,2-2 128 0,2-1 0 0,1-2 16 15,0 1 0-15,0-6 0 0,3-1-144 0,0-1 160 16,1-2-160-16,-1-1 160 0,0-4-160 0,-2-1-192 0,-2 0 32 0,0-1 16 16,-3-1 144-16,-1-2 0 0,-2 0 0 0,1-2 0 15,-1 0 0-15,0 1 0 0,-2 0 0 0,-2 2 0 16,-1 3 128-16,-1 9 0 0,0 0 0 0,0 0 0 16,0 0 384-16,0 0 64 0,0 0 32 0,0 0 0 15,2 13-464-15,0 0-144 0,1 0 0 0,1 1 0 16,1-1 0-16,2 1 0 0,-1 0 0 0,2 0 0 15,0 0-176-15,4 1-144 0,2-1-16 0,0 0-16 16,-2-1-2512-16,0-2-496 0,1-2-96 0</inkml:trace>
  <inkml:trace contextRef="#ctx0" brushRef="#br0" timeOffset="139199.91">28252 8589 13823 0,'0'0'1216'0,"0"14"-960"15,-3-1-256-15,2 2 0 0,-2 2 2896 0,2 3 544 16,-2 1 96-16,2 1 32 0,-2 1-1504 0,2-3-288 16,0-1-64-16,2 1-16 0,0-2-560 0,3-2-112 15,0-2-32-15,1-2 0 0,2-4-688 0,-7-8-144 16,10 6-32-16,-10-6 0 0,11 0 0 0,-11 0-128 0,11-2 192 0,0-2-64 15,-3-4-128-15,-2-1-144 0,-1-3 144 0,2 0-208 16,1-5-48-16,-2-1 0 16,1-2 0-16,-2 2 0 0,-1-3-32 0,2 2-16 15,2-2 0-15,1-3 0 0,-1 1 96 0,1 2 16 0,2 0 0 0,0 6 0 16,2 0 192-16,-2 5-176 0,-5 5 176 0,-6 5-160 16,0 0 160-16,10 5 192 0,-3 8-32 0,-1 1-16 15,-3 2 144-15,1 3 32 0,0 4 0 0,-1-1 0 16,0-1 32-16,-1-2 16 0,1-2 0 0,1-1 0 15,0-1-112-15,-1 0-32 0,1-3 0 0,2-2 0 16,-6-10-48-16,11 4-16 0,-11-4 0 0,11 2 0 16,-11-2-32-16,12-3 0 0,-2-4 0 0,0-1 0 15,-1-4-128-15,1 2 0 0,-3-2 144 0,1-1-144 0,0-2 0 0,1-2-208 16,0-2 16-16,0 1 16 0,-2-1-32 0,2-1-16 16,0-1 0-16,0 2 0 31,0-1-272-31,-1 3-48 0,-1 4-16 0,-2 0 0 0,0 3 208 0,-5 10 32 0,0 0 16 0,0 0 0 15,0 0 32-15,0 0 0 0,2 13 0 0,-1 1 0 16,0 2 272-16,2-3 0 0,-1 5 0 0,2-1 0 16,2-1 0-16,1-1 0 0,1-6 128 0,3 0-128 15,-2 1 0-15,4-4-160 0,-2-2 0 0,3-1 0 16,0-5-528-16,0 1-96 0,1 0-32 0,-1-3 0 16,-1 1 48-16,0-3 0 0,-3-3 0 0,0 2 0 0,-4 0 608 0,1 1 160 15,-1-2 0-15,1-1 0 0,-4-1 128 0,0 0 48 16,0 3 16-16,-1-2 0 0,-2 9 160 0,2-11 32 15,-4 2 16-15,2 9 0 0,0 0-144 0,0 0-48 0,0 0 0 0,0 0 0 16,-9-1-208-16,1-2 128 0,8 3-128 0,-7 8 0 16,0 2 288-16,2 1-32 0,1-1-16 0,4 1 0 15,0-11 16-15,8 13 16 0,2 0 0 0,3-3 0 16,0-2-80-16,3-3-32 16,-2-4 0-16,1 2 0 0,-2 0 224 0,-2-3 32 15,0-3 16-15,-11 3 0 0,0 0 224 0,5-8 48 16,-1 0 16-16,-5-1 0 0,-5 0-48 0,-1 3-16 15,-7-3 0-15,-2 1 0 0,-4-1-320 0,0 1-64 0,2-1-16 0,0 1 0 16,-3 0-400-16,2 0-96 0,-2 2-16 0,2-1 0 31,4 2-1808-31,3 0-368 0,2-1-80 0,3 0-12416 0</inkml:trace>
  <inkml:trace contextRef="#ctx0" brushRef="#br0" timeOffset="139562.34">29184 8284 11055 0,'0'0'480'0,"8"-7"112"0,-6-3-464 0,-2 10-128 16,5-9 0-16,-5 9 0 0,0 0 4384 0,0 0 864 16,0 0 160-16,0 0 32 0,0 0-2992 0,4 13-592 15,-2 4-128-15,-4 3-32 0,0 2-1056 0,0 5-224 16,1 5-32-16,-2-1-16 0,1-1-96 0,-1-3-16 16,3-2 0-16,2-3 0 0,1-1-128 0,1 0-128 15,2 1 192-15,0-5-192 0,1-1 160 0,0-3-160 16,3-1 128-16,0-3-128 0,0-3 160 0,3 1-160 0,0-3 192 0,1-2-192 15,-4-2 192-15,2-2-64 0,-2-2 0 0,2-3-128 16,-2 2 0-16,1-2 0 0,-1 0 0 0,-2-4 0 16,0-2 0-16,0 1 0 15,-1 1 0-15,1-2 0 0,0 1 0 0,-1-1 0 16,-2-1 0-16,-1-1 0 0,0 1 0 0,-3 2 0 16,-1 3 0-16,-3 1 0 0,-1 2 176 0,4 6 80 0,-6-4 0 0,-2 5 16 15,0 6 112-15,0 2 32 0,-1 2 0 0,1 2 0 16,1 3-112-16,0-2-32 0,2 5 0 0,1-1 0 15,0 2-272-15,3-1 128 0,1 1-128 0,2-1 0 16,2-2 0-16,2 0 0 0,0 0 0 0,3 0-192 16,2-5-1072-16,2-1-208 0,1 0-32 15,4-1-16-15,0-2-1680 0,2-3-320 0,0-2-80 0</inkml:trace>
  <inkml:trace contextRef="#ctx0" brushRef="#br0" timeOffset="139738.28">29734 8533 20271 0,'0'0'896'0,"0"0"192"0,0 0-880 0,0 0-208 0,0 0 0 0,-11 6 0 15,2 0 1488-15,0 3 256 0,0 0 48 0,1 3 16 16,0 2-144-16,3 2-16 0,0 4-16 0,2-2 0 16,2-2-1088-16,2-2-224 0,3-2-32 0,2 1-16 0,-1-3-272 0,1 2-304 15,2 0 64-15,1-3 16 16,2-3-1824-16,-1 1-352 0,0 1-80 0,1-3-9616 15</inkml:trace>
  <inkml:trace contextRef="#ctx0" brushRef="#br0" timeOffset="140130.12">29894 8622 22911 0,'0'0'1024'0,"0"0"192"0,0 0-960 0,0 0-256 0,0 0 0 0,0 0 0 15,-8 7 752-15,8-7 96 0,-7 9 32 0,1 1 0 16,2 3-112-16,2-4-32 0,2-9 0 0,0 13 0 15,1-1-496-15,2-1-112 0,-3-11 0 0,6 11-128 16,1-2 144-16,-1-1-144 0,-6-8 0 0,0 0 144 16,12 7-16-16,-2-3-128 0,-10-4 192 0,12 2-64 15,-12-2-128-15,15-4 160 0,-1-2-160 0,-1 1 160 16,-1 1-480-16,-1 0-112 0,0-3-16 0,-1-2 0 16,1-1-304-16,-5 1-64 0,-6 9-16 0,5-8 0 0,2-1 528 0,-7 9 112 15,0-11 0-15,0 1 16 16,0 10 176-16,0 0 128 0,0 0-128 0,-5-8 176 15,-3 3 528-15,8 5 128 0,0 0 0 0,0 0 16 16,0 0-128-16,0 0-16 0,-3 9-16 0,3-9 0 16,0 0 80-16,3 14 0 0,-3-14 16 0,0 13 0 15,3 0-16-15,0-1 0 0,-3-12 0 0,8 13 0 16,0-1-320-16,0-2-80 0,0-2-16 0,1 0 0 16,0 0-224-16,-1-2-128 0,-8-6 128 0,0 0-128 0,9 9 0 0,1-2 0 15,3-2-160-15,-1-1 160 16,-12-4-864-16,13-1-64 0,2-1-16 0,-4 0 0 15,-11 2-1968-15,12-7-400 0,0-5-80 0</inkml:trace>
  <inkml:trace contextRef="#ctx0" brushRef="#br0" timeOffset="140529.94">30429 8309 26783 0,'0'0'1184'0,"0"0"240"0,-8 12-1136 0,1 1-288 0,2 4 0 0,-3 1 0 15,-1 0 736-15,0 3 96 0,-1 4 0 0,2 1 16 16,1 0 672-16,3 0 128 0,1-1 16 0,1 0 16 16,2-2-976-16,3 2-192 0,1-2-32 0,2 0-16 15,2-6-240-15,0-2-48 0,1-2-16 0,1 2 0 16,2-2-16-16,0 0 0 0,0-5 0 0,1-2 0 16,1-2-144-16,0-1 0 0,-1-3 144 0,2-2-144 15,0 0 0-15,1-2 0 0,0-3 0 0,-1 1 0 16,-2-6-400-16,2 0 0 0,0 1 0 0,-2-3 0 31,-2-1-208-31,1-1-32 0,2-2-16 0,0 1 0 0,-2 0 32 0,-4 1 16 16,-3-1 0-16,-1 0 0 0,0 3 128 0,-3 1 32 0,-3-1 0 0,-2 6 0 15,4 8 256-15,-9-1 192 0,-2 1-208 0,1 1 80 16,-2 3 544-16,3 2 112 0,1 4 32 0,1 0 0 0,-2 2-16 0,4-2 0 16,0 3 0-16,5 0 0 0,4 3 128 0,1 5 32 15,2 0 0-15,0-2 0 0,1-1-432 0,4 1-80 16,2-2 0-16,2-1-16 0,-2 1-176 0,6-1 0 15,3-3 0-15,1-1 0 16,-3-3-1472-16,1 0-256 0,1-2-64 0,1-2-8304 16,-2-1-1648-16</inkml:trace>
  <inkml:trace contextRef="#ctx0" brushRef="#br0" timeOffset="140897.79">27965 9327 26719 0,'-21'-2'2368'0,"10"4"-1888"0,4 5-480 0,7-7 0 15,0 0 1312-15,20 10 160 0,9-2 48 0,8-3 0 16,7-5-528-16,9-4-96 0,7-1-32 0,12 0 0 16,13-1 592-16,9-2 112 0,9 0 32 0,6-5 0 15,7-2-256-15,8 0-32 0,6-3-16 0,6 1 0 0,2 0-208 0,3 0-64 16,4-2 0-16,3 1 0 0,5 3-496 0,-6 0-96 16,-9 2-32-16,-5 3 0 0,-3 3-240 0,-13 1-160 15,-9 2 192-15,-10 1-192 0,-11 6 0 0,-7-1-352 16,-9 4 48-16,-3 0 16 15,-7 1-1312-15,-3-1-272 0,-5 1-48 0,-7 1-16 16,-7 1-1008-16,-5 0-192 0</inkml:trace>
  <inkml:trace contextRef="#ctx0" brushRef="#br0" timeOffset="141430.25">26080 9935 12895 0,'5'-18'1152'0,"-3"10"-928"0,2-1-224 0,3 0 0 0,-1-3 704 0,1-1 80 16,-1 0 32-16,1 2 0 0,1 0-176 0,-4-1-16 15,-2 1-16-15,0 2 0 0,-2 3 688 0,-2 1 144 16,0-1 32-16,-4 4 0 0,6 2-256 0,-9 0-64 15,-1 0 0-15,-2 4 0 0,3 4-512 0,0 2-96 16,0 7-32-16,0 2 0 0,-1 2-192 0,1 4-32 16,2 0-16-16,1 1 0 0,2 0-272 0,3 0 128 0,1-2-128 0,1-4 0 15,3 0 176-15,2-3-176 0,1-4 160 0,2-1-160 16,3-2 256-16,1-3-32 0,0-5-16 0,-1-2 0 16,0-1 160-16,1-3 16 15,-1-3 16-15,-2 0 0 0,-1-2-144 0,-2-2-16 16,-2 1-16-16,0-2 0 0,-5 0-64 0,0-1-16 15,-1-1 0-15,-3 2 0 16,-1-1-464-16,-1 0-112 0,1 3-16 0,0-6 0 16,-3 2-1680-16,2 1-352 0,0 0-64 0,4 1-9408 0</inkml:trace>
  <inkml:trace contextRef="#ctx0" brushRef="#br0" timeOffset="141630.16">26394 9841 14735 0,'5'14'640'0,"-1"-4"160"0,1 3-640 0,2 3-160 0,0 1 0 0,0 3 0 15,-4 0 2704-15,0 0 512 0,1 3 112 0,-1-1 0 16,0-1-1408-16,-2-2-272 0,-1-2-64 0,1-3-16 16,1-1-736-16,-1-2-128 0,-1-11-48 0,0 0 0 15,2 6-80-15,-2-6-32 0,0 0 0 0,0 0 0 16,0 0 80-16,3-7 16 0,0-8 0 0,-1 1 0 16,1 0-384-16,-1-6-64 0,1 3 0 0,1-6-16 15,0-2-176-15,0 0 0 0,1 0 0 0,0 3 0 0,3 1-208 0,1 3-128 16,0-2-32-16,6 0 0 15,0 4-2352-15,2 6-480 0,0 3-80 0,-4 2-32 0</inkml:trace>
  <inkml:trace contextRef="#ctx0" brushRef="#br0" timeOffset="142031.97">27132 10232 8287 0,'1'24'736'0,"-1"-11"-592"0,1 1-144 0,2 4 0 15,-1 4 4288-15,1 1 816 0,2 1 160 0,1 1 48 16,-1 1-3136-16,1-2-640 0,2-2-112 0,-1-3-16 16,-1-2-192-16,1-2-48 15,-1-4 0-15,-1 0 0 0,3-3-592 0,-3-3-128 0,-5-5-32 0,0 0 0 16,0 0-16-16,0 0 0 0,0 0 0 0,2-7 0 16,-2-2-16-16,-2-1-16 0,0-3 0 0,-2-3 0 15,0-1-368-15,0-2 144 0,-1-2-144 0,0-4 0 16,1-4-160-16,0-2-144 0,0-2-16 0,0-2-16 15,1-4-1648-15,1-18-320 0,-1 5-64 0,6 9 0 16,2 6 896-16,3 7 176 0,1 1 32 0,0 15 16 0,1-2 736 0,2 5 128 16,3 2 48-16,0 2 0 15,2 7 912-15,0 0 192 0,-1 3 48 0,-1 3 0 0,1 2 192 0,-2 0 32 16,9 14 1072-16,-13-8-1280 0,-2 2-32 16,-3 0-16-16,-4 1 0 0,-2-2-352 0,-3 2-80 15,-1 0-16-15,-3-3 0 0,-1 3-144 0,0-2-16 16,-2-2-16-16,1-2 0 15,0 0-1120-15,0-3-208 0,3 0-48 0,0-3-13968 0</inkml:trace>
  <inkml:trace contextRef="#ctx0" brushRef="#br0" timeOffset="142363.51">27653 9971 23551 0,'0'0'1040'0,"0"0"224"0,-9-2-1008 0,1 2-256 15,0 0 0-15,-1 4 0 0,3 2 1472 0,-1 2 256 16,1 1 64-16,-1 3 0 0,-1 1-576 0,2 3-96 16,1-3-32-16,2 1 0 0,3 2-704 0,3-5-160 15,-2 1-32-15,2-4 0 0,-1-2 64 0,-2-6 0 0,4 11 0 0,-4-11 0 16,5 5 16-16,4 2 16 0,-9-7 0 0,8 2 0 16,-8-2-16-16,0 0 0 0,13-2 0 0,-1-2 0 15,-4-2 0-15,1 1 0 0,1-1 0 0,-2-3 0 16,-4-2-144-16,1 1-128 0,2-2 144 0,-1 2-144 15,0-3 128-15,-1 2-128 0,-1-2 0 0,0 3 144 16,0 1-144-16,-4 9 0 0,0-11 144 0,0 11-144 16,0 0 0-16,0 0 0 0,0 0 0 0,0 0 0 15,0 0-192-15,0 0-16 0,0 0 0 0,-2 12 0 16,1 0 16-16,1-2 0 0,1 0 0 0,2 1 0 16,-3-11-512-16,2 12-80 0,-2-12-32 0,0 0 0 15,6 7-2768-15,3 1-576 0,-9-8-96 16,17 3-32-16</inkml:trace>
  <inkml:trace contextRef="#ctx0" brushRef="#br0" timeOffset="142579.41">27896 10001 23839 0,'0'0'1056'0,"0"0"224"0,0 0-1024 0,7 11-256 16,1-2 0-16,-3 1 0 0,1-2 1616 0,0 0 288 16,-1 0 48-16,1 0 16 0,-6-8-480 0,5 10-80 15,-5-10-32-15,6 11 0 0,0-4-736 0,-6-7-160 0,0 0-32 0,0 0 0 16,0 0 80-16,0 0 16 0,0 0 0 0,0 0 0 15,0 0-112-15,0 0-32 0,0 0 0 0,0 0 0 16,-10-4-256-16,10 4-144 0,-6-7 160 0,2-4-160 31,1 3-240-31,3 8-144 0,0-10-16 0,3 2-16 16,0-2-720-16,1 2-144 0,1 0-16 0,1 2-16 0,2-1-736 0,0 0-160 0,1-2-32 0,-1 3-11056 16</inkml:trace>
  <inkml:trace contextRef="#ctx0" brushRef="#br0" timeOffset="142744.21">28229 9713 19583 0,'0'0'864'0,"12"-6"176"0,-3-2-832 0,0 1-208 0,-9 7 0 0,10-3 0 15,-10 3 2176-15,0 0 384 0,7 3 64 0,0 8 32 16,-2 2-1104-16,0 5-208 0,-1 3-64 0,0 4 0 16,-1 2-832-16,-1 2-160 0,1 0-32 0,0-1-16 15,-2 1-240-15,3 1 0 0,0 1 0 0,-2 0 0 16,1-2-1360-16,-1-3-320 0,1-2-64 15,0-7-11888-15</inkml:trace>
  <inkml:trace contextRef="#ctx0" brushRef="#br0" timeOffset="142888.15">28248 9970 12895 0,'-3'-12'576'0,"3"12"112"0,1-10-560 0,1 2-128 15,0-2 0-15,5 2 0 0,1 3 4640 0,-1-1 896 16,1 3 176-16,3-3 48 0,0 4-4272 0,5 3-848 15,1 2-160-15,4 1-32 16,0-1-2880-16,3 3-576 0</inkml:trace>
  <inkml:trace contextRef="#ctx0" brushRef="#br0" timeOffset="143164.25">29038 9936 15663 0,'-17'3'688'0,"5"2"144"32,-1-2-656-32,0 3-176 0,1 5 0 0,2-2 0 0,1 1 2832 0,3 2 544 0,1 1 96 0,3 0 32 15,2 0-1872-15,2 1-368 0,5-1-80 0,3 0-16 16,2-1-656-16,2-3-128 0,3-1-16 0,0 0-16 16,1 0-160-16,-1-2-16 0,-1 1-16 0,2-5 0 0,0 1-16 0,-2-3 0 15,-3-1 0-15,-1-1 0 0,-4-2 32 0,-8 4 0 16,6-10 0-16,-1 0 0 0,-1-3-176 0,0-2 0 15,-4 0 0-15,-1-4 0 0,-4 1-144 0,-2-1-64 16,-1-4-16-16,-1 4 0 16,-1 1-1760-16,-1 2-336 0,4 3-80 0</inkml:trace>
  <inkml:trace contextRef="#ctx0" brushRef="#br0" timeOffset="143431.31">29459 9725 29599 0,'-9'-16'1312'0,"3"12"272"0,6 4-1264 0,-9-3-320 0,9 3 0 0,0 0 0 16,-9-2 896-16,9 2 112 0,-9 3 16 0,3 3 16 16,2 6-16-16,2 1 0 0,1 1 0 0,1 6 0 15,0 0-768-15,3 3-256 0,1 3 160 0,1 2-160 16,0-1 0-16,2 2 0 0,2 1 0 0,1-3-176 15,3-1 176-15,-1 0 0 0,-2-1 0 0,1 0 0 16,-1-5-464-16,-2 1-16 0,-3 0 0 0,-1-1 0 16,0-2-2080-16,-4-2-400 0,-3-6-96 0,-1-2-9504 15</inkml:trace>
  <inkml:trace contextRef="#ctx0" brushRef="#br0" timeOffset="143585.72">29357 10034 14735 0,'-1'-10'1312'0,"-1"-1"-1056"0,1 1-256 0,2 1 0 16,3-4 3776-16,0 3 704 0,3 4 144 0,2 1 32 15,1-1-2544-15,2 3-512 0,0 0-112 0,2 2-16 16,2 1-688-16,2 4-144 16,2-2-16-16,2 2-16 15,1 0-992-15,2-1-192 0,1 1-32 0,2-1-16 16,0 1-1248-16,1 0-256 0,-2-1-48 0,1-1-11968 0</inkml:trace>
  <inkml:trace contextRef="#ctx0" brushRef="#br0" timeOffset="144299.1">30579 9921 21823 0,'0'0'960'0,"0"0"208"0,0 0-928 0,0 0-240 16,0 0 0-16,0 0 0 0,-6-7 2000 0,6 7 368 15,-9-5 64-15,0 4 0 0,0-2-736 0,0 6-160 0,9-3-16 0,-10 6-16 16,-1 1-592-16,1 2-112 0,-1 2-32 0,2 0 0 16,0-5-320-16,4 5-80 0,1 2-16 0,1-1 0 15,3-12-224-15,-1 9-128 0,1-9 128 0,0 0-128 16,0 0 0-16,6 10 0 0,-6-10 0 0,11 7 0 15,-1-3-144-15,-10-4 0 0,11 0 0 0,-1 0 0 16,-10 0 144-16,11-4-160 0,-4-2 160 0,3-1-160 16,-1 0-64-16,1-2-16 0,-1 0 0 0,-1 1 0 15,-1 0-16-15,-1 2 0 0,1-1 0 0,-7 7 0 0,0 0 256 0,0 0 0 16,0 0 0-16,0 0 0 0,0 0 128 0,0 0 128 16,-4 11 32-16,4-11 0 0,-3 11 0 0,2 1 0 15,1-2 0-15,1 2 0 16,3-1-288-16,0-1 0 0,-4-10 0 0,8 13 0 15,1-2-528 1,4-2-64-16,3-3-16 0,-1-2 0 0,-2-1-3024 0,2-3-592 0</inkml:trace>
  <inkml:trace contextRef="#ctx0" brushRef="#br0" timeOffset="145024.31">31070 9792 27119 0,'0'0'1200'0,"-2"10"256"0,-1 0-1168 0,0 2-288 16,-1 1 0-16,2 1 0 0,-1 2 960 0,1-2 144 16,-1-2 32-16,0 3 0 0,1-2 272 0,1 0 64 31,1-13 16-31,0 13 0 0,0-13-864 0,2 13-176 0,2 0-48 0,0-3 0 16,-4-10-240-16,6 8-160 0,-6-8 192 0,0 0-192 15,0 0 192-15,12 3-64 0,-12-3 0 0,12-6-128 16,-2 0 0-16,1-2 0 0,1 3 0 0,-2-3-192 15,-2-1 0-15,0 1 0 0,2-5 0 0,0 3 0 16,0-2-96-16,1 0-16 0,2-1 0 0,-1 1 0 16,-3 1-16-16,2 0 0 0,-1 2 0 0,-1-1 0 15,-2 3 320-15,-7 7 0 0,0 0 176 0,0 0-176 16,10-3 640-16,-10 3 0 0,0 0 16 0,8 4 0 16,-8-4 32-16,0 0 0 0,0 0 0 0,0 0 0 0,6 10-272 15,1-4-48-15,-2 3-16 0,0-2 0 0,-5-7-224 0,0 0-128 16,0 0 128-16,0 0-128 0,0 0 0 0,13 1 128 15,-2-1-128-15,-1-1 0 0,1-3 0 0,-1 0 0 16,-1-3-192-16,0 0 64 16,-1-3-320-16,0 1-64 0,-1 1-16 0,-1 2 0 15,-6 6 64-15,11-7 16 0,-4 4 0 0,-7 3 0 0,0 0 256 0,8-7 48 16,-8 7 16-16,0 0 0 0,0 0 128 0,0 0-160 16,0 0 160-16,0 0-160 0,0 0 160 0,9 1 0 15,-9-1 0-15,0 0 128 0,0 0-128 0,7 9 128 16,-3 2-128-16,0-1 128 0,-4-10 112 0,4 12 16 15,-2 1 16-15,2-4 0 0,-4-9-144 0,7 12-128 0,-1-3 144 0,3-2-144 16,2-1 0-16,-1-1 0 16,2-2 0-16,0-1 0 0,1 0 0 0,0-2-336 0,-2-3 48 0,1 2 16 15,0 0 32-15,-2-2 16 0,-1-1 0 0,1-1 0 16,-10 5 224-16,10-4-192 0,-2-3 192 0,-8 7-192 16,8-9 192-16,-3 0 0 0,-4 0 0 0,0-1 0 15,-1 10 0-15,0 0-144 16,0 0 144-16,0 0-128 0,0 0 128 0,0 0-160 15,0 0 160-15,0 0-160 0,0 0 160 0,0 0 0 16,0 0 0-16,0 0 0 0,0 0 0 0,-1 10 0 16,1-10 0-16,3 10 128 0,-3-10 96 0,6 11 32 0,-6-11 0 15,8 10 0-15,0-2 176 0,0-1 32 0,-8-7 16 0,0 0 0 16,10-2 0-16,-10 2 0 0,12-4 0 0,-12 4 0 16,0 0-160-16,6-7-16 0,-6 7-16 0,3-9 0 0,-3-1-288 15,-1 1 160-15,-1 0-160 0,-2 0 128 0,-2-1-128 0,2-2-256 16,1 1 64-16,1 1 16 15,-1 0-880-15,2-3-176 0,0-4-48 0,2 1 0 16,2 0-2800-16,2-1-560 0</inkml:trace>
  <inkml:trace contextRef="#ctx0" brushRef="#br0" timeOffset="145394.44">31912 9480 23951 0,'0'0'2128'0,"0"0"-1696"0,0 0-432 0,0 13 0 0,-1-1 2160 0,0 3 336 0,1 1 80 0,-2 1 16 16,0 0-1248-16,-1 0-240 0,2 2-48 0,-2 1-16 15,-1 1 0-15,2 4 0 0,1-1 0 0,-1-2 0 16,1-7-640-16,1 2-128 16,0 2-16-16,3 0-16 0,-1-1-80 0,2-1-16 15,1 1 0-15,0-6 0 0,1 0-144 0,0-3 192 16,2 1-192-16,0-1 192 0,-2-1-192 0,2-1 0 0,0-1 144 16,1-3-144-16,-9-3 0 0,14 0 0 0,0-2 0 0,-1 1 0 15,-3-2-192-15,0 0 0 0,0-4 0 0,-1 0 0 16,-2 1-112-16,1-3-16 0,1-2-16 0,-1 0 0 15,-1-2 144-15,-1 1 16 0,0 1 16 0,-4 1 0 0,1 0 160 0,-2 1 0 16,-1 9 160-16,0-11-160 0,0 11 320 0,0 0-16 16,-5-9-16-16,5 9 0 0,0 0 16 0,-9-1 0 15,0 5 0-15,1-1 0 0,1 4-128 0,1 1-32 16,-1 1 0-16,2 3 0 0,0 2-144 0,1 0 0 16,1-1 0-16,2 0 0 0,1 0 0 0,3-1 0 15,-3-12 0-15,7 15-176 31,4-5-1472-31,1-2-288 0,1 0-64 0,2-3-9472 0,3 0-1904 0</inkml:trace>
  <inkml:trace contextRef="#ctx0" brushRef="#br0" timeOffset="145548">32410 9772 17503 0,'0'0'1552'0,"-6"-4"-1232"0,-2 0-320 0,8 4 0 0,-9 4 3936 0,0 0 736 16,-2 4 128-16,1 1 48 0,-3 1-4016 0,0 2-832 15,1 2 0-15,2 2-256 0,2-2 496 0,4 2 96 16,3-3 32-16,2 0 0 0,2 0-240 0,2-1-128 16,-5-12 128-16,12 10-128 15,2 2-512-15,2-5-192 0,0-1-16 0,3 1-9472 0,-1-6-1904 0</inkml:trace>
  <inkml:trace contextRef="#ctx0" brushRef="#br0" timeOffset="145895.97">32590 9848 16575 0,'0'0'1472'0,"0"0"-1168"16,0 0-304-16,0 0 0 16,-7 11 2112-16,0 1 352 0,0-5 80 0,7-7 16 15,-6 7-768-15,6-7-160 0,0 0-32 0,-4 12 0 16,4-12-432-16,0 0-80 0,4 12-32 0,-4-12 0 16,6 12-736-16,-6-12-160 0,11 5-32 0,-11-5 0 15,13 4-128-15,-1-2 0 0,-2-3 0 0,1 0 0 16,-1-2-192-16,0 2-64 0,1-2 0 0,-11 3-16 15,10-6-64-15,-1-1-16 0,-1 1 0 0,-8 6 0 0,8-8-32 0,0 1 0 0,-8 7 0 16,9-8 0-16,-3 2 384 0,-6 6-144 0,4-7 144 0,-4 7 0 16,0 0 272-16,0 0 176 0,0 0 16 0,0 0 16 15,0 0 416-15,0 0 64 0,-4 10 32 0,4-10 0 16,0 0-224-16,-2 11-32 0,1 1-16 0,1-12 0 16,1 13-480-16,-1-13-112 0,4 10 0 0,1 1-128 15,-5-11 0-15,8 9 0 16,-8-9-192-16,12 9 48 15,-2-2-320-15,-1-1-64 0,-9-6-16 0,11 7 0 16,0-3-432-16,-11-4-96 0,12 0-16 0</inkml:trace>
  <inkml:trace contextRef="#ctx0" brushRef="#br0" timeOffset="146296.41">33017 9584 17503 0,'0'0'768'0,"0"0"176"0,0 0-752 0,-4 8-192 0,-1 2 0 0,-1 2 0 0,1 1 3008 0,0 3 576 16,1 1 128-16,0 2 0 0,0 2-2032 0,0 1-400 16,2-3-96-16,0 2-16 0,2 1-272 0,2 1-48 15,2-2-16 1,1-4 0-16,0 0-384 0,3-1-64 0,0-3-32 0,1 0 0 16,1 0-96-16,2-2-32 15,1 0 0-15,1-3 0 0,2-1-224 0,-7-4 0 0,1-2 128 0,2 1-128 16,0-2-128-16,1 0-80 0,0-3-16 0,0 0 0 31,0 0-160-31,8-8-16 0,-5 2-16 0,-5-1 0 0,0-1 16 0,-5 1 0 0,-2-1 0 0,-4 1 0 16,-2-2 0-16,-1 2 0 0,-1-1 0 0,-1 2 0 0,-2 0 400 0,1 2 0 15,-1 2 144-15,7 5-144 0,-10 0 624 0,1 4 16 16,0 1 0-16,-1 2 0 0,1 2 192 0,2 1 64 16,0 4 0-16,2-1 0 0,1-2 128 0,4 4 48 15,1-1 0-15,4 2 0 0,5 1-448 0,1-2-96 16,2 3-16-16,4 1 0 0,3-1-384 0,-1 0-128 15,1-1 0-15,1 0 0 16,-2-1-416-16,3-1-144 0,2 0-16 0,-2-2-16 0,-1 1-1584 0,-1-3-320 16,-4-1-64-16</inkml:trace>
  <inkml:trace contextRef="#ctx0" brushRef="#br0" timeOffset="146829.13">26767 10690 19343 0,'-11'-3'1728'16,"1"2"-1392"-16,2 0-336 0,7-1 0 0,1 2 1968 0,0 0 320 0,19 0 64 0,10-1 16 16,9 0-192-16,6 2-48 0,2 0 0 0,3 3 0 15,5 1-512-15,4 3-96 0,4-1-32 0,4-1 0 16,3-1-592-16,3 1-128 0,0-4-32 0,-1 0 0 15,-2-1-48-15,6-1-16 0,3 0 0 0,1 0 0 0,4 0-352 0,-3 0-64 16,-1 1 0-16,-2-1-16 16,-3 3-848-16,0-2-160 0,-1 4-48 0,-1-2 0 15,-2 1-1696-15,-7-4-352 0,-10 0-64 0</inkml:trace>
  <inkml:trace contextRef="#ctx0" brushRef="#br0" timeOffset="194730.72">7709 11054 13823 0,'-3'-12'1216'0,"1"-1"-960"0,-1 0-256 0,0 1 0 0,1 2 1248 0,1 0 208 16,1 1 32-16,0 1 16 0,0 2-928 0,0 6-192 15,0 0-48-15,0 0 0 0,0 0 368 0,9 4 80 0,2 4 16 0,2 6 0 16,0 7 32-16,2 5 0 0,0 7 0 0,2 6 0 16,3 4 0-16,-2 2 0 0,2 5 0 0,-2-2 0 15,-1 0-448-15,0-1-64 0,-3-2-32 0,-1-4 0 16,-1-2 96-16,-3-2 32 0,-1-4 0 0,0-5 0 16,-4-3 32-16,0-3 0 0,0-1 0 0,-2-3 0 15,-3-1-144-15,-2-5-32 0,-1-4 0 0,-2-4 0 0,-3-4 48 0,-2-3 16 16,0-1 0-16,-3-2 0 0,1-7-96 0,0-3-32 15,0-4 0-15,0-4 0 0,-1-2-208 0,0-7 0 0,-1-5 0 0,4-1 0 16,-1-8-192-16,3-2-128 0,1-8-16 0,1 1-16 31,2 0-176-31,4 0-48 0,1-1 0 0,4 2 0 0,2 4 320 0,3 6 64 0,4 3 16 0,3 4 0 32,1 4 176-32,4 6-192 0,4 3 192 0,2 4-192 0,0 5 192 0,2 3 0 15,-2 3 0-15,0 5 128 0,-3 3 192 0,0 5 32 16,-2 3 16-16,-2 2 0 0,-4-1 320 0,0 2 64 15,-2 3 16-15,-3 3 0 0,-6 1 160 0,-4 5 32 16,-2 0 16-16,-4 3 0 16,-4 3-144-16,-4 0-48 0,-2 3 0 0,-4 0 0 0,-3 0-448 0,-2-3-80 15,-1-1-32-15,2-2 0 0,-2-5-224 0,0 0 0 0,5-4 0 0,0-3-160 32,2-3-1488-32,2-2-288 0,2-3-64 0,2-4-15232 0</inkml:trace>
  <inkml:trace contextRef="#ctx0" brushRef="#br0" timeOffset="194930.81">8457 10441 23039 0,'0'0'2048'0,"0"0"-1648"0,0 0-400 0,0 8 0 16,-1 2 1536-16,1 6 208 0,0 3 48 0,0 6 16 15,1 4-272-15,-1 5-64 0,0 2-16 0,2 6 0 0,-1 2-880 0,1 3-192 16,-3 1-16-16,1 2-16 0,0 1-352 0,1-2 144 16,-2-2-144-16,2-4 0 15,3-5-896-15,2-4-272 0,-4-4-64 0,2-4-8752 16,0-5-1760-16</inkml:trace>
  <inkml:trace contextRef="#ctx0" brushRef="#br0" timeOffset="195168.67">8753 10067 21183 0,'0'0'944'0,"1"9"192"0,-1 4-912 0,0 8-224 0,2 2 0 0,-1 7 0 16,0 4 2880-16,2 8 512 16,2 3 128-16,0 9 0 0,1 3-1856 0,-1 3-384 15,1 4-80-15,5 1-16 0,-1 0-896 0,2 1-288 16,0 1 160-16,1-5-160 15,0-5-320-15,1-4-160 0,-1-3-32 0,0-3 0 16,-2-7-2064-16,-2-4-432 0,-1-5-64 0,-2-4-10080 0</inkml:trace>
  <inkml:trace contextRef="#ctx0" brushRef="#br0" timeOffset="195300.26">8618 10896 12895 0,'-21'-17'1152'0,"13"12"-928"16,0 1-224-16,2 1 0 0,-1 0 5888 0,2 1 1120 15,5 2 224-15,0 0 64 0,0 0-4432 0,0 0-880 16,12 0-192-16,6-3-16 16,4 2-1008-16,4-2-208 0,5-2-48 0,5 1 0 15,1-2-384-15,5 0-128 0,4 1 0 0,1 1-20992 16</inkml:trace>
  <inkml:trace contextRef="#ctx0" brushRef="#br0" timeOffset="203162.29">9834 10951 19343 0,'-8'-7'848'0,"0"2"192"0,0 1-832 0,2-3-208 0,1 2 0 0,1-1 0 16,0-1 2384-16,1-1 432 0,2-1 96 0,4 1 16 16,2 1-1264-16,4-1-240 15,3 0-48-15,2 1-16 0,2 1-592 0,1-1-128 16,1-1-32-16,3 2 0 0,1 1-320 0,1 1-64 15,1 0-16-15,1 1 0 0,-2 3-208 0,3 0 0 16,-1 0 0-16,0 0 0 16,-1 2-1760-16,0 0-400 0,-2 1-80 0,-2-3-12272 0</inkml:trace>
  <inkml:trace contextRef="#ctx0" brushRef="#br0" timeOffset="203362.87">9882 11090 25791 0,'0'0'1152'0,"0"0"224"0,0 0-1104 0,0 0-272 0,0 0 0 0,5 7 0 16,3-4 2096-16,3 1 352 0,2-1 80 0,2-2 16 16,2-1-1248-16,4-1-240 0,1-2-48 0,3-1-16 15,4 1-704-15,1-3-144 0,1 2-16 0,-1-2-128 31,0 1-1488-31,-1-2-416 0,-1 1-80 0,0 0-13312 0</inkml:trace>
  <inkml:trace contextRef="#ctx0" brushRef="#br0" timeOffset="203863.52">11056 10941 11967 0,'0'0'1072'0,"-2"10"-864"16,4 4-208-16,-1 4 0 0,0 4 3248 0,0 3 592 16,2 4 128-16,1-1 32 15,1 1-2016-15,3 2-384 0,1 2-96 0,0 0-16 16,0-3-848-16,0-3-192 0,1-1-16 0,-1-1-16 15,0-3-256-15,-3-3-160 0,1-3 192 0,-3-2-192 16,0 0 256-16,-2-4-48 0,-2-10-16 0,0 6 0 16,0-6 64-16,0 0 0 0,-6 3 0 0,-1-4 0 15,1-4 16-15,-2-2 16 0,0 1 0 0,0-8 0 16,0-1-112-16,1-5-32 0,-1-2 0 0,0-3 0 0,0-2-144 0,2-6-144 16,-2-1 144-16,4-1-208 15,3-4-560-15,2 3-96 0,2-1-32 0,2 1 0 16,3 0 208-16,1 4 48 0,1 2 0 0,4 4 0 0,3 2 400 0,2 3 96 15,-2 3 16-15,1 4 0 0,1 3 128 0,1 4 0 16,0 1 128-16,-1 5-128 0,-1 2 560 0,-1 5 32 0,-1-1 16 16,-3 3 0-1,-1 2 208-15,-3 3 32 0,-3 1 16 0,0 2 0 0,-2 2-224 16,-3-2-64-16,-1 1 0 0,-3 3 0 0,-1 0-208 0,-1 1-48 16,-3-1-16-16,-1-1 0 0,-1-2-304 0,1 0 0 15,-2-1 128-15,1-2-128 16,-1-1-1408-16,1-2-320 0,-1-5-80 0,2-1-13776 15</inkml:trace>
  <inkml:trace contextRef="#ctx0" brushRef="#br0" timeOffset="204064.13">11611 10248 24879 0,'0'0'2208'0,"0"0"-1760"15,5 8-448-15,-1 5 0 0,0-2 1344 0,-1 9 192 16,-1 3 48-16,-1 3 0 0,-1 4-240 0,0 3-64 16,-1 4 0-16,0 2 0 0,-2 2-704 0,1 4-128 15,-1-2-48-15,0 0 0 0,1 1-400 0,-1 2-176 16,-1-1 16-16,0 0 0 16,2-4-2448-16,-2-1-480 0,-1-4-112 0</inkml:trace>
  <inkml:trace contextRef="#ctx0" brushRef="#br0" timeOffset="204368.26">11915 10295 30815 0,'0'0'1360'0,"0"0"288"0,0 0-1328 0,0 0-320 0,0 0 0 0,0 0 0 16,0 0 992-16,-6 11 128 0,0 3 32 0,-3 4 0 15,-3 3-176-15,-1 5-16 0,-3-2-16 0,-1 6 0 16,-1 2-496-16,0 2-112 0,-2 0-16 0,3 1 0 15,0-3 224-15,2 2 32 0,-1-1 16 0,3-1 0 16,3 0-352-16,2-4-80 0,0-3-16 0,3-1 0 16,2-2-144-16,3-1 0 15,2-3 0-15,1-1 0 0,4-4 0 0,3-4 0 16,2 0 0-16,3-1 0 16,-1-3-464-16,3 0 16 0,1-2 16 0,3 0 0 15,1-2-1424-15,0 0-272 0,0-2-64 0,2-2-8464 0,-1-1-1696 0</inkml:trace>
  <inkml:trace contextRef="#ctx0" brushRef="#br0" timeOffset="204665.39">12247 10644 12895 0,'-14'-6'1152'0,"7"4"-928"15,-1 1-224-15,-2 2 0 0,-2 2 3584 0,1 1 688 16,-2 0 128-16,-2 2 16 0,1 3-2048 0,2 3-432 16,0 1-80-16,2 3 0 0,-1 1-560 0,4 0-96 15,0 1-32-15,3-1 0 0,2 0-944 0,0 0-224 16,4 2 0-16,2-3 0 15,-1 0 0-15,3-2-192 0,0-2 48 0,1-2 16 16,1-2 128-16,-1-2 0 0,1 0 0 0,0-4 0 16,0 1 0-16,1-2 0 0,0-2 0 0,2-2 0 15,-4-3 0-15,0-2 0 0,-1-4 0 0,1 1 0 16,2-1 0-16,-2 1 0 0,-1-4 0 0,-1 0 0 16,0 2 0-16,1-1 0 0,-1 0 0 0,0 1 0 15,0 0 128-15,1 2-128 0,-1 3 128 0,-1 2-128 0,-4 6 672 0,0 0 64 16,0 0 16-16,0 0 0 0,6 8-112 0,1 2 0 15,1 2-16-15,-1 2 0 0,0-1-320 0,2 0-64 16,4 3-16-16,3-4 0 0,-2 1-224 0,3 1 0 0,1 0 0 0,2 1 0 31,1 0-2576-31,1 0-416 0,1-2-80 0</inkml:trace>
  <inkml:trace contextRef="#ctx0" brushRef="#br0" timeOffset="208153.89">13420 10546 26783 0,'0'0'1184'0,"0"0"240"0,0 0-1136 0,0 0-288 16,0 0 0-16,0 0 0 0,0 0 1328 0,0 0 208 16,0 0 32-16,0 0 16 0,8 19-192 0,-5-10-48 15,0 1 0-15,-1 5 0 0,2 3-800 0,1 1-160 0,0 5-48 0,1 2 0 16,0 4-336-16,-1 1 0 0,-1 2 0 0,0-1 128 15,-1 0-304-15,1 0-48 0,1-1-16 0,1-1 0 32,-2 0-2336-32,0-2-480 0,0-5-80 0</inkml:trace>
  <inkml:trace contextRef="#ctx0" brushRef="#br0" timeOffset="208354.09">13332 10832 33279 0,'0'0'1472'0,"0"0"320"0,0 0-1440 0,0 0-352 0,0 0 0 0,0 0 0 16,0 0 1600-16,0 0 240 0,10 0 48 0,3-3 16 15,2-1-432-15,3 0-64 0,4 2-32 0,3-1 0 0,-2-1-784 0,3 0-144 16,3 2-48-16,2-3 0 0,1-1-400 0,2 1 0 16,1-1 128-16,1 0-128 15,3 4-2272-15,2-5-480 0</inkml:trace>
  <inkml:trace contextRef="#ctx0" brushRef="#br0" timeOffset="209370.78">14869 10299 25391 0,'0'0'1120'0,"-1"-8"240"0,1 1-1088 0,0 7-272 16,0 0 0-16,0 0 0 0,0 0 1392 0,0 0 208 15,0 0 64-15,0 0 0 0,5 8-320 0,0 5-64 0,0 3-16 0,0 6 0 16,-1 3-688-16,0 3-144 0,1 5-32 0,-1 4 0 16,-1 2-224-16,1 2-48 0,-1 1-128 0,0 0 192 15,0-2-192-15,0 2 0 0,1-3 0 0,1 0 0 16,0-1-2432-16,0-4-368 15,0-4-80-15</inkml:trace>
  <inkml:trace contextRef="#ctx0" brushRef="#br0" timeOffset="209671.16">15235 10619 28271 0,'0'0'1248'0,"-5"-2"272"0,-4 2-1216 0,0 0-304 0,9 0 0 0,-7 2 0 15,2 5 1024-15,-1 2 160 0,-1 3 32 0,2 3 0 0,1 5-464 0,3 3-96 16,-1 2-16-16,5 4 0 0,-1 0-512 0,4-1-128 16,2 1 0-16,2 0 0 0,2-1 0 0,1-2 0 15,0-1 0-15,1-5 0 0,3-5-160 0,0-2 160 16,1-5 0-16,1-3-144 0,-1-2 144 0,-1-4 0 16,-2-5 0-16,0 0 0 0,-4-4 368 0,0-2 48 15,-3-3 16-15,-1 1 0 0,-1-3 176 0,-2-1 32 0,-3-2 16 0,-2-2 0 16,-2 3-336-16,-1-2-80 0,-4-3-16 0,0 2 0 15,-1 3-224-15,-1-1 176 0,-2 2-176 0,-1-3 160 16,0 1-560 0,0 3-112-16,-1 3-32 0,3 2 0 0,2 2-1888 15,3 5-368-15,-1 2-80 0</inkml:trace>
  <inkml:trace contextRef="#ctx0" brushRef="#br0" timeOffset="210124.73">15822 10733 21183 0,'-11'-8'1888'0,"11"8"-1504"0,-6-3-384 0,-2 2 0 0,-5 0 2160 0,0-1 352 15,0 0 80-15,0 2 16 0,0 1-1216 0,0 2-240 16,0 1-64-16,0 1 0 0,1 3-432 0,3 2-80 16,1 1-32-16,4 0 0 0,2-2-544 0,2 3 0 15,1 0 0-15,4 0 0 0,2-1 0 0,1-3 0 16,-1 0-192-16,2 0 192 0,2-2 0 0,-1-2 0 15,2 0-128-15,-2 0 128 0,1-1-144 0,-2-1 16 16,0 0 0-16,-2-4 0 16,-2-3-64-16,-5 5 0 0,0 0 0 0,4-5 0 15,-2-4 192-15,1 1-128 0,-2 1 128 0,-1 1-128 16,-1-1-16-16,-2 1 0 0,1-3 0 0,-2 2 0 16,-1 2-496-1,-1 0-112-15,0 0-16 0,2-1 0 0,1 1-176 0,3 5-32 16,0 0-16-16,0 0 0 0,0 0 480 0,0 0 80 0,7 5 32 0,1 3 0 0,1 0 560 0,3 6 112 15,1 1 32-15,2 3 0 0,1 1 512 0,2 2 96 16,0 3 32-16,2 2 0 0,0-3 272 0,-1 3 64 0,-3 0 16 0,-2 1 0 16,-1-1 160-16,-4 0 16 0,-2-4 16 0,-5 0 0 15,-2 0-176-15,-4-1-32 0,-2-1-16 0,-3-2 0 16,-2-1-256-16,-2-2-48 0,-2-4-16 0,-5 1 0 16,2-2-480-16,-2-2-80 0,1-3-32 0,-2-1 0 15,-3-4-352-15,2 0 0 0,3-5-192 0,1-3 64 16,1-4-2288-16,1-6-448 0</inkml:trace>
  <inkml:trace contextRef="#ctx0" brushRef="#br0" timeOffset="211125.91">16911 10460 17503 0,'0'0'1552'0,"0"0"-1232"0,0 0-320 0,-4 4 0 0,4-4 2640 0,0 0 480 16,0 0 80-16,0 0 32 16,0 0-1312-16,0 0-272 0,0 0-48 0,0 0-16 15,5-6-1008-15,1 0-192 0,2 0-32 0,1-2-16 16,0-2-96-16,2-2-32 0,-3-2 0 0,2-3 0 16,2-3-80-16,0 1 0 0,-1-2-128 0,1-1 192 15,-2-3-192-15,1 0 0 0,-2 0 128 0,-1 2-128 16,1 1 0-16,0-2-128 0,-2-2 128 0,-1 3-208 15,1-1-144-15,0 1-32 0,-1-1 0 0,-2 2 0 0,0 5 160 0,-2 0 32 16,1 4 0-16,-1 3 0 0,1 3 192 0,-3 7 0 16,0 0 0-16,0 0 0 0,0 0-160 0,5 12 160 15,2 4-160-15,-1 3 160 0,1 5-128 0,1 0 128 16,-1 4 0-16,2 2-144 0,2 4 144 0,-1-1 0 16,2 3-144-16,0-1 144 0,0 0-368 0,-2-1 0 15,2 1 0-15,-3-4 0 16,-1-4-2512-16,-1-5-496 0</inkml:trace>
  <inkml:trace contextRef="#ctx0" brushRef="#br0" timeOffset="211294.46">17141 10300 28847 0,'-9'-14'1280'0,"7"7"256"0,-1-1-1216 15,0 0-320-15,1-1 0 0,-1 3 0 0,3 6 1584 0,0 0 256 0,5-5 48 0,2 1 16 16,1-3-1200-16,1 2-256 0,5 1-32 0,0 0-16 15,2 0-400-15,1-1-176 0,1 1 16 0,1 1 0 32,-1 1-2400-32,0-1-496 0,-1 1-80 0</inkml:trace>
  <inkml:trace contextRef="#ctx0" brushRef="#br0" timeOffset="211456.84">17405 9927 30927 0,'0'0'672'0,"0"0"144"0,0 0 16 0,9-5 64 0,-4-2-720 0,3 1-176 0,1-2 0 0,1 1 0 16,3 2 464-16,3 0 64 0,1 1 16 0,1 2 0 16,2 2-832-16,1-3-160 0,0 3-48 0,1 3-8944 15,0-2-1792-15</inkml:trace>
  <inkml:trace contextRef="#ctx0" brushRef="#br0" timeOffset="211926.26">17698 9616 16575 0,'0'0'1472'0,"0"0"-1168"16,10-2-304-16,1-2 0 0,-2-1 800 0,0 0 96 15,3 2 32-15,1 2 0 0,1 1-240 0,-1 0-48 16,-1-3-16-16,0 2 0 0,-1 1-432 0,1 0-192 16,0 0 160-16,-2 1-160 0,1 2 0 0,-1 1-336 15,1 1 48-15,-2 3 16 32,-1 2-208-32,-1 2-32 0,1 0-16 0,0 1 0 0,0 0 528 0,0 0 128 0,-2 0 0 0,1 0 16 15,-2 3 768-15,1-2 160 0,1 0 16 0,1 2 16 16,0 1-896-16,1 2-208 0,2 1 0 0,2 1 0 15,1 1-448 1,-3 3-112-16,1 2-16 0,1 3 0 0,1 1 16 16,1 1 0-16,-2-1 0 0,0 2 0 0,0-3 432 0,0 2 128 0,0 2 0 0,-1 0 0 0,-2-3 336 0,1-1 176 15,-4-1 48-15,1 0 0 0,-3-1 912 0,-2 0 192 16,-3-4 48-16,0 3 0 0,-1-3 176 0,-3-2 32 16,-3-2 16-16,-2-2 0 0,-4 1-336 0,0-3-64 0,0 0 0 0,-1 0-16 15,-5-4-544-15,1-1-96 0,-1 0-32 0,-1-2 0 16,-1-1-464-16,2-2-112 0,0-2-16 0,0-1 0 31,-2-1-576-31,1-2-112 0,2 0-16 0,1 0-16 16,0 2-2608-16,3-1-528 0</inkml:trace>
  <inkml:trace contextRef="#ctx0" brushRef="#br0" timeOffset="212458.1">16489 10840 18431 0,'0'0'1632'0,"3"9"-1312"0,1-3-320 0,4 3 0 16,5 1 2448-16,5-1 432 0,4 0 64 0,6-3 32 15,2 1-2080-15,2-1-432 16,2 0-80-16,5-2 0 0,2-1 928 0,2 1 192 0,2-2 32 0,5 0 16 0,2 1-208 0,7-1-64 15,3 2 0-15,3-2 0 0,1-2-480 0,0-2-96 32,3 2-32-32,2-2 0 0,2-1-464 0,0-1-80 15,0 0-128-15,-6-1 176 0,-3 0-176 0,-4 0 0 0,-2-1-192 0,-5 4 192 32,-1-2-688-32,-4 1-16 0,-3 1 0 0,-4-2 0 15,-1 0-2624-15,-7 1-512 0</inkml:trace>
  <inkml:trace contextRef="#ctx0" brushRef="#br0" timeOffset="212997.28">17011 11257 18431 0,'0'0'816'0,"0"0"160"0,0 0-784 0,0 0-192 0,0 0 0 0,0 0 0 0,0 0 2384 0,0 0 432 0,0 0 96 0,0 0 16 15,0-4-1040-15,0 4-208 0,-4-5-32 0,0 1-16 16,0 0-784-16,0 0-144 0,-1 0-48 0,-1 2 0 15,-5-2-400-15,1 1-64 0,-3 0-32 0,0 2 0 16,1 1-160-16,-1 1 192 0,-2 2-192 0,1 1 192 16,-3 1-192-16,2 3 0 0,-1-2 144 0,2 2-144 15,-1-1 128-15,2 1-128 0,3-1 128 0,-1 3-128 0,1 0 0 0,1 2 0 16,1 1 0-16,1 0 0 0,4 1 0 0,-1 0-128 16,1 0 128-16,2-1-128 0,-1 4 128 0,2-2-128 15,-1 2 128-15,0 1-128 0,1 2 128 0,1-1 0 16,0 1 0-16,1-2 0 0,-1 3 0 0,0 3 0 15,2-1 0-15,0 2 0 0,0 0 272 0,0 2 48 16,0 2 0-16,-1-1 0 16,2 0 96-16,0-1 32 0,-1-1 0 0,1-1 0 15,0-3 64-15,-1-1 0 0,1-1 16 0,2-2 0 16,0-1-256-16,2-3-48 0,2-1-16 0,2 0 0 16,0-4-208-16,1-1 0 0,-1-3 0 0,1-2 0 15,1-3-400-15,2 0-128 0,-1-3-32 0,1 1 0 16,-2-5-1920-16,1-2-384 0,-2-1-80 0</inkml:trace>
  <inkml:trace contextRef="#ctx0" brushRef="#br0" timeOffset="213175.67">17302 11407 23951 0,'0'0'2128'0,"0"0"-1696"0,0 0-432 0,0 0 0 15,0 0 2096-15,-6 5 336 16,1 3 64-16,0 1 0 0,0 4-1248 0,0 0-256 15,1 4-48-15,0 3-16 0,0 0-304 0,0 4-64 16,0 1-16-16,1 1 0 0,1 1-544 0,0 3 0 16,2-4-160-16,0 2 160 15,2-1-1920-15,0-1-256 0,1-1-48 0,1-3-7648 16,0-3-1536-16</inkml:trace>
  <inkml:trace contextRef="#ctx0" brushRef="#br0" timeOffset="213377.97">17364 11386 15663 0,'-1'-17'1392'16,"2"8"-1120"-16,1 1-272 0,-1 2 0 0,0 0 3008 0,-1 6 560 16,0 0 96-16,0 0 32 0,0 0-1696 0,0 0-336 15,7 7-64-15,-2 3 0 0,-1 3-512 0,0 4-80 0,1 4-32 0,0 3 0 16,2 2-592-16,0 2-128 0,0 1-32 0,1 0 0 16,0-1-224-16,-1 1 0 0,1-2 0 0,0 0 0 46,0-1-416-46,1 0-128 0,0 0-32 0,0-3 0 16,-1-3-2624-16,-1-2-512 0</inkml:trace>
  <inkml:trace contextRef="#ctx0" brushRef="#br0" timeOffset="213529.62">17332 11712 21183 0,'-3'-7'1888'0,"0"1"-1504"15,3 6-384-15,-1-7 0 0,0 0 2656 0,2 0 464 16,-1 3 80-16,4-2 32 0,1-2-1776 0,3 1-368 0,2 1-64 0,2 0 0 15,0 0-832-15,0-1-192 0,2 1 0 0,2-1 0 16,1 0-1536-16,1 0-368 0,1 1-64 16,1 0-12240-16</inkml:trace>
  <inkml:trace contextRef="#ctx0" brushRef="#br0" timeOffset="213861.36">17698 11728 10127 0,'-4'20'448'0,"4"-10"96"0,3 0-544 0,-2 4 0 0,0 1 0 0,1-5 0 15,-1 0 4400-15,1 0 768 0,1-1 144 0,1-1 48 16,-1-1-3056-16,1 0-592 0,1-1-128 0,0 0-32 16,-5-6-768-16,6 4-144 0,2-4-48 0,0-2 0 15,1 0-256-15,0-5-48 0,-1-2-16 0,1-3 0 16,0-2-272-16,1-3 0 0,-1-1 0 0,-1-3 0 16,-2-1 0-16,1-2 0 0,0-1 0 0,0 1 0 0,-2-1 0 0,2-1 256 15,0 1-48-15,0-2-16 16,-2 1-576-16,2 1-112 0,-2 3-16 0,1 1-16 15,2 0 48-15,-1 5 16 0,-2 5 0 0,-1 0 0 0,1 2 192 0,0 3 32 16,-5 6 16-16,0 0 0 0,0 0 224 0,6 11 0 16,-1 4-160-16,0 3 160 0,0 4 0 0,0 3 0 15,1 1 0-15,-1 3 0 16,1 1 0-16,1 1-144 0,1 0 144 0,0 0 0 16,-1 1-400-16,2-4 16 0,-1 0 16 0,0-1-9488 15,0-3-1888-15</inkml:trace>
  <inkml:trace contextRef="#ctx0" brushRef="#br0" timeOffset="214014.97">17861 11669 16575 0,'0'0'736'0,"0"0"160"0,-3-7-720 0,3 1-176 0,2 1 0 0,0-2 0 15,2 1 3776-15,1 2 704 0,2 1 160 0,2-2 32 16,3 1-3040-16,1 1-608 0,1 3-112 0,2 2-16 15,1 0-896-15,1 1-128 0,0 2-64 0,3-4 0 16,1 1-1776-16,0-1-352 0,1 2-80 0</inkml:trace>
  <inkml:trace contextRef="#ctx0" brushRef="#br0" timeOffset="214462.57">18152 11188 15663 0,'0'0'1392'0,"0"0"-1120"0,0 0-272 0,0 0 0 0,0 0 3792 0,0 0 704 16,0 0 144-16,0 0 32 0,0 0-3408 0,10 5-688 15,1-1-128-15,3-1-16 0,3-3-240 0,1 1-64 16,2 1 0-16,-1 1 0 0,1-2-128 0,-1 3 0 16,-2-1 0-16,-1-1 0 0,-2 1 0 0,-1 0-144 0,0-1 144 0,-1 2 0 15,0 3-160-15,-3-1 160 0,0 2-128 0,-1 0 128 16,0 1-128-16,-2 1 128 0,1 0-128 0,-1 0 128 15,-1 2-128-15,2-1 128 0,-1 2-128 0,2-1 128 16,-3 0-240-16,3 1 48 0,0 0 0 0,3 4 0 31,-1-1-368-31,2 1-64 0,-1 1-16 0,1 4 0 0,1-1 256 0,0 4 32 16,0 1 16-16,0 1 0 0,0 3 496 0,0 0 96 16,2 1 32-16,-2 1 0 0,0-2 624 0,0 0 128 15,-3-2 32-15,-1-2 0 0,-1-1 176 0,-1-4 32 16,-2 1 16-16,-1-4 0 0,-3 1 48 0,-3-1 0 15,-4-4 0-15,-1 1 0 0,-4-2 16 0,-2 0 16 0,-3 0 0 16,0 0 0-16,-5-2-416 0,-2 3-96 0,1-4-16 0,1 0 0 16,2-1-512-16,-1-1-96 0,-2 0-32 0,3-3 0 15,3-1-784-15,2-1-144 0,-1-2-48 0,5 0-14288 16,1-2-2864-16</inkml:trace>
  <inkml:trace contextRef="#ctx0" brushRef="#br0" timeOffset="-212975.92">16757 9678 17503 0,'0'0'768'0,"0"0"176"0,0 1-752 0,-8-1-192 0,1-1 0 0,0 0 0 16,-1-1 1552-16,0-1 288 15,0 0 48-15,0 0 16 0,0 1-1136 0,2-1-240 16,-1 2-32-16,1 0-16 0,6 1-352 0,-5 0-128 15,-1-2 0-15,1 1 0 0,1 0 160 0,0 1-160 16,4 0 160-16,0 0-160 0,-5-3 592 0,-3 2 32 16,2 1 0-16,-1 0 0 0,7 0-96 0,-6 2-16 15,1 2 0-15,-1 1 0 0,0 2-288 0,1 1-64 16,2 4-16-16,2 1 0 0,2 3 16 0,0 3 0 0,1-1 0 0,0 3 0 16,1 1 32-16,1 0 16 0,1 2 0 0,0-1 0 15,-2 1 112-15,-1 0 0 0,1 2 16 0,0 1 0 16,-2-1-128-16,0 0-16 0,-1 0-16 0,-1 2 0 0,0 2-176 0,-2 3 128 15,0-2-128-15,1 2 128 0,-3-1-128 0,1 1 0 16,-2 0 0-16,3-3 128 0,0-2-128 0,0 0 0 16,1-2 0-16,0-1 0 0,1 1 144 0,1-4-144 0,3-3 160 0,2 1-160 15,-1 1 416-15,2-4-16 0,1 2 0 0,3-2 0 32,3 3-96-32,2-1-32 0,2 2 0 0,0-1 0 0,0-1-96 0,-1-3-32 0,1 0 0 0,0-2 0 15,0-2 0-15,2-1 0 0,-1 0 0 0,-1-3 0 16,0-2-144-16,0 1-144 0,1-2 144 0,1-1-17072 31</inkml:trace>
  <inkml:trace contextRef="#ctx0" brushRef="#br1" timeOffset="-192990.77">22679 12514 11967 0,'-2'-4'1072'0,"-1"0"-864"0,1-1-208 0,11-15 0 0,-9 20 3008 0,0 0 544 0,0 0 112 0,0 0 32 15,0 0-2032-15,-2 8-416 16,0-2-80-16,1 5-16 0,-1-2 160 0,2 3 32 16,0 3 0-16,2 2 0 0,-2 3-512 0,1-5-112 15,1 6-16-15,1-1 0 0,0 3-512 0,-1 1-192 16,1-1 144-16,1 1-144 15,0-2-1696-15,0 4-416 0,-3-3-96 0,0 1-12032 0</inkml:trace>
  <inkml:trace contextRef="#ctx0" brushRef="#br1" timeOffset="-192837.52">22689 12297 20271 0,'0'0'896'0,"-2"-6"192"0,1-1-880 0,1 2-208 16,0 5 0-16,0 0 0 0,0 0 0 0,0 0 0 15,12 0 0-15,-1 0 0 16,5 3-384-16,2 1 48 0,-1-2 0 0,3 1-5424 16,2-3-1072-16</inkml:trace>
  <inkml:trace contextRef="#ctx0" brushRef="#br1" timeOffset="-192637.36">23155 12167 911 0,'12'-21'0'0,"-7"11"0"0,0-5 0 0,2 2 0 0,-3-4 0 0,-3 2 0 15,-1-2 5344-15,-1 1 992 0,-3-2 192 0,-3 1 32 16,0 1-3712-16,-2-1-736 0,-1 7-160 0,0 1-32 0,-2 2-576 0,1-2-112 15,0 5-16-15,2 4-16 0,-1 1-400 0,0 6-80 16,1 5-16-16,1 2 0 0,1 8-416 0,0 4-96 16,5 7 0-16,-1 5-16 0,2 5-176 0,2 4 0 15,3 2 0-15,2 2 0 0,1 1 0 0,1 0 0 16,1-2 0-16,0-3 0 0,-1-9-256 0,1-1 64 16,3 2 0-16,-3-1 16 0,0-2-592 0,-1-3-128 0,1-3-32 0,-3-2 0 15,0-1-1696-15,-1 4-352 0,-3-4-64 16,0-4-9392-16</inkml:trace>
  <inkml:trace contextRef="#ctx0" brushRef="#br1" timeOffset="-192490.48">22987 12690 15663 0,'-5'-34'1392'0,"4"19"-1120"16,-1 0-272-16,2-2 0 0,-1 4 3216 0,4 2 592 0,1 0 112 0,1 2 32 16,1 1-1584-16,2 1-304 0,3 1-64 0,2 0-16 15,1 4-960-15,8-3-192 0,-1-1-32 0,4 2-16 16,1 1-608-16,1-1-176 0,1 0 0 0,0 0 0 31,2-3-2096-31,1 2-480 0,3 0-112 0</inkml:trace>
  <inkml:trace contextRef="#ctx0" brushRef="#br1" timeOffset="-191967.75">24387 12072 12895 0,'-4'-11'1152'0,"3"6"-928"0,1-3-224 0,0-1 0 0,0-1 2160 0,0-1 384 16,3 1 80-16,-2-2 0 0,-1 2-512 0,-1-5-96 0,-1 2-32 0,0 4 0 15,-2-3-480-15,0 3-96 0,0 0-32 0,-2-4 0 16,-1 4-416-16,2 4-96 0,0 1-16 0,-1 1 0 16,6 3-464-16,-7-1-80 0,-1 1-32 0,1 3 0 15,1 2-272-15,1 1 0 0,-1 2 0 0,2-1 0 16,2 3 0-16,-2 2 0 0,-1 0 0 0,1 1 0 16,0 1 0-16,0 2 0 0,0 2 0 0,0 3 0 0,1 0 0 0,0 1 0 15,-1 1-128-15,0 3 128 0,0 2 0 0,0-1 0 16,1 2 0-16,1 3-144 0,-1-2 144 0,-1 3 0 15,0 1 0-15,2 1 0 0,-4-1 0 0,1 1 0 16,0 3 0-16,-1-2 128 0,-1 1 16 0,3-1 16 16,-1 1 0-16,1-3 0 0,0-2 32 0,1 0 16 15,1-2 0-15,1-2 0 16,-1-2 192-16,2-1 48 0,2 0 0 0,0-4 0 16,1-2 48-16,2 0 16 0,1-1 0 0,1-3 0 15,0 0-256-15,-1-3-32 0,3 1-16 0,3-2 0 0,1-2-80 16,0-2 0-16,1-3-128 0,2-1 192 0,1-2-192 0,2-1 0 15,2-1 128-15,0-5-128 16,-1 2-304-16,-1 0-96 0,1-2-32 0,-1 1 0 16,2-2-2256-16,0 2-464 0,0-2-96 0</inkml:trace>
  <inkml:trace contextRef="#ctx0" brushRef="#br1" timeOffset="-191604.4">24704 12701 19343 0,'0'0'1728'16,"0"0"-1392"-16,-2 7-336 0,-2-2 0 0,1 2 2480 0,2-1 416 16,-1 2 96-16,4 0 16 0,2 0-1728 0,0-2-320 15,2-1-80-15,2-1-16 0,1-1-432 0,1-2-96 16,3-2-16-16,1 1 0 0,-3-7-192 0,2-2-128 16,0-2 128-16,-1-4-128 0,0-2 0 0,-2-1 128 15,1-3-128-15,-1-1 0 0,-1-3-160 0,0-1-96 0,-1 1-32 0,0-3 0 16,-2-2 32-16,1-2 0 0,1-2 0 0,0 1 0 15,-2-1 128-15,1 0 128 0,-3-3-192 0,3-12 192 0,0 1 0 16,-1 7 0-16,0 7 0 0,-2 4 0 0,-3 5 0 0,1 8 0 16,0 7 0-16,-2 10 0 0,0 0 336 0,0 0 32 15,5 12 0-15,-2 0 0 0,-1 7 32 0,2 6 16 16,0 4 0-16,0 6 0 0,1 3-48 0,2 3-16 16,-1-2 0-16,3 3 0 15,3 1-352-15,0 0 0 0,0-2 0 0,-1-4 128 16,1 0-400-16,-2-5-80 0,1 0-16 0,-1-2 0 31,-3-3-2032-31,-1 0-416 0,1-3-64 0</inkml:trace>
  <inkml:trace contextRef="#ctx0" brushRef="#br1" timeOffset="-191451.59">24949 12634 15663 0,'-5'-2'1392'0,"-1"0"-1120"0,6 2-272 0,0 0 0 16,0 0 4752-16,0 0 896 0,0 0 176 0,0 0 48 15,0 0-4272-15,5-4-832 0,3 0-192 0,2-1-16 16,2-2-560-16,2 1 0 0,4-2 0 0,11-3 0 16,0 2-1856-16,-2 1-496 0,-1 1-80 0</inkml:trace>
  <inkml:trace contextRef="#ctx0" brushRef="#br1" timeOffset="-191267.05">25253 12108 26719 0,'0'0'2368'0,"0"0"-1888"0,0 0-480 0,0 0 0 16,0 0 1232-16,13-4 160 0,0-2 16 0,3 1 16 16,1 1-1168-16,1 0-256 0,0 1 0 0,2 1 0 15,-1-2-2064 1,2 0-352-16</inkml:trace>
  <inkml:trace contextRef="#ctx0" brushRef="#br1" timeOffset="-190804.41">25492 11782 23199 0,'0'0'1024'0,"0"0"224"0,0 0-992 0,0 0-256 15,0 0 0-15,11 0 0 0,-11 0 752 0,12-4 96 16,0-2 32-16,1 1 0 0,1 5-496 0,1-3-112 16,0 0-16-16,1 2 0 0,-1 1-256 0,4 0-256 15,-1 4 64-15,-1-4 0 16,-1-1-512-16,-1 1-112 0,2 4-16 0,-3-3 0 0,0 3 400 0,-3-2 80 0,-11-2 16 0,13 3 0 16,-2 4 336-16,-3-1 0 0,-8-6 0 0,6 7 0 15,1 2 0-15,0 2 0 0,1 3 0 0,0 1 0 16,1-4-256-16,2 4 0 0,-1 3 16 0,0 5 0 31,1 1-656-31,-2 4-144 0,0-3-32 0,2 2 0 0,-4 2 608 0,3 3 112 0,-1 0 32 0,1 3 0 16,0 1 512-16,2 3 96 0,0 3 32 0,1 0 0 0,4-4 320 0,-7-7 80 15,0 4 16-15,0 3 0 0,3-3-320 0,0 2-64 16,0 0-16-16,4 12 0 0,-3-5 80 0,-2-6 16 16,-3-6 0-16,-4 0 0 0,-1-4 736 0,-4 0 160 15,0-4 16-15,-4 0 16 0,-1-5 592 0,-3 2 112 0,-2-1 32 16,-2-1 0-16,-1-2-352 0,0-1-64 0,1-2-16 15,-5 1 0 1,-2-4-496-16,-1 0-96 0,-1-3-32 0,10-2 0 16,-4 1-416-16,-7 1-96 0,3-2-16 0,6-2 0 15,-2-1-384-15,2-1-128 0,2 2 0 0,0 0 0 16,2 0-1456-16,-1 4-336 0,3 1-80 0</inkml:trace>
  <inkml:trace contextRef="#ctx0" brushRef="#br1" timeOffset="-189572.37">26931 12383 23039 0,'0'0'2048'0,"0"0"-1648"0,0 0-400 0,0 0 0 0,10 12 1088 0,-3-8 144 0,3 1 32 0,2-4 0 0,1-3-432 0,3-1-96 16,5 1-16-16,2-1 0 0,3-1-240 0,3 0-48 16,1 0-16-16,0-2 0 15,1 1-2256-15,0-2-448 0,-2-1-80 0</inkml:trace>
  <inkml:trace contextRef="#ctx0" brushRef="#br1" timeOffset="-189387.65">26997 12585 23039 0,'0'0'2048'0,"0"0"-1648"15,0 0-400-15,4 8 0 0,4 3 1920 0,0-2 320 16,1 0 48-16,3-3 16 0,2 1-1568 0,3-2-304 16,1-1-64-16,3 0-16 0,1-4-224 0,4 1-128 15,3-1 128-15,2-1-9824 16,2-2-1952-16</inkml:trace>
  <inkml:trace contextRef="#ctx0" brushRef="#br1" timeOffset="-188802.67">28288 12008 5519 0,'0'0'240'0,"0"0"64"0,-3-9-304 0,1 0 0 0,2 9 0 0,-5-10 0 16,-2 4 4864-16,2-3 896 15,0-4 192-15,-2 4 48 0,-1-2-3824 0,2 2-752 16,-5-1-144-16,1-1-48 0,0 2-400 0,-1 1-96 15,-5 0-16-15,1 2 0 0,-1-1-272 0,1 2-48 16,-1 1-16-16,2 2 0 0,-1 2-64 0,3-2-32 16,2 1 0-16,1 1 0 0,9 0-288 0,-12 4 0 15,0-1 0-15,12-3 0 0,0 0 0 0,-9 6 0 16,1 2 0-16,8-8-144 0,-5 9 144 0,3 1-160 0,0 2 160 0,2 1-160 16,0-1 160-16,3 1 0 0,0 3 0 0,2 1 0 15,1 0 0-15,2 1 0 0,-3 3 0 0,1 0 0 16,-1 5 0-16,0 0 0 0,-1 0 0 0,0 1 0 0,-2 1 0 0,1 0 0 15,-2 3 0-15,-1 3 0 0,-1 3 288 0,-2-10-16 16,0 2 0-16,-4 5 0 0,-1 1 256 0,2 3 48 16,-2 1 16-16,0 0 0 0,-1 0-288 0,1-2-64 0,2-2-16 0,-1-1 0 15,1-2-96-15,0 0-128 0,1-4 176 0,2 0-176 16,3-2 256-16,0 0-48 0,2-4-16 0,0-2 0 16,4-3 48-16,0-2 0 0,1 0 0 0,-1-4 0 15,1-2 16-15,2 2 0 0,1-3 0 0,2-3 0 16,0-1-96-16,1-2-16 0,-2 1 0 0,4-3 0 15,0 0-144-15,2-3 128 16,3 1-128-16,0 0 128 0,-1 2-128 0,1-2-144 16,-1 1 144-16,7-1-208 15,-4 0-2112-15,-3 0-432 0,-1 1-64 0,-6-2-13568 0</inkml:trace>
  <inkml:trace contextRef="#ctx0" brushRef="#br1" timeOffset="-186105.65">28670 12304 10127 0,'0'0'896'0,"8"-7"-704"16,-9-7-192-16,-1 1 0 0,4 4 3136 0,-1-2 608 0,0 3 112 0,-1 8 32 15,0 0-1968-15,4-7-384 0,-4 7-64 0,8-4-32 16,-8 4-448-16,0 0-96 0,12-4 0 0,-12 4-16 16,0 0 128-16,0 0 16 0,7 10 16 0,-3 5 0 15,-4 3-128-15,-1 3-16 0,-3 2-16 0,-1 6 0 16,0 5-384-16,0-2-80 0,-1 4-16 0,1-1 0 16,-1-1-272-16,0 1-128 15,2 1 128-15,2-4-128 0,1-1 0 0,-1-4-304 16,2-1 48-16,2-6 16 15,0-2-2304-15,2-3-464 0,-4-15-80 0</inkml:trace>
  <inkml:trace contextRef="#ctx0" brushRef="#br1" timeOffset="-185929.88">28884 12123 20271 0,'0'0'1792'0,"0"0"-1424"15,0 0-368-15,0 0 0 0,0 0 1920 0,0 0 304 16,0 0 64-16,0 0 16 0,0 0-912 0,2 11-176 15,1 6-48-15,0 3 0 0,-1 5-592 0,1 5-112 16,-2 5-16-16,2 1-16 0,-1 1-432 0,1 6 0 16,1 0 0-16,0-3 0 15,1-1 0-15,-2-1 0 0,-1-1-144 0,1-2 144 32,1-8-1680-32,1-1-240 0,2 0-32 0,-4-5-11184 0</inkml:trace>
  <inkml:trace contextRef="#ctx0" brushRef="#br1" timeOffset="-185766.34">28747 12594 13823 0,'-7'-15'1216'0,"5"8"-960"16,2 7-256-16,-1-11 0 0,-2 1 4032 0,3 10 752 0,1-9 144 0,-1 9 48 15,2-10-3072-15,-2 10-624 0,6-11-112 0,3 2-16 16,3 0-816-16,1 3-144 0,0 2-48 0,3-1 0 31,-1 3-1504-31,4 0-304 0,-1-1-64 0,0 3-12688 0</inkml:trace>
  <inkml:trace contextRef="#ctx0" brushRef="#br1" timeOffset="-185429.14">29147 12660 27583 0,'0'0'1216'0,"-5"10"256"0,0 1-1168 0,5-11-304 0,0 14 0 0,0-14 0 16,0 0 1312-16,0 0 208 0,0 0 32 0,0 0 16 15,0 0-720-15,10 0-144 0,1-4-16 0,0-4-16 16,1-4-528-16,0-3-144 0,-2-5 0 0,1-1 0 16,-1-3 0-16,1-1-256 0,0-1 32 0,-2-2 16 15,-1 0-96-15,0-2-16 0,-1-2 0 0,0 2 0 16,0-1 320-16,-1-1-160 0,-2 0 160 0,2 4-128 0,-1 4 128 0,-1 3 0 16,1 2 0-16,0 4 0 0,0 6 0 0,1 1 0 15,-6 8 0-15,0 0 0 0,0 0 176 0,0 0 16 0,10 11 0 0,0 1 0 16,-2 3-192-16,-1 5 0 0,-2 3 144 0,1 5-144 15,1 2 0-15,0 2 0 0,0 3 0 0,0 1 0 16,-2-4 0-16,2-1 0 0,-1 1-160 0,2-4 160 31,-2 0-624-31,-2-2-16 0,-1 0 0 0,1-1 0 16,-2-3-2304-16,1-3-480 0</inkml:trace>
  <inkml:trace contextRef="#ctx0" brushRef="#br1" timeOffset="-185266.33">29249 12478 14735 0,'0'0'1312'0,"0"0"-1056"0,0 0-256 0,0 0 0 15,0 0 4656-15,0 0 864 0,0 0 176 0,9-5 48 16,0 1-4464-16,3 2-880 0,2 2-176 0,4 0-32 16,5 2 48-16,0 0 16 0,1 2 0 0,0-1 0 15,1-1-1280-15,2-1-256 0,3 0-64 0</inkml:trace>
  <inkml:trace contextRef="#ctx0" brushRef="#br1" timeOffset="-184765.37">29516 12065 25679 0,'0'0'1136'0,"0"0"240"0,7-9-1104 0,-2-1-272 15,0 1 0-15,4 1 0 0,3-3 1088 0,1 2 144 16,1-1 48-16,1-2 0 0,2-1-448 0,0 1-64 16,0-1-32-16,-1-1 0 0,1-2-608 0,-1 1-128 15,0-1 0-15,-1 0 0 0,0-1 0 0,-1 2-160 16,0-1 160-16,1 2-128 0,0-2-176 0,-3 3-16 0,-7 0-16 0,2 1 0 16,-2 4-48-16,-5 8 0 0,0 0 0 0,0 0 0 15,0 0 80-15,0 0 16 0,0 0 0 0,0 0 0 16,3 12 96-16,-2 0 32 0,-1 1 0 0,1 1 0 15,-1 6-16-15,3 1 0 0,-1 1 0 0,2 3 0 16,0 1 176-16,0-2 0 0,0 2-144 0,0 4 144 16,0 3 0-16,1 1 0 15,-1 1-144-15,1 3 144 0,2 0 0 0,1 0 128 0,1-1-128 16,0 0 192-16,1-2-192 0,2 4 0 16,4-1 128-16,-1 0-128 0,0-2 0 0,0-3 0 0,1-2 128 0,-3 2-128 15,-1-2 0-15,-3 2 128 0,-4-1-128 0,2-2 0 16,-1-2 416-16,-1-2-16 0,-1-4 0 0,-2 0 0 15,-4 0 512-15,2-1 112 0,0 1 0 0,-5-4 16 16,-7-3 176-16,1-2 16 0,-2-1 16 0,-3-2 0 0,-1 0-16 0,-5 0 0 16,-4-1 0-16,-2 0 0 0,0-3-128 0,-1 0-16 15,0-1-16-15,3 1 0 0,1 2-368 0,6-1-80 16,-1-5-16-16,3 0 0 0,3 1-480 0,1-1-128 16,1 3 0-16,12-5 0 15,0 0-2480-15,0 0-512 0</inkml:trace>
  <inkml:trace contextRef="#ctx0" brushRef="#br1" timeOffset="-159517.12">22438 14078 13823 0,'0'0'1216'0,"-9"1"-960"0,-3 2-256 0,2 2 0 0,1 4 5152 0,1 3 992 16,0 2 192-16,2 3 32 0,-1 2-4384 0,3 4-896 0,2 4-160 0,0 6-32 15,4 4-208-15,0 0-48 0,1 1 0 0,1 1 0 16,0 0-480-16,1-2-160 16,1-4 0-16,1 0 0 0,-1-5 0 0,1-1-144 0,-2-1-16 0,0-2 0 31,1-2-1440-31,-1-1-304 0,1-3-48 0,-2-2-9248 0,-1-2-1856 0</inkml:trace>
  <inkml:trace contextRef="#ctx0" brushRef="#br1" timeOffset="-159338.54">22364 14531 2751 0,'-3'-7'256'0,"1"-2"-256"15,-2-2 0-15,1 0 0 0,1 0 6400 0,-1 2 1248 16,2 1 240-16,-1 2 48 0,1-1-4480 0,1 7-912 16,1-6-176-16,-1 6-48 15,6-5-1040-15,0-1-224 0,1 2-32 0,2 2-16 16,1 1-688-16,2 1-144 0,0 0-32 0,1 0 0 15,2-2-144-15,1 4-192 0,0 1 32 0,-1 1 16 16,1-1-1568-16,0 0-304 0,-1-1-64 16,1-2-16-16,-2-2-1184 0,1 0-240 0,-4 1-64 0,0-4-8752 15</inkml:trace>
  <inkml:trace contextRef="#ctx0" brushRef="#br1" timeOffset="-158869.22">22673 14177 10127 0,'5'-17'896'0,"-2"13"-704"0,-3 4-192 0,5-5 0 15,-5 5 3424-15,8-1 656 0,-8 1 128 0,8 1 16 16,-8-1-1504-16,6 14-304 0,-2 5-64 0,1 5-16 15,2 4-704-15,-2 3-144 0,-1 2-16 0,0-1-16 16,-2 0-688-16,1 0-144 0,2 0-32 0,-2-2 0 16,-1-2-352-16,1-3-80 0,-2-5-16 0,2-2 0 0,0-3-144 0,1 1-192 15,-2-3 32-15,1-1 16 16,-2-3-320-16,2-3-64 0,-3-6-16 0,0 0 0 16,0 0-400-16,0 0-80 0,7-2 0 0,-1-2-16 15,-1-6 144-15,-1-2 48 0,0-1 0 0,0 0 0 0,0-2 480 0,-1 1 112 16,3 0 0-16,-2 2 16 0,-1-4 576 0,3 5 112 15,-2 0 32-15,1 3 0 16,0 2 256-16,2 3 48 0,-7 3 16 0,9 3 0 16,0 2-112-16,1 3-32 0,1 1 0 0,-1 3 0 15,2 1-160-15,0 1-48 0,1 0 0 0,0 1 0 16,0-2-32-16,2 0-16 0,1 1 0 0,1 2 0 16,-1-3-240-16,2 0-160 0,0-3 192 0,2-1-192 15,0-2 0-15,-1-4 0 0,-1 0 0 0,-1-3-144 0,-1 0-112 16,-2-3-32-16,-1-3 0 0,-1 0 0 0,-2-2 80 0,-2-1 16 15,-2-2 0-15,0 1 0 0,-2-2 192 0,-2 1 0 0,-1-1 0 0,-1 0 0 16,-1-1 0-16,-3-3 160 0,-1-2-160 0,-1 1 192 16,-2 3 128-16,-1 0 16 0,-1 1 16 0,1-1 0 15,0 1 368-15,0 4 80 0,1 12 16 0,0 1 0 16,2 2-176-16,1 5-16 0,2 4-16 0,2 0 0 16,1 0-400-16,2 2-80 15,2 2 0-15,3-1-128 0,2-1 0 0,1-2 0 16,2 1 0-16,1 0-144 15,0-2-1712-15,2-1-352 0,-1-1-64 0,2-2-10224 16,-1-3-2048-16</inkml:trace>
  <inkml:trace contextRef="#ctx0" brushRef="#br1" timeOffset="-158537.9">23464 14431 16575 0,'0'0'1472'0,"0"0"-1168"0,0 0-304 0,-2 10 0 16,0 1 3136-16,0 2 576 0,0 0 128 0,1 3 0 15,0 1-2032-15,1 1-400 0,0 0-96 0,0-2-16 0,0 0-480 0,1-1-112 16,2 1 0-16,1-2-16 0,1-1-512 0,-1 0-176 16,0-5 0-16,0 0 144 0,0-3-144 0,1-1-256 15,-5-4 64-15,0 0 16 16,8-4-304-16,-1-1-64 0,-1-3-16 0,-1 0 0 16,0-2 112-16,3-2 32 0,-2-1 0 0,0 0 0 0,-1-2 416 0,0-1 0 0,0-1 0 0,2-3 0 15,2-6 256-15,0 5 128 0,0 6 16 0,0 1 16 16,2 0 448-16,-2 5 96 0,0 0 0 0,1 4 16 15,1 4 352-15,-1 3 64 16,-1 5 16-16,2 3 0 0,-2 6-400 0,0 2-80 16,0 3-16-16,-1-1 0 0,-1-7-336 0,-1 4-80 15,2 3-16-15,-2 1 0 0,1-1-480 0,2-1 0 16,0-3 0-16,2-2-14448 16,3 2-2832-16</inkml:trace>
  <inkml:trace contextRef="#ctx0" brushRef="#br1" timeOffset="-157668.1">24758 14484 26495 0,'-3'10'1168'0,"0"2"240"0,-1-2-1120 0,3 2-288 15,0 1 0-15,2-3 0 0,-2 2 800 0,3 4 96 16,2 5 32-16,0 2 0 0,2 2 64 0,-1 2 16 16,1 2 0-16,1 0 0 15,-1-2-592-15,1-1-112 0,-1 1-32 0,1-3 0 16,-1-5-272-16,0-3 160 0,-1-4-160 0,-1 0 128 15,-2-2-128-15,0-2 192 0,-2-8-192 0,0 0 192 16,0 0 48-16,0 0 16 0,-2-7 0 0,1 2 0 16,-2-5-256-16,1-3 0 0,-2-7 0 0,0-2-160 15,0-3-384-15,1-4-80 0,1-2-16 0,-1 2 0 16,2-1-304-16,-2-3-64 0,1-7-16 0,0 0 0 16,1 1-16-16,5-1-16 0,1 2 0 0,2 6 0 0,1 1 544 0,1 4 128 0,0-1 0 0,0 2 16 15,3 4 656-15,1 4 128 0,2 5 32 0,0 6 0 16,0 2 624-16,-2 5 128 0,-3 5 16 0,0 2 16 15,0 3-144-15,-3 2-16 0,-1 4-16 0,-2 3 0 16,-1 3-224-16,-2 2-64 0,-1-2 0 0,-1-1 0 16,0-5-352-16,-1 0-80 0,0 3-16 0,-2 0 0 0,-3 1-320 0,1-3 0 15,-1-2 0-15,-1-2 0 16,-1-1-2240-16,1 0-448 0,1-2-112 0</inkml:trace>
  <inkml:trace contextRef="#ctx0" brushRef="#br1" timeOffset="-157483.41">25137 14116 17503 0,'0'0'1552'0,"0"0"-1232"0,0 0-320 0,8 1 0 0,-8-1 2976 16,8 5 544-16,-2 3 96 0,-1 5 32 0,-2 0-2112 0,-3 6-400 15,-1 1-96-15,-1 1-16 0,1 5-400 0,0 4-96 16,1 0-16-16,-2-1 0 0,1 0-512 0,0 2-256 0,0 3 32 0,-2 9 0 31,2-9-2896-31,1-2-576 0</inkml:trace>
  <inkml:trace contextRef="#ctx0" brushRef="#br1" timeOffset="-157298.84">25382 13962 13823 0,'1'8'1216'0,"-1"-2"-960"16,0-6-256-16,2 16 0 0,-1 6 3648 0,-1 2 704 16,1 2 128-16,-1-1 16 0,0 6-2880 0,2 1-576 15,0 2-112-15,1-4-32 0,-1 3-560 0,2 0-112 16,2-4-32-16,-1 1 0 16,0 0-1664-16,0 2-320 0,2 0-80 0,-1 5-11344 0</inkml:trace>
  <inkml:trace contextRef="#ctx0" brushRef="#br1" timeOffset="-157114.33">25233 14362 34271 0,'0'0'1520'0,"-1"6"304"0,1-6-1456 0,0 0-368 0,0 0 0 0,0 0 0 16,9-6 752-16,2 2 80 0,2 2 0 0,4-2 16 15,2-3-352-15,2 2-80 0,0 1-16 0,1 0 0 31,3-1-2192-31,1 1-448 0</inkml:trace>
  <inkml:trace contextRef="#ctx0" brushRef="#br1" timeOffset="-156935.83">25810 14345 33167 0,'0'0'2944'0,"0"0"-2352"0,0 0-464 0,0 0-128 16,0 0 1216-16,8 0 240 0,-1 0 32 0,5 0 16 16,2 0-944-16,1-2-192 0,2-2-48 0,0-1 0 15,1 1-1760-15,1 0-352 0,2 1-80 0,0 1-16 16</inkml:trace>
  <inkml:trace contextRef="#ctx0" brushRef="#br1" timeOffset="-156766.58">25941 14426 22111 0,'0'0'1968'0,"0"0"-1584"0,0 0-384 0,0 0 0 16,0 0 3216-16,9 2 560 0,1-2 128 0,3 1 0 0,4 1-3136 0,0 2-624 16,1-1-144-16,1 0 0 15,5-1-2480-15,1 2-496 0</inkml:trace>
  <inkml:trace contextRef="#ctx0" brushRef="#br1" timeOffset="-156365.25">26614 14489 13823 0,'4'26'1216'0,"-1"-12"-960"0,1 6-256 0,2 6 0 0,1 1 2992 0,0 5 544 16,0-1 112-16,2-1 32 0,-2-3-1760 0,-1-6-336 15,1 0-80-15,-1-2-16 0,-1 1-464 0,2 0-80 16,-3-6-32-16,1 2 0 0,0-6-560 0,0 4-112 0,-2-5-32 0,-3-2 0 16,0-7-16-16,0 0 0 0,0 0 0 0,0 0 0 15,-9-3 32-15,0-4 0 0,0-7 0 0,-1-1 0 16,0-3-96-16,1-2 0 0,0-6-128 0,0-1 192 31,1-3-512-31,4 0-96 0,-1-4-32 0,3 8 0 16,1-3-832-16,2-4-192 0,2 2-16 0,2-2-16 0,0 1-160 0,3 2-48 0,1 3 0 0,7-6 0 0,1 6 1360 0,0 4 352 15,-1 5 0-15,-1 2 0 0,1 5 1216 0,1 3 336 16,0 4 80-16,0 3 16 0,0 3-128 0,-2 5-32 16,-2-1 0-16,-2 3 0 0,-3 2-512 0,-3 2-96 15,-3 4-32-15,0-3 0 0,-4 3-288 0,0 1-64 16,-1 2-16-16,-1 1 0 0,-1 0-304 0,-4 0-176 16,-3-1 192-16,-1 1-192 15,1-5-976-15,1-2-304 0,0-1-64 16,1-2-10144-16,1-6-2016 0</inkml:trace>
  <inkml:trace contextRef="#ctx0" brushRef="#br1" timeOffset="-156196.28">27129 13884 23039 0,'0'0'2048'0,"0"0"-1648"0,0 0-400 0,1 13 0 16,-2 1 2016-16,0-2 320 0,-3 2 64 0,0 5 16 15,-1 3-656-15,-2 4-128 0,-1 4-32 0,1 2 0 16,-1 5-944-16,1 1-192 0,-1 2-32 0,1 2-16 16,-1-6-416-16,1 2-176 15,1-1 16-15,0-2-11296 16,1-1-2272-16</inkml:trace>
  <inkml:trace contextRef="#ctx0" brushRef="#br1" timeOffset="-155895.95">27321 14048 30575 0,'0'0'1344'0,"-6"5"304"0,1 2-1328 0,-1 1-320 16,-3 1 0-16,0-1 0 0,-2 1 1408 0,1 4 192 16,-2 0 64-16,-1 1 0 0,0 3-288 0,-2 3-48 15,1 2-16-15,0-3 0 0,-1 1-448 0,2 0-96 16,0 0 0-16,0-3-16 0,3 3-288 0,1-4-48 0,1-1-16 0,1 0 0 15,2-2-400-15,1 1 0 0,3-4 128 0,4-2-128 16,-2-1 0-16,3-1-176 0,2 1 48 0,2-1 0 31,1-1-608-31,0-3-112 0,2 0-32 0,2 0 0 16,1 3-2160-16,3-1-432 0,1-3-96 0,3 0-11456 0</inkml:trace>
  <inkml:trace contextRef="#ctx0" brushRef="#br1" timeOffset="-155595.95">27591 14246 17503 0,'-12'-6'1552'0,"12"6"-1232"16,-8-3-320-16,0 2 0 0,-1-3 3200 0,-1 3 592 0,-3-1 112 0,0 2 32 15,0 2-1712-15,1 3-352 0,0 3-64 0,2 5-16 16,-1 2-832-16,2 0-160 0,1 2-32 0,2 1-16 16,-1 1-496-16,3 0-80 0,0-2-32 0,3 0 0 15,5-2-144-15,0 1 128 0,1-3-128 0,3-3 128 0,1-2-128 0,3-1 0 16,1-1 0-16,0-2 0 0,-1-4 0 0,1-1 0 15,-2-2 0-15,1-2-176 0,-1 0 32 0,-2-2 0 32,0-2 0-32,-1-1 0 0,-1-2 16 0,1 0 0 0,-1 1 0 0,-2 1 0 15,0-1 128-15,-1 0 0 0,0 1 0 0,0 1 0 16,0 1 0-16,-2-1 0 0,1 1 128 0,-2 1-128 16,-1 7 496-16,0 0 16 0,0 0 16 0,0 0 0 15,0 0 128-15,10 7 32 0,0 2 0 0,-1 3 0 16,-1 2-128-16,0 4-32 0,0-2 0 0,6 11 0 15,2-3-400-15,-5-8-128 0,2-1 0 0,8 6 0 16,0-1-2416-16,0-2-528 0</inkml:trace>
  <inkml:trace contextRef="#ctx0" brushRef="#br0" timeOffset="-148539.18">5121 15323 9215 0,'0'0'400'0,"1"-6"96"0,1-3-496 0,-2 9 0 0,0 0 0 0,0 0 0 16,0 0 3728-16,0 0 656 0,0 0 128 0,0 0 32 16,0 0-2080-16,-2 9-416 0,0 4-64 0,-1 2-32 15,-1 8-752-15,-1 5-160 0,0 2-16 0,0 5-16 0,-2 3-512 0,2 0-112 16,-2 0 0-16,2-2-16 0,0 1-128 0,-2-3-32 15,1-2 0-15,1-6 0 0,1-2-208 0,0-3 176 16,1-6-176-16,1-4 160 0,-1-2-32 0,3-9 0 16,0 0 0-16,0 0 0 0,0-8 0 0,3-6-128 15,0-7 192-15,3-4-64 0,0-4-128 0,1-3 0 16,1-5 0-16,-1-2 0 16,0-3 0-16,1-1 0 0,0-2 0 0,-1-1 0 15,1-5 0-15,0 3 0 0,0 1 0 0,1 4 0 16,0 7 0-16,-1 0 0 0,0 5 0 0,0 8 0 15,-2 3 0-15,1 7 0 0,-2 1 0 0,0 7 0 16,-5 5 0-16,5 7-176 0,0 6 176 0,1 9-192 16,-4 8 16-16,1 9 0 0,2 4 0 0,2 7 0 15,-1 3 176-15,2 2-160 0,1 1 160 0,1-1-160 0,2-6 160 0,3-2 0 16,-1-5 0-16,0-4-128 0,1-6 128 0,-1-4 0 16,-1-4 160-16,-1-7-160 0,-1-4 304 0,1-4-48 15,0-2 0-15,0-6 0 0,-1-5 352 0,1-6 64 0,0-4 16 0,0-5 0 16,-1-8 16-16,0-2 0 0,-2-1 0 0,0-5 0 15,-1 0-400-15,-2-3-80 0,-2-2-16 0,0-1 0 16,-1 2-208-16,-2 0 0 16,-2-1 0-16,1 0 0 15,0 0-1408-15,-2 4-208 0,0 2-48 0,-1 4-16 16,2 1-1872-16,1 6-368 0</inkml:trace>
  <inkml:trace contextRef="#ctx0" brushRef="#br0" timeOffset="-148338.97">5908 15069 27407 0,'0'0'1216'0,"0"0"256"0,0 0-1184 0,0 0-288 0,0 0 0 0,0 0 0 0,0 0 1360 16,0 0 224-16,-1 9 32 0,-1 4 16 0,0 1-144 0,1 9-16 31,0 0-16-31,-2 7 0 0,-1 0-912 0,0 4-176 15,2 4-48-15,-2 2 0 0,2 3-320 0,1-2 0 0,0 0 0 16,-1 1 128 0,2 0-544-16,2-3-96 0,-2-3-32 0,1-4 0 15,0-5-2256-15,2-3-448 0,2-5-80 0</inkml:trace>
  <inkml:trace contextRef="#ctx0" brushRef="#br0" timeOffset="-148123.28">6088 14975 16575 0,'0'-16'1472'0,"0"16"-1168"16,-1-7-304-16,1 7 0 0,0 0 3184 0,0 0 576 16,0 0 112-16,0 0 32 0,0 7-2304 0,0 5-464 15,0 4-96-15,1 2-16 0,2 4-224 0,-2 6-48 0,1 2-16 0,0 2 0 16,1 9-464-16,1-1-80 0,0 2-32 0,0 1 0 16,1 0-160-16,1 0 0 0,1 0 0 0,-1-3 0 15,0-3-576-15,0-1-112 0,1-2-16 0,-1 0 0 16,-2-3-1984-16,-1 1-416 0,-1-4-80 0</inkml:trace>
  <inkml:trace contextRef="#ctx0" brushRef="#br0" timeOffset="-147938.79">5925 15498 25967 0,'-17'-16'1152'0,"10"10"240"0,0 0-1120 0,-1 0-272 0,2-1 0 0,-1 2 0 16,3 0 1088-16,4 5 144 0,0 0 48 0,0 0 0 15,6-4-544-15,1 3-96 0,2 1-32 0,2 0 0 0,-1 0-608 0,2 0 0 16,2 1 0-16,1-1 0 16,0 3-448-16,4-2-48 0,2 0-16 0,-1 1-13456 15</inkml:trace>
  <inkml:trace contextRef="#ctx0" brushRef="#br0" timeOffset="-147700.75">6438 15390 31551 0,'0'0'1408'0,"-7"6"272"0,1 2-1344 0,-3 1-336 0,-1 3 0 0,1 2 0 15,2 4 976-15,-1 1 128 0,0-4 32 0,1 4 0 16,3-1-416-16,2 0-80 0,1-1 0 0,1-1-16 0,1-2-480 0,1-1-144 16,2 0 0-16,2-2 0 0,0-2 0 0,3 0 0 0,2-5 0 15,-1 1 0-15,2 0 0 0,-2 0 0 16,2 1 0-16,0-1 0 0,-2-4 0 0,1 0-144 0,0-1 16 0,1 0 0 31,0-1-384-31,1 0-80 0,0-3-16 0,0 1 0 16,-1-3-640-16,-2-1-128 0,2 1-32 0,-2-1-12864 0</inkml:trace>
  <inkml:trace contextRef="#ctx0" brushRef="#br0" timeOffset="-147538.28">6659 15360 12895 0,'0'0'576'0,"0"0"112"0,0 0-560 0,-1 6-128 15,-2 1 0-15,1 2 0 0,-1 3 4912 0,2 3 944 16,-2 3 192-16,2 3 32 16,-2 1-3456-16,2 3-688 0,0 0-144 0,1 4-16 15,0-1-896-15,2 5-176 0,0 1-48 0,-1 4 0 16,0-2-528-16,2 3-128 0,1-2 0 0,0 1 0 16,1-1-1744-16,2 0-384 0,-2-2-80 0</inkml:trace>
  <inkml:trace contextRef="#ctx0" brushRef="#br0" timeOffset="-147022.33">4614 14361 27007 0,'0'0'1200'0,"0"0"240"0,0 0-1152 0,0 0-288 16,0 0 0-16,4 9 0 0,0 3 992 0,0-2 144 15,1 6 16-15,0 1 16 0,2 4 32 0,0 1 0 16,0 1 0-16,1 0 0 0,1 4-896 0,0 0-176 16,0 1-128-16,-1-2 144 15,1-3-576-15,0 1-112 0,-2-2-32 0,-1 0-9680 16,1-1-1952-16</inkml:trace>
  <inkml:trace contextRef="#ctx0" brushRef="#br0" timeOffset="-146853.45">4584 14579 31503 0,'0'0'1392'0,"0"0"288"0,0 0-1344 16,0 0-336-16,0 0 0 0,0 0 0 0,8-2 464 0,2-1 32 31,1 1 0-31,0 1 0 0,2-3 48 0,3 0 16 0,2 0 0 15,2 0 0-15,1 0-560 0,1 2 0 16,0-2 0-16,0 0 0 16,-1-1-2144-16,-1 0-384 0,-1-2-80 0</inkml:trace>
  <inkml:trace contextRef="#ctx0" brushRef="#br0" timeOffset="-146537.25">4800 14229 14735 0,'-14'-6'1312'0,"-4"-1"-1056"16,-3-3-256-16,-3-2 0 0,2 2 2544 0,-3-2 448 15,-1 2 80-15,-1 4 32 0,1 1-1280 0,1 4-256 16,0 5-48-16,2 5-16 0,-1 4-816 0,1 4-176 16,1 4-16-16,1 2-16 0,3 6-480 0,2 1 0 15,3 1 0-15,4 4-160 0,2 1 160 0,5 1 0 0,2 4 0 0,4 0 0 16,3 0 0-16,7-2 0 0,2-1 0 0,4-2-128 16,2 0 128-16,4-6 0 0,6-3 0 0,3-4 0 15,4-4 0-15,3-5 0 0,1-5 0 0,1-4 128 16,0-2 16-16,-1-3 16 0,0-5 0 0,-4-4 0 15,-3-3 416-15,-4-3 64 0,-3-1 32 0,-2-5 0 0,-2-1 368 16,-3-5 80 0,-5 1 16-16,-4 0 0 0,-5-2 16 0,-3-1 0 0,-5 2 0 15,-2 0 0-15,-5-1-512 0,-3 0-80 0,-5 0-32 0,-2 0 0 16,-2 1-272-16,-5 1-64 0,-2-3-16 0,-4 3 0 31,-4 1-1536-31,-3 2-304 0,-5 1-64 0</inkml:trace>
  <inkml:trace contextRef="#ctx0" brushRef="#br0" timeOffset="-145835.45">4500 16855 22463 0,'0'0'992'0,"3"10"208"0,-2 2-960 0,2 3-240 0,0 1 0 0,2 4 0 15,0 4 1312-15,2 2 224 0,0 1 32 0,1 2 16 16,0-2-432-16,1-1-64 0,0 0-32 0,-1 0 0 0,1-1-480 0,-2-3-112 16,-2-1-16-16,-1-1 0 0,1-3-192 0,-1-3-64 15,0-2 0-15,-3-2 0 0,-2-2 16 0,1-8 0 16,-5 5 0-16,-1-2 0 0,6-3 16 0,-7-3 0 15,-3-3 0-15,1-5 0 0,-1-2-368 0,1-4-80 0,1-4-16 0,0-2 0 32,0-3-672-32,1-6-144 0,0-4-32 0,0-3 0 15,2-3-16-15,0 0-16 0,2-1 0 0,2 2 0 16,2-2 512-16,3 4 96 0,2 2 32 0,0 6 0 0,2 3 1072 0,1 5 224 0,1 3 32 0,2 5 16 16,0 2 160-16,0 4 16 0,-1 2 16 0,0 4 0 15,2 3 0-15,-1 4 0 16,-2 3 0-16,-2 2 0 0,-2 3-192 0,0 3-32 15,-3 4-16-15,0-1 0 0,-2 4-336 0,1 4-64 16,-2-1-16-16,-3 0 0 0,-1-1-400 0,0 1 0 16,0 0 0-16,0-2-176 15,1 0-2192-15,-1-3-432 0,0-1-80 0</inkml:trace>
  <inkml:trace contextRef="#ctx0" brushRef="#br0" timeOffset="-145634.72">4877 16387 26719 0,'0'0'2368'0,"0"0"-1888"16,0 0-480-16,2 10 0 0,-2 1 2000 0,0 1 304 15,-2 1 64-15,2 2 16 16,0 4-1280-16,0 0-256 0,0 5-48 0,0-1-16 16,-1 3-528-16,0 4-96 0,-2 0-32 0,0 4 0 15,2 2-320-15,-2 5-64 0,1 1 0 0,-1-3-16 31,1 1-2992-31,0-2-576 0</inkml:trace>
  <inkml:trace contextRef="#ctx0" brushRef="#br0" timeOffset="-145396.45">5001 16519 31551 0,'0'0'1408'0,"0"0"272"0,0 0-1344 0,0 0-336 0,0 0 0 0,0 0 0 16,0 0 1280-16,-6 8 192 0,0 1 48 0,0 1 0 15,-2 2-608-15,0 2-112 0,0 3-32 0,1-1 0 0,-1 2-384 16,0 3-64-16,0 1-32 0,0 1 0 0,-1 0-112 16,0 0-32-16,0-2 0 0,1 1 0 0,2-4-144 0,-1 1 0 15,0-2 144-15,4 2-144 0,0-5-192 0,2 0-96 16,1-3-32-16,2 0 0 16,2-2-2304-16,3-1-448 0,1-2-112 0,2-5-11552 15</inkml:trace>
  <inkml:trace contextRef="#ctx0" brushRef="#br0" timeOffset="-145064.75">5268 16739 13823 0,'0'0'608'0,"-5"3"128"0,-3-3-592 0,-2 1-144 0,-4 0 0 0,0 2 0 16,3-1 2784-16,-1 4 528 0,-2 0 96 0,2 2 32 0,-1 1-1808 0,2-2-352 15,2 3-80-15,3 3-16 0,1 0-784 0,1-1-144 16,0 1-48-16,2 0 0 0,1 0 0 0,4-1 0 15,-1-2 0-15,4-1 0 0,0 0-208 0,2-2 144 16,0-2-144-16,0-1 128 0,-8-4-128 0,11 0 128 0,1-4-128 16,0-2 128-16,1-4-128 0,-1 0 0 0,-2 0 0 0,0-3 0 31,-2 0 128-31,-1 0-128 0,-2-1 0 0,0 3 128 0,2 2-128 0,-2-3 192 16,-2 3-192-16,-1 1 192 0,2 3 400 0,-4 5 96 15,0 0 16-15,0 0 0 0,0 0 208 0,0 0 48 16,7 4 16-16,-1 1 0 0,1 1-272 0,0 4-64 15,3 1-16-15,1 2 0 0,4 2-304 0,-1-1-48 16,0 0-16-16,2 2 0 16,1-2-864-16,2 1-176 0,4-2-48 0,0-3-17088 0</inkml:trace>
  <inkml:trace contextRef="#ctx0" brushRef="#br0" timeOffset="-144146.58">6084 16622 25967 0,'0'0'1152'0,"0"0"240"0,-5 11-1120 0,5-11-272 16,-6 2 0-16,6-2 0 0,0 0 592 0,0 0 64 16,0 0 16-16,0 0 0 0,0 0 208 0,9 4 32 15,0-3 16-15,3 0 0 16,3 1-432-16,2 0-96 0,3-2-16 0,1 0 0 16,1 0-224-16,3 0-160 0,-1 0 192 0,2 0-192 15,-3 0-224 1,-1 1-160-16,0 2-16 0,-2 1-14064 0</inkml:trace>
  <inkml:trace contextRef="#ctx0" brushRef="#br0" timeOffset="-143977.25">6180 16812 32015 0,'0'0'1408'0,"0"0"320"0,0 0-1392 0,-3 7-336 0,3-7 0 0,4 7 0 15,2-1 0-15,4-1 144 0,1-1-144 0,6 0 0 16,2-4 128-16,3 0-128 0,2 0 0 0,5 0 0 31,2 0-1568-31,3 0-416 0,0-3-96 0</inkml:trace>
  <inkml:trace contextRef="#ctx0" brushRef="#br0" timeOffset="-143629.54">7151 16653 23951 0,'2'-16'1056'0,"-2"10"224"0,-1 1-1024 0,0-6-256 0,0 1 0 0,-2-2 0 15,-5-2 1376-15,0 2 224 0,1 1 32 0,-3 2 16 16,0 3-256-16,-2 2-48 0,-2 0-16 0,0 4 0 16,-3 4-496-16,0 2-112 0,1 5-16 0,-1 2 0 15,0 3-384-15,3 1-96 0,1-1-16 0,2 1 0 16,2 0-208-16,4 0 0 0,2 2 0 0,6-6 0 0,1-3 0 0,4 0 0 16,1 0 0-16,4-4 0 0,-1-3-128 0,1-2-80 31,0-2-16-31,2-2 0 15,2-1-288-15,0-2-64 0,-1-5-16 0,1 0 0 16,-2 0-240-16,2-3-32 0,-1-1-16 0,-2 4 0 0,-2-1 432 0,-1 2 64 0,-2-1 32 0,-3 2 0 16,-1 0 1312-16,-1 2 272 0,-4 7 48 0,0 0 16 0,0 0-1024 0,0 0-272 0,0 0 0 0,0 0 0 31,-1 8 736-31,-2 4 48 0,1 4 16 0,-1 3 0 0,2 1-416 0,-2 4-64 16,1 2-32-16,-2 3 0 0,0 2-288 0,1 1-144 15,2-1 16-15,2 0 0 16,-1 1-2128-16,2 0-432 0,-2-2-64 0</inkml:trace>
  <inkml:trace contextRef="#ctx0" brushRef="#br0" timeOffset="-143498.04">7405 16988 29535 0,'0'0'1312'15,"0"0"272"-15,0 0-1264 0,0 0-320 0,0 0 0 0,3 8 0 16,-3-8-288-16,5 5-112 0,3-1-32 0</inkml:trace>
  <inkml:trace contextRef="#ctx0" brushRef="#br0" timeOffset="-143096.95">7636 16605 23951 0,'0'0'2128'0,"0"0"-1696"0,0 0-432 0,0 0 0 0,0 0 2576 0,0 0 432 15,8-4 96-15,2 0 16 0,2-1-2160 0,2-1-416 16,2 3-96-16,1-4 0 0,1 3-192 0,2 2-16 16,-2-1-16-16,0 3 0 0,-1 3-224 0,-1-2 0 15,-2 1 0-15,-2 1 0 0,-2 4 0 0,-1-1-128 16,-2 2 128-16,-2 1-208 31,-4 0-176-31,-1 3-16 0,-2 2-16 0,-1 1 0 0,1 0-96 0,-2 0 0 0,-3 0-16 16,1 0 0-16,-2-2-48 0,0 0 0 0,0-4 0 0,2 1 0 15,2 1-128-15,1-4-16 16,3 3-16-16,3-3 0 0,-1 0-96 0,5-2 0 16,1-2-16-16,3-2 0 0,4 2 272 0,2-2 48 0,1 2 16 0,1 2 0 0,1-1 512 0,1 1 320 15,0 1-32-15,-2 2-16 0,0 3 912 0,-2-2 176 16,-2 1 48-16,-2 2 0 0,-2 0 240 0,-2-2 48 0,-3 1 16 0,-1-1 0 16,-3 0-48-16,-2 1-16 0,-4-1 0 0,-1 1 0 15,-2-1-496-15,-2 1-80 0,-3-2-32 0,-2 0 0 16,-3-1-560-16,0-1-112 0,-1 1-32 0,1 0 0 31,1-1-880-31,1-2-176 0,-1 0-48 0,0-1-19456 0</inkml:trace>
  <inkml:trace contextRef="#ctx0" brushRef="#br0" timeOffset="-129342.81">8193 15615 15711 0,'2'-2'704'0,"-2"2"128"0,3-2-656 0,2 0-176 0,-1-1 0 0,1-1 0 15,-1 0 1296-15,3 2 240 16,-1-2 32-16,3 1 16 0,-1 2-352 0,1-2-64 15,0 1-16-15,2-1 0 0,0 0-240 0,1 1-48 16,1-1-16-16,2-1 0 0,0 4 144 0,5-2 32 16,2 0 0-16,4 2 0 0,-1-1-320 0,1 2-48 15,3 3-16-15,2-2 0 0,-3 1-272 0,2 3-64 16,0-2-16-16,2 0 0 0,0-3-32 0,1 3 0 16,-2-4 0-16,0 2 0 0,5 2 16 0,-2-1 0 0,-1 1 0 0,1 0 0 15,0 0-32-15,3 0-16 0,-1-1 0 0,-1 1 0 16,-1 0 0-16,0-2 0 0,-1 0 0 0,-1 1 0 15,0-6-32-15,-1 2 0 0,-1 0 0 0,1-1 0 16,-2 2 16-16,-2 0 0 0,-1 0 0 0,1-2 0 16,0 0 112-16,-2 1 0 0,-1 0 16 0,1 1 0 15,1 0-64-15,-2 0-16 0,-1 0 0 0,1 0 0 0,-1 1-128 0,2 0-128 16,-2 3 144-16,-2-4-144 0,0 0 240 0,1 0-48 16,0 2-16-16,1 0 0 0,-4 1-16 0,2-3 0 15,0 0 0-15,1 2 0 0,3 2-160 0,-2-1 128 0,2 1-128 0,0 0 128 16,0 0-128-16,1 0 0 0,0-2 0 0,2 1 0 15,1-2 0-15,0-1 128 0,-1 0-128 0,0-1 0 16,-2-1 224-16,1 1-32 16,2 1-16-16,-2 0 0 0,-1-1-176 0,1 1 192 15,0 0-192-15,0 0 192 0,1 1-192 0,-1 2 0 16,2-1 0-16,-1 2 0 0,2-1 0 0,2 1 0 16,0 2 0-16,0-3 0 0,-1 1 0 0,0 0 0 15,-2 0 0-15,-2 0 0 0,1 1 0 0,-1-4 128 16,-1 2-128-16,0-1 0 0,-1 1 0 0,0-2 0 15,-2-1 0-15,2 0-176 16,0-1-320-16,1-2-64 0,-4 1-16 0,1-1 0 0,2-1-1680 16,0 0-352-16,-2 0-64 0,1 0-13936 0</inkml:trace>
  <inkml:trace contextRef="#ctx0" brushRef="#br0" timeOffset="-129073.61">10976 15304 11055 0,'0'0'480'0,"-5"5"112"0,-2-1-464 0,2 1-128 0,5-5 0 0,-1 6 0 15,1-6 3408-15,2 10 672 0,5-3 128 0,3 3 16 16,5-1-3312-16,3 1-656 0,3 2-256 0,2 2 176 16,3 3-176-16,3-1 0 0,1-2 0 0,1 3 128 0,-3 1-128 0,-2 1 0 15,-2-4 0-15,0 2 0 0,-6 0 0 0,-3 0 160 16,-2 3-160-16,-6-2 160 0,-3 1 1056 0,-2 2 192 15,-2 1 64-15,-4 3 0 0,-4-1-112 0,-3 0-16 16,0 1 0-16,-4 1 0 0,-2-1-768 0,2 0-144 16,0-2-48-16,2 1 0 15,0-2-864-15,2 0-176 0,-1-1-48 0</inkml:trace>
  <inkml:trace contextRef="#ctx0" brushRef="#br0" timeOffset="-128071.73">8792 15059 16527 0,'0'0'720'16,"3"-7"176"-16,-1 0-720 0,1 1-176 0,0-1 0 0,-3-2 0 0,-2-1 1376 0,1-3 240 15,-3 1 48-15,0 0 16 0,-2 1-96 0,-1 0-32 16,-1 1 0-16,-2 1 0 0,-2 2-400 0,-1 5-64 16,1-2-32-16,-1 4 0 0,-1 1-176 0,1 3-48 15,0 4 0-15,0 2 0 0,1 2-576 0,1 1-128 16,0 0-128-16,1 3 176 0,1 0-176 0,2 3 0 15,0-2 0-15,4 0 0 0,0 0-160 0,3 1 160 16,1 0 0-16,4-4-144 0,2 1-48 0,2-3 0 16,0-2 0-16,0-2 0 15,3 0-448-15,-1-4-112 0,0-4-16 0,2-4 0 0,0-2 368 0,2-3 64 0,0 0 16 0,0-3 0 16,-4-2 320-16,1-2 0 0,-1-1 0 0,-2 1 0 16,0 0 0-16,-1 0 0 0,-4 2 0 0,1 0 0 15,0 0 0-15,-1 4 0 0,-1 0 0 0,-2 1 128 0,-1-1 64 16,0 3 16-16,0 0 0 0,0-1 0 0,-1 3 32 0,1 5 0 15,0 0 0-15,0 0 0 0,0 0-240 0,0 0 176 16,0 0-176-16,0 0 160 0,0 0-160 0,0 0 0 16,3 8 0-16,1 1 0 0,2 0 0 0,-1 0 0 0,0 0 0 0,2-1 0 15,-1 0 0-15,2 1 0 0,0-4 0 0,1 1 128 16,0-3-128-16,0 0 128 0,-1-2-128 0,0-3 128 16,0-2 32-16,-1-3 0 0,-1-3 0 0,-1-2 0 15,-1-1 32-15,0-3 0 16,-2-2 0-16,0 0 0 0,-4-2-48 0,0 1 0 15,-4-2 0-15,-1 0 0 0,-4 2-144 0,-2 0 192 16,-3 2-192-16,-2 3 192 0,-3 1-192 0,-3 1 0 16,-4 3 144-16,-1 1-144 0,-2 2 160 0,0 2-32 15,0 4-128-15,-1 4 192 0,-4 4 176 0,2 3 16 16,3 5 16-16,2 2 0 0,3 7-112 0,2 1-32 16,4 7 0-16,1 2 0 0,5 1-32 0,4 4-16 0,0 0 0 0,5 2 0 15,4-2-32-15,2-1-16 0,3-1 0 0,4-5 0 16,4-3-160-16,3-3 0 0,4-4 144 0,4-3-144 15,6-3 0-15,2-4-192 0,2-4 32 0,-1-2 0 16,1-3-1504 0,-1-2-288-16,2 1-64 0,-1-6-13216 0</inkml:trace>
  <inkml:trace contextRef="#ctx0" brushRef="#br0" timeOffset="-127670.7">9438 14942 26719 0,'0'0'1184'0,"0"0"240"0,-2 11-1136 0,2 2-288 16,3 5 0-16,0 3 0 0,0 0 768 0,3 2 80 16,-1 2 32-16,1 1 0 0,1 2-544 0,1-2-96 15,1 1-32-15,0-1 0 0,1-4-32 0,-2-1-16 16,-1-3 0-16,-1 1 0 0,1-6-32 0,-3-2 0 15,0-1 0-15,-2-4 0 0,-2-6 160 0,0 0 32 0,0 0 0 0,0 0 0 16,-9-1 32-16,0-2 16 0,1-3 0 0,0-5 0 16,0-1-192-16,1-1-48 0,-1-3 0 0,0-4 0 0,0-2-320 15,2-4-80-15,-1-6-16 0,2 1 0 16,1-5-736-16,0-2-128 0,3 0-48 16,1 2 0-16,2 2 48 0,2 2 0 0,2 4 0 0,0 3 0 0,6 1 928 0,1 6 224 15,0 4 0-15,0 3 0 16,1 4 704-16,-1 3 160 0,2 4 32 0,-4 4 0 15,1 2-16-15,-1 5 0 0,-2-2 0 0,-2 2 0 16,-1 5 80-16,-2-2 32 0,-3 3 0 0,-2 2 0 16,-2 1-480-16,-1 3-80 0,-1-3-32 0,-2 3 0 15,1 0-400-15,-1-3-144 0,-3-2 0 0,1-2 0 32,0-2-1680-32,1-2-336 0,0 1-64 0</inkml:trace>
  <inkml:trace contextRef="#ctx0" brushRef="#br0" timeOffset="-127507.7">9736 14584 19343 0,'0'0'1728'0,"0"-7"-1392"0,0 7-336 0,0 0 0 31,0 0 2288-31,0 0 384 0,0 0 80 0,3 10 0 0,-2 1-1424 0,0 6-304 16,1 2-48-16,-1 4-16 0,-1 3-608 0,0 4-128 15,0 0-32-15,0 0 0 16,1-4-576-16,1 4-112 0,0 0-16 0,1 0-9088 15,-2-8-1824-15</inkml:trace>
  <inkml:trace contextRef="#ctx0" brushRef="#br0" timeOffset="-127323.6">9882 14357 28095 0,'0'0'1248'0,"0"0"256"0,0 0-1200 0,3 9-304 0,-1 2 0 0,1 0 0 15,1 4 448-15,0 2 48 0,1 2 0 0,2 6 0 0,-1 2-208 0,2 3-32 32,-2 2-16-32,4 2 0 0,-3 1-384 0,1 1-80 15,1 1-16-15,-1-1-8720 0,-1-1-1760 0</inkml:trace>
  <inkml:trace contextRef="#ctx0" brushRef="#br0" timeOffset="-127154.48">9787 14796 16575 0,'-4'-16'736'0,"4"16"160"0,0-10-720 0,1 1-176 16,2 0 0-16,1 1 0 0,2 2 2512 0,2 1 480 15,1-1 80-15,3 2 32 0,-1 2-2112 0,0-2-416 16,2 0-96-16,3 1-16 0,1 0-464 0,1-1-240 16,0 1 32-16,1-1-12672 0</inkml:trace>
  <inkml:trace contextRef="#ctx0" brushRef="#br0" timeOffset="-126969.64">10058 14663 32255 0,'0'0'704'0,"0"0"160"0,0 0 32 0,13 6 0 0,-5-6-720 0,2 0-176 16,4-2 0-16,1 1 0 0,3 0-128 0,3-1-64 0,1 0-16 0,-1-1 0 31,0 2-2400-31,-1-2-464 0,16 1-112 0,-11 3-16 0</inkml:trace>
  <inkml:trace contextRef="#ctx0" brushRef="#br0" timeOffset="-126807.2">10183 14841 28383 0,'-11'5'1264'0,"11"-5"256"0,0 0-1216 0,0 0-304 15,0 0 0-15,0 0 0 16,0 0 864-16,0 0 112 0,7 0 32 0,4 0 0 16,2-4-528-16,1 0-96 0,1-1-32 0,0 0 0 31,1 0-976-31,2-1-192 0,0 1-32 0,3-1-8496 0,0-1-1712 0</inkml:trace>
  <inkml:trace contextRef="#ctx0" brushRef="#br0" timeOffset="-126506.56">10594 14416 28559 0,'0'0'1264'0,"-8"2"272"0,-2 2-1232 0,-2 3-304 0,-1 1 0 0,0 2 0 15,1 4 960-15,0-1 144 16,1 4 32-16,2-2 0 0,2 2-592 0,3 1-112 0,3-2-32 0,2-1 0 16,0 0-400-16,2-4 0 0,2 1 0 0,3-4 0 0,0-2-240 15,1-2-16-15,2-2-16 0,-1-1 0 0,0-1 80 0,1-3 32 16,-1 2 0-16,1-6 0 0,-2 1 160 0,0-1 0 15,0 1 0-15,-1-1 0 0,0-2 0 0,0 1 0 16,-1 2 0-16,-1-1 128 0,-6 7 192 0,0 0 64 16,0 0 0-16,0 0 0 0,0 0 368 0,0 0 80 15,5 10 0-15,-3 1 16 16,0 0-240-16,-1 2-48 0,3 1-16 0,-2 0 0 16,1 2-544-16,0 1 0 0,3 1 0 0,-1 2 0 31,-1 2-1920-31,3-2-272 0,1-1-64 0,0-1-12704 0</inkml:trace>
  <inkml:trace contextRef="#ctx0" brushRef="#br0" timeOffset="-126368.77">10846 14794 25791 0,'0'0'2304'0,"0"0"-1856"16,0 0-448-16,0 0 0 0,-4 5 1200 0,4-5 144 0,0 0 16 0,0 0 16 15,0 0-1200-15,0 0-176 0,0 0-176 0,0 0-13376 16</inkml:trace>
  <inkml:trace contextRef="#ctx0" brushRef="#br0" timeOffset="-125990.09">10971 14461 28271 0,'0'0'1248'0,"0"0"272"0,0 0-1216 0,0 0-304 16,2-6 0-16,2-1 0 0,3 2 0 0,-1 3 0 0,2-4 128 0,1 2-128 15,2 2 192-15,0-1 0 0,1 2-16 0,0 1 0 16,-2-3 16-16,1 3 0 0,-2 0 0 0,-1 3 0 16,0-3 240-16,-1 0 48 0,0 3 16 0,-7-3 0 15,4 5-160-15,0 0-16 0,-4-5-16 0,2 6 0 16,-2-6-304-16,0 8 128 0,-1-1-128 0,0-1 0 16,-2 1 144-16,-1-2-144 0,0 0 0 0,4-5 144 0,-4 7-320 0,4-7-64 15,-2 6-16-15,2-6 0 16,0 9-272-16,1-2-64 0,3 1-16 0,2-2 0 15,1 1 32-15,3-1 0 0,3 3 0 0,2-2 0 0,-1 1 352 0,2 1 80 0,1-3 16 16,1 2 0-16,-1 1 528 0,-1 1 112 0,-1 0 32 0,1-1 0 16,-3 0 416-16,-3 2 96 0,-1-1 16 0,-2 2 0 31,-3-2 480-31,0 2 112 0,-4 1 0 0,-1 0 16 0,-3 0-336 0,-3 0-64 16,-1-1 0-16,-1 0-16 0,-1-1-624 0,-1 1-112 15,1-2-16-15,-2 1-16 0,-1-6-320 0,0 2-176 16,3-2 192-16,-1-1-192 15,2-2-1648-15,0 1-432 0,-1-2-96 0</inkml:trace>
  <inkml:trace contextRef="#ctx0" brushRef="#br0" timeOffset="-124934.89">12778 15145 18255 0,'0'0'800'0,"0"0"176"0,-8-3-784 0,0 0-192 0,-1 1 0 0,-1-1 0 15,-1-3 976-15,-1 0 160 0,-1 0 16 0,0-1 16 16,0 2 80-16,-1 1 16 0,-2 2 0 0,2-2 0 16,-2 1-608-16,2 3-112 15,0 3-32-15,1 2 0 0,1 1-320 16,0 2-64-16,-1 1 0 0,1 3-128 0,1 1 0 0,1 4 0 15,3 0 0-15,-1 3 0 0,1-1 0 0,2 2 0 16,1 1 0-16,2 2 0 0,-1-1-128 0,2 2 128 16,1 0 0-16,1 1-144 0,0 2 144 0,1 4 128 15,-2-2-128-15,0 4 176 0,0 2 80 0,-2 2 0 16,0 2 16-16,0 2 0 0,-2 2 160 0,1 1 16 0,-1-2 16 0,0 0 0 16,1 0-160-16,1-3-48 0,0-1 0 0,2-2 0 15,0-2 0-15,2-4-16 16,1-2 0-16,1-3 0 0,2-4 336 0,0-2 80 0,4-5 16 0,1 0 0 15,1-4-192-15,1 1-32 0,1-3-16 0,0 0 0 0,1-5-144 0,0 2-32 16,2-1 0-16,2 0 0 0,0 0-256 0,2 0 0 16,0-2 128-16,1 1-128 0,1-3-192 0,2-1-80 15,0-1-32-15,0-2-10960 16,0-1-2208-16</inkml:trace>
  <inkml:trace contextRef="#ctx0" brushRef="#br0" timeOffset="-124465.18">13052 15497 25791 0,'0'0'1152'0,"0"0"224"0,-7 1-1104 0,7-1-272 16,-5 6 0-16,0 4 0 0,-1 1 1936 0,1 2 336 16,0 4 64-16,0 7 16 0,1 4-1408 0,0 6-288 15,0 0-48-15,0 1-16 0,1 1-432 0,2-3-160 16,0 0 0-16,2-4 144 0,-1-3-144 0,0-7 0 0,3 0 0 0,-1-4 0 15,0-3 0-15,-1-4 0 0,-1-8 0 0,0 0 0 16,0 0 0-16,6-8 0 0,0-1 0 0,0-7 0 16,1-2 0-16,1-4 0 0,-2-4 0 0,2-2 0 15,0 0 0-15,-2-2 0 0,-1-4 0 0,1 0 0 16,-2-1 0-16,0 0 0 0,-1-1 0 0,0 4 0 16,0 2-320-16,-1 1 0 15,1 6 0-15,-1 4 0 16,0 6-96-16,-1 5-16 0,-1 8 0 0,0 0 0 0,3 8 128 0,-2 7 32 0,0 5 0 0,1 5 0 15,0 5 80-15,-1 2 0 0,2 3 16 0,2 1 0 16,3-2 176-16,-1-1 0 0,0-3 0 0,3-3-128 16,0-3 256-16,0-5 64 0,1-3 16 0,-1-3 0 15,1-4 304-15,-1-3 48 0,-1-2 16 0,0-4 0 16,-1 0 240-16,0-5 48 0,-1-1 16 0,-1-2 0 0,-1-7-368 0,2 1-80 16,-1-2-16-16,1 1 0 0,-2-5-272 0,0 2-144 15,1 0 160-15,0-3-160 16,1 0-528-16,-1 3-208 0,-1-2-32 0,-1-2-16 15,0 0-3120-15,1 0-608 0,7-24-128 16,-3 12-7120-16</inkml:trace>
  <inkml:trace contextRef="#ctx0" brushRef="#br0" timeOffset="-124333.58">13557 15314 27007 0,'0'0'1200'0,"0"7"240"16,0 3-1152-16,0 2-288 0,0 2 0 0,2 4 0 15,-2 3 928-15,0 0 128 0,-2 3 32 0,1 2 0 0,1 2-480 0,0 2-96 16,0 2 0-16,0 0-16 31,1 2-1232-31,1-1-240 0,-2-2-48 0,1-2-16 0</inkml:trace>
  <inkml:trace contextRef="#ctx0" brushRef="#br0" timeOffset="-124149.02">13653 15137 17503 0,'0'0'768'0,"0"0"176"0,0 0-752 0,-2 9-192 16,1 4 0-16,1 5 0 0,0 2 3280 0,1 3 624 16,2 3 128-16,1 3 32 0,1 1-2912 0,1 4-592 15,2 2-112-15,1 1-32 0,1 3 16 0,0 2 0 16,2 1 0-16,-1 0 0 31,0-1-1904-31,1-2-384 0,-2-1-80 0,0-2-7328 0,0-5-1456 0</inkml:trace>
  <inkml:trace contextRef="#ctx0" brushRef="#br0" timeOffset="-123986.28">13664 15576 20271 0,'-8'-8'896'0,"8"8"192"0,0 0-880 0,0 0-208 0,0 0 0 0,0 0 0 15,0-6 2240-15,2-1 384 0,2 1 96 0,2-1 16 16,3 1-2288-16,4-1-448 0,-1 1 0 0,1 2-8912 15,1-1-1712-15</inkml:trace>
  <inkml:trace contextRef="#ctx0" brushRef="#br0" timeOffset="-123763.47">14018 15618 7359 0,'0'0'656'0,"-7"4"-528"15,1 2-128-15,-1 1 0 0,0 2 4432 0,1 1 864 16,-1 1 160-16,1 2 48 0,1-1-3648 0,2-1-736 0,1 0-144 0,2-1-16 16,-3-1-384-16,4-1-80 0,-1-8-16 0,5 8 0 15,2-2-48-15,2 0-16 0,1-1 0 0,1-4 0 16,-1 2-192-16,1-2-32 0,1 0-16 0,-2-1 0 16,-1 0-176-16,0-1 0 0,2 1 0 0,-1 1 0 15,-1 1-1920-15,2-2-272 0,-1-2-48 0,-1 0-16 0</inkml:trace>
  <inkml:trace contextRef="#ctx0" brushRef="#br0" timeOffset="-123600.55">14203 15587 35183 0,'0'0'1552'0,"0"0"336"0,-4 5-1504 0,0 3-384 0,0 1 0 0,0 4 0 16,1 2 128-16,1 6-128 15,-1 0 160-15,1 3-160 0,2 2 688 0,-2 0 32 16,2 1 16-16,2-1 0 0,-1-1-608 0,2-2-128 15,-2-3 0-15,1 0 0 16,2-2-1168-16,-1-1-176 0,0-2-48 0,0-2-9040 16,1-2-1792-16</inkml:trace>
  <inkml:trace contextRef="#ctx0" brushRef="#br0" timeOffset="-123415.72">14467 15203 28559 0,'0'0'1264'0,"0"0"272"0,0 0-1232 0,0 0-304 16,-1 11 0-16,0-2 0 0,-2 5 1344 0,2 0 192 16,1 3 64-16,0 3 0 15,2 3-1216-15,4 1-224 0,0 1-160 0,2 1 192 32,2 1-960-32,-2 2-176 0,0 1-32 0,0 0-13440 0</inkml:trace>
  <inkml:trace contextRef="#ctx0" brushRef="#br0" timeOffset="-123262.46">14437 15480 10127 0,'-17'-15'896'0,"12"9"-704"15,-1-5-192-15,2 4 0 0,1 0 5056 0,3 0 992 16,0 7 192-16,4-6 32 0,1 1-4480 0,2 0-896 16,1-1-176-16,3 4-32 0,4-4-688 0,4 3 0 15,3-3 0-15,2 4 0 16,-3-3-2000-16,0-1-384 0,-2 1-80 0</inkml:trace>
  <inkml:trace contextRef="#ctx0" brushRef="#br0" timeOffset="-122830.35">14685 14969 21183 0,'0'0'944'0,"0"0"192"0,0 0-912 0,0 0-224 0,0 0 0 0,0 0 0 15,5-4 1984-15,2-2 336 0,1 1 80 0,1 0 16 16,2-2-1904-16,3 0-384 0,0 0-128 0,0 2 0 16,1 1 0-16,-1 0-320 0,-1 2 64 0,-1 0 16 31,-2 2-240-31,1 3-48 0,-2 2-16 0,0 2 0 0,-3 0 224 0,0 2 32 0,-1 1 16 0,0 3 0 0,-1 4-16 0,1 2 0 16,-1 5 0-16,1 0 0 0,2 2 288 0,2 1-192 15,0-1 192-15,3 4-160 0,1 0 160 0,2 1-160 16,4 1 160-16,0 1-160 15,1 0-384-15,2 1-80 0,-1 2-16 0,0 3 0 16,-1 5 32-16,0 1 0 0,1 2 0 0,1 0 0 0,0 4 416 0,-1-2 192 16,-4-1-192-16,-1-5 192 15,-2-2 624-15,-1-1 240 0,-1-2 48 0,-2-3 16 0,-1-2 608 0,-2-3 112 0,-2-2 16 0,-2 0 16 16,-3-1-240-16,-2-2-48 0,-2 0-16 0,-1-3 0 16,-3-1-240-16,-1-2-48 0,-1 0-16 0,-4-2 0 15,-2-1-208-15,-1-3-32 0,0 1-16 0,-1-3 0 16,-1-2-384-16,3-2-80 0,-4-3-16 0,2 0 0 15,-1-4-544-15,3-2-112 16,0 0-32-16,2-2 0 16,2 0-2992-16,4-3-608 0</inkml:trace>
  <inkml:trace contextRef="#ctx0" brushRef="#br0" timeOffset="-122630.33">15611 15688 27647 0,'-6'-2'2448'0,"6"2"-1952"0,0 0-496 15,0 0 0-15,0 0 2528 0,0 0 416 16,10-2 64-16,1 2 32 0,4-4-2528 0,9 2-512 0,1-3 0 0,-7 3-208 31,3 0-48-31,11 0 0 0,-5 2 0 0,-2 2 0 16,-3 0-2272-16,-8 0-464 0</inkml:trace>
  <inkml:trace contextRef="#ctx0" brushRef="#br0" timeOffset="-122461.18">15695 15918 30399 0,'0'0'2704'0,"0"0"-2160"0,0 0-544 0,0 0 0 16,0 0 2416-16,0 0 368 0,0 0 80 0,10 6 16 15,4-1-2304-15,4-3-448 0,6-4-128 0,16-3 0 16,3-3-1088 0,-13 2-256-16</inkml:trace>
  <inkml:trace contextRef="#ctx0" brushRef="#br0" timeOffset="-121798.28">16581 15060 28671 0,'-21'-8'1280'0,"12"7"256"0,-2 1-1232 0,0 1-304 0,-4 2 0 0,0-3 0 15,-2 1 448-15,-3 2 48 0,3 2 0 0,0 3 0 0,1 2 16 0,2 3 0 16,1 1 0-16,1 5 0 0,1-1-512 0,0 3 0 15,1 4 0-15,-1-2 0 0,1 2 0 0,1 1 0 16,1 1 0-16,0-1-160 0,0 3 160 0,2 1 0 16,1 1 0-16,1 1 0 15,1-1 0-15,0 0-128 0,2 2 128 0,0-1 0 16,0 0 0-16,1-1 0 0,1 0 0 0,-1 0 0 16,-1-1 240-16,1 0 16 0,0-1 16 0,0-2 0 15,-2-2 240-15,4 0 32 0,0-2 16 0,2 0 0 16,1-4 128-16,3-1 16 0,1-1 16 0,2-4 0 15,-2 2-336-15,3-2-64 0,2 0 0 0,0 0-16 16,1 0-304-16,-1-4 0 0,2 0 128 0,0-1-128 0,3 0 0 0,-1-3-192 16,-1-4 16-16,0-2 16 15,0-2-624-15,0-3-128 0,1-3-32 0,0-3 0 16,-1-1-2384-16,0-3-464 0</inkml:trace>
  <inkml:trace contextRef="#ctx0" brushRef="#br0" timeOffset="-121360.08">16787 15427 23039 0,'0'0'2048'0,"0"0"-1648"0,-4 8-400 0,-1 3 0 0,-1-1 2112 0,1 4 352 16,0 5 64-16,0-1 16 0,-1 4-1456 0,1 4-272 16,1 3-64-16,2 0-16 0,-1-1-336 0,1 2-64 15,-2-4-16-15,2 0 0 0,2-3-192 0,0-4-128 0,0-3 128 0,2-3-128 16,-1-3 144-16,0-3-144 0,-1-7 192 0,0 0-192 15,0 0 192-15,8-7-64 0,0-3 0 0,1-5-128 16,-2 0 144-16,-1-5-144 0,-1-2 0 0,-1 0 144 16,1-3-144-16,1 2 0 0,-3-1 0 0,0 1-176 15,0-5 176-15,-1 2-160 0,0 0 160 0,-1 1-160 16,0 5 160-16,1 1-128 0,-2 4 128 0,1 3-128 0,1 2 128 0,0 3-192 16,-2 7 192-16,0 0-192 0,0 0 32 0,2 7 0 15,1 4 0-15,0 4 0 0,-1 0 160 0,2 2 0 16,0 5-144-16,1 2 144 0,0 1 128 0,2 1 80 15,-1 0 32-15,2-3 0 0,0 1 240 0,1-2 48 16,0-3 16-16,0-2 0 0,1-2 96 0,0-5 32 16,0-1 0-16,0-6 0 15,-3-3 160-15,4-3 48 0,-1-3 0 0,2-3 0 16,-2-3-320-16,1-1-64 0,-2-3-16 0,0-1 0 16,-1-1-480-16,0 0 0 0,0-3 0 0,-2 3 0 15,1-2-1312-15,-2-1-304 0,-1-1-64 0,0 1-16 16,0-5-2016-16,-2 1-384 0</inkml:trace>
  <inkml:trace contextRef="#ctx0" brushRef="#br0" timeOffset="-121228.85">17256 15241 20271 0,'0'0'1792'0,"-1"10"-1424"0,1 2-368 0,0 1 0 16,0 2 2112-16,-2 0 336 0,4 3 80 0,-2 1 16 16,0 0-624-16,0 2-112 0,-2 1-16 0,2 3-16 15,0 4-896-15,2 1-176 0,-2 2-48 0,0 2 0 16,0-4-496-16,1 0-160 15,2-2 0-15,-1-5 0 16,2-3-1184-16,1-3-352 0,1-4-64 0,0-4-8768 16,1-5-1776-16</inkml:trace>
  <inkml:trace contextRef="#ctx0" brushRef="#br0" timeOffset="-121060.09">17419 15216 18431 0,'0'0'816'0,"0"0"160"16,0 0-784-16,0 0-192 0,0 0 0 0,0 0 0 0,3 8 3264 0,-1 5 592 15,1 0 128-15,1 4 32 0,0 3-2416 0,0 3-496 16,1 3-80-16,0 4-32 0,1 0-608 0,1-1-112 16,1 1-16-16,0 4-16 0,1-4-240 0,0 1-256 15,0-1 48-15,-1 0-10736 16,-3 1-2160-16</inkml:trace>
  <inkml:trace contextRef="#ctx0" brushRef="#br0" timeOffset="-120912.86">17396 15618 27647 0,'-10'-13'1216'0,"6"8"256"0,1-1-1168 0,0 0-304 15,2-1 0-15,1 1 0 0,1-1 2096 0,4 1 352 16,2-3 80-16,2 2 16 0,1 1-2032 0,2 2-512 16,1 1 0-16,3 2 0 15,2 1-1856-15,3 4-480 0,1 1-96 0</inkml:trace>
  <inkml:trace contextRef="#ctx0" brushRef="#br0" timeOffset="-120496.91">17734 15678 14735 0,'0'0'1312'0,"0"0"-1056"16,0 0-256-16,0 0 0 0,0 0 2544 0,7-7 448 16,1 2 80-16,1 1 32 0,1 0-1744 0,1 2-336 15,-1-1-80-15,2 2-16 0,1-1-416 0,-1 4-64 16,1-1-32-16,1 2 0 15,-1 1-416-15,0-1 0 0,0 3 0 0,-1-1 0 16,-2 1 144-16,0 1-144 0,-4 1 160 0,-1 1-160 16,-2 1 448-16,-2 2-16 0,-2 0 0 0,-2 1 0 15,1 0 112-15,-2 0 32 0,0 0 0 0,-1 0 0 16,-1-3-448-16,2 1-128 0,1-5 0 0,3-6 0 16,0 0-160-16,0 0-144 0,0 0-16 0,0 0-16 15,0 0-320-15,0 0-64 0,0 0-16 0,7 0 0 0,3-2 480 0,-3-2 112 16,4 1 16-16,-1 1 0 0,1-1 304 0,0 0 64 15,1 1 16-15,1 0 0 0,-1 1 544 0,0 1 112 16,-2 0 32-16,-1 1 0 0,0 1 432 0,-1 0 96 16,-8-2 0-16,7 6 16 0,-3 0-336 0,-2 2-64 15,-1 0 0-15,-1 1-16 0,-2 1-624 0,-2 1-128 16,-1-1-32-16,-2 1 0 0,-1-2-160 0,-1 0-128 0,-3-1 144 0,1-1-144 16,-2 0-1008-16,0-2-288 0,-2-3-64 0,0-1-11248 15,-1-2-2240-15</inkml:trace>
  <inkml:trace contextRef="#ctx0" brushRef="#br0" timeOffset="-120059.14">17961 14975 9215 0,'0'0'400'0,"0"0"96"0,-5-3-496 0,5 3 0 0,-1-3 0 0,1 3 0 15,1-6 5440-15,3 0 976 0,1-1 208 0,3-1 32 16,2-1-5072-16,2 2-1024 0,0-3-208 0,2 4-32 0,2 1-320 0,0 2 0 16,1-2 128-16,-2 4-128 0,0-3 0 0,-1 2 0 15,1 1 0-15,1 1 0 0,-2 1 0 0,1 2 0 16,-2 1 0-16,0 1 0 0,-1 0 0 0,-2 2 0 16,-1-1 0-16,0 3 0 0,0 2-128 0,2 1 128 15,1-1 0-15,-1 4-144 0,1-2 144 0,1 1 0 16,1-4 0-16,1 5 0 15,0 0-176-15,0 4 0 0,0 2 0 0,8 9 0 16,-4-3-400-16,-5-5-64 16,1 2-32-16,-1 2 0 0,0 4 288 0,1 0 48 0,-2 0 16 0,1 1 0 0,2 3 320 0,0 0 0 15,-1 2 0-15,1-2 0 0,-1 3 0 0,2 2 0 16,-1-4 0-16,-3-1 0 0,-1 0 0 0,-2 0 0 16,-1 1 192-16,-2-3-64 0,-2 2 528 0,-1-1 112 15,-3-2 0-15,-1-1 16 0,-1-1 432 0,-2-2 96 0,2-1 16 0,-4-4 0 16,-2-2 16-16,0-2 16 0,-3-1 0 0,-1-1 0 15,-5-2-336-15,-1-1-64 0,-2 0 0 0,-2-2-16 16,1-3-128-16,-2-1-32 0,-2 0 0 0,1-1 0 16,2 2-592-16,2-1-192 0,2-2 128 0,1 0-128 31,3 2-2384-31,4 1-544 0</inkml:trace>
  <inkml:trace contextRef="#ctx0" brushRef="#br2" timeOffset="-96702.75">8581 16506 14735 0,'-3'-3'1312'0,"3"3"-1056"0,0 0-256 0,0 0 0 0,25-9 1152 0,-22 18 192 16,1 0 16-16,1 2 16 0,1 0-800 0,4 1-144 15,0 1-48-15,3 0 0 0,3 0 512 0,3 0 112 16,3 2 16-16,2-2 0 0,-1 2-224 0,1 1-32 0,-1 0-16 0,2 0 0 15,1 1 80-15,2 0 32 0,0 2 0 0,4 0 0 16,-3 1-160-16,3 1-16 0,0-1-16 0,0 4 0 16,-2 1-256-16,0-1-48 0,0 1-16 0,0 1 0 0,0 2-16 0,-2-4 0 15,0 1 0-15,-1-1 0 0,2-1 112 0,-1-1 0 16,1 0 16-16,1 2 0 0,-1 1-80 0,-1-2-32 16,1 1 0-16,2-1 0 0,-1-1-96 0,0-1-32 15,-1 0 0-15,-2 0 0 0,-1 1 16 0,-1-1 0 0,-1 0 0 0,-1-2 0 16,1-3 16-16,-3 1 16 0,-2 0 0 0,1 0 0 15,-1-2-48-15,-1 2-16 0,1 0 0 0,-1 0 0 16,-1-1 32-16,1 1 0 0,-1-3 0 0,0 2 0 16,-1-3-48-16,-1 1 0 0,1 2 0 0,0 0 0 15,1-2-64-15,-3 0 0 0,0 1-128 0,-1-1 192 16,0 0-192-16,0-1 0 16,0 0 128-16,0 0-128 0,-1 0 0 0,0 2 0 15,1-2 0-15,-3 0 0 0,0 0 0 0,-1-1 0 16,-2-3 0-16,3 0 0 15,-4 0-384-15,3 0-112 0,0 0-16 0,0 0-16 16,2 0-1376-16,-1-1-272 0,-1-1-48 0,1-1-16 16,0 1-1024-16,0-3-224 0</inkml:trace>
  <inkml:trace contextRef="#ctx0" brushRef="#br2" timeOffset="-96440.14">10302 17543 22175 0,'-14'-5'976'0,"14"5"208"0,-8 0-944 0,0 1-240 16,8-1 0-16,-8 3 0 16,0 2 704-16,3 3 112 0,1 1 16 0,3 2 0 15,1-1-384-15,1 3-64 0,3 3 0 0,4-1-16 16,0 2-368-16,2-1 0 0,3 2 0 0,3 2 0 16,2-1-128-16,2 0 128 0,-2 0-128 0,-1 1 128 15,0-1 0-15,-2 1 272 0,0-1-32 0,-2-2-16 16,-1 3 544-16,-2-4 128 0,-2-1 0 0,-3 0 16 15,-2-1 416-15,-3 2 80 0,-7-2 0 0,-1 2 16 0,-1-2-304 0,-3 2-64 16,-2-2-16-16,-3 2 0 0,-4-5-592 0,-1-2-128 16,-1 1-32-16,-1-7 0 15,-2 1-1504-15,-1-5-320 0,-3-9-48 0,0-5-14624 0</inkml:trace>
  <inkml:trace contextRef="#ctx0" brushRef="#br2" timeOffset="-95970.8">9881 16855 15663 0,'0'0'1392'0,"0"0"-1120"0,-4-4-272 0,-1 0 0 16,-2 2 1472-16,1-1 256 0,-3 2 32 0,-2 1 16 16,-2 0 192-16,-1 4 32 0,-2 0 16 0,0 5 0 15,1-2-800-15,1 5-176 0,-1 3-16 0,1 0-16 0,1 2-576 0,1 0-112 16,3 0-32-16,1 0 0 0,2-3-160 0,2 1-128 16,2-2 144-16,4-3-144 0,2 1 0 0,2-5 0 15,-6-6 0-15,11 4 0 0,-1-1 0 0,2-5 0 16,-1-3 0-16,2 1 0 0,2-4 0 0,-1 1 128 15,0-1-128-15,1-5 0 0,-3 2 0 0,-1 0 0 16,0-3 128-16,-2 3-128 16,-1-1 0-16,-3 2 128 0,0-1-128 0,-1 2 0 15,-1 1 176-15,-1 2-176 0,-2 6 192 0,0 0-192 0,0 0 544 0,0 0 0 16,0 0 0-16,0 0 0 0,0 0-96 0,0 0-32 16,0 0 0-16,0 10 0 0,0 3-256 0,0-2-160 15,2 0 192-15,0 4-192 0,2-2 0 0,1-3 0 16,0 2 0-16,2 0 0 15,0-3-320-15,0 1-80 0,1-1-16 0,0-1 0 16,1-3-3072-16,-1-1-608 0</inkml:trace>
  <inkml:trace contextRef="#ctx0" brushRef="#br2" timeOffset="-95637.04">9911 16652 11967 0,'-5'-8'1072'0,"-2"0"-864"0,1 0-208 0,-2-1 0 15,0-5 2544-15,-1 1 464 0,0 0 80 0,-3 1 32 32,-2 0-1072-32,-2 3-224 0,2-1-32 0,-2 3-16 0,0 2-1024 0,1 4-208 15,-1 1-32-15,0 5-16 0,-1 3 432 0,1 5 96 16,-3 4 0-16,1 6 16 0,-2-2-848 0,2 5-192 15,3 3 0-15,0 2 0 0,2 2 208 0,3-2 48 16,5 1 0-16,1 4 0 0,1-2-128 0,3 1 0 16,3-1-128-16,3-3 192 0,3 0-64 0,4 1-128 15,3-4 176-15,2 0-176 0,4-4 128 0,2-1-128 0,1-3 0 0,-3 1 0 16,3-5 208-16,-1-2-64 0,1-1-16 0,-1-2 0 16,-2-2-128-16,-1-1 0 0,-2 1-160 0,1-3 160 31,-5-2-592-31,1 0-32 0,-2 0 0 0,-1-1-9968 0,-1-1-2000 0</inkml:trace>
  <inkml:trace contextRef="#ctx0" brushRef="#br2" timeOffset="-95201.45">9805 16658 14687 0,'0'0'320'0,"0"0"64"0,3-6 0 0,-1-2 48 0,2 0-432 0,0-1 0 0,0 1 0 0,0-1 0 15,0 1 752-15,0 0 64 0,0 3 16 0,-4 5 0 16,0 0-304-16,6-5-48 0,1 1-16 0,-7 4 0 16,8 0-208-16,0 3-32 0,-8-3-16 0,9 2 0 0,0 2 16 0,0 3 0 15,0 0 0-15,-1 3 0 0,-2-1 352 0,1 1 80 16,-2 2 16-16,-1 1 0 0,0 1 160 0,0 1 48 15,-3-1 0-15,0-1 0 0,-1 0-208 0,0 3-32 16,-1-6-16-16,0 0 0 0,-2 1-352 0,2-2-64 16,0-1-16-16,1 0 0 15,-3-2-1440-15,3-6-288 0</inkml:trace>
  <inkml:trace contextRef="#ctx0" brushRef="#br2" timeOffset="-94707.29">9856 16699 19583 0,'0'0'432'0,"0"0"80"0,0 0 32 0,0 0 0 0,0 0-544 15,5 6 0-15,3 2 0 0,-1 1 0 0,-1 1 960 0,1 2 96 16,1 1 16-16,-2 2 0 0,1-2 16 0,0 1 16 16,-1 2 0-16,-1-3 0 0,0 1 96 0,0 2 16 0,-2-3 0 0,-1 0 0 15,0 0-464-15,-2 0-96 0,0-1-16 0,-2-1 0 16,0 0-304-16,-1-1-64 0,-1-1-16 0,0 2 0 15,2-3-256-15,-1 2 0 0,1-1 0 0,-1 0 0 32,2-1-832-32,1 0-160 0,0 0-32 0,1 1-8704 0,2-1-1744 0</inkml:trace>
  <inkml:trace contextRef="#ctx0" brushRef="#br2" timeOffset="-94354.15">9880 17253 11055 0,'0'0'480'0,"0"0"112"0,0 0-464 0,0 0-128 0,0 0 0 0,0 0 0 16,0 0 2880-16,0 0 576 0,0 0 96 0,0 0 32 16,5 7-1632-16,1-1-320 0,-6-6-64 0,9 4-16 15,2-2-368-15,1 0-80 16,1-2-16-16,-2 0 0 0,1-2-448 0,1 0-112 15,0-2-16-15,0-2 0 0,2 1-512 0,0-4 0 16,2 0 0-16,1 0 0 16,-1 1-2416-16,0 0-592 0</inkml:trace>
  <inkml:trace contextRef="#ctx0" brushRef="#br2" timeOffset="-93536.59">10492 17098 7359 0,'0'0'656'0,"0"0"-528"0,0 0-128 0,0 0 0 15,0 0 1664-15,0 0 288 0,0 0 64 0,0 0 16 16,0 0-512-16,4 6-112 0,0 1 0 0,1-1-16 16,1 3-80-16,0-1-16 0,2 4 0 0,-2 0 0 0,0 1-144 0,-1 1-16 15,0 0-16-15,2 1 0 0,-2-2-352 0,0 0-80 16,-2 0-16-16,-1 0 0 0,1 0-240 0,-1-4-48 15,0 0-16-15,-1-1 0 0,-1-8-176 0,0 0-48 16,0 0 0-16,0 0 0 0,0 0 32 0,0 0 0 0,-6 0 0 0,-1-3 0 16,2-1-176-16,0-2 192 0,-2-1-192 0,2-3 192 15,0-2-192-15,-1-2-272 0,3-2 64 0,-1-2 16 16,0-3-512-16,1-1-80 0,2-4-32 0,-1 0 0 16,2-4-208-16,2 2-64 0,-2 2 0 0,2 3 0 31,2 1 496-31,2 1 80 0,-1 1 32 0,1 3 0 0,1 3 768 0,1 2 160 15,-1 3 16-15,3 3 16 0,-1 2 336 0,1 1 64 16,-1 3 16-16,0 3 0 0,0-1-16 0,-1 5 0 16,-1 2 0-16,-1 1 0 0,1 2-176 0,-1 1-48 0,0 0 0 0,-4 1 0 15,-2 2-272-15,0 1-48 0,-1 0-16 0,-2 1 0 16,-2-1-320-16,0-2-160 0,0 0 16 0,-2 0 0 31,1-1-1968-31,-1 0-400 0,1-5-80 0</inkml:trace>
  <inkml:trace contextRef="#ctx0" brushRef="#br2" timeOffset="-93335.7">10735 16766 26367 0,'0'0'1168'0,"2"-6"240"0,0-1-1120 0,-2 7-288 0,1-6 0 0,-1 6 0 16,0 0 736-16,0 0 96 0,0 0 0 0,0 0 16 15,5 8 32-15,-1 2 0 16,0 3 0-16,0 4 0 0,0 3-592 0,1-1-112 15,-2 5-32-15,-1-1 0 0,1-1-400 0,0 3-64 16,-1 0-32-16,2-2 0 16,0 1-2304-16,0-3-464 0,0-2-80 0</inkml:trace>
  <inkml:trace contextRef="#ctx0" brushRef="#br2" timeOffset="-93150.53">10893 16637 12895 0,'0'0'1152'0,"0"0"-928"0,0 0-224 0,0 0 0 0,-4 6 3504 0,1 1 656 0,2 5 128 0,-1 0 16 15,4 3-3088-15,0 4-640 16,4 2-112-16,0 2-16 0,1 3-192 0,-1-1-16 16,2 0-16-16,0-1 0 0,-2 0-224 0,2 1 0 15,0-2 0-15,0-1 0 16,1 2-1600-16,0-1-320 0,-1 1-64 0</inkml:trace>
  <inkml:trace contextRef="#ctx0" brushRef="#br2" timeOffset="-92965.66">10797 16928 27071 0,'0'0'1200'0,"0"0"240"0,-4-6-1152 0,4 6-288 15,-2-7 0-15,2 7 0 0,0 0 1328 0,0 0 208 16,4-8 32-16,2 2 16 0,2 2-752 0,1 1-128 15,3-1-48-15,1 3 0 0,3 0-464 0,1 1-192 0,0-3 128 0,0 2-128 32,-1 1-1600-32,1 0-416 0,2-2-80 0</inkml:trace>
  <inkml:trace contextRef="#ctx0" brushRef="#br2" timeOffset="-92796.21">10999 16876 10527 0,'0'0'464'0,"0"0"112"0,0 0-576 0,0 0 0 0,11 3 0 0</inkml:trace>
  <inkml:trace contextRef="#ctx0" brushRef="#br2" timeOffset="-92301.89">10989 17176 3679 0,'0'0'320'0,"0"0"-320"0,-5 4 0 0,5-4 0 15,-5 4 5632-15,5-4 1072 0,0 0 208 0,0 0 32 16,0 0-4448-16,0 0-880 0,0 0-176 0,0 0-32 16,0 0-704-16,7 0-144 0,1-2-32 0,3 0 0 15,0-2-528-15,2 0 0 0,2 1 0 0,0-2 0 16,-2 4-1760-16,-1-3-352 0,0 1-80 0</inkml:trace>
  <inkml:trace contextRef="#ctx0" brushRef="#br2" timeOffset="-92132.92">10993 17401 24879 0,'0'0'2208'0,"0"0"-1760"0,0 0-448 0,0 0 0 0,0 0 1760 0,0 0 272 16,0 0 48-16,0 0 16 0,0 0-1520 0,10 0-320 15,1 0-48-15,2-2-16 0,0-5-192 0,3 2 176 16,0-2-176-16,3 0-9792 15,0-1-2048-15</inkml:trace>
  <inkml:trace contextRef="#ctx0" brushRef="#br2" timeOffset="-91694.75">11341 16995 34143 0,'0'0'1520'0,"0"0"304"0,0 0-1456 0,0 0-368 15,0 0 0-15,7-3 0 16,-1 0 144-16,2 1-144 0,1-1 192 0,0 2-192 16,4 1 448-16,0 1-32 0,0 2 0 0,0-1 0 15,-1 2-416-15,0 0 128 0,-2 3-128 0,-1-3 0 16,-1 2 0-16,-1 1 0 0,-1-1 0 0,-2 2 0 16,-1 0 0-16,-2 2 0 0,0-2 0 0,-1 1 0 15,-2 2 0-15,-2 0 0 0,0 1 0 0,0 0 0 16,-1 0-192-16,1-2-128 0,0-1-32 0,0 0 0 15,0-1-176-15,0 0-48 0,-1-2 0 0,2 2 0 16,2 1-64-16,1-1-32 0,0-8 0 0,0 0 0 0,0 0 544 16,3 9 128-16,2-4 0 0,0 1 0 0,2-2 256 0,3 0 96 15,2 1 16-15,1 1 0 16,1 1 176-16,1-1 32 0,-1-2 16 0,0 3 0 0,1-1 240 0,-2 1 32 16,-2-1 16-16,0 1 0 0,-2 1 160 0,-3-1 48 0,-3 1 0 0,-3 1 0 15,-1 1-32-15,-5 1 0 0,-1 2 0 0,-4 2 0 16,-3-1-224-16,-2 0-32 0,-1-1-16 0,-1 0 0 15,0-1-592-15,0 0-192 0,-1-2 128 0,2-1-128 16,2-1-352-16,0-3-128 0,2-1-32 0,3-1-20160 16</inkml:trace>
  <inkml:trace contextRef="#ctx0" brushRef="#br2" timeOffset="-89395.57">11683 18118 21535 0,'2'-6'960'0,"19"1"192"0,-21 5-928 0,8-3-224 0,-2-4 0 0,1 7 0 16,2 2 1024-16,-1 3 144 0,0-2 48 0,1 4 0 0,-1 4-112 0,-1 2-16 15,3 3 0-15,-4 0 0 0,1 4-496 0,-2-6-96 16,0 3-32-16,0 0 0 0,-1 2-224 0,0-1-48 16,-3 0-16-16,2 2 0 0,-3-2-176 0,-1 4 0 15,-1-2 144-15,1-6-144 0,0-2 0 0,0-3 144 0,1-9-144 0,0 0 0 16,0 0 0-16,0 0 0 0,0 0 0 0,-2-9 0 31,2-4-384-31,0 0-48 0,0-8 0 0,0 0 0 0,0-1 224 0,2 0 32 16,0-2 16-16,1 1 0 0,-1-2 160 0,1 0 0 15,2-2 0-15,2 5 0 0,-1 1 0 0,2 2 224 16,-1 4-48-16,2 3-16 0,0 0 256 0,0 4 48 16,0 2 16-16,0 2 0 0,-1 4 16 0,-8 0 0 15,8 8 0-15,-2 4 0 0,0 2-96 0,-3 2-16 16,4 2 0-16,-3 1 0 0,-2 4-192 0,0-4-64 0,0 1 0 0,1-2 0 15,0-1-128-15,1-4 192 0,-1-3-192 0,1-2 192 16,0-1-192-16,-4-7 0 0,0 0 0 0,0 0 0 16,7-3 0-16,-2-3 0 0,-1-5 0 0,0 1 0 15,0-3 0-15,0-2 0 0,-2 0 0 0,2-1 0 16,0-1 144-16,0-1 0 0,-1-3 0 0,-1 0 0 16,2 2-16-16,0-1-128 15,0 2 192-15,0-1-64 0,0 5 48 0,0 2 0 16,0 2 0-16,-1 3 0 0,-3 7-176 0,0 0 0 15,0 0 144-15,0 0-144 0,7 8 128 0,-2 7-128 0,-1 2 128 16,1 2-128-16,2 3 0 0,-2 2 0 0,0-2 0 16,2-1 0-1,-1-3-368-15,1-1-80 0,1-1-32 0,1-2 0 16,-1-4-176-16,-1 0-48 0,1-4 0 0,0-3 0 0,-8-3 128 0,7 0 32 0,-1-2 0 0,1 1 0 16,2-3 32-16,0-2 16 0,-1-4 0 0,0 0 0 15,-1-3 288-15,2-7 48 0,1 1 16 0,-4 2 0 0,-1 0 144 0,-1 0 0 16,0 1 0-16,0 2 0 0,-3 0 0 0,-1 2 0 15,0 2 0-15,0 3 0 0,0 7 0 0,0 0 0 16,-6 0 128-16,6 0-128 0,-4 8 224 0,1 4-32 16,3 2 0-16,2 3 0 0,-1 1 16 0,2 0 0 0,0 1 0 0,5-1 0 15,4-1-208-15,1 0 128 0,1-2-128 0,2-2 0 16,1 1 320-16,0-8-48 0,0 1 0 0,0-5 0 16,0-1 272-16,-5-1 48 0,-1-2 16 0,0-2 0 15,-2 0 256-15,-1-5 48 0,-2 0 16 0,-1-3 0 16,-3-1-288-16,0-7-64 15,0 4-16-15,-4-3 0 0,-2 2-272 0,-1 0-48 16,-1-1-16-16,-2 1 0 0,-3 2-224 0,1-1 0 16,-2 0 0-16,-1 2-160 15,0 3-400-15,1 1-80 0,1 2 0 0,0 3-16 16,2 2-1280-16,3 3-256 0,6 0-48 0,0 0-16 16,4 7-1264-16,3 1-240 0</inkml:trace>
  <inkml:trace contextRef="#ctx0" brushRef="#br2" timeOffset="-89141.49">12697 18000 23087 0,'5'13'1024'0,"-5"-13"208"0,0 0-976 16,3 6-256-16,-1 3 0 0,0 1 0 0,-2-10 1808 0,-2 7 320 16,-3 1 64-16,1 0 16 0,-1-1-960 0,0-1-192 15,-2 1-32-15,-1 0-16 0,3 4-560 0,-1-2-96 16,-2-4-32-16,1-1 0 0,1-4-192 0,1 1-128 16,-1 2 128-16,6-3-128 15,0 0 0-15,0 0 128 0,0 0-128 0,0 0 0 16,0 0 0-16,0 0 0 0,7 3 0 0,2-5 0 15,0-3 0-15,2 2-128 0,2 6 128 0,-2 0 0 16,2-6 0-16,0 3 304 0,0 4-48 0,-1 2-16 16,-3 2 304-16,2-1 64 0,-3-2 16 0,-2 2 0 15,-1 2 80-15,-1 1 32 0,-2 1 0 0,-2-2 0 0,0 0-208 16,-3 0-32-16,-1 0-16 0,0-2 0 0,-1 0-304 0,0 1-176 16,-1 0 192-16,1 0-192 15,0-2-752-15,5-6-256 0,0 0-48 0,0 0-16 16,0 0-1888-16,-4-1-384 0,4 1-80 0</inkml:trace>
  <inkml:trace contextRef="#ctx0" brushRef="#br2" timeOffset="-88925.38">12895 17800 23039 0,'-3'-22'2048'0,"3"16"-1648"16,0 6-400-16,0 0 0 0,3-7 2240 0,-3 7 384 15,5-1 64-15,-5 1 0 0,5 2-1344 0,1 4-256 16,2 1-64-16,-2 6-16 0,-1 0-512 0,2 6-112 15,1 9 0-15,-2 0-16 0,3 2-240 0,-2-2-128 16,1 2 128-16,-1 2-128 0,0-5 0 0,1 2 0 0,0 1 0 0,1-3 0 16,-1 2-704-16,2 3-176 15,-2-3-16-15,-2-4-16 0,-2-2-592 16,0-3-112-16,0-6-32 0,-1-2 0 0,-3 0-608 16,0-3-128-16,0-9-32 0</inkml:trace>
  <inkml:trace contextRef="#ctx0" brushRef="#br2" timeOffset="-88793.8">13006 18246 4607 0,'-9'-5'400'0,"5"-6"-400"0,-3-8 0 0,1-2 0 0,-2 3 3744 0,3 1 672 0,-2 0 128 0,2 4 16 15,1 1-2000-15,2 3-416 0,-1 4-80 0,3 5-16 16,0 0-576-16,0 0-112 0,0 0-16 0,10-2-16 16,1 2-832-16,1 0-176 0,-1 2-16 0,2-1-16 15,2 0-288-15,0 2 0 0,0-3 0 0,-1 0-10144 16,0-3-2016-16</inkml:trace>
  <inkml:trace contextRef="#ctx0" brushRef="#br2" timeOffset="-88607.52">13216 17795 11055 0,'0'0'976'0,"-2"-6"-784"15,1 0-192-15,1 6 0 0,0 0 4800 0,0 0 896 16,0 0 192-16,4 9 48 0,1 1-3728 0,1 4-736 0,-1 2-160 0,1 4-32 16,1 6-480-16,-2-5-96 0,-1 5-32 0,1 2 0 15,2 0-672-15,-1 2 0 0,1 2 0 0,-1 0 0 16,1 1-1856-16,3 7-336 0,3-4-80 0,-2-5-16 31,-4-2-1648-31,3-6-336 0</inkml:trace>
  <inkml:trace contextRef="#ctx0" brushRef="#br2" timeOffset="-88455.24">13447 18113 5519 0,'0'0'496'0,"5"-6"-496"0,-1-7 0 0,0 1 0 15,-1 1 5120-15,3 5 912 0,-1 3 192 0,1 2 48 16,-6 1-3536-16,6 0-704 0,-1 0-144 0,0 3-32 15,0 3-880-15,1 1-176 0,-1-1-32 0,1 3-16 16,-1 3-576-16,1 1-176 0,-1 1 0 0,0 2 0 16,0 0-1152-16,2-1-320 0,1 0-80 0,1-2-16 15,0-2-1888-15,1 1-384 0</inkml:trace>
  <inkml:trace contextRef="#ctx0" brushRef="#br2" timeOffset="-88270.28">13685 18078 11967 0,'3'-17'528'0,"-1"9"112"0,2 0-512 0,0 2-128 0,-4 6 0 0,4-5 0 15,-4 5 4848-15,0 0 928 0,0 0 192 0,8 5 48 16,-2 4-3472-16,-3 5-688 0,0 6-144 0,-2 5-32 0,-1 2-416 16,1 3-96-16,-2 4-16 0,-2 1 0 0,1 2-544 0,-1-7-112 15,-1 0-32-15,2 2 0 0,-2 2-464 0,1 1 128 16,0 2-128-16,1-3-13456 16,1-4-2736-16</inkml:trace>
  <inkml:trace contextRef="#ctx0" brushRef="#br2" timeOffset="-87506.85">14486 17856 28559 0,'0'0'1264'0,"-6"-1"272"0,1 2-1232 0,0 1-304 15,1 0 0-15,1 3 0 0,0 3 544 0,1 3 48 16,1 2 16-16,1 8 0 0,0 3 0 0,-1 1 0 16,-1 2 0-16,4 3 0 0,0 2-272 0,1 0-48 15,-2 1-16-15,0-3 0 0,-1-4-96 0,0-3-32 0,2-3 0 0,-1-3 0 16,2-3-16-16,-1-2-128 0,0-3 192 0,-2-9-64 15,0 0 0-15,0 0 0 0,3-6 0 0,3-3 0 0,-1-3-128 0,-1-4 0 16,-2-2 0-16,1 0 0 0,-2-1 0 0,2 0 0 16,1-1-192-16,-2-1 192 0,-2 1-240 0,2-3 80 15,0 1 16-15,0 0 0 0,3-1 144 0,-1 0-160 16,-2 1 160-16,1 3-160 0,-2 2 160 0,1 2 0 0,0 4-144 0,1 4 144 16,-3 7-192-16,0 0 16 0,5 8 16 0,0 5 0 15,0 4-96-15,2 4 0 0,0 2-16 0,0 6 0 16,1 2 272-16,1 1-128 0,0-1 128 0,1 1 0 15,1 1 240-15,1 1 144 0,1-1 48 0,1-2 0 16,1-4 160-16,-2-2 48 0,0-4 0 0,1-3 0 16,-1-5 64-16,0-2 32 15,0-5 0-15,0-3 0 0,-2-5 224 0,-1-4 64 16,-1-3 0-16,0-4 0 0,-1-3-320 0,-1-3-64 16,-2-5-16-16,0-2 0 0,-1-1-368 0,-1-3-80 15,-2-3-16-15,0-3 0 16,-1-1-1104-16,0-2-208 0,-1 1-64 0,0-1-11456 15,-1 2-2304-15</inkml:trace>
  <inkml:trace contextRef="#ctx0" brushRef="#br2" timeOffset="-87337.33">15080 17762 32415 0,'1'13'1440'0,"1"-2"288"0,-1-1-1376 0,-1 5-352 15,0 3 0-15,-1 0 0 0,1 7 1008 0,0 0 128 16,-2 2 16-16,4 0 16 15,-1 3-320-15,2 7-64 0,-1-2-16 0,1-5 0 16,2 4-768-16,-1-1 0 0,0-2 0 0,0-1 0 31,0-3-3152-31,1-2-592 0</inkml:trace>
  <inkml:trace contextRef="#ctx0" brushRef="#br2" timeOffset="-87137.25">15224 17696 6447 0,'-7'-13'576'0,"6"6"-576"16,1-2 0-16,2 4 0 0,-2 5 6192 0,0 0 1120 16,3 0 240-16,1 4 32 0,0 4-5408 0,0 5-1088 0,1 4-224 0,0 5-32 15,2 3-384-15,-1 5-80 0,2 4-16 0,2 2 0 16,-1 5-352-16,1-1 128 0,-1-1-128 0,1-2 0 16,-1 3-176-16,0-1-96 0,2-1-32 0,-2-4 0 15,-1-2-3056-15,1 0-608 0</inkml:trace>
  <inkml:trace contextRef="#ctx0" brushRef="#br2" timeOffset="-86968.76">15164 18101 23951 0,'-3'-9'2128'0,"-1"-2"-1696"0,-1 0-432 0,1 3 0 15,4 8 2752-15,0 0 448 0,0 0 112 0,0 0 16 16,0-8-2000-16,2 2-400 0,4-1-80 0,2 4-16 15,3-3-640-15,2 2-192 0,2 0 0 0,-1-1 0 16,0 1-256-16,2 0-128 0,2 2-32 0,0-1 0 16,1 3-2144-16,0-1-448 0,0 1-64 0</inkml:trace>
  <inkml:trace contextRef="#ctx0" brushRef="#br2" timeOffset="-86737.28">15568 18032 26495 0,'-8'11'1168'0,"4"-6"240"0,-3-1-1120 0,2 2-288 0,-1 7 0 0,-1 2 0 0,3 0 1152 0,0 2 160 16,0 0 32-16,3 2 16 0,-1-4-400 0,0 2-96 15,2-6-16-15,2 0 0 0,0 5-400 0,3-3-96 16,1-3-16-16,0 0 0 0,-6-10-48 0,11 3-16 16,-1 4 0-16,0-1 0 0,2 0-144 0,0 2-128 15,1-2 144-15,0 1-144 0,-1-6 0 0,-1 0 0 0,2-2 0 0,0 0 0 31,1 1-512-31,-1-6-112 0,1-3-16 0,0 3 0 16,1 4-1904-16,-2-3-384 0</inkml:trace>
  <inkml:trace contextRef="#ctx0" brushRef="#br2" timeOffset="-86568.38">15804 17972 23039 0,'-2'9'2048'15,"0"-1"-1648"-15,0 8-400 0,0 3 0 0,-1-3 2352 0,2 5 384 16,0 0 80-16,1 2 0 0,-2 2-1056 0,2 8-224 15,0-1-32-15,0 0-16 0,0-2-784 0,0-3-144 16,2 4-48-16,-2-1 0 0,1 0-368 0,0-1-144 16,1 0 0-16,0-3 144 15,2-7-544-15,0-2-112 0,-1-4-32 0,-3-5-11168 16,1 0-2224-16</inkml:trace>
  <inkml:trace contextRef="#ctx0" brushRef="#br2" timeOffset="-86305.55">15710 17360 18431 0,'0'0'1632'0,"0"0"-1312"0,2 6-320 0,0 1 0 16,-1-1 2240-16,3 5 368 15,-1 0 80-15,0 4 0 0,0 3-656 0,2 3-144 16,2 1-32-16,1 3 0 0,-2 1-1424 0,1 0-304 16,-1 1-128-16,-1 1 128 0,1-1 96 0,-1 0 16 15,0 2 0-15,2 0 0 16,-1-3-1744-16,-1-1-352 0,0-3-64 0,-1-3-12112 0</inkml:trace>
  <inkml:trace contextRef="#ctx0" brushRef="#br2" timeOffset="-85835.97">15669 17640 3679 0,'-5'-7'320'0,"0"-3"-320"16,0 2 0-16,0 3 0 0,1 0 6192 0,4 5 1168 16,0 0 224-16,0 0 48 0,0 0-5072 0,0 0-1008 15,6-6-208-15,3 4-32 0,2-3-688 0,0 3-144 16,0-2-32-16,3 2 0 0,3-1-320 0,0 1-128 0,0 2 0 0,-1 0 0 16,-1 1 0-16,1-1-160 0,1 0 0 0,0 0 0 31,0-3-672-31,-2 1-128 0,0-1-16 0,-1-1-16 15,-2-2-336-15,-2-1-64 0,-1 1-16 0,-1-4 0 16,-1 0 320-16,-2-2 64 0,-1 1 16 0,-1-2 0 16,-2-3 352-16,-1 0 64 0,-1 1 16 0,-2-2 0 0,-2-2 576 0,-3 1 0 15,0 1 0-15,-4 0 192 0,-1-4 512 0,-1 1 128 16,-3-1 0-16,-1 0 16 0,-1-1 240 0,0 2 32 16,-3 3 16-16,0 4 0 0,-1 5-112 0,4 3-32 15,1 4 0-15,-1 5 0 0,1 5-608 0,2 4-112 16,0 4-16-16,0 4-16 0,2 5-240 0,2 2 0 15,0 5 0-15,6 2 0 0,2 3 0 0,4 1 0 0,2 0 0 0,6 0 0 16,2-1 0-16,4-1 0 0,-1-5 0 0,1 1 0 16,2-8 0-16,1-3 128 0,1-3-128 0,1-3 0 0,1-4 144 15,-1-4-144-15,1-2 128 0,-2-3-128 0,0-5 1088 0,1-4 128 16,-2-5 16-16,-2-2 16 0,0-2-272 0,-1-2-48 16,-1 0-16-16,-1 0 0 0,0-4-176 0,-3-1-32 15,-3-4-16-15,-1 2 0 0,-1-2-320 0,-1 1-64 16,-3 1-16-16,0-1 0 15,0 1-288-15,-3 0 128 0,-1-1-128 0,-2 3 0 32,-3-2-992-32,0 1-304 0,-2 1-64 0,-2 2-17920 0</inkml:trace>
  <inkml:trace contextRef="#ctx0" brushRef="#br2" timeOffset="-85235.46">16858 17978 11967 0,'0'0'1072'0,"-2"10"-864"0,-1 4-208 0,2 2 0 15,2 4 3648-15,2-4 672 0,1 4 144 0,-2 0 16 16,1 4-2480-16,1 0-496 0,2-3-96 0,1 0-32 15,1 9-320-15,-1-4-64 0,3 1-16 0,-3-1 0 16,1 0-528-16,0-1-96 0,-1-3-32 0,-2-1 0 0,0-3-128 0,-1-1-16 16,0-5-16-16,-2-2 0 0,1-2 0 0,-3-8 0 15,0 0 0-15,0 0 0 0,-1-4-160 0,-2-2 160 16,-1-2-160-16,-1-4 160 0,1-4-416 0,0 0-96 0,0-4-16 16,-1 0 0-1,0 0-80-15,0-8 0 0,-1-4-16 0,1-5 0 16,1 1-400-16,2-6-80 0,0-9-16 0,1 4 0 15,1 3-32-15,1 3-16 0,2 6 0 16,1 6 0-16,1 2 816 0,0 11 192 0,2 1 0 0,1 4 0 0,0 5 320 0,2 2 128 16,0 4 0-16,2 4 16 0,1 1 400 0,0 3 80 15,0 2 16-15,0 3 0 0,3 2-208 0,-4-2-48 16,-2 2 0-16,0 5 0 0,0 1-288 0,-4-2-64 16,-2-3-16-16,-3 4 0 0,1 3-64 0,-4 7-16 15,0-4 0-15,-3-5 0 0,-2-5-256 0,-1 2 0 0,3 3 0 0,-2-3 0 31,0-5-2240-31,-1-3-512 0,0-4-112 0</inkml:trace>
  <inkml:trace contextRef="#ctx0" brushRef="#br2" timeOffset="-84734.79">17195 17858 15663 0,'0'0'688'0,"8"9"144"0,-1 4-656 0,3 1-176 16,1 2 0-16,-2-2 0 0,-1 2 2896 0,1 2 560 15,0-4 96-15,1 5 32 0,0 0-1488 0,-1-1-304 0,-1 1-48 16,1 4-16-16,-1 2-928 0,0-3-192 0,-3-10-32 0,0 3-16 16,-2 4-272-16,-1-8-48 0,-2-11-16 0,0 0 0 15,0 0-32-15,0 0 0 0,-1 10 0 0,1-10 0 16,0 0 256-16,-6-6 32 0,-1-4 16 0,2-4 0 0,-2-6-496 16,2 0 0-16,0-2-128 0,1-5 128 0,-1-3-352 15,2 0 32-15,4-1 16 0,1 2 0 16,0 0-176-16,2 8-32 0,1 2-16 0,2-2 0 0,-2 1 240 0,3 3 48 15,1 4 16-15,0 3 0 0,0 2-144 0,3 0-16 16,0 2-16-16,-2 6 0 0,1 2 400 0,-1 4 0 0,1 2 0 0,0-1-128 16,2 2 128-16,2 1 0 0,0-1 128 0,1 0-128 15,-2 0 0-15,2 1 128 0,1 0-128 0,-1 0 0 16,1-6 0-16,-2 2 144 0,3 1-144 0,-2-1 0 16,-2 2 0-16,-2-1 0 0,-3-2 0 0,0-2 0 15,-1-2 304-15,1-2-48 0,0-1-16 0,-1 1 0 16,-4-6 272-16,1 2 48 15,-2-1 16-15,0-2 0 0,-3 0-64 0,1-1 0 16,-1-1 0-16,1 0 0 0,-3 0-512 0,-2 0 0 16,-2 0 0-16,0 3 0 0,-1-1 240 0,0 3 144 15,-1 2 16-15,-1 0 16 0,0 6 208 0,-2 0 32 0,2 3 16 0,0 3 0 16,0 3-304-16,1 1-64 0,1 3-16 0,2 1 0 16,1 3-288-16,3 1 0 0,4 0 0 0,0 0 0 15,3-3 0-15,2 2 0 0,1-2-176 0,1-1 176 16,2-3-1344-16,1 2-176 0,0-3-16 0,3-3-16 15,4 0-1824-15,1-4-352 0,0-2-80 0</inkml:trace>
  <inkml:trace contextRef="#ctx0" brushRef="#br2" timeOffset="-84233.41">17997 17897 12895 0,'0'0'576'0,"-4"-5"112"0,-2-2-560 0,1 0-128 0,0-2 0 0,0 2 0 16,0-1 3136-16,-1 1 608 0,0 2 112 0,-1-2 32 15,2 4-2032-15,5 3-416 0,0 0-80 0,0 0-16 16,0 0-448-16,0 0-112 0,0 0-16 0,1 7 0 16,2 2-352-16,1 2-80 0,2-2-16 0,1 1 0 15,1 1 80-15,0 2 16 0,-1-3 0 0,1 2 0 0,1 0 112 0,-1 0 32 16,-1-1 0-16,-2 0 0 0,-1 0-80 0,-2-1-16 16,-2 0 0-16,-1 0 0 0,-2 1-80 0,0-1-32 15,-3-2 0-15,0 1 0 0,-2 0-176 0,0 1-48 0,0-4 0 16,2-1 0-16,-1 0-128 0,1-1 0 0,-1-1 0 0,1 0 0 15,-1 0 0-15,7-3 0 0,0 0-160 0,0 0 160 16,0 0-256-16,0 0 32 0,0 0 16 0,0 0 0 16,0 0-32-16,9 7 0 0,2-4 0 0,2 1 0 0,1-3 240 0,1 1 0 15,0 1 0-15,1-3-144 0,1 0 144 0,0 0 0 16,0-5 0-16,0 4 0 0,-2-3 0 0,2 1 0 16,1-4 0-16,-1-2 0 0,-1 0 0 0,0-1 0 15,-2-2 0-15,0 0 0 0,-1-2 0 0,-1 1 0 16,-1-4 0-16,-4 1 0 15,-1 2 0-15,-2 1 0 0,-4-3-144 0,-2 2 144 16,-3 1 0-16,-1 0 0 0,-5 0 0 0,2 4 0 16,0 1 208-16,0 3-32 0,-3 1-16 0,2 3 0 15,2 4 192-15,0 0 32 0,0 4 16 0,2 2 0 16,0 2-112-16,2 4-32 0,2 0 0 0,2 2 0 16,2 0-256-16,4 0 128 0,1 1-128 0,3-2 0 15,-1 0 0-15,2-2-256 0,2 0 32 0,2 0 0 16,0-3-688-16,2 0-144 0,-2-2-32 0,-1-3 0 15,-1 0-1296-15,-1-6-272 0,-2 0-48 0,-1-4-16 16,2 1-288-16,-3-2-64 0,-2-4-16 0</inkml:trace>
  <inkml:trace contextRef="#ctx0" brushRef="#br2" timeOffset="-83932.94">18476 17884 6447 0,'0'0'576'0,"4"-6"-576"0,1 0 0 0,-5 6 0 0,0 0 4288 0,0 0 768 15,0 0 128-15,6 6 48 0,-2 4-2352 0,-2 1-448 16,1 2-112-16,-2 3-16 0,-1 2-672 0,0 1-144 15,0-1-16-15,0 1-16 0,0-2-672 0,3-1-128 16,1 0-16-16,-1 1-16 0,0-6-496 0,0 1-128 16,1-3 0-16,-2 2 0 0,2-4-128 0,0 0-112 15,-4-7-16-15,0 0 0 16,0 0-208-16,0 0-48 0,7-4-16 0,0-3 0 16,1 0 0-16,0-3 0 0,1-4 0 0,0 0 0 15,0-2-160-15,-1 1-16 0,1-8-16 0,3-4 0 16,0 2 32-16,-2 4 16 0,-2 2 0 0,0 2 0 0,-2 4 672 0,0 2 128 0,-1 4 16 0,-5 7 16 15,5-10 1152-15,-5 10 224 0,0 0 64 0,0 0 0 16,0 0-560-16,0 0-96 0,5 15-32 0,-2-3 0 0,-3 1-656 0,1 3-128 16,-1 3-128-16,1 0 192 0,1 1-192 0,0 2 0 15,1-1 0-15,2 6 0 32,2-2-1728-32,1-7-336 0,2-3-64 0</inkml:trace>
  <inkml:trace contextRef="#ctx0" brushRef="#br2" timeOffset="-83701.19">19092 17507 30399 0,'0'0'1344'0,"0"0"288"0,-6 10-1312 0,1 5-320 16,0 4 0-16,4 3 0 0,-1 4 1280 0,4 3 192 16,-1 2 48-16,3 3 0 0,0 2-960 0,2 1-192 15,3 2-48-15,2 1 0 0,-2-1-320 0,1-2 144 0,2 0-144 0,0-3 0 31,-2 0-384-31,-1-6-176 0,1-1-32 0,-3 0-16 16,0-2-2016-16,-3-3-416 0,-3-3-80 0,0-6-9296 0</inkml:trace>
  <inkml:trace contextRef="#ctx0" brushRef="#br2" timeOffset="-83547.83">18981 17854 24879 0,'0'0'2208'0,"-7"-4"-1760"0,7 4-448 0,0 0 0 15,0 0 3808-15,0 0 672 0,0 0 144 0,0 0 32 16,0 0-2592-16,16 6-512 0,4 0-96 0,2-3-32 16,1-1-432-16,5-2-96 15,3-2 0-15,3-1-16 0,1 1-656 0,4-2-224 0,1-1 144 0,5-1-144 16,2-2-2192-16,-6 0-528 0</inkml:trace>
  <inkml:trace contextRef="#ctx0" brushRef="#br1" timeOffset="-80496.11">6714 14525 19343 0,'0'0'848'0,"0"0"192"0,0 0-832 0,0 0-208 16,0 0 0-16,8-10 0 0,2 6 2496 0,0-5 448 0,0 0 80 0,2-2 32 15,2 1-1456-15,3-1-272 0,1 0-64 0,3-1-16 16,0-1-224-16,2-3-64 0,3 2 0 15,2-2 0-15,-1-2-288 0,3 0-64 0,0-2-16 0,2 1 0 16,-3-1-16-16,1-1-16 0,0-1 0 0,2 0 0 16,2 0-352-16,1 1-64 0,1 1-16 0,1-2 0 15,1 1-128-15,1-1 0 0,1 1 144 0,-1-1-144 0,-2-1 0 0,-1-1 0 16,1 2 0-16,-2 1 0 0,-4 0-256 0,-1 2-64 16,-2 1 0-16,-2 1-16 15,-1 0-2288-15,-3 1-448 0,-3 4-80 0</inkml:trace>
  <inkml:trace contextRef="#ctx0" brushRef="#br1" timeOffset="-80273.98">7641 13677 31503 0,'0'0'688'0,"0"0"144"0,0 0 16 0,0 0 48 0,0 0-704 0,0 0-192 0,12-2 0 0,0 0 0 0,-2-4 224 0,4 1 16 16,3 4 0-16,5-3 0 0,1 0 0 15,1 0 0-15,2-1 0 0,1 0 0 0,3 3-240 0,-3 1 0 0,-1 1 0 0,-3 0 0 16,-2 0 0-16,0 4 0 0,-4 5 0 16,-4-1 0-16,-2 1 816 0,-4 4 64 0,-1 4 16 0,-1 3 0 15,-4 2 368-15,0 1 80 0,-2 2 0 0,0 1 16 16,0 2-576-16,-2-2-112 0,0-2-32 0,1 1 0 16,0 1-480-16,2-2-160 0,0 2 0 0,0-1-12896 31,2-1-2656-31</inkml:trace>
  <inkml:trace contextRef="#ctx0" brushRef="#br1" timeOffset="-74837.13">9230 13300 20271 0,'0'0'896'0,"0"0"192"0,-1 8-880 0,0 2-208 0,-1 3 0 0,2 1 0 0,0 3 2432 0,0 2 448 15,0-1 96-15,0 3 16 0,2 0-1712 0,-1 1-352 16,2 1-64-16,-3 1-16 0,1-2-576 0,0-3-112 16,1 0-32-16,0-2 0 0,-1-4-128 0,2-2 128 15,1 0-128-15,-1-3 128 0,-3-8-128 0,0 0 0 16,0 0 0-16,0 0 0 0,0 0-272 0,3-8 16 0,1-4 0 0,0-2 0 31,-1-3-32-31,1 1 0 0,0-3 0 0,0-1 0 16,0-1 288-16,-1 2 0 0,1-4 0 0,0 4 144 0,-1 2-144 15,1 3-176-15,0 1 48 0,-2 1 0 0,0 4 256 16,-1 2 48-16,-1 6 16 0,0 0 0 0,0 0 352 0,0 0 80 16,3 10 16-16,0 2 0 0,1-1-416 0,0 4-80 15,0 0-16-15,0 1 0 0,0 0 64 0,0 1 0 16,0-3 0-16,0 2 0 0,0-3-192 0,0 0 0 0,-1-3 0 0,3-1-176 15,-6-9 176-15,0 0 0 0,0 0 128 0,0 0-128 16,0 0 272-16,8-1-16 0,-2-4 0 0,1-4 0 16,-2-4-64-16,0-3 0 0,0-1-16 0,0-1 0 15,1-2-176-15,-2 1 0 0,-2-1 0 0,1 0 0 16,-1-2 0-16,1 4 0 0,0-1 0 0,-2 4 0 16,0 3 0-16,-1 3 0 0,0 2-224 0,0 7 80 0,0 0 320 0,0 0 64 15,0 0 16-15,0 0 0 0,0 0 0 0,-1 9 0 16,1 1 0-16,1 3 0 0,0-1-400 0,2 2-80 15,0 3-16-15,2-3 0 0,-1 2 80 0,0 1 16 16,-2 0 0-16,2-1 0 0,0-3-192 0,1-2-48 16,1-1 0-16,-2-1 0 0,-1 0 80 0,1-1 16 15,-4-8 0-15,0 0 0 32,0 0-96-32,7 0-32 0,1-7 0 0,-1 1 0 15,3-2-128-15,-1-1-32 0,-3-3 0 0,-1-2 0 0,-1-3 240 0,0 0 32 0,0 0 16 0,1 1 0 16,1 3-208-16,-2 3-32 0,-2-1-16 15,-1 3 0-15,-1 8 288 0,0 0 64 0,0 0 16 0,0 0 0 0,0 0 336 0,-1 12 64 16,1 1 16-16,1-1 0 0,1 0 112 0,2 2 32 16,1 3 0-16,4 1 0 0,0-2 192 0,3-1 64 0,1 0 0 0,1-2 0 15,2-3-208-15,-2-2-48 0,1-1 0 0,0-2 0 16,0-1 64-16,-2-2 0 0,-2 0 0 0,0-4 0 16,-3-3 80-16,-3-1 32 0,0-2 0 0,-1-1 0 15,-3-3-144-15,-1 3-32 0,-2 1 0 0,-4 0 0 16,0-4-384-16,-3 2 0 0,-2 0 128 0,-2-1-128 31,-1-1-640-31,-2 3-144 0,-2 3-48 0,1-1 0 16,0 2-1648-16,2 0-336 0,0-2-64 0,3 2-10496 0</inkml:trace>
  <inkml:trace contextRef="#ctx0" brushRef="#br1" timeOffset="-74535.92">9925 13325 11055 0,'0'0'480'0,"0"0"112"0,0 0-464 0,0 0-128 0,0 0 0 0,0 0 0 16,-8 1 3424-16,1 1 672 0,-3 1 128 0,1 1 16 16,0 1-2512-16,0 0-496 0,0 1-96 0,1-2-32 0,2-1-752 0,-1 3-160 15,2-1-16-15,5-5-16 0,0 0-160 0,0 0 0 16,0 0 0-16,0 0 0 0,0 0-208 0,2 6 80 16,2 1 128-16,3-1-208 0,2 0 208 0,3-1 0 0,1 0-160 0,1 2 160 15,2-3 0-15,1 1 0 0,2 0 0 0,-2 0 0 16,-1-1 0-16,-2-1 208 0,-2 1-16 0,-2-2-16 15,-2 2 288-15,0 3 64 0,-8-7 16 0,0 0 0 16,0 6 32-16,-1 2 0 0,-3 1 0 0,-1-2 0 16,-3-1-384-16,-1 1-192 0,-2 3 192 0,1-2-192 31,1-2-1520-31,0 0-400 0,-1-4-96 0,4 2-11600 0</inkml:trace>
  <inkml:trace contextRef="#ctx0" brushRef="#br1" timeOffset="-74350.79">10130 12973 31327 0,'-11'-6'2784'0,"11"6"-2224"0,0 0-560 0,-3 9 0 0,-1 2 1152 0,1 2 112 16,2 0 16-16,-1 4 16 0,1 2-816 0,4 4-160 16,2 4-48-16,4-1 0 0,4 4-128 0,1 0-16 15,2 0-128-15,0 1 192 16,1 1-576-16,0-1-112 0,-2-1-16 0,0 0-16 31,-2-1-2352-31,0-2-448 0,9 23-112 0,-9-14-16 0</inkml:trace>
  <inkml:trace contextRef="#ctx0" brushRef="#br1" timeOffset="-74187.95">10207 13331 31215 0,'0'0'1376'0,"0"0"288"0,0 0-1328 0,0 0-336 15,0 0 0-15,0 0 0 0,0 0 752 0,0 0 80 16,8-5 0-16,2 4 16 0,0-3-480 0,5 2-112 16,-1 1 0-16,3 1-16 0,-1 0-240 0,2 0 0 15,0 0-144-15,1 0 144 16,-4 0-3136-16,2 0-512 0</inkml:trace>
  <inkml:trace contextRef="#ctx0" brushRef="#br1" timeOffset="-72831.09">11680 12979 3679 0,'-1'-8'320'0,"-1"3"-320"0,0 0 0 0,2 5 0 0,0 0 5888 0,0 0 1120 16,0 0 224-16,17 2 32 0,-19 13-5072 0,1 4-1008 16,2 5-208-16,1 1-32 15,0-1-368-15,2 2-80 0,0 2-16 0,1 0 0 16,1 0-480-16,-2 1 128 0,-1-5-128 0,1 1 0 15,0 0 0-15,0-3 128 0,-1-1-128 0,-1-2 0 16,2-3 160-16,0-3-160 0,-1-4 160 0,-1-2-160 16,-2-7 0-16,0 0 0 0,0 0 0 0,7-7 0 15,-1-4 0-15,0-4 0 0,-1-3-128 0,-1-3 128 16,0-2-192-16,0-3 192 0,0-3-192 0,1 1 192 0,-1 1 0 0,0 1 0 16,1-3 0-16,-1 6 0 0,0 2-256 0,-2 3 64 15,1 1 16-15,-1 4 0 0,2 2-144 0,0 4-48 0,-4 7 0 0,0 0 0 16,0 0 48-16,9 3 0 0,0 4 0 0,1 2 0 15,-1 3 192-15,1 2 128 0,1 2-160 0,-1-1 160 16,-1 1 0-16,3 1 0 16,0-3 0-16,-1 2 0 0,1-3 432 0,-1-1 16 15,-2-3 16-15,-2 0 0 0,-1-2 240 0,-6-7 64 16,0 0 0-16,0 0 0 0,0 0 256 0,4-7 48 16,-2-1 16-16,1-2 0 0,-1-2-368 0,0-5-64 15,-2-1-16-15,-2-2 0 0,0 2-464 0,-1-2-176 16,1 0 0-16,-1-1 144 15,0 0-496-15,1 0-96 0,-1 1-32 0,1 4 0 16,0 0-2048-16,4 2-416 0,0 2-64 0,1 0-12032 0</inkml:trace>
  <inkml:trace contextRef="#ctx0" brushRef="#br1" timeOffset="-72699.53">12152 12832 20959 0,'0'0'928'0,"3"9"192"0,-2 4-896 0,0 1-224 0,2 2 0 0,-2 1 0 0,0 0 1520 0,1 2 256 16,-4 4 48-16,1 1 16 0,0 1-608 0,-1 2-112 0,2 2-32 0,2-1 0 15,-1-2-832-15,2-2-256 0,1-1 128 0,0-4-128 32,-1-2-1728-32,3-4-432 0,-1-4-80 0,3-5-9584 0</inkml:trace>
  <inkml:trace contextRef="#ctx0" brushRef="#br1" timeOffset="-72530.21">12278 12911 19231 0,'2'-23'848'0,"-1"12"176"0,0 0-816 0,-1-1-208 15,3 2 0-15,0 2 0 0,0 0 2288 0,1 4 400 16,-4 4 96-16,0 0 16 0,8 4-992 0,0 5-192 16,-1 4-32-16,-1 4-16 0,-1 4-768 0,2 1-160 15,-1 1-16-15,2 1-16 0,1 2-400 0,0 1-80 16,0 3 0-16,1 0-128 0,-3 2 0 0,1 2-192 0,0-4 0 0,0 0 0 31,0-4-2688-31,-2 0-512 0,-1-2-128 0</inkml:trace>
  <inkml:trace contextRef="#ctx0" brushRef="#br1" timeOffset="-72372.83">12311 13271 13823 0,'-21'-16'608'0,"13"9"128"0,0-5-592 0,1 0-144 0,-1 0 0 0,1 2 0 0,2-6 4080 0,1 3 784 16,2 2 144-16,0-1 48 0,4 1-2816 0,2 1-544 16,1 1-112-16,3 1-32 0,2 0-1200 0,3 3-352 15,3-1 144-15,2 2-144 16,3 2-864-16,1 2-240 0,-3 2-48 0,1 2-14480 0</inkml:trace>
  <inkml:trace contextRef="#ctx0" brushRef="#br1" timeOffset="-71997.84">12587 13129 24879 0,'0'0'2208'0,"0"0"-1760"16,0 0-448-16,0 0 0 15,0 0 1888-15,7 3 288 0,1 1 64 0,1-2 16 16,1 2-992-16,2 0-208 0,1-1-32 0,1-1-16 16,2 3-688-16,-2-1-144 0,1 2-32 0,-2-4 0 15,-2 3-144-15,0 1 0 0,-3-1 0 0,-3 0 0 0,-5-5 128 0,3 9-128 16,-3 2 0-16,-2-1 128 0,-2 0-128 0,0 1 0 16,-2-2 0-16,-1 0-176 0,1-1-176 0,-1 1-32 15,-2-5-16-15,3 1 0 16,-1 0-608-16,2-2-112 0,5-3-32 0,0 0 0 15,0 0 48-15,0 0 0 0,0 0 0 0,0 0 0 0,0 0 640 0,9 5 128 0,2 2 16 0,2 1 16 16,0-2 608-16,2 1 112 0,2 0 32 0,0 3 0 16,1 0 592-16,-1-1 128 0,-1-1 32 0,-2 0 0 15,-2 1 304-15,-3 0 64 0,-2 0 16 0,-2-1 0 16,-1 1-80-16,-4 0-16 0,-4 2 0 0,-4-1 0 0,-2 0-416 0,-2 1-96 16,-5-2-16-16,0 1 0 0,-1 1-544 0,0 1-112 15,-1-5-32-15,1 1 0 16,0-3-1616-16,0-1-320 0,-1-1-64 0</inkml:trace>
  <inkml:trace contextRef="#ctx0" brushRef="#br1" timeOffset="-71296.63">13529 13197 25919 0,'0'0'1152'0,"1"12"224"0,0 1-1104 0,2 4-272 16,-1-2 0-16,1 6 0 0,-2 3 768 0,2-1 112 15,0 0 16-15,1 1 0 0,-2 1 16 0,1 1 16 16,-1 1 0-16,2-2 0 0,1-2-448 0,-2 0-96 0,-2-4 0 0,2-3-16 16,-2-3-48-16,2-4 0 0,-2-1 0 0,-1-8 0 15,0 0-48-15,0 0-16 0,0 0 0 0,0 0 0 16,0 0-256-16,0 0 0 0,-6-4 128 0,0-3-128 15,1-2-240-15,0-3-96 0,0-2-32 0,1 0 0 32,-3-6-48-32,2-2-16 0,0-5 0 0,0-3 0 15,1-2-464-15,-1-2-112 0,1 1-16 0,1-4 0 16,2 1-272-16,0-1-64 0,1 3-16 0,2 2 0 0,2 2 800 0,1 4 144 16,3 3 48-16,1 4 0 0,0 2 768 0,2 4 144 15,0 5 48-15,1 1 0 0,0 4 256 0,-3 4 64 16,2 4 16-16,-4 6 0 0,0-1 224 0,-1 4 32 15,-2 3 16-15,0 1 0 0,-1 2-432 0,-2-3-96 16,-1 3-16-16,0-2 0 0,-1 0-320 0,1 0-64 0,-4 1 0 0,1-4-16 16,1 1-240-16,0-2-288 0,1-1 64 0,0-1 16 15,-1-2-2544-15,1 0-512 16,1-10-112-16</inkml:trace>
  <inkml:trace contextRef="#ctx0" brushRef="#br1" timeOffset="-70765.45">13810 13252 23551 0,'7'9'2096'0,"-1"5"-1680"0,-2 0-416 0,3 2 0 16,-1 0 1296-16,-1-2 176 0,-1 0 48 0,0 1 0 16,0-4-352-16,1 0-64 0,-3-3-16 0,-2-8 0 15,2 7-640-15,-2-7-128 0,0 0-16 0,0 0-16 0,0 0 32 0,0 0 16 16,-5-2 0-16,-1-5 0 0,-1-4-48 0,1-2-16 15,-2-4 0-15,3 0 0 0,1-2-272 0,1-1-304 16,-1-5 64-16,1 0 16 16,-3 0-144-16,2 1-16 0,1 0-16 0,2 3 0 15,1 2-16-15,1 2 0 0,2 2 0 0,2 4 0 16,2 1-160-16,2 4-48 0,3 1 0 0,-1 3 0 0,1 2 304 0,2 2 64 0,1 0 16 0,3 2 0 16,3 1 240-16,1 2 0 0,-2 0-160 0,-2-1 160 0,0 2 0 15,-1 1 0-15,-1-1-144 0,-2 1 144 0,-1-1 0 0,-2 0 0 16,-5-1 0-16,1 0 0 0,-1-2 128 0,1 0 0 15,-7-5-128-15,7 3 192 0,-7-3 16 0,0 0 0 16,8 3 0-16,-8-3 0 0,0 0 0 0,7 0 0 16,-1-6 0-1,1 1 0-15,-6-3-208 0,2-1 128 0,-1-3-128 0,2 2 0 16,0-3 0-16,0 1-160 0,-3 1 0 0,1 0 0 16,0 1-16-16,1 2 0 0,-3 3 0 0,0 5 0 15,0 0 176-15,0 0 128 0,0 0-128 0,0 0 176 16,-5 2 272-16,1 3 64 0,0 3 16 0,0 1 0 15,-1 2 672-15,1 1 128 0,4 1 16 0,0 0 16 16,-1 1-480-16,2 0-112 0,1 2 0 0,2 0-16 0,2-2-560 0,-1 0-192 16,0 1 144-16,1-2-144 0,4-3 0 0,-1 2 0 15,1 0 0-15,2-2 0 16,0-1-1280-16,1-1-224 0,-2 1-48 0,2-2-16 16,-2-5-1440-16,2 3-304 0</inkml:trace>
  <inkml:trace contextRef="#ctx0" brushRef="#br1" timeOffset="-70195.39">14586 13151 3679 0,'0'0'160'0,"0"0"32"0,0 0-192 0,0 0 0 0,0 0 0 0,0 0 0 16,0 0 4048-16,0 0 768 0,0 0 160 0,0 0 16 16,0 0-4048-16,0 0-816 0,0 0-128 15,0 0 0-15,0 0 0 0,0 0 272 0,0 8-16 0,-1-1-16 16,1-7 1168-16,-2 9 256 0,1 0 32 0,0-1 16 0,2 2-272 0,0 0-48 16,1 2-16-16,-1 0 0 0,0 0-752 0,1-1-160 15,-2-1-16-15,0 0-16 0,0 0-112 0,-2 1-32 16,0-1 0-16,-1 1 0 0,-1-1-64 0,-1 1-16 15,-3-2 0-15,0-2 0 0,0 0-208 0,1-2 176 16,-2 0-176-16,-1-1 160 0,1 0-160 0,0-1 0 16,9-3 0-16,-8 1 128 15,1-1-128-15,0-2 0 0,2-2 0 0,2 0 0 16,3 4-336-16,0 0 0 0,1-7 0 0,-1 7 0 16,8-5 32-16,1 1 16 0,1 1 0 0,3 1 0 0,1 1 288 15,0-2-192-15,1 2 192 0,0-1-160 0,1 1 160 0,2-2 0 16,0 6 0-16,2-4 0 0,0-4 0 0,-4 1 0 15,1 1 0-15,0-1 0 0,-1-1 0 0,0-2 0 16,-1 1 0-16,1-1 0 0,-2 1 128 0,-2 1-128 0,-2-2 128 0,-2 1-128 16,-3-4 128-16,-1 4-128 0,-1-1 160 0,-3 1-160 15,-1-1 256-15,-2 2-64 0,-2-1 0 0,-2 0 0 16,0 2 368-16,-4 1 64 0,3-1 16 16,-1 2 0-16,-1 1-128 0,-1 2 0 0,2 2-16 15,1 1 0-15,2 1-160 0,1 3-16 0,-1 1-16 0,4 3 0 16,0 1-128-16,2 0-32 15,2 1 0-15,2 2 0 0,1-2-144 0,3 2 0 16,1-1-160-16,3-1 160 16,1-5-432-16,1-3 16 0,-1 1 0 0,3-1 0 15,-1 1-2144-15,0-2-448 0,-1-4-64 0,0 2-11488 0</inkml:trace>
  <inkml:trace contextRef="#ctx0" brushRef="#br1" timeOffset="-69840.96">15050 13184 11967 0,'0'0'528'0,"0"0"112"0,-5 6-512 0,1 3-128 16,1 3 0-16,2 1 0 0,-2 2 4608 0,1-1 896 15,-1 0 192-15,1 1 16 0,0 0-3472 0,2 2-704 16,0 0-144-16,0-1-32 16,0-2-768-16,3-1-144 0,1-2-48 0,1-1 0 15,2-1-400-15,0-8 0 0,0 1 0 0,1-4 0 16,0-2 0-16,-1 1-224 0,0-7 80 0,-1 1 16 15,0-1 128-15,-1-2 0 0,-3 0-144 0,4-1 144 16,-1 0 0-16,0-1-176 0,0 0 176 0,2-2-128 16,-2-1 0-16,2 0 0 0,-1 0 0 0,1 2 0 15,-2-1 128-15,1 3 0 0,1 1-144 0,-2 4 144 0,0 2 160 0,1 2 96 16,-6 4 32-16,0 0 0 0,0 0 48 0,7 4 16 16,1 2 0-16,-1 3 0 0,-2 2-80 0,-1 1-16 15,0 2 0-15,0 3 0 0,-2 2-256 0,1 2 0 0,-4 0 0 16,2 1 0-1,1 3-400-15,2-5-144 0,0-2-32 0,0-1 0 16,0-2-2848-16,0-3-576 0,5 4-112 0,-9-16-32 0</inkml:trace>
  <inkml:trace contextRef="#ctx0" brushRef="#br1" timeOffset="-69640.61">15591 12764 35359 0,'0'0'1568'0,"0"0"320"0,-4 12-1504 0,2 3-384 0,0 5 0 0,1 1 0 16,0 4 336-16,1 6 0 0,1 3 0 0,0 2 0 16,-1 2 480-16,4 2 80 0,4 3 32 0,-1-2 0 15,-1 2-592-15,3 0-112 0,2 0-32 0,-1-1 0 0,1-2-192 16,-1-3-192-16,0-7 48 0,1 0 0 16,1-2-1792-16,-2-3-368 0,-1-3-64 0,-1-1-8064 15,-2-5-1632-15</inkml:trace>
  <inkml:trace contextRef="#ctx0" brushRef="#br1" timeOffset="-69455.54">15629 13117 34783 0,'0'0'1536'0,"0"0"320"0,6-2-1472 0,2-2-384 15,1-1 0-15,2-2 0 0,1 1 1040 0,2-1 144 16,2 0 32-16,3 1 0 0,2-1-208 0,1 2-48 15,2 0 0-15,0 1 0 0,0 1-960 0,-1 3 0 16,1-2 0-16,-3 2-160 16,0 2-1568-16,-2-2-304 0,-2 7-64 0,-4-4-14544 0</inkml:trace>
  <inkml:trace contextRef="#ctx0" brushRef="#br1" timeOffset="-69092.04">14716 13057 16575 0,'0'0'1472'0,"0"0"-1168"16,0 0-304-16,0 0 0 0,0 0 2512 0,-2 8 448 15,-1 1 96-15,-1-2 16 0,-4-1-512 0,1 2-112 0,-3 0-16 0,1 0 0 16,-1 0-1072-16,-1-1-208 0,0-1-64 0,0-1 0 15,1-3-960-15,2 2-128 0,2 0-144 0,0 0 144 32,6-4-1984-32,0 0-256 0,0 0-64 0</inkml:trace>
  <inkml:trace contextRef="#ctx0" brushRef="#br1" timeOffset="-47633.44">6336 13398 28383 0,'-8'1'1264'0,"-1"4"256"0,9-5-1216 0,-4 7-304 0,4-7 0 0,-1 7 0 16,2 3 800-16,2 0 96 0,2 3 32 0,3 4 0 0,2 3 96 0,1 0 32 16,0 3 0-16,2 0 0 0,1 2-528 0,-4-4-96 15,2 1-32-15,-1 0 0 0,1-1-224 0,0 0-48 16,-2-6-128-16,-1 0 192 0,-1-2-192 0,1 0 144 15,-1-3-144-15,-3-3 128 0,-5-7-128 0,0 0 192 16,0 0-192-16,0 0 192 0,-1-7-192 0,-3-3 128 16,-1-3-128-16,-2-4 128 15,0-3-128-15,-4-3 0 0,1-2 0 0,-3-4 0 16,0-3-160-16,-2-3-16 0,0-3 0 0,-2-1 0 16,-1-4-192-16,-2 0-32 15,3-3-16-15,1 2 0 0,3 1 32 0,4 0 0 0,4 3 0 0,1 7 0 0,4 4 384 16,3 4 0-16,2 4 0 0,4 4 128 0,3 3 32 0,1 4 16 15,0 3 0-15,1 0 0 0,1 4 80 0,-1 1 0 16,0 2 16-16,1 3 0 0,-2 3 128 0,0 4 32 0,-3 1 0 0,-1 4 0 16,-1 2 144-16,-1 2 16 0,-2 3 16 0,-1 0 0 15,-3 2-224-15,-1-1-64 0,-1 1 0 0,-2-1 0 16,0 2-128-16,1-4-48 0,-2 1 0 0,1-2 0 31,-2-3-464-31,1-4-80 0,0-3-32 0,0-2 0 16,-1-2-2160-16,5-6-432 0,0 0-96 0</inkml:trace>
  <inkml:trace contextRef="#ctx0" brushRef="#br1" timeOffset="-47455.05">6517 12746 24879 0,'0'0'2208'0,"0"0"-1760"15,0 0-448-15,0 0 0 0,0 0 2096 0,0 0 336 0,0 10 64 0,2 3 0 16,0 2-1408-16,2 5-304 0,0 1-48 0,3 4-16 15,2 1-208-15,1 3-32 0,2 2-16 0,0 3 0 0,-2 0-464 0,0 1 0 16,2 2 0-16,0-4 0 16,0 0-1328-16,-1-3-304 0,0-3-64 0,1-2-8576 15,-1-3-1712-15</inkml:trace>
  <inkml:trace contextRef="#ctx0" brushRef="#br1" timeOffset="-47270.15">6679 12674 9215 0,'-4'-14'400'0,"4"14"96"0,0 0-496 0,0 0 0 0,0 0 0 0,0 0 0 15,0 0 4944-15,4 10 896 0,0 3 176 0,2 3 48 0,2 3-4144 0,1 5-816 16,3 2-160-16,1 1-48 0,1 2-640 0,2-3-128 16,1 1-128-16,1 2 192 0,1-2-416 0,-1-2-80 15,0 0-16-15,0 0 0 16,2-2-2576-16,-5-1-528 0</inkml:trace>
  <inkml:trace contextRef="#ctx0" brushRef="#br1" timeOffset="-47069.91">6605 13046 8287 0,'-15'-6'368'0,"9"5"80"0,-3 1-448 0,1 0 0 31,8 0 0-31,0 0 0 0,0 0 5952 0,-1-5 1088 0,2-3 240 0,3 2 32 15,2-6-5152-15,3 3-1040 0,2 0-208 0,2-1-32 16,1 0-672-16,3 0-208 0,3-1 128 0,1 2-128 31,1-3-1024-31,0 2-256 0,-1 1-48 0,1 0-14192 0</inkml:trace>
  <inkml:trace contextRef="#ctx0" brushRef="#br1" timeOffset="-46731.87">6997 12918 31391 0,'0'0'1392'0,"0"0"272"0,-1-7-1328 0,2 2-336 0,4 2 0 0,0-6 0 16,-1-1 672-16,3-1 64 0,1 0 16 0,2-1 0 15,-1-1-144-15,4 1-32 0,2 2 0 0,-1-1 0 16,0 1-864-16,-1 1-176 0,2 0-48 0,-1 1-9888 15,-1 0-1984-15</inkml:trace>
  <inkml:trace contextRef="#ctx0" brushRef="#br1" timeOffset="-46553.36">7121 12965 35071 0,'-12'6'1552'0,"12"-6"320"0,-6 5-1488 0,2 2-384 16,4-7 0-16,0 0 0 0,0 0 928 0,0 0 112 16,9 1 32-16,1 1 0 0,1-2-688 0,0-3-128 15,2-1-16-15,1-1-16 16,1-2-1792-16,2 0-352 0,0-4-80 0,0-1-13648 16</inkml:trace>
  <inkml:trace contextRef="#ctx0" brushRef="#br1" timeOffset="-46384.12">7397 12604 24991 0,'0'0'1104'0,"0"0"240"0,6 11-1088 0,-3-2-256 0,3 3 0 0,-1 4 0 16,1 2 1008-16,3 3 144 16,2 1 16-16,1 3 16 0,1 1-416 0,0 0-64 15,1-1-32-15,0 0 0 0,1-1-672 0,-1 0 0 16,-1-3 0-16,-1-2-176 15,0-1-2320-15,-1-1-480 0</inkml:trace>
  <inkml:trace contextRef="#ctx0" brushRef="#br1" timeOffset="-45967.7">7598 12574 13823 0,'1'-8'1216'0,"1"0"-960"16,0-1-256-16,2 0 0 0,1 0 2624 0,1-1 496 15,-1 4 80-15,3 1 32 0,2 1-1504 0,2-1-288 16,-2 3-64-16,2 2-16 0,-2 0-576 0,1 0-112 0,-1 3-32 0,1 1 0 16,-3 2 208-16,2 0 48 0,-1 1 0 0,2 4 0 15,-2-1-128-15,-2 3-32 16,0 3 0-16,1 0 0 16,-2-1-320-16,0 1-64 0,-3 0-16 0,1-1 0 0,-1 2-176 0,0 1-32 15,-2-2-128-15,-1 0 192 0,-3-1-192 0,1 0 128 16,-2-2-128-16,0 0 0 0,0 0 0 0,0-3-208 15,-1-1 16-15,0 0 0 16,-2-2-240-16,1-3-32 0,-1-2-16 0,1 0 0 16,-1-4-32-16,0 0-16 0,2-2 0 0,0-1 0 0,1 0 336 0,2-2 192 15,0 0-192-15,4 1 192 0,0-1 0 0,2 2 320 16,1-3-32-16,3 2-16 0,1-1 208 0,2 2 32 0,0 0 16 16,4 1 0-16,-1 1-224 0,3 1-48 0,0-1-16 0,1 2 0 15,0-3-240-15,1 1 0 0,-2-1 128 0,2 1-128 0,-2 0 0 0,0-1 0 16,-1-1-144-16,-2 1 144 15,-1-1-2928-15,-4-1-480 0</inkml:trace>
  <inkml:trace contextRef="#ctx0" brushRef="#br1" timeOffset="-45273.46">6335 12102 26783 0,'-20'13'1184'16,"11"-7"240"-16,-4 5-1136 0,1 2-288 0,-1 0 0 0,-1 1 0 15,-2 2 848-15,-1-1 112 0,3 2 32 0,1 0 0 0,3 0-320 0,-1 0-64 16,1-1-16-16,2-2 0 0,1 2-464 0,2-2-128 16,3-1 0-16,0 0 0 0,1-2 0 0,2-2 0 15,2-1 0-15,-3-8-128 0,0 0-80 0,0 0-16 16,9 2 0-16,0-2 0 0,0-4 96 0,-1-2 128 15,-3-5-208-15,3 1 80 0,1-3 128 0,2 0 0 16,-4-3 0-16,0 1 0 0,-1-2 0 0,1 2 128 16,0 0-128-16,-4 3 0 0,0 0 0 0,0 2 0 0,-2 2 0 0,0 1 128 15,1 1 16-15,-2 6 16 0,0 0 0 0,0 0 0 16,0 0 48-16,0 0 16 0,0 0 0 0,0 0 0 16,0 0-224-16,0 0 128 0,3 6-128 0,1 4 0 15,2 1 240-15,-1 2-48 0,0 2-16 0,0 0 0 0,0-3 16 0,1 1 16 0,-1-1 0 16,1-2 0-16,1-1-64 0,-1-2-16 0,2-3 0 0,1-2 0 15,0-3-128-15,2-3 128 0,1-2-128 0,-1-1 128 16,2-3-128-16,2-1 192 0,-3-4-192 0,-2 0 192 16,-1-2-192-16,-1 0 160 0,-3-1-160 0,-1 0 160 15,0 0-160-15,-3-2 128 0,-2 0-128 0,-2 2 128 16,-3 1-128-16,-2 2 0 16,-1-1 144-16,-4 2-144 0,-5-1 0 0,-5 6 144 15,-4-1-144-15,0 3 0 0,-3 2 256 0,-2 1-48 16,0 3-16-16,-1 3 0 0,1 4 256 0,2 3 64 15,0 4 0-15,4 4 0 0,2 1 160 0,3 4 32 16,2 3 16-16,4 4 0 0,5 3-256 0,3 2-48 16,5 5-16-16,2 2 0 0,4 0 432 0,2 2 64 15,5-1 32-15,3-3 0 0,3-2-928 0,2-5-400 16,6-6 16-16,5-6 16 0,7-8 368 0,7-8 0 16,7-8 0-16,6-8 0 0,2-6 0 0,4-7 0 15,0-4-160-15,1-2-19744 0</inkml:trace>
  <inkml:trace contextRef="#ctx0" brushRef="#br1" timeOffset="-40402.33">10475 13003 12895 0,'0'0'1152'0,"-5"1"-928"0,-4 1-224 16,3 2 0-16,0 3 3632 0,2 2 672 0,0 1 144 0,2 3 32 0,1 2-2880 0,1 3-576 16,0 3-128-16,1 2 0 0,1 3-304 0,2 3-48 15,0 0-16-15,2 1 0 0,-1-1-384 0,-1-7-144 16,0 0 0-16,1 0 144 0,1-1-144 0,2 0 0 16,-1 0 0-16,-1-2 0 15,1 1-1664-15,2 3-400 0,1-5-96 0,-2-1-10912 0</inkml:trace>
  <inkml:trace contextRef="#ctx0" brushRef="#br1" timeOffset="-40218.26">10653 13304 9215 0,'0'0'400'0,"0"0"96"0,0 0-496 0,0 0 0 0,-3 8 0 0,0-1 0 16,1 1 4352-16,2 1 784 0,1 2 160 0,2-2 16 15,1-1-3808-15,1 2-768 0,0-1-160 0,3 3-16 16,1 0-432-16,1 2-128 0,2 0 0 0,0 1 0 15,0-1 0-15,-1-1-272 0,0-2 16 0,-1-2 16 32,1-2-736-32,-2-1-160 0,0-2-16 0,-1-4-6912 0,0-4-1392 0</inkml:trace>
  <inkml:trace contextRef="#ctx0" brushRef="#br1" timeOffset="-40070.82">10843 13347 9215 0,'-3'-13'816'0,"3"13"-656"16,-1-7-160-16,1 1 0 0,-1-1 3296 0,1 7 624 15,0 0 128-15,0 0 32 0,0 0-1440 0,0 0-272 16,0 0-64-16,0 0-16 0,0 11-688 0,-2 3-128 15,1 5-16-15,-1 6-16 16,-1 5-416-16,0 5-96 0,1 7-16 0,0 1 0 16,1 1-592-16,0 2-128 0,0-2-32 0,1 1 0 31,1-3-1504-31,3-1-320 0,0-3-48 0</inkml:trace>
  <inkml:trace contextRef="#ctx0" brushRef="#br1" timeOffset="-30440.12">22746 16107 17503 0,'-5'9'1552'0,"0"5"-1232"0,-1 4-320 0,2 5 0 16,0 5 1936-16,2 1 336 0,1 2 64 0,-1 1 16 0,4-1-1504 0,-1-1-288 16,1-2-64-16,2-3-16 0,0 0-16 0,0-4 0 15,-2-2 0-15,0 1 0 0,1-4-288 0,-1-3-176 16,0-4 192-16,-2-9-192 0,0 0 208 0,0 0-64 15,0 0-16-15,0 0 0 0,-2-8 32 0,2-5 0 16,-1-4 0-16,0-5 0 0,-2-4-160 0,1-3-144 16,-1-4 144-16,0-2-208 15,1-1 0-15,-1 1 0 0,0 1 0 0,2 1 0 16,1-1 16-16,1 0 16 0,2 0 0 0,1 2 0 16,3 2 176-16,0 2 176 0,1 4-48 0,3 3 0 15,0 4 400-15,1 1 80 0,0 6 16 0,0 3 0 16,1 5 208-16,-2 2 32 0,1 5 16 0,-2 3 0 15,0 1-144-15,-3 4-32 0,0-1 0 0,-3 3 0 16,-2 1-256-16,1 1-48 0,-4 2-16 0,-2 0 0 0,-2 2-192 0,-2-2-64 16,0-1 0-16,-3-1 0 0,1-1-128 0,0-3-224 15,0-1 48-15,0-1 16 16,2-3-2144-16,0 0-448 0,-1-3-64 0</inkml:trace>
  <inkml:trace contextRef="#ctx0" brushRef="#br1" timeOffset="-30255.16">22986 15738 2751 0,'0'0'256'0,"0"0"-256"16,0 0 0-16,0 0 0 0,0 0 6528 0,6 8 1280 15,-2 3 240-15,0 0 48 0,-1 3-5760 0,-1-1-1152 16,1 3-224-16,1 3-64 0,-3 2-512 0,2 3-128 16,-1 2 0-16,1 0-16 31,1 1-560-31,0 8-96 0,0-3-32 0,1-2-9968 0,-2-6-2000 0</inkml:trace>
  <inkml:trace contextRef="#ctx0" brushRef="#br1" timeOffset="-30085.79">23193 15712 5519 0,'3'-21'240'0,"-1"12"64"0,1-2-304 0,1 0 0 16,0 0 0-16,0 3 0 0,0-2 5600 0,1 3 1056 0,1 3 224 0,1 4 32 15,-1 6-4928-15,0 0-1008 0,0 5-192 0,1 3-32 16,-2 4-448-16,0 3-96 0,0 4-16 0,0 1 0 15,1 10-192-15,-1-3 0 0,-1 3 0 0,0 4 0 32,-2-1-1616-32,0-1-320 0,-4-3-64 0</inkml:trace>
  <inkml:trace contextRef="#ctx0" brushRef="#br1" timeOffset="-29938.56">23127 16072 18431 0,'-19'-32'1632'0,"14"22"-1312"15,0-1-320-15,1-4 0 0,-1-4 2880 0,2 4 496 16,2-1 96-16,2 2 32 0,3-1-1536 0,4 0-304 0,1 2-64 0,2 1-16 16,0 0-1136-16,4 6-208 0,2-2-48 0,2 4-16 15,-1 0-1136 1,3 4-208-16,3 1-48 0,-1 5-9120 0,-1 0-1824 0</inkml:trace>
  <inkml:trace contextRef="#ctx0" brushRef="#br1" timeOffset="-29606.31">23935 15937 9215 0,'0'0'816'0,"4"-5"-656"0,-2-2-160 0,-2 7 0 15,0-7 3520-15,-1 0 656 0,-1 2 144 0,-2 0 32 16,0 0-2080-16,-1 1-416 0,-1 0-64 0,0 1-32 16,-1 3-384-16,-1 1-80 0,-1 3-16 0,-1 2 0 15,-1 3-672-15,1 0-144 0,2 2-16 0,0 3-16 0,1 0-304 0,0-1-128 16,2 1 0-16,2 2 128 15,2-4-128-15,1-1 0 0,1 2 0 0,1-5 0 0,0 0 0 0,-2-8 0 16,8 4-192-16,1-1 192 0,0-3-304 0,-1-2 64 16,0-2 16-16,0-1 0 0,1 0 224 0,0-4-144 15,0-2 144-15,0 1-128 0,0 0 128 0,-1 0 0 16,0-3-144-16,-2 3 144 0,1-1 0 0,0 2 0 0,-2 0 0 0,0 1 0 16,-1 2 0-16,-4 6 0 0,0 0 0 0,0 0 0 15,0 0 0-15,0 0 208 0,4 5-48 0,0 4-16 16,-2 3 16-16,1 4 0 0,-1 3 0 0,2 1 0 15,0-2-336-15,2 0-64 0,-1 0-16 0,1-1-10592 16,2-1-2128-16</inkml:trace>
  <inkml:trace contextRef="#ctx0" brushRef="#br1" timeOffset="-29205.09">24204 15613 26783 0,'0'0'1184'0,"0"0"240"0,0 0-1136 0,0 0-288 0,2 9 0 0,-1 4 0 0,2 2 1024 0,0 6 128 16,1 0 48-16,-1 3 0 0,1 2-96 0,0 2-16 15,1 2 0-15,1 0 0 0,-1-1-576 0,0-3-112 16,2 0-16-16,-2-2-16 0,-1-2-240 0,-2-1-128 16,0-3 160-16,-1-1-160 0,-2 0 192 0,-1-4-64 15,0 0-128-15,-2-3 192 0,0-1-192 0,4-9 0 16,-5 4 128-16,5-4-128 15,0 0 0-15,0 0 0 0,-4-6-192 0,1-3 192 16,2-4-448 0,1-4 32-16,1-7 0 0,2 1 0 0,1-2-480 0,1 0-80 0,3-1-32 15,0 0 0-15,1 1 208 0,1 3 32 0,2 4 16 0,0 4 0 16,1 2 880-16,1 3 160 0,0 6 32 0,2 4 16 0,-3 3 384 16,0 4 80-16,0 3 16 0,-1 2 0 0,-2 1 112 0,-1 2 32 15,-1-2 0-15,-1 3 0 0,-2-1-192 0,-1 0-16 0,-2 1-16 0,-2 0 0 16,-2 0-384-16,-2 0-80 0,-1-1-16 0,-2 0 0 15,-2-1-64-15,-3-2 0 0,-2-4-16 0,0 0 0 16,-1-1-176-16,1-1-176 0,0-2 48 0,2-1 0 31,-1-5-1968-31,2-1-384 0,2 1-80 0</inkml:trace>
  <inkml:trace contextRef="#ctx0" brushRef="#br1" timeOffset="-28935.31">24713 15826 25967 0,'0'0'1152'0,"-8"6"240"0,-1 0-1120 15,0 2-272-15,-1 0 0 0,-1 2 0 0,1 2 1280 0,-1 2 208 0,1 2 48 0,2 2 0 16,0 4-848-16,3 1-176 0,0 0-16 0,5-1-16 16,1 0-480-16,4-2 128 0,-1-4-128 0,4-1 0 0,4-2 0 15,1-1 0-15,0-6 0 0,-1-3 0 0,-2-4 192 0,2-3-16 16,0-3 0-16,-1-2 0 0,-1-1 656 0,-4-2 128 15,1-4 16-15,-2-1 16 0,0 2-96 0,-1-2 0 16,-1 0-16-16,-3-1 0 0,-2 2-512 0,1 0-112 0,-2-1 0 0,1 0-16 16,-1 1-400-16,0 0-80 0,0-2-16 0,-3-6 0 31,0 3-2768-31,1 4-560 0,-1 2-128 0</inkml:trace>
  <inkml:trace contextRef="#ctx0" brushRef="#br1" timeOffset="-28665.82">24904 15889 11967 0,'-2'21'528'0,"2"-8"112"0,0 4-512 0,3 4-128 16,1 2 0-16,-2-1 0 0,1-1 4048 0,1-1 784 0,1-3 160 0,3 0 16 16,1-2-2720-16,-1-2-560 0,0-2-96 0,0-3-32 15,1-1-704-15,1 0-128 0,1-6-48 0,-1-2 0 16,0-4-96-16,0-2-32 0,-3-2 0 0,1 0 0 15,0-4-96-15,0 0-32 0,-3-3 0 0,2 2 0 0,-2 0-288 0,0-2-176 16,-1-1 192-16,-1-1-192 0,-1-1-160 0,-1 0-144 16,-1 1-16-16,0-7-16 15,-1 0-2224-15,0 7-432 0,1 0-80 0,0 10-7312 16,0 4-1456-16</inkml:trace>
  <inkml:trace contextRef="#ctx0" brushRef="#br1" timeOffset="-28433.9">25143 15903 13823 0,'11'13'1216'0,"-2"-1"-960"0,3 1-256 0,1-1 0 15,1 0 1776-15,2-3 304 0,-2 0 64 0,2-5 16 16,2 0-944-16,2-3-176 0,0-1-32 0,0-1-16 16,-2-1-432-16,-2-2-96 0,-2-2-16 0,-5 1 0 15,-1-2-192-15,4-3-64 0,-2 2 0 0,1-1 0 0,-3-3-32 0,-3 2-16 16,-1-1 0-16,-3 5 0 0,-2-2-144 0,-2-3 160 16,-2 2-160-16,-2 3 160 0,0 1 160 0,-3 1 16 15,-1 1 16-15,-1 3 0 0,0 4 336 0,1 4 64 0,-3 5 16 16,7-5 0-16,0 2 336 0,-1 11 80 0,3 2 16 0,2-6 0 15,5 2 160-15,0 8 48 0,4-2 0 0,0-8 0 16,3-2-512-16,4-2-80 0,3 0-32 0,6-1 0 16,2 0-624-16,4-4-160 0,6-2 0 0,5 1-19760 15</inkml:trace>
  <inkml:trace contextRef="#ctx0" brushRef="#br1" timeOffset="-27802.32">26229 16035 21183 0,'0'0'944'0,"0"0"192"0,-2 9-912 0,1 0-224 0,-1 0 0 0,4 2 0 16,0 1 1600-16,2-1 256 0,1 5 64 0,1-3 16 16,-1 4-720-16,0-3-160 0,1 1-32 0,0-1 0 15,-1 0-640-15,-1-2-128 0,-2-2-16 0,1 1-16 16,1-1-96-16,-1-3-128 0,-3-7 176 0,0 0-176 15,0 0 128-15,0 0-128 0,0 0 0 0,0 0 0 16,0 0 0-16,0 0-320 0,-4-9 32 0,1-3 16 16,2 3-416-16,1-6-80 0,0-1 0 0,1-4-16 15,-1-2-208-15,3-2-32 0,2-2-16 0,0-1 0 16,-1 1 144-16,1 2 16 0,0 1 16 0,2-1 0 0,3 5 864 0,1-3 0 0,-1 2 208 0,2 2-32 16,-2 1 928-16,1 4 192 0,-1 1 48 15,-1 4 0-15,-1 4 272 0,-8 4 64 0,8 4 16 0,0 4 0 31,-4 4-704-31,-2 5-144 0,-2 0-16 0,2 2-16 0,-2 1-336 0,0 1-64 16,-2 1-16-16,2 1 0 0,-1 1-400 0,1-2 0 16,0-1 0-16,-1-2 0 15,-3-2-2624-15,0-1-384 0</inkml:trace>
  <inkml:trace contextRef="#ctx0" brushRef="#br1" timeOffset="-27633.47">26589 15542 27647 0,'0'0'2448'0,"0"0"-1952"0,0 0-496 0,-1 15 0 15,0 1 1376-15,1-1 176 0,-2 3 48 0,1 2 0 16,0 2-784-16,-1 1-160 16,1 3-16-16,0 3-16 0,0 2-368 0,-1-1-80 15,0 0-16-15,-1 2 0 16,0 0-2832-16,1-1-560 0,-2 29-112 0,-1-15-32 0</inkml:trace>
  <inkml:trace contextRef="#ctx0" brushRef="#br1" timeOffset="-27401.55">26831 15709 12895 0,'0'0'1152'0,"0"0"-928"15,0 0-224-15,-7 3 0 0,-3 1 4224 0,-1 2 816 16,-1 2 144-16,2 1 48 0,0 3-2800 0,-2 1-576 15,-4-1-96-15,2 6-32 0,-1-3-752 0,2 1-144 16,0 0-48-16,0-2 0 16,2-2-432-16,0 1-96 0,3 0 0 0,2-1-16 15,1-1-240-15,-1 0 0 0,3-2 0 0,1 1 0 16,2 1 0-16,2-2-192 0,0-1 16 0,3-2 0 31,2-1-1328-31,2 1-272 0,1-1-48 0,5-1-16 16,2-2-1168-16,0-2-224 0,-2-1-48 0</inkml:trace>
  <inkml:trace contextRef="#ctx0" brushRef="#br1" timeOffset="-27100.61">27003 15733 18431 0,'0'0'1632'0,"-6"5"-1312"0,-1 1-320 0,-1 1 0 16,1-1 2544-16,-1 3 432 0,1 6 96 0,0-1 0 16,2 3-1776-16,1 1-352 0,0 1-80 0,1-1-16 15,2-1-528-15,2-2-96 0,1 0-32 0,2-2 0 0,2-1-192 0,1-2 0 16,-3 0 0-16,1-6 0 0,-5-4 0 0,9 2-192 15,1-4 192-15,1 0-208 0,-3-4 80 0,-2-1 128 16,2-2-208-16,0-1 80 0,-2 0 128 0,1-2 128 16,-2-1-128-16,0 0 176 0,0 0 304 0,2 1 64 15,-2 1 16-15,0 3 0 0,-1-3 256 0,-1 5 48 16,-3 6 16-16,0 0 0 16,0 0-112-16,6-1-32 0,2 2 0 0,0 3 0 15,-8-4-160-15,9 6-16 0,0 1-16 0,0 3 0 16,1 1-32-16,0 0 0 0,-1 1 0 0,3 1 0 15,1 0-384-15,1 0-128 0,2-1 0 0,1-2 0 16,0 1-2688-16,2 1-640 0</inkml:trace>
  <inkml:trace contextRef="#ctx0" brushRef="#br1" timeOffset="-26815.69">27983 15881 29487 0,'0'0'2624'0,"0"0"-2112"0,0 0-512 0,0 0 0 16,0 0 2640-16,16-1 432 0,1-4 64 0,0-1 32 15,1 1-2544-15,4 0-624 0,5 0 0 0,-6 1-18064 16</inkml:trace>
  <inkml:trace contextRef="#ctx0" brushRef="#br1" timeOffset="-26229.97">29325 16115 33167 0,'-15'-2'2944'0,"5"-2"-2352"0,1 0-464 0,3-1-128 16,6 5 720-16,-1-10 128 0,0-5 32 0,2 0 0 15,-1-6-528-15,5-1-96 0,3-3-32 0,5-1 0 16,3-4-224-16,3-3 128 0,4-3-128 0,1-5 0 15,2 2-240-15,2-1-144 0,-1 3-16 0,-1 1-16 16,-5-2-160-16,-1 7-48 0,-3-2 0 0,-3 7 0 0,-2 5 304 0,-2 3 48 16,-3 8 16-16,-7 10 0 0,0 0 256 0,0 0 0 15,0 0 0-15,0 0 0 0,1 10 304 0,-1 4-48 16,-1 2 0-16,3 5 0 0,2 5-48 0,1 4-16 16,3 4 0-16,-1 5 0 0,0 1-32 0,4 3-16 15,-1 2 0-15,2-2 0 0,0-2-144 0,0 1 0 0,-1 0 144 0,1-6-144 16,0-2-336-16,-2-2-144 15,1-4-32-15,-2-2-14592 0</inkml:trace>
  <inkml:trace contextRef="#ctx0" brushRef="#br1" timeOffset="-26060.63">29542 16022 18431 0,'-27'-25'1632'0,"10"11"-1312"0,-1-6-320 0,3 5 0 15,5 2 2768-15,1 1 496 0,4-1 80 0,2 2 32 16,3 2-1456-16,4 3-272 0,-4 6-64 0,12-7-16 15,2 3-864-15,4 2-160 0,2 0-32 0,1 1-16 16,5 1-368-16,1-1-128 0,4 1 0 0,1-3 0 31,-4 3-1360-31,2-1-368 0,0-2-80 0</inkml:trace>
  <inkml:trace contextRef="#ctx0" brushRef="#br1" timeOffset="-25760.12">30079 15527 24879 0,'0'0'1088'0,"0"0"256"0,0 0-1088 0,0 0-256 0,3-8 0 0,-3 8 0 16,0 0 2736-16,13-5 480 0,1-1 112 0,2 2 0 15,1 0-2624-15,3 2-544 16,0-1-160-16,1 1 0 15,-3-1-1472-15,1 2-368 0,-2-6-80 0</inkml:trace>
  <inkml:trace contextRef="#ctx0" brushRef="#br1" timeOffset="-25359.17">30387 15194 21183 0,'0'0'1888'0,"-14"-8"-1504"16,-6 0-384-16,-1 2 0 0,0 2 2208 0,1 0 368 15,-4-1 80-15,-1 4 16 0,-2-3-688 0,1 4-144 0,-1 4-32 0,-1 0 0 16,-2 5-1072-16,0 5-224 0,0 2-32 0,1 3-16 16,2 5-464-16,2-2 0 0,2 3 0 0,7 1 0 15,4 2 0-15,3 0-128 0,2-2 128 0,3 1 0 16,4 6-192-16,5-2 192 0,5-1-192 0,3-1 192 15,4-1-256-15,7 0 48 0,4-3 16 0,9-2 0 16,6-3 0-16,-1-3 16 16,-2-6 0-16,0-4 0 0,-2-5-64 0,0-4-16 15,0-3 0-15,-4-3 0 0,-6-1 256 0,-3-3 0 16,-3-1-160-16,-2-3 160 0,-3-1 0 0,-3-2 192 16,-2 2-32-16,-3-3 0 0,-4-1 448 0,-1-2 96 15,-5-3 0-15,-2 0 16 0,-2 0-48 0,-3 0-16 16,-2-2 0-16,-2-2 0 0,0-1-352 0,-1 1-80 0,-2 0-16 15,-1 5 0-15,0-1-1872 0,-1 5-384 16,-1 4-80-16</inkml:trace>
  <inkml:trace contextRef="#ctx0" brushRef="#br2" timeOffset="-21337.72">24330 17322 21183 0,'0'18'1888'0,"0"7"-1504"0,0 5-384 0,1 2 0 0,1 5 960 0,-2 1 112 16,1-1 16-16,1 0 16 0,0-3-528 0,2 0-96 16,0-2-32-16,0-4 0 0,1-5-160 0,-1-1-32 15,1-3-16-15,-1-4 0 0,0-2 112 0,0-2 32 16,-2-3 0-16,1-1 0 0,-3-7-256 0,0 0-128 16,0 0 128-16,0 0-128 0,-7-5 416 0,1-1 16 15,1-5 0-15,-1-2 0 16,1-4-304-16,0-2-128 0,1-2 128 0,4-1-128 15,-1 0-208-15,2-1-128 0,2 0-32 0,1 2 0 16,1 5 128-16,3-1 32 0,1 4 0 0,1 3 0 0,2 2 208 0,1 3-176 16,0 2 176-16,1 5-160 0,1 3 400 0,0 1 80 15,2 3 0-15,0 3 16 0,-1 4 336 0,-1-2 64 16,1 2 16-16,-2 1 0 0,-3-4-48 0,-2 0 0 16,-1-3 0-16,-2 3 0 0,0 2 80 0,-4-2 16 0,-1-2 0 0,-2 0 0 15,-3 2-272-15,-2-3-48 0,-2 1-16 0,-1-1 0 16,-2 2-224-16,0-4-48 0,-4-2-16 0,2-1 0 15,1-1-176-15,-1-2 128 0,3-2-128 0,1-2 128 16,1 0-496-16,2-2-96 0,0 0-32 0,1-3 0 16,1-2-400-16,2-1-96 0,2-1-16 0,1 4 0 31,2 1 400-31,-3 6 80 0,6-5 16 0,2 4 0 0,1 1 304 0,3 3 64 16,1 2 16-16,2 4 0 0,2-1 128 0,2 0 0 15,0-2 0-15,2 1 0 0,0-1 0 0,0-1 0 16,0-2 0-16,1-2 128 0,-1-1-128 0,-2 0 0 15,-1-4 0-15,-1-2 0 0,2-2 0 0,-5 1 0 0,-4-6 0 0,0 2-128 16,-4-1 128-16,1-1 0 0,-2 2 160 0,-1 0-160 16,-3-1 128-16,-1 0-128 0,-1 1 0 0,-2 1 144 15,-2-1 112-15,0 0 32 0,-1-2 0 0,4 3 0 0,1 2 32 0,-2 0 0 16,-1 2 0-16,0 0 0 0,4 6 192 0,0 0 32 16,0 0 16-16,0 0 0 0,-1 8-112 0,-1 4-32 15,1 5 0-15,1-1 0 0,1 4-224 0,3 0-64 16,0 1 0-16,2 0 0 0,0-2-128 0,3 1 0 15,-1-1 0-15,1-2 0 32,0-1-1808-32,2-3-240 0,-1-5-64 0,1 0-8256 0,-2-4-1648 0</inkml:trace>
  <inkml:trace contextRef="#ctx0" brushRef="#br2" timeOffset="-21168.81">24971 17266 17503 0,'0'0'1552'0,"0"0"-1232"15,0 0-320-15,0 0 0 0,0 0 3312 0,0 0 592 16,0 0 128-16,2 13 32 0,-2 2-2704 0,0 6-528 0,0 1-128 16,1 6 0-16,0-1-304 0,1 4-48 0,-2 3-16 0,1 2 0 15,2 0-336-15,0-2-320 0,1-3 64 0,2 2 16 32,-1-1-2384-32,3 0-496 0,-3-4-80 0</inkml:trace>
  <inkml:trace contextRef="#ctx0" brushRef="#br2" timeOffset="-20905.65">25215 17620 2751 0,'0'-9'256'0,"-1"1"-256"16,-2 2 0-16,-1-1 0 0,-2 0 4592 0,1 1 864 15,-1 2 176-15,6 4 48 16,0 0-3664-16,-5 4-736 0,0 4-128 0,1 4-48 16,1-2-448-16,1 5-80 0,1 0-32 0,2 2 0 15,1 0-544-15,4 1 0 0,2 1 0 0,2-1 0 16,2 0 0-16,-1-2 0 0,0-3 0 0,-1 0 0 15,1-3 304-15,-1-2 48 0,1-3 16 0,-1-2 0 16,2-3 656-16,-3-1 128 0,-1-2 16 0,-2-2 16 16,-1-2-160-16,1-2-16 0,-2-3-16 0,-1 1 0 0,1-1-368 0,0-1-80 15,0 0-16-15,-1-3 0 0,-2 2-528 0,-1 1 0 16,-3-4-160-16,0 1 160 16,-1-1-1968-16,-2 4-272 0,1-1-48 0,1 2-8080 0,0 3-1632 15</inkml:trace>
  <inkml:trace contextRef="#ctx0" brushRef="#br2" timeOffset="-20535.87">25399 17536 12895 0,'0'0'576'0,"3"6"112"0,-3-6-560 0,2 12-128 15,1-2 0-15,-1 3 0 0,1 2 3712 0,0-1 704 16,1 0 128-16,-1 1 48 0,3-1-2416 0,-2 0-464 16,1-1-112-16,1 0 0 0,0-1-960 0,0 0-176 15,2-4-32-15,1 0-16 0,1-1-288 0,1-1-128 16,-5-5 0-16,2-1 128 0,0-1-128 0,0-2 0 0,-2-1 0 0,1-2 128 15,-1-4-128-15,1 0 0 0,-2 0 0 0,0 0 0 16,-1 1 0-16,0 0 0 0,-1-1 0 0,-1 1 0 16,1 1 0-16,1 1 0 0,-4 7 0 0,0 0 0 15,4-6-320-15,-4 6 16 0,5-4 0 0,-5 4 0 16,0 0 0-16,9 1 0 0,-9-1 0 0,15 5 0 16,-1 6 144-16,-5-3 32 15,1 1 0-15,2 0 0 0,1-3 128 0,2 1 176 16,1 3-48-16,0 1 0 0,-2-2 480 0,2 0 96 0,-2-1 0 0,2 0 16 15,0-1 128-15,-1-1 32 0,1-4 0 0,0-2 0 16,-1-2-32-16,1-4 0 0,-2 0 0 0,-2-3 0 16,-2-4 176-16,4-5 16 0,-5 2 16 0,-4 3 0 15,-1-4-224-15,-2 1-64 0,-2-1 0 0,-1 0 0 16,-2-2-384-16,0-7-96 0,-3 2-16 0,1 1 0 16,0-1-1568-16,0 7-320 0,-1 0-64 0</inkml:trace>
  <inkml:trace contextRef="#ctx0" brushRef="#br2" timeOffset="-17097.95">29152 17027 19343 0,'0'0'1728'0,"0"0"-1392"0,-1-17-336 0,1 17 0 0,0 0 2160 0,0 0 352 16,3 7 80-16,-2-19 16 0,-1 12-784 0,0 0-160 0,0 0-16 0,0 0-16 15,5 12-368-15,-2 5-80 0,-3 9-16 0,-1 5 0 16,-1 7-576-16,0 5-112 0,0 6-32 0,0 2 0 16,-1 5-256-16,2-4-64 0,0 2-128 0,1-1 192 15,1-2-192-15,1-1-160 0,0-2 32 0,0-5 0 16,2-5-1824-16,1-6-352 0,1-6-80 0,-1-6-8144 15,1-6-1632-15</inkml:trace>
  <inkml:trace contextRef="#ctx0" brushRef="#br2" timeOffset="-16897.37">29392 17040 23039 0,'0'0'1024'0,"6"-9"192"0,-6 9-960 0,0 0-256 0,0 0 0 0,0 0 0 16,0 0 2144-16,7 12 384 0,0 5 80 0,-1 1 16 15,2 5-1152-15,-1 4-208 0,-2 1-48 0,0 1-16 16,0 3-704-16,2 2-144 0,1 0-32 0,0 4 0 16,-1 1-320-16,2 0 0 15,1-1 0-15,-1-3 0 16,1-2-576-16,1-2-144 0,-5 0-32 0,1-1 0 16,-1-2-2336-16,-1-6-480 0</inkml:trace>
  <inkml:trace contextRef="#ctx0" brushRef="#br2" timeOffset="-16728.95">29215 17422 19343 0,'-10'-13'1728'0,"4"5"-1392"15,1 2-336-15,5 6 0 0,-6-9 3856 0,6 9 704 16,-2-8 144-16,2 8 32 0,0 0-3168 0,11-5-624 16,-1 3-128-16,3 0-32 0,3 2-368 0,3 2-80 15,1 0-16-15,5-1 0 0,1-2-320 0,2 1-320 16,4 1 64-16,0-1-11568 15,2 0-2320-15</inkml:trace>
  <inkml:trace contextRef="#ctx0" brushRef="#br2" timeOffset="-15495.56">29819 17584 11967 0,'-3'14'1072'0,"0"-1"-864"0,1-2-208 0,0 0 0 16,1 2 1440-16,1-2 240 0,0-11 48 0,0 0 16 16,0 0-144-16,0 0-48 0,0 0 0 0,0 0 0 15,9-11-560-15,0-2-112 0,1-6-32 0,-1-2 0 16,0-1-544-16,1-2-112 0,1 1-32 0,-1-3 0 16,1-3-160-16,-1-2 128 0,0-3-128 0,0 1 128 15,-4-1-128-15,1 2 0 0,-2-1 0 0,1 1 0 0,3-2 240 0,-2 0-48 16,-3 0 0-16,0 0 0 0,0 0 0 0,1 4 0 15,1 4 0-15,0 4 0 0,-4 4 144 0,2 2 32 16,1 4 0-16,3 4 0 0,3 5 80 0,-11 3 0 16,0 0 16-16,5 9 0 0,1 2-272 0,0 8-48 15,-4 4-16-15,3 6 0 0,1 5-128 0,1 6 128 16,4 7-128-16,1 1 128 0,-1 3-128 0,1 1 0 0,0 2 144 0,1-5-144 31,2-3 0-31,1-2 0 0,0-1 0 0,-2-4-128 0,-1-3-448 0,-1-4-96 16,1-6-16-16,-1-1 0 0,-3-3-1280 0,0-4-256 15,0-1-48-15</inkml:trace>
  <inkml:trace contextRef="#ctx0" brushRef="#br2" timeOffset="-15326.18">29866 17399 23951 0,'0'0'2128'0,"0"0"-1696"0,0 0-432 0,0 0 0 15,0 0 3152-15,0 0 560 0,0 0 96 0,14-2 32 16,0 1-2112-16,4 1-432 0,5 0-80 0,3 0 0 0,5-1-624 0,4-2-112 16,3-1-32-16,1 0 0 15,2 2-992-15,2-3-208 0,0-5-32 0</inkml:trace>
  <inkml:trace contextRef="#ctx0" brushRef="#br2" timeOffset="-12936.67">27702 17559 22399 0,'-2'7'992'0,"-4"18"208"0,5-10-960 0,0 2-240 16,-1-1 0-16,1-2 0 0,0-4 224 0,1 2 0 15,0 0 0-15,1-2 0 0,0-1 80 0,-1-9 16 16,0 0 0-16,7 10 0 0,-7-10-320 0,0 0-272 16,0 0 48-16,0 0 16 0,9-2-112 0,-9 2 0 15,7-11-16-15,-1-2 0 0,1-2 336 0,-1 0 0 0,1-9 0 0,-2 2 0 16,-1 0 0-16,0-1 0 0,1-2 0 0,-1 3 0 16,1 2 0-16,-2 1 0 0,-1 0 0 0,1 2 0 0,1 2 768 15,0 0 80-15,-2 4 16 0,2 2 0 0,-4 9 272 0,0 0 48 16,0 0 16-16,0 0 0 0,0 0-496 0,5 14-80 15,1 5-32-15,-1 2 0 0,0 1-144 0,-1 2-16 16,0 2-16-16,1-3 0 16,0-2-288-16,1-1-128 0,-1-2 0 0,1 0 128 15,-2-9-128-15,1-1 0 0,2-1 0 0,1-4 128 16,-8-3-336-16,0 0-80 0,9-2-16 0,-1 1 0 16,-2-7 32-16,-1-4 0 0,-1-6 0 0,0 0 0 15,0 3 272-15,0-2 0 0,0 1 0 0,0-5 0 16,-2 0 0-16,1 1 0 0,0 2 0 0,-1-2 0 15,1 3 0-15,-3 1 0 0,-3 3 0 0,2 2 0 16,1 11 0-16,0 0 0 0,0 0 0 0,0 0 0 0,0 0 0 0,-1 13-128 16,1 3 128-16,0 2 0 0,0-1 0 15,0 0 0-15,1 2 0 0,3 1 144 0,1-3-144 16,0-1 0-16,-1-2 0 0,4-2 0 0,0-2 0 0,0-2 0 16,-8-8 0-16,13 5 0 0,1 2-240 0,0-3-80 15,1-3 0-15,-2-2-16 0,-1-3 64 0,-1-3 16 0,1-1 0 0,0 1 0 16,-1-5-16-16,0 0 0 0,-3-1 0 0,0-3 0 15,-2 2-192-15,-1 1-48 0,-1-1 0 0,-1 1 0 0,-3 0 96 16,-1 2 16-16,-2 1 0 0,-1-1 0 0,-1 5 592 0,0 1 112 16,-2-1 16-16,7 6 16 0,-10 2 560 0,0 2 96 15,1 2 32-15,4 4 0 0,-1 2-240 0,2 1-32 16,0 2-16-16,3 0 0 16,2 4-560-16,4-6-176 0,2 0 0 0,3-3 0 15,0-1 0-15,3-2 0 0,0-3 0 0,1-2 0 16,-3-1-144-16,1-2-48 0,-2-3 0 0,0-1 0 15,-4-1 192-15,-6 6 0 0,4-12 0 0,-1 1 0 16,-5 0 128-16,0-1 16 0,-2 0 0 0,-1 0 0 16,-2 2-16-16,1-2-128 0,-2-1 192 0,-1 1-64 15,-2-1-592-15,2 3-128 0,0 0-32 0,1 2 0 16,8 8-2336-16,-6-8-480 0</inkml:trace>
  <inkml:trace contextRef="#ctx0" brushRef="#br2" timeOffset="-12504.1">28221 17399 6447 0,'9'21'576'0,"-4"-8"-576"0,1-1 0 0,-1 3 0 32,0 5 3952-32,0 0 672 0,0-2 144 0,-1 0 32 0,-1 0-2560 0,-2 1-496 15,2-5-96-15,-3 0-32 0,0 2-704 0,1-5-144 16,-1-11-16-16,1 11-16 0,-1-2-496 0,0-9-112 16,0 0 0-16,0 0-128 0,0 0 0 0,0 0 0 15,0 0 0-15,-1-11 0 0,0 1-176 0,1-4-32 16,-1-6-16-16,-1 2 0 0,1 1 32 0,1-1 16 15,0-2 0-15,0 6 0 0,0 1 176 0,1 4 0 0,2 1 0 0,-3 8 0 16,6-9 0-16,-6 9 0 0,11-3 160 0,1 2-160 16,1 1 0-16,-2 0 0 0,-11 0 0 0,17 4 0 15,2 0 0-15,-3 0 0 0,0 0 0 0,-2 0-160 16,1 1 160-16,-1-4 0 0,-1-2 0 0,0-1 0 16,2 2 0-16,-4-1 0 0,-2-1 0 0,-9 2 0 15,11-4 0-15,-11 4 128 16,8-6-128-16,-8 6 128 0,6-6-128 0,-6 6 128 15,0-9-128-15,0 9 128 0,-6-8 64 0,-3 1 0 16,-1 4 16-16,1 0 0 0,-1 2 512 0,-3 2 112 16,0 4 0-16,2 3 16 0,1-2 48 0,1 8 16 0,-2 4 0 15,6 3 0-15,3 1-16 0,2 0 0 0,2 0 0 0,5 2 0 16,2 1-368-16,4-1-80 0,2-2 0 0,6-5-16 16,2-4-432-16,3-1 0 0,4-2 0 0,2-3 0 15,3-3-1296-15,1-4-352 0,-1-3-64 0</inkml:trace>
  <inkml:trace contextRef="#ctx0" brushRef="#br1" timeOffset="-8867.25">29379 14810 23663 0,'0'0'1040'0,"0"0"240"0,0 0-1024 0,0 0-256 0,0 0 0 0,0 0 0 16,0 0 576-16,0 0 80 0,0 0 16 0,0 0 0 0,0 0 336 0,8 10 64 15,-7 6 16-15,2 1 0 0,-2-3-528 0,1 2-112 16,-2-1 0-16,0 2-16 0,0 0-112 0,2-3 0 15,2 2-16-15,-3-3 0 0,-1-13-112 0,2 12-32 16,-1-2 0-16,-1-10 0 0,3 9-160 0,-3-9 128 16,0 0-128-16,0 0 128 0,0 0-128 0,0 0 160 15,0 0-160-15,0 0 160 16,5-11-160-16,1-2 0 0,2-4 0 0,1-2 0 16,0 1-224-16,2 0 32 0,1-2 0 0,1 2 0 15,0 0 192-15,-2 1 0 0,1 0 0 0,-3 3 0 16,-1 1 0-16,0 1 0 0,-2 4 0 0,-6 8 0 15,6-9 256-15,-6 9 80 0,0 0 32 0,0 0 0 0,0 0 48 0,0 0 16 16,5 12 0-16,-3 1 0 0,0 1-256 0,0 0-48 16,2-1-128-16,0 3 192 0,-1-6-192 0,1 1 0 0,-4-11 0 0,6 10 0 15,1-2 0-15,2-1 0 0,-1-3 0 0,-8-4 0 16,10 0-224-16,1-3-32 0,-1-1-16 0,0-2 0 16,1 0-64-16,-3 0-16 0,-2-3 0 0,1 0 0 15,-1-2 144-15,1-1 16 0,-1 1 16 0,1-1 0 16,-5-1 176-16,1 1 0 0,0 3 0 0,-1-4 0 15,1 1 0-15,-2 2 0 0,-1 2 0 0,0 8 0 0,0-12 144 0,0 4-144 16,0 8 192-16,0 0-192 0,0 0 240 0,0 0-64 16,0 0-16-16,0 0 0 0,0 0 48 0,0 0 16 15,-2 11 0-15,0 1 0 0,1 1-224 0,1-2 0 16,0 1 0-16,1 0 0 0,2-2 0 0,1 1 0 16,-4-11 0-16,5 14 0 0,1-5 0 0,2-1 0 15,1-2 0-15,1-2 0 16,-10-4 0-16,13 0 0 0,-2-1 0 0,0 0 0 15,-11 1-128-15,10-4 128 0,-1-4 0 0,-2 2 0 16,1-4 0-16,-1 1 0 0,0 0 0 0,-2 0 0 16,0-3 0-16,-1 2 0 0,-1 1 0 0,-3 0 0 0,0 0 0 15,-1-1 0-15,1 10 0 0,-4-6 0 0,4 6-224 0,0 0 64 16,-9-3 16-16,9 3 0 0,-10 0 144 0,10 0 0 16,-7 5 0-16,7-5 0 0,0 0 0 0,-4 14 0 0,0-5 0 0,1 1 0 15,3-10 0-15,2 13 0 0,-2-13 0 0,6 13 0 16,1-2 0-16,0-4-192 0,-7-7 192 0,10 7-192 15,-10-7 192-15,0 0 128 0,11 3-128 0,-11-3 176 16,11 0 192-16,-11 0 32 0,0 0 16 0,0 0 0 16,0 0-128-16,4-8-32 0,-4 8 0 0,1-8 0 15,-2 0-256-15,1 2 160 16,0-5-160-16,-2 3 128 0,2 8-128 0,-4-10 0 16,-1 2-192-16,1-5 192 15,0 1-672-15,0 2-16 0,2 2 0 0,-1-2 0 16,1 0-1936-16,2 1-400 0,0 1-80 0</inkml:trace>
  <inkml:trace contextRef="#ctx0" brushRef="#br1" timeOffset="-8428.83">29976 14594 8287 0,'0'0'368'0,"11"13"80"16,1-2-448-16,-3 3 0 0,-3 1 0 0,3 1 0 0,-2-5 3120 0,-2 3 528 16,-2 2 128-16,-1 0 0 0,1-2-1728 0,-1 0-336 15,1-1-80-15,1-1-16 0,0 1-592 0,-4-13-112 16,5 10-16-16,-1 0-16 0,-4-10-528 0,0 0-96 15,0 0-32-15,0 0 0 16,0 0 16-16,0 0 0 0,0 0 0 0,4-11 0 16,-1-1-48-16,-2-1 0 0,-1 0 0 0,-1-1 0 15,-3 1-192-15,1-3-160 0,3 3 32 0,1 0 0 16,-1 2-128-16,2-1 0 0,-1 1-16 0,4 2 0 16,4 0 80-16,-1 1 0 0,0 0 16 0,-8 8 0 15,8-5 16-15,2 4 0 0,1 1 0 0,-1 3 0 16,-10-3 160-16,13 3-160 0,3 4 160 0,-1-2-160 0,0 2 160 0,-2-2 0 15,-3 1 128-15,1-3-128 0,0 1 0 0,1-1 128 16,0 0-128-16,0 0 0 0,-2-3 0 0,2-1 128 16,-1-1-128-16,0 0 0 0,-1-2 144 0,-2-1-144 15,-1-2 192-15,-1 1-192 0,-1-3 192 0,-2-1-192 16,-3 1 192-16,1 0-192 0,2-1 896 0,-3-1 80 16,-4 1 16-16,-1 1 0 0,-2 1-992 0,-2 3 0 0,0 3 0 0,-1 2-208 15,-1 2-624-15,1 3-112 0,-1 2-16 16,3 3-16-16,3 0 1232 0,1 2 240 0,2 2 48 0,2-1 16 15,4-1 16-15,2 1 0 0,3 2 0 0,7-1 0 0,5-1-144 16,2 0-32-16,1-1 0 0,4-2 0 0,5-1-400 0,3-1 0 16,4 0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202 225 11287 0 0,'-10'-12'773'0'0,"-1"1"0"0"0,0 0 0 0 0,-1 1-1 0 0,0 0 1 0 0,-1 1 0 0 0,-19-11 0 0 0,30 19-673 0 0,0 0 1 0 0,0 0 0 0 0,0 0 0 0 0,0 1-1 0 0,0-1 1 0 0,0 1 0 0 0,0-1 0 0 0,-1 1-1 0 0,1 0 1 0 0,0 0 0 0 0,0 0 0 0 0,0 0-1 0 0,0 0 1 0 0,0 1 0 0 0,-1-1 0 0 0,1 0-1 0 0,0 1 1 0 0,0 0 0 0 0,0-1 0 0 0,0 1-1 0 0,0 0 1 0 0,0 0 0 0 0,0 0 0 0 0,1 0-1 0 0,-1 1 1 0 0,0-1 0 0 0,0 0 0 0 0,-2 3 0 0 0,1 0-38 0 0,-1 0-1 0 0,1 1 1 0 0,0-1 0 0 0,0 0 0 0 0,1 1 0 0 0,-1 0 0 0 0,1-1 0 0 0,0 1 0 0 0,0 0 0 0 0,-1 8 0 0 0,0-2-47 0 0,1-1 1 0 0,1 1-1 0 0,0 0 0 0 0,0-1 0 0 0,1 1 0 0 0,2 14 0 0 0,-1-17-17 0 0,1-1 0 0 0,0 0 1 0 0,0 0-1 0 0,1 0 0 0 0,-1 0 0 0 0,2 0 0 0 0,-1 0 0 0 0,1-1 0 0 0,9 13 0 0 0,-9-13 4 0 0,2 0 0 0 0,-1 0 0 0 0,1-1 0 0 0,0 1 0 0 0,0-1 0 0 0,0-1 0 0 0,1 1 0 0 0,-1-1 0 0 0,1 0 0 0 0,13 5 0 0 0,-16-8 27 0 0,0 1 1 0 0,0-1 0 0 0,0 0 0 0 0,0-1 0 0 0,0 1 0 0 0,0-1 0 0 0,0 1 0 0 0,0-1 0 0 0,1 0-1 0 0,-1-1 1 0 0,0 1 0 0 0,0-1 0 0 0,0 0 0 0 0,0 0 0 0 0,0 0 0 0 0,0 0 0 0 0,0-1 0 0 0,0 0-1 0 0,0 0 1 0 0,-1 0 0 0 0,7-5 0 0 0,-1 0 167 0 0,0 0-1 0 0,-1-1 1 0 0,0 0-1 0 0,0 0 0 0 0,-1-1 1 0 0,0 0-1 0 0,-1 0 1 0 0,0-1-1 0 0,-1 0 1 0 0,7-14-1 0 0,-9 15-51 0 0,0 0-1 0 0,-1 0 1 0 0,1-1-1 0 0,-2 1 1 0 0,1 0-1 0 0,-2-1 1 0 0,1 1-1 0 0,-1-1 1 0 0,-1 1 0 0 0,1 0-1 0 0,-2-1 1 0 0,-3-15-1 0 0,2 13-81 0 0,-1 0 0 0 0,-1 0 0 0 0,0 1 0 0 0,0 0 0 0 0,-1 0 0 0 0,-1 0 0 0 0,0 1 0 0 0,0 0 0 0 0,-1 0 0 0 0,0 0 0 0 0,-1 1 0 0 0,0 1 0 0 0,0 0 0 0 0,-21-14 0 0 0,26 20-72 0 0,1 0 0 0 0,-1 0-1 0 0,1 1 1 0 0,-1-1 0 0 0,0 1 0 0 0,1 0 0 0 0,-1 0-1 0 0,0 0 1 0 0,0 1 0 0 0,0 0 0 0 0,0-1-1 0 0,1 1 1 0 0,-1 0 0 0 0,0 1 0 0 0,0-1 0 0 0,0 1-1 0 0,0 0 1 0 0,1 0 0 0 0,-1 0 0 0 0,0 0 0 0 0,1 1-1 0 0,-1-1 1 0 0,1 1 0 0 0,-1 0 0 0 0,1 0-1 0 0,0 0 1 0 0,0 1 0 0 0,-4 2 0 0 0,0 1-339 0 0,1 0 1 0 0,0 1 0 0 0,0 0 0 0 0,-9 13-1 0 0,9-10-1329 0 0,0 0-1 0 0,-9 22 0 0 0,8-12-5467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3679 0 0,'0'0'10091'0'0,"0"9"-7164"0"0,-33 237 2739 0 0,29-217-5510 0 0,-22 90-901 0 0,21-82-987 0 0,7-13-6267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 14279 0 0,'0'0'655'0'0,"-14"-6"242"0"0,10 5-635 0 0,-1 0-1 0 0,0 0 1 0 0,0 1-1 0 0,1 0 1 0 0,-1-1 0 0 0,0 2-1 0 0,0-1 1 0 0,0 1-1 0 0,1-1 1 0 0,-1 1-1 0 0,0 1 1 0 0,1-1-1 0 0,-1 0 1 0 0,1 1-1 0 0,-1 0 1 0 0,-6 4-1 0 0,6-2-192 0 0,-1-1-1 0 0,1 1 0 0 0,0 0 0 0 0,0 1 0 0 0,0-1 0 0 0,0 1 0 0 0,1 0 1 0 0,0 0-1 0 0,0 0 0 0 0,0 1 0 0 0,-4 9 0 0 0,6-13-68 0 0,1-2-1 0 0,1 1 0 0 0,-1 0 1 0 0,1-1-1 0 0,0 1 0 0 0,-1 0 1 0 0,1 0-1 0 0,0-1 0 0 0,-1 1 1 0 0,1 0-1 0 0,0 0 0 0 0,0-1 1 0 0,0 1-1 0 0,0 0 0 0 0,0 0 1 0 0,0 0-1 0 0,0-1 0 0 0,0 1 1 0 0,0 0-1 0 0,0 0 0 0 0,1 1 1 0 0,-1 1-8 0 0,0 1 1 0 0,1-1 0 0 0,0 0-1 0 0,0 1 1 0 0,0-1 0 0 0,0 0 0 0 0,0 0-1 0 0,1 0 1 0 0,-1 0 0 0 0,1 0-1 0 0,0 0 1 0 0,0 0 0 0 0,0 0 0 0 0,0-1-1 0 0,1 1 1 0 0,-1-1 0 0 0,1 0 0 0 0,3 3-1 0 0,7 5 6 0 0,0-1 0 0 0,23 11-1 0 0,-25-14 3 0 0,29 13 60 0 0,-24-11 155 0 0,0 0 0 0 0,0 1 0 0 0,16 12 0 0 0,-9 2 1033 0 0,-22-23-864 0 0,-5 14 696 0 0,2-11-1028 0 0,0 0 1 0 0,0-1-1 0 0,0 0 0 0 0,-1 1 0 0 0,1-1 0 0 0,-1 0 1 0 0,1 0-1 0 0,-1-1 0 0 0,0 1 0 0 0,0 0 0 0 0,-4 1 1 0 0,-37 12 603 0 0,31-11-595 0 0,4-1-1182 0 0,-1 0 0 0 0,0-1 0 0 0,0 0 0 0 0,-15 1 0 0 0</inkml:trace>
  <inkml:trace contextRef="#ctx0" brushRef="#br0" timeOffset="1">352 147 11919 0 0,'0'0'528'0'0,"-2"6"112"0"0,1 2-512 0 0,1-1-128 0 0,3 1 384 0 0,0 2 48 0 0,0 4 16 0 0,-1 0 0 0 0,1-2-448 0 0,0 0-104 0 0,1-3-16 0 0,-1 1 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4143 0 0,'0'0'191'0'0,"-1"-15"26"0"0,1 14-264 0 0,-1-2 921 0 0,1 0 0 0 0,0 0 0 0 0,0 0 0 0 0,0 0 0 0 0,0 0 0 0 0,0 0 0 0 0,1 0 0 0 0,-1 0 0 0 0,1 0 0 0 0,0 0 1 0 0,1-4-1 0 0,-1 6-757 0 0,18-2-5140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1 274 455 0 0,'-1'-6'6195'0'0,"10"-14"-664"0"0,-1 4-4649 0 0,5-15 34 0 0,-10 25-801 0 0,0 0-1 0 0,-1 0 0 0 0,0 0 1 0 0,2-8-1 0 0,1-4 433 0 0,1 0 0 0 0,0 0 1 0 0,13-26-1 0 0,-4 10 568 0 0,-14 32-1007 0 0,0 0-1 0 0,0 0 0 0 0,0 0 0 0 0,0 0 1 0 0,0 1-1 0 0,0-1 0 0 0,1 0 1 0 0,-1 1-1 0 0,1-1 0 0 0,-1 1 1 0 0,1-1-1 0 0,0 1 0 0 0,-1 0 0 0 0,1-1 1 0 0,0 1-1 0 0,0 0 0 0 0,0 0 1 0 0,3-1-1 0 0,-4 2-12 0 0,1 0 1 0 0,-1-1-1 0 0,1 1 1 0 0,0 0-1 0 0,-1 0 0 0 0,1 0 1 0 0,0 0-1 0 0,-1 1 1 0 0,1-1-1 0 0,0 0 0 0 0,-1 1 1 0 0,1-1-1 0 0,-1 1 1 0 0,1-1-1 0 0,0 1 1 0 0,-1 0-1 0 0,0 0 0 0 0,1-1 1 0 0,-1 1-1 0 0,1 0 1 0 0,-1 0-1 0 0,0 1 0 0 0,0-1 1 0 0,2 2-1 0 0,3 4 164 0 0,0 1 0 0 0,0 0 0 0 0,0 0 0 0 0,-1 1 0 0 0,-1 0 0 0 0,0 0 1 0 0,0 0-1 0 0,5 18 0 0 0,-2 4-83 0 0,5 46 1 0 0,-8-49-384 0 0,0-1 0 0 0,11 36 0 0 0,-9-51-1150 0 0,-5-10 710 0 0,0 0-1 0 0,0 0 0 0 0,0 1 1 0 0,0-1-1 0 0,0 0 0 0 0,0 5 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9 181 3223 0 0,'0'0'143'0'0,"7"3"26"0"0,-4-2 533 0 0,1 0-1 0 0,0 0 1 0 0,0 0 0 0 0,0 0-1 0 0,0-1 1 0 0,9 1-1 0 0,-10-2 282 0 0,0 1-1 0 0,1-1 1 0 0,-1 0 0 0 0,0 0 0 0 0,5-2-1 0 0,16-10 1251 0 0,-15 7-1830 0 0,-1-1-1 0 0,14-15 1 0 0,-20 19-349 0 0,0 0 0 0 0,0 0 0 0 0,0 0 0 0 0,0 0 1 0 0,-1-1-1 0 0,1 1 0 0 0,-1-1 0 0 0,0 1 0 0 0,0-1 0 0 0,0 1 0 0 0,-1-1 0 0 0,1 0 0 0 0,-1 0 0 0 0,0 1 0 0 0,0-5 0 0 0,0 4 36 0 0,0 0-1 0 0,-1 0 1 0 0,1 0-1 0 0,-1 0 1 0 0,0 0-1 0 0,0 0 1 0 0,0 1-1 0 0,-1-1 1 0 0,1 0-1 0 0,-1 1 1 0 0,0-1 0 0 0,0 1-1 0 0,0 0 1 0 0,-3-4-1 0 0,3 5-40 0 0,0 0-1 0 0,-1 1 0 0 0,1-1 1 0 0,0 1-1 0 0,0-1 0 0 0,-1 1 1 0 0,1 0-1 0 0,-1 0 1 0 0,1 0-1 0 0,-1 0 0 0 0,1 1 1 0 0,-1-1-1 0 0,1 1 0 0 0,-1 0 1 0 0,0-1-1 0 0,1 1 1 0 0,-1 0-1 0 0,0 0 0 0 0,1 1 1 0 0,-1-1-1 0 0,0 1 0 0 0,1-1 1 0 0,-1 1-1 0 0,1 0 1 0 0,-1 0-1 0 0,1 0 0 0 0,-1 0 1 0 0,1 0-1 0 0,0 1 0 0 0,-3 1 1 0 0,0 0 26 0 0,1 0 0 0 0,0 0 0 0 0,0 0 1 0 0,0 1-1 0 0,1-1 0 0 0,-1 1 0 0 0,1 0 1 0 0,0 0-1 0 0,0 0 0 0 0,0 0 0 0 0,0 1 0 0 0,1-1 1 0 0,0 1-1 0 0,-4 9 0 0 0,5-8 24 0 0,0 0 1 0 0,0 0-1 0 0,1 0 0 0 0,-1 0 0 0 0,1 0 0 0 0,1 0 1 0 0,-1 0-1 0 0,1 0 0 0 0,0 0 0 0 0,0 0 0 0 0,1 0 1 0 0,0 0-1 0 0,0-1 0 0 0,0 1 0 0 0,1-1 0 0 0,-1 1 0 0 0,8 9 1 0 0,-6-10-56 0 0,1 1-1 0 0,0-1 1 0 0,1 0 0 0 0,-1 0 0 0 0,1-1 0 0 0,0 1 0 0 0,0-1 0 0 0,0 0 0 0 0,0-1 0 0 0,1 0 0 0 0,-1 0-1 0 0,1 0 1 0 0,0-1 0 0 0,12 3 0 0 0,-5-3-51 0 0,1-1 1 0 0,0 0-1 0 0,-1-1 0 0 0,1 0 1 0 0,0-2-1 0 0,-1 1 0 0 0,1-2 1 0 0,-1 0-1 0 0,26-9 0 0 0,-26 7-472 0 0,0-1 0 0 0,24-14 0 0 0,3-7-3546 0 0,-28 16-988 0 0,-1-2-1277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0,'0'0'4376'0'0,"4"7"-2402"0"0,-2 0-1451 0 0,-1-1 1 0 0,1 1 0 0 0,-1 0 0 0 0,0 10 0 0 0,1 9 211 0 0,5 63 597 0 0,-5-50-1201 0 0,-1 1-308 0 0,2 21-1737 0 0,-1-43 190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13 189 5063 0 0,'0'0'232'0'0,"-5"-1"32"0"0,5 0-102 0 0,-1 1-1 0 0,1-1 0 0 0,-1 1 1 0 0,0 0-1 0 0,1-1 0 0 0,-1 1 0 0 0,1-1 1 0 0,0 0-1 0 0,-1 1 0 0 0,1-1 0 0 0,-1 1 1 0 0,1-1-1 0 0,0 0 0 0 0,0 1 1 0 0,-1-1-1 0 0,1 0 0 0 0,0 1 0 0 0,0-1 1 0 0,0 0-1 0 0,-1 1 0 0 0,1-1 1 0 0,0 0-1 0 0,0 1 0 0 0,0-1 0 0 0,0 0 1 0 0,1 0-1 0 0,-1 1 0 0 0,0-1 0 0 0,0-1 1 0 0,9-14 2625 0 0,-8 15-2729 0 0,2-3 160 0 0,0 0-1 0 0,1 1 1 0 0,0-1 0 0 0,0 1-1 0 0,0 0 1 0 0,0 0-1 0 0,0 0 1 0 0,1 1-1 0 0,-1-1 1 0 0,1 1 0 0 0,0 0-1 0 0,0 1 1 0 0,0-1-1 0 0,-1 1 1 0 0,9-1-1 0 0,9-2 167 0 0,0 2 0 0 0,27 0 0 0 0,-42 2-305 0 0,170 0 1703 0 0,120-5 232 0 0,-185-3-1607 0 0,102-7 299 0 0,-195 13-637 0 0,339-30 1074 0 0,2 26-340 0 0,18 9 48 0 0,-200-14-260 0 0,-99 5-345 0 0,14-2 41 0 0,63-3-38 0 0,-150 11-230 0 0,92 0 196 0 0,120 15-1 0 0,-188-11-361 0 0,5 1-1459 0 0,62 16 0 0 0,-80-16 173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4143 0 0,'0'0'7446'0'0,"20"-10"-2820"0"0,-17 10-4461 0 0,0 1 0 0 0,1-1-1 0 0,-1 1 1 0 0,1 0 0 0 0,-1 0-1 0 0,0 0 1 0 0,0 0 0 0 0,1 1-1 0 0,-1-1 1 0 0,0 1 0 0 0,3 2-1 0 0,33 27 1311 0 0,-15-11-824 0 0,141 103 1472 0 0,77 58-139 0 0,-107-84-1241 0 0,-9-4-239 0 0,-106-77-1356 0 0,-10-8-1133 0 0,0-1 0 0 0,0 2 0 0 0,11 13 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2303 0 0,'0'0'8750'0'0,"-3"18"-6420"0"0,1 8-539 0 0,2 0-1 0 0,4 42 0 0 0,13 53-626 0 0,-6-54-521 0 0,25 122 971 0 0,-32-163-1361 0 0,2 5 4 0 0,-1 1 0 0 0,-2 0-1 0 0,-1 42 1 0 0,2 5-506 0 0,-4-78-54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6103 0 0,'-13'-13'14112'0'0,"13"15"-14038"0"0,-1-1-1 0 0,1 1 0 0 0,0-1 1 0 0,-1 1-1 0 0,1-1 1 0 0,0 1-1 0 0,0-1 0 0 0,0 1 1 0 0,0-1-1 0 0,1 1 1 0 0,-1-1-1 0 0,0 1 0 0 0,1-1 1 0 0,-1 1-1 0 0,1-1 1 0 0,-1 0-1 0 0,1 1 0 0 0,-1-1 1 0 0,1 0-1 0 0,0 1 1 0 0,0-1-1 0 0,0 0 0 0 0,0 0 1 0 0,0 1-1 0 0,0-1 1 0 0,1 1-1 0 0,5 4 219 0 0,1 0-1 0 0,-1-1 1 0 0,12 7 0 0 0,-2-1 71 0 0,180 108 1435 0 0,-59-40-1316 0 0,-117-68-414 0 0,1-1 0 0 0,1 0 0 0 0,-1-2 1 0 0,34 9-1 0 0,3 0 7 0 0,-55-15-1122 0 0,1 0-1 0 0,0-1 1 0 0,0 0-1 0 0,9 1 1 0 0,0-1-3296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 4143 0 0,'-7'-8'408'0'0,"5"5"-275"0"0,0 0 0 0 0,0 0 0 0 0,-1 0 0 0 0,0 1 0 0 0,-16-15 9710 0 0,21 17-9511 0 0,25 11 547 0 0,0 0 0 0 0,0 1 0 0 0,-1 2 0 0 0,43 30 0 0 0,44 23 680 0 0,93 46 185 0 0,-98-52-1194 0 0,94 58 310 0 0,-139-77-190 0 0,63 54 0 0 0,-96-69-386 0 0,-17-14-100 0 0,1-1 1 0 0,0 0-1 0 0,22 12 0 0 0,-27-16-36 0 0,1 3-61 0 0,-7-7-7 0 0,-3-2-81 0 0,8 12 131 0 0,-6-13-60 0 0,0 1-64 0 0,1-1 0 0 0,-1 1 0 0 0,1-1 0 0 0,0 0 0 0 0,0 0 0 0 0,-1 0 1 0 0,1-1-1 0 0,0 1 0 0 0,0-1 0 0 0,0 0 0 0 0,0 1 0 0 0,0-1 0 0 0,4-1 0 0 0,-1 0 17 0 0,1 0-1 0 0,0-1 1 0 0,11-4-1 0 0,2-1-4 0 0,30-9 46 0 0,65-32-1 0 0,-85 35-54 0 0,143-60 12 0 0,112-51 22 0 0,-93 47 8 0 0,-113 47-38 0 0,-43 15-3 0 0,-17 7 12 0 0,27-9-1 0 0,-21 9-24 0 0,0-1-1 0 0,41-23 1 0 0,-42 20-64 0 0,-9 7-13 0 0,3-2-4237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83 455 0 0,'1'-2'0'0'0,"0"0"0"0"0,0 0 0 0 0,0 0 0 0 0,-1 0 0 0 0,1 0 0 0 0,-1-1 0 0 0,1 1 0 0 0,-1 0 0 0 0,1-4 0 0 0,0 0 0 0 0,3-18 1171 0 0,-4 20 246 0 0,1 1 0 0 0,-1 0 0 0 0,1-1 0 0 0,0 1 0 0 0,0 0 0 0 0,2-5 1774 0 0,-3 8-3088 0 0,0 0 0 0 0,1 0-1 0 0,-1 0 1 0 0,0 0-1 0 0,1 0 1 0 0,-1 0 0 0 0,0 0-1 0 0,1 0 1 0 0,-1 0-1 0 0,0 1 1 0 0,1-1 0 0 0,-1 0-1 0 0,0 0 1 0 0,0 0-1 0 0,1 0 1 0 0,-1 0 0 0 0,0 1-1 0 0,1-1 1 0 0,-1 0-1 0 0,0 0 1 0 0,0 1 0 0 0,25 119 4970 0 0,-25-117-5004 0 0,38 227 1851 0 0,-13-18-1840 0 0,-23-189-523 0 0,-1 0 1 0 0,-3 34-1 0 0,4-19-3830 0 0,-1-20 1470 0 0,0-10 1343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7831 0 0,'-1'4'172'0'0,"1"1"-1"0"0,-1 0 1 0 0,1 0 0 0 0,0 8-1 0 0,0-8-173 0 0,0 0 0 0 0,0 1 0 0 0,-1-1 0 0 0,-1 7 0 0 0,-10 76 6586 0 0,9 0-4486 0 0,3-6-1310 0 0,2 43 38 0 0,0-110-502 0 0,-2-13-82 0 0,0-2-222 0 0,0 0 1 0 0,1 0 0 0 0,-1 0 0 0 0,0 1 0 0 0,1-1 0 0 0,-1 0-1 0 0,0 0 1 0 0,1 0 0 0 0,-1 0 0 0 0,0 0 0 0 0,1 0 0 0 0,-1 0-1 0 0,0 0 1 0 0,1 0 0 0 0,-1 0 0 0 0,0 0 0 0 0,1 0 0 0 0,-1 0-1 0 0,0 0 1 0 0,1-1 0 0 0,-1 1 0 0 0,0 0 0 0 0,1 0 0 0 0,-1 0 0 0 0,0 0-1 0 0,1-1 1 0 0,2-6 62 0 0,1-1 0 0 0,-1 1 0 0 0,-1-1 0 0 0,0 0 0 0 0,0 0 0 0 0,1-9 0 0 0,-1 7-32 0 0,45-375 523 0 0,-44 350-480 0 0,7 90-219 0 0,-3-5 74 0 0,21 113-43 0 0,-22-139 93 0 0,1 1-1 0 0,1-1 1 0 0,1 0 0 0 0,17 32 0 0 0,-24-52 41 0 0,1 0 0 0 0,0 0 0 0 0,-1 0 0 0 0,1 0 0 0 0,1-1 0 0 0,-1 1 0 0 0,0-1 0 0 0,1 0 0 0 0,5 4 0 0 0,-7-6 8 0 0,-1 0-1 0 0,0-1 1 0 0,0 1-1 0 0,0-1 1 0 0,0 0-1 0 0,1 1 0 0 0,-1-1 1 0 0,0 0-1 0 0,0 1 1 0 0,1-1-1 0 0,-1 0 1 0 0,0 0-1 0 0,1 0 1 0 0,-1 0-1 0 0,0 0 0 0 0,0-1 1 0 0,1 1-1 0 0,-1 0 1 0 0,0 0-1 0 0,0-1 1 0 0,0 1-1 0 0,1-1 1 0 0,-1 1-1 0 0,0-1 1 0 0,0 0-1 0 0,0 1 0 0 0,0-1 1 0 0,0 0-1 0 0,0 0 1 0 0,0 0-1 0 0,0 0 1 0 0,0 0-1 0 0,0 0 1 0 0,-1 0-1 0 0,1 0 0 0 0,0 0 1 0 0,-1 0-1 0 0,2-2 1 0 0,3-7 156 0 0,0 0-1 0 0,-1 0 1 0 0,0 0 0 0 0,-1-1 0 0 0,3-13-1 0 0,6-55 85 0 0,-9 40-453 0 0,-1 0-1 0 0,-7-62 1 0 0,-2 25-3301 0 0,5 31-830 0 0,2 34 2697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7831 0 0,'22'-3'603'0'0,"-21"3"-598"0"0,-1 0 0 0 0,0 0 0 0 0,0 0 0 0 0,0 0 0 0 0,1 0 0 0 0,-1 0 0 0 0,0 1 0 0 0,0-1 0 0 0,0 0 0 0 0,0 0 0 0 0,1 0 0 0 0,-1 0 0 0 0,0 0 0 0 0,0 0 0 0 0,0 0 0 0 0,0 1 0 0 0,0-1-1 0 0,1 0 1 0 0,-1 0 0 0 0,0 0 0 0 0,0 0 0 0 0,0 0 0 0 0,0 1 0 0 0,0-1 0 0 0,0 0 0 0 0,0 0 0 0 0,0 0 0 0 0,0 1 0 0 0,0-1 0 0 0,0 0 0 0 0,0 0 0 0 0,0 0 0 0 0,0 1 0 0 0,0-1 0 0 0,0 0 0 0 0,0 0 0 0 0,0 0 0 0 0,0 0 0 0 0,0 1 0 0 0,0-1 0 0 0,0 0-2 0 0,0 18 1914 0 0,0 0 0 0 0,1-1 0 0 0,4 19 0 0 0,2 20-141 0 0,-7 388 693 0 0,-3-352-6494 0 0,3-83 2543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5063 0 0,'1'-6'528'0'0,"0"-5"6448"0"0,2 22-4807 0 0,2 23-1182 0 0,37 293 1429 0 0,-6-111-8549 0 0,-34-199 966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54 8751 0 0,'-1'0'362'0'0,"-16"-10"-709"0"0,8 3 1773 0 0,6-1 4031 0 0,3 7-5297 0 0,0 1 1 0 0,0-1 0 0 0,0 0 0 0 0,1 1-1 0 0,-1-1 1 0 0,0 1 0 0 0,0-1-1 0 0,1 1 1 0 0,-1-1 0 0 0,1 1 0 0 0,-1-1-1 0 0,0 1 1 0 0,1-1 0 0 0,-1 1 0 0 0,1 0-1 0 0,-1-1 1 0 0,1 1 0 0 0,-1-1 0 0 0,1 1-1 0 0,0 0 1 0 0,-1 0 0 0 0,1-1 0 0 0,-1 1-1 0 0,1 0 1 0 0,-1 0 0 0 0,1 0-1 0 0,0 0 1 0 0,0 0 0 0 0,21-3 196 0 0,-19 3-91 0 0,143-10 120 0 0,-92 7-2704 0 0,-33 2 1004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0,'0'0'915'0'0,"18"8"5541"0"0,105 10-1241 0 0,-122-17-4998 0 0,6 2 1551 0 0,-9 0-1783 0 0,-1 1 1 0 0,0-1-1 0 0,0 0 0 0 0,0 0 1 0 0,0 0-1 0 0,-5 3 0 0 0,7-5-67 0 0,1 0-161 0 0,-1 0 238 0 0,1-1 0 0 0,0 1 0 0 0,0 0 0 0 0,0 0 0 0 0,0-1-1 0 0,0 1 1 0 0,0 0 0 0 0,0 0 0 0 0,1 0 0 0 0,-1-1 0 0 0,0 1 0 0 0,0 0 0 0 0,1 0 0 0 0,-1-1 0 0 0,0 1 0 0 0,1 0 0 0 0,-1-1 0 0 0,0 1 0 0 0,1 0 0 0 0,-1-1-1 0 0,1 1 1 0 0,-1-1 0 0 0,1 1 0 0 0,0 0 0 0 0,-1-1 0 0 0,1 1 0 0 0,-1-1 0 0 0,1 0 0 0 0,0 1 0 0 0,-1-1 0 0 0,1 0 0 0 0,0 1 0 0 0,0-1 0 0 0,-1 0 0 0 0,3 1-1 0 0,0 0-34 0 0,80 48 19 0 0,-76-45 192 0 0,-1 1 0 0 0,0-1-1 0 0,0 1 1 0 0,-1 0 0 0 0,1 0 0 0 0,-1 0 0 0 0,0 1-1 0 0,0 0 1 0 0,-1 0 0 0 0,0 0 0 0 0,6 11 0 0 0,-9-14-42 0 0,0-1 0 0 0,1 1-1 0 0,-1 0 1 0 0,-1 0 0 0 0,1 0 0 0 0,0 0 0 0 0,-1 1 0 0 0,1-1 0 0 0,-1 0 0 0 0,0 0 0 0 0,0 0 0 0 0,0 0 0 0 0,0 0 0 0 0,-1 1-1 0 0,1-1 1 0 0,-1 0 0 0 0,0 0 0 0 0,0 0 0 0 0,0 0 0 0 0,0 0 0 0 0,-1-1 0 0 0,1 1 0 0 0,-1 0 0 0 0,1 0 0 0 0,-1-1-1 0 0,0 1 1 0 0,0-1 0 0 0,0 0 0 0 0,-4 4 0 0 0,-3 1-15 0 0,-1 0 0 0 0,0-1 0 0 0,0 0 0 0 0,0 0 0 0 0,-1-1 0 0 0,0 0 0 0 0,0-1 0 0 0,0 0 0 0 0,0-1 0 0 0,-1 0 0 0 0,1-1 0 0 0,-1 0 0 0 0,0-1 0 0 0,1 0 0 0 0,-1-1 0 0 0,0 0-1 0 0,0-1 1 0 0,-11-2 0 0 0,-7-7-820 0 0,29 9 478 0 0,-1 0 0 0 0,1 0 0 0 0,0 1 1 0 0,-1-1-1 0 0,1 0 0 0 0,0 0 0 0 0,0 0 0 0 0,-1-1 0 0 0,1 1 0 0 0,0 0 1 0 0,0 0-1 0 0,0-1 0 0 0,0 1 0 0 0,1 0 0 0 0,-1-1 0 0 0,-1-2 0 0 0,1-3-1421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1375 0 0,'0'-2'43'0'0,"10"-12"10470"0"0,-9 21-8541 0 0,15 96 3295 0 0,4 52-4467 0 0,-6-45-1465 0 0,-13-85-1897 0 0,-1-17 1042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9215 0 0,'0'0'2391'0'0,"14"-6"2384"0"0,-7 4-4110 0 0,-1 0 0 0 0,0 1 0 0 0,1-1 0 0 0,-1 2 1 0 0,11-1-1 0 0,-9 0-502 0 0,1 1 0 0 0,13-4 0 0 0,-6-1 51 0 0,0 0 1 0 0,26-12 0 0 0,-9-3-2396 0 0,-27 15-63 0 0,-1 1-1 0 0,0-1 1 0 0,8-9-1 0 0,-8 8-2262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415 145 7743 0 0,'-13'-22'713'0'0,"10"15"-651"0"0,-1 1 0 0 0,0 0-1 0 0,0 0 1 0 0,-8-9 0 0 0,5 9 562 0 0,0-1 0 0 0,0 1 0 0 0,0 1 0 0 0,-1-1 0 0 0,0 1 0 0 0,0 1 0 0 0,0-1 0 0 0,-1 2 0 0 0,1-1 0 0 0,-1 1 0 0 0,0 0 0 0 0,0 1 0 0 0,0 0 0 0 0,0 0 0 0 0,-15 0 0 0 0,15 1-465 0 0,0 1 1 0 0,0 1 0 0 0,0 0-1 0 0,0 0 1 0 0,0 0 0 0 0,0 1 0 0 0,0 1-1 0 0,0-1 1 0 0,1 1 0 0 0,-1 1 0 0 0,1 0-1 0 0,0 0 1 0 0,0 1 0 0 0,0-1 0 0 0,1 2-1 0 0,-8 6 1 0 0,7-5-142 0 0,1 0 0 0 0,1 1 0 0 0,-1 0 0 0 0,1 0 0 0 0,0 1 1 0 0,1-1-1 0 0,0 1 0 0 0,1 1 0 0 0,0-1 0 0 0,0 0 0 0 0,1 1 0 0 0,0 0 0 0 0,0 0 0 0 0,-1 12 0 0 0,3-5-21 0 0,1 0 0 0 0,0 0 0 0 0,1 0-1 0 0,0-1 1 0 0,2 1 0 0 0,0 0 0 0 0,0-1-1 0 0,2 0 1 0 0,0 0 0 0 0,1 0 0 0 0,1 0 0 0 0,0-1-1 0 0,1 0 1 0 0,17 24 0 0 0,-16-27-7 0 0,0 0 0 0 0,2 0 1 0 0,-1-1-1 0 0,1 0 0 0 0,1-1 0 0 0,0-1 1 0 0,16 11-1 0 0,-18-14 9 0 0,0-1 0 0 0,0 0 0 0 0,0 0 0 0 0,1-1 0 0 0,0-1 0 0 0,0 0 0 0 0,0 0 0 0 0,1-1 0 0 0,-1 0 0 0 0,14 0 0 0 0,-16-2 51 0 0,0 0-1 0 0,-1-1 1 0 0,1 0 0 0 0,0-1-1 0 0,0 1 1 0 0,-1-2 0 0 0,1 1-1 0 0,-1-1 1 0 0,1-1 0 0 0,14-7 0 0 0,-14 5 75 0 0,0 0 1 0 0,0-1-1 0 0,-1 0 1 0 0,0-1-1 0 0,0 1 1 0 0,-1-2-1 0 0,1 1 1 0 0,5-10-1 0 0,-3 1 177 0 0,0-2 0 0 0,0 1 0 0 0,-2-1 0 0 0,0 0 0 0 0,-2-1 0 0 0,0 1 0 0 0,-1-2 0 0 0,5-39 0 0 0,-8 42-28 0 0,-1 0 0 0 0,0 0-1 0 0,-4-29 1 0 0,2 40-227 0 0,0 0-1 0 0,-1 1 0 0 0,1-1 1 0 0,-2 0-1 0 0,1 0 1 0 0,-1 1-1 0 0,0 0 1 0 0,0-1-1 0 0,-1 1 1 0 0,1 0-1 0 0,-1 1 1 0 0,-7-8-1 0 0,0 3-64 0 0,0-1 0 0 0,-1 1 0 0 0,0 1 1 0 0,-1 0-1 0 0,0 1 0 0 0,0 0 0 0 0,-1 1 0 0 0,-25-9 0 0 0,20 9-1467 0 0,-30-5-1 0 0,34 9 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2303 0 0,'0'2'167'0'0,"2"32"2062"0"0,2 1 0 0 0,8 34-1 0 0,-4-24-1586 0 0,19 89 1045 0 0,-11-61-1018 0 0,6 84 0 0 0,-21-157-651 0 0,-1 1-1 0 0,0-1 1 0 0,0 0 0 0 0,0 0-1 0 0,0 0 1 0 0,0 0-1 0 0,0 1 1 0 0,0-1-1 0 0,0 0 1 0 0,0 0 0 0 0,0 0-1 0 0,0 0 1 0 0,0 1-1 0 0,0-1 1 0 0,1 0 0 0 0,-1 0-1 0 0,-1 0 1 0 0,1 1-1 0 0,0-1 1 0 0,0 0-1 0 0,0 0 1 0 0,0 0 0 0 0,0 0-1 0 0,0 1 1 0 0,0-1-1 0 0,0 0 1 0 0,0 0-1 0 0,0 0 1 0 0,0 0 0 0 0,0 1-1 0 0,0-1 1 0 0,-1 0-1 0 0,1 0 1 0 0,0 0 0 0 0,0 0-1 0 0,0 0 1 0 0,0 0-1 0 0,0 1 1 0 0,-1-1-1 0 0,1 0 1 0 0,0 0 0 0 0,0 0-1 0 0,0 0 1 0 0,0 0-1 0 0,-1 0 1 0 0,1 0-1 0 0,0 0 1 0 0,0 0 0 0 0,-1 0-1 0 0,-8-8 296 0 0,-8-19-66 0 0,10 11-186 0 0,1 0 0 0 0,0 0 0 0 0,1-1 0 0 0,-5-30-1 0 0,-2-71-47 0 0,10 94 7 0 0,-6-215-692 0 0,10 199 453 0 0,2 0 0 0 0,1 1 0 0 0,22-77 0 0 0,-25 109 204 0 0,0 0 0 0 0,1 0 0 0 0,0 0 0 0 0,0 0 0 0 0,1 1 0 0 0,-1-1 0 0 0,10-10 0 0 0,-11 15 15 0 0,-1 1 0 0 0,1-1 0 0 0,0 1 0 0 0,0-1 0 0 0,-1 1 0 0 0,1 0 0 0 0,0-1 0 0 0,0 1 0 0 0,0 0 0 0 0,0 0 0 0 0,1 1 0 0 0,-1-1 0 0 0,0 0 0 0 0,0 1 0 0 0,0-1 0 0 0,1 1 0 0 0,-1 0 0 0 0,0 0 0 0 0,0 0 0 0 0,1 0 0 0 0,-1 0 0 0 0,0 0 0 0 0,1 1 0 0 0,-1-1 0 0 0,0 1 0 0 0,0-1 0 0 0,0 1 0 0 0,0 0 0 0 0,3 1 0 0 0,9 6 45 0 0,0-1-1 0 0,-1 2 0 0 0,-1 0 0 0 0,1 0 0 0 0,-1 1 1 0 0,13 15-1 0 0,-1 1 91 0 0,34 49 0 0 0,-38-47 34 0 0,-1 2 0 0 0,26 58-1 0 0,-39-72 42 0 0,0 0 0 0 0,0 0 0 0 0,-2 1 0 0 0,0-1 0 0 0,-1 1 0 0 0,0 0 0 0 0,-1 32 0 0 0,-2-37-27 0 0,-2-1-1 0 0,1 1 1 0 0,-1 0 0 0 0,-1-1 0 0 0,0 1 0 0 0,-1-1 0 0 0,0 0 0 0 0,-1 0 0 0 0,0-1 0 0 0,-1 1 0 0 0,0-1 0 0 0,0 0 0 0 0,-1-1 0 0 0,-11 13 0 0 0,8-13-89 0 0,1 0 0 0 0,-1 0 0 0 0,-1-1 0 0 0,1 0 0 0 0,-2 0 0 0 0,1-1 0 0 0,-1-1 0 0 0,0 0 0 0 0,0-1 0 0 0,0 0 0 0 0,-1-1 0 0 0,-20 4 0 0 0,-29-1-8 0 0,7-1-476 0 0,41-6-158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27 919 0 0,'0'-1'93'0'0,"-1"0"-1"0"0,0 0 0 0 0,1 0 0 0 0,-1 1 0 0 0,0-1 0 0 0,0 0 0 0 0,0 0 0 0 0,0 0 1 0 0,0 1-1 0 0,0-1 0 0 0,0 1 0 0 0,0-1 0 0 0,0 1 0 0 0,0-1 0 0 0,0 1 0 0 0,0-1 0 0 0,0 1 1 0 0,-1 0-1 0 0,1 0 0 0 0,0 0 0 0 0,0 0 0 0 0,0-1 0 0 0,0 1 0 0 0,-1 1 0 0 0,1-1 0 0 0,0 0 1 0 0,-2 1-1 0 0,-8-2 3571 0 0,4-1-36 0 0,-10-7 7183 0 0,26 8-10324 0 0,-6 0-414 0 0,0 0-1 0 0,1 1 1 0 0,-1 0 0 0 0,0 0-1 0 0,1 0 1 0 0,-1 0-1 0 0,0 0 1 0 0,1 0-1 0 0,-1 1 1 0 0,0 0-1 0 0,1 0 1 0 0,-1 0 0 0 0,4 1-1 0 0,297 150 1637 0 0,-215-107-1272 0 0,11 3 83 0 0,191 61-1 0 0,-242-93-461 0 0,-18-5-25 0 0,35 7-1 0 0,-26-6-145 0 0,0-1-4847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2303 0 0,'7'8'139'0'0,"-1"0"0"0"0,0 0 0 0 0,5 11-1 0 0,21 55 5832 0 0,-9-19-3353 0 0,-12-29-1676 0 0,9 15 702 0 0,-12-30-787 0 0,-8-11-831 0 0,1 0-1 0 0,-1 0 0 0 0,0 0 0 0 0,0 0 0 0 0,0 0 0 0 0,0 0 0 0 0,0 0 1 0 0,0 0-1 0 0,0 0 0 0 0,0 0 0 0 0,1 0 0 0 0,-1 0 0 0 0,0 0 0 0 0,0 0 1 0 0,0 0-1 0 0,0 0 0 0 0,0 0 0 0 0,0 0 0 0 0,0 0 0 0 0,0 0 0 0 0,1 0 1 0 0,-1 0-1 0 0,0 0 0 0 0,0 0 0 0 0,0 0 0 0 0,0 0 0 0 0,0 0 0 0 0,0 0 1 0 0,0 0-1 0 0,0 0 0 0 0,0 0 0 0 0,1-1 0 0 0,-1 1 0 0 0,0 0 0 0 0,0 0 1 0 0,0 0-1 0 0,0 0 0 0 0,0 0 0 0 0,0 0 0 0 0,0 0 0 0 0,0 0 0 0 0,0 0 1 0 0,0-1-1 0 0,0 1 0 0 0,0 0 0 0 0,0 0 0 0 0,0 0 0 0 0,0 0 0 0 0,1-22 1796 0 0,-2 13-1853 0 0,-4-71 1146 0 0,2 54-880 0 0,1-52 0 0 0,3 71-242 0 0,0-14 64 0 0,9-42 0 0 0,-9 57-95 0 0,1 1 0 0 0,-1-1 0 0 0,1 1 0 0 0,0 0 0 0 0,1 0 0 0 0,-1-1 0 0 0,1 1 0 0 0,0 1 0 0 0,1-1 0 0 0,-1 0 0 0 0,1 1 0 0 0,6-6 0 0 0,-8 8-52 0 0,1 0 0 0 0,-1 1-1 0 0,1-1 1 0 0,0 1-1 0 0,-1 0 1 0 0,1 0 0 0 0,0 0-1 0 0,0 0 1 0 0,0 0 0 0 0,0 1-1 0 0,0-1 1 0 0,-1 1 0 0 0,1 0-1 0 0,0 0 1 0 0,0 0 0 0 0,0 0-1 0 0,0 1 1 0 0,0-1 0 0 0,0 1-1 0 0,0-1 1 0 0,0 1 0 0 0,4 2-1 0 0,6 2-800 0 0,-1 1 0 0 0,1 1-1 0 0,16 11 1 0 0,-19-12 173 0 0,33 24-2075 0 0,-21-15 1311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83 3679 0 0,'0'0'167'0'0,"3"-9"26"0"0,-2 5 151 0 0,0 0 0 0 0,0 0-1 0 0,0 0 1 0 0,-1-1-1 0 0,0 1 1 0 0,0 0 0 0 0,0-6-1 0 0,-1 9-56 0 0,1-1 1 0 0,0 0-1 0 0,0 0 0 0 0,-1 0 0 0 0,0 0 0 0 0,1 0 1 0 0,-1 1-1 0 0,0-1 0 0 0,0 0 0 0 0,0 1 0 0 0,0-1 1 0 0,0 0-1 0 0,0 1 0 0 0,0-1 0 0 0,0 1 1 0 0,-1 0-1 0 0,-2-3 0 0 0,3 4-188 0 0,1 0-1 0 0,-1-1 1 0 0,0 1-1 0 0,0 0 1 0 0,0-1-1 0 0,0 1 1 0 0,0 0-1 0 0,0 0 1 0 0,0 0-1 0 0,0 0 1 0 0,0 0-1 0 0,0 0 1 0 0,0 0-1 0 0,0 0 1 0 0,0 0-1 0 0,0 1 1 0 0,1-1-1 0 0,-1 0 1 0 0,0 1-1 0 0,0-1 1 0 0,0 1-1 0 0,0-1 1 0 0,0 0-1 0 0,1 1 1 0 0,-2 0-1 0 0,0 1 10 0 0,-1 0 0 0 0,1-1 0 0 0,0 1 0 0 0,0 0 0 0 0,0 0 0 0 0,1 0 0 0 0,-3 4 0 0 0,-4 6 240 0 0,4-6-250 0 0,1 0 0 0 0,-1 0 1 0 0,1 0-1 0 0,0 1 0 0 0,1-1 0 0 0,0 1 1 0 0,0-1-1 0 0,-2 11 0 0 0,3-9-75 0 0,1 1 0 0 0,0-1 0 0 0,1 1 0 0 0,-1-1 0 0 0,1 0 0 0 0,1 0 0 0 0,0 1 0 0 0,0-1 0 0 0,1 0 0 0 0,0 0 0 0 0,0-1 0 0 0,8 14 0 0 0,-4-12 20 0 0,-7-8-41 0 0,1-1 1 0 0,-1 1 0 0 0,1 0 0 0 0,-1 0 0 0 0,1-1 0 0 0,0 1 0 0 0,-1 0 0 0 0,1-1 0 0 0,0 1-1 0 0,0 0 1 0 0,-1-1 0 0 0,1 1 0 0 0,0-1 0 0 0,0 0 0 0 0,0 1 0 0 0,0-1 0 0 0,2 1 0 0 0,0-1 9 0 0,7 3 9 0 0,-1-3 35 0 0,-6-1-44 0 0,-1-1 0 0 0,0 1 0 0 0,0 0 1 0 0,1-1-1 0 0,-1 0 0 0 0,0 0 0 0 0,0 1 0 0 0,0-1 1 0 0,-1 0-1 0 0,1 0 0 0 0,0-1 0 0 0,-1 1 0 0 0,0 0 1 0 0,1 0-1 0 0,-1-1 0 0 0,1-2 0 0 0,2-7 54 0 0,0 0-1 0 0,3-13 0 0 0,-5 19-23 0 0,9-77 2864 0 0,-5 94-2677 0 0,37 72 4 0 0,-39-75-275 0 0,0 0 0 0 0,1-1 0 0 0,0 0 0 0 0,1 0 0 0 0,-1 0 0 0 0,1 0 0 0 0,14 10 0 0 0,-16-13-180 0 0,1 0-1 0 0,-1-1 1 0 0,1 0-1 0 0,0 0 1 0 0,0-1-1 0 0,0 1 1 0 0,1-1-1 0 0,-1 0 1 0 0,1 0-1 0 0,-1-1 1 0 0,1 1-1 0 0,-1-1 1 0 0,8 0 0 0 0,-7-2-699 0 0,-1 0 1 0 0,1 0-1 0 0,0 0 1 0 0,0-1-1 0 0,-1 0 1 0 0,1 0 0 0 0,-1 0-1 0 0,8-6 1 0 0,-3 2-1034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4:5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2303 0 0,'0'-2'167'0'0,"3"-30"298"0"0,2-10 4854 0 0,-6 45-4438 0 0,1 0 0 0 0,0 0 0 0 0,0 0 0 0 0,1 1 0 0 0,-1-1 0 0 0,1 3 0 0 0,8 31 509 0 0,-1-13-1388 0 0,13 27 0 0 0,-15-38 34 0 0,1-1-1 0 0,0 0 1 0 0,1 0 0 0 0,0 0-1 0 0,19 19 1 0 0,-23-27-15 0 0,0 0 0 0 0,1-1 0 0 0,-1 0-1 0 0,1 0 1 0 0,-1 0 0 0 0,1 0 0 0 0,0-1 0 0 0,6 3 0 0 0,-8-4 14 0 0,1-1 0 0 0,-1 1 0 0 0,0 0 0 0 0,1-1 0 0 0,-1 0 0 0 0,0 0 1 0 0,1 0-1 0 0,-1 0 0 0 0,1 0 0 0 0,-1-1 0 0 0,0 1 0 0 0,1-1 0 0 0,-1 0 0 0 0,4-2 0 0 0,-3 0 1 0 0,1 0 0 0 0,-1 0 0 0 0,0-1 0 0 0,-1 1 0 0 0,1-1 0 0 0,-1 0 0 0 0,1-1-1 0 0,-1 1 1 0 0,0 0 0 0 0,-1-1 0 0 0,1 0 0 0 0,2-5 0 0 0,1-5-27 0 0,-3 7-10 0 0,1-1-1 0 0,-1 1 0 0 0,0-1 0 0 0,-1 0 0 0 0,2-12 1 0 0,-4 20-93 0 0,0 0 74 0 0,-1 1-1 0 0,1 0 1 0 0,0-1 0 0 0,0 1-1 0 0,0 0 1 0 0,0 0-1 0 0,0-1 1 0 0,0 1-1 0 0,0 0 1 0 0,0-1 0 0 0,0 1-1 0 0,0 0 1 0 0,1-1-1 0 0,-1 1 1 0 0,0 0-1 0 0,0-1 1 0 0,0 1 0 0 0,0 0-1 0 0,0 0 1 0 0,0-1-1 0 0,1 1 1 0 0,-1 0-1 0 0,0 0 1 0 0,0-1 0 0 0,0 1-1 0 0,1 0 1 0 0,-1 0-1 0 0,0 0 1 0 0,0-1-1 0 0,1 1 1 0 0,-1 0 0 0 0,0 0-1 0 0,1 0 1 0 0,-1 0-1 0 0,0 0 1 0 0,0-1-1 0 0,1 1 1 0 0,-1 0 0 0 0,0 0-1 0 0,1 0 1 0 0,-1 0-1 0 0,0 0 1 0 0,1 0 0 0 0,-1 0-1 0 0,0 0 1 0 0,1 0-1 0 0,1 1 11 0 0,0-1-1 0 0,-1 1 0 0 0,1-1 0 0 0,-1 1 1 0 0,1-1-1 0 0,0 1 0 0 0,-1 0 0 0 0,1 0 1 0 0,-1 0-1 0 0,1 0 0 0 0,1 2 0 0 0,1 0-18 0 0,8 5 42 0 0,0-1 1 0 0,1 0 0 0 0,0-1-1 0 0,0 0 1 0 0,0-1 0 0 0,19 5 0 0 0,-28-10 93 0 0,1 1 0 0 0,0-1 1 0 0,0-1-1 0 0,-1 1 1 0 0,1-1-1 0 0,0 0 1 0 0,0 0-1 0 0,-1 0 0 0 0,1 0 1 0 0,-1-1-1 0 0,0 0 1 0 0,1 0-1 0 0,-1 0 1 0 0,0 0-1 0 0,0-1 0 0 0,0 0 1 0 0,0 0-1 0 0,-1 0 1 0 0,1 0-1 0 0,3-5 1 0 0,-1 3 135 0 0,-1-1 0 0 0,0 0 0 0 0,-1 0 0 0 0,1-1 1 0 0,-1 1-1 0 0,-1-1 0 0 0,1 0 0 0 0,-1 0 1 0 0,0 0-1 0 0,0 0 0 0 0,2-15 0 0 0,-4 13-89 0 0,-1-1 1 0 0,0 1-1 0 0,-1-1 0 0 0,0 0 0 0 0,0 1 0 0 0,-1 0 1 0 0,-1-1-1 0 0,1 1 0 0 0,-1 0 0 0 0,-1 0 1 0 0,0 0-1 0 0,0 1 0 0 0,0-1 0 0 0,-1 1 0 0 0,-1 0 1 0 0,1 0-1 0 0,-14-13 0 0 0,-9 0-272 0 0,16 13-2660 0 0,4 3-1231 0 0,-2-1-3354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24 753 7743 0 0,'-2'8'192'0'0,"0"-1"0"0"0,0 1 0 0 0,-4 6 0 0 0,-5 19 4238 0 0,12-33-4379 0 0,0-1 0 0 0,-1 1 0 0 0,1 0 0 0 0,0 0 0 0 0,0-1 0 0 0,0 1 0 0 0,-1-1 1 0 0,1 1-1 0 0,0-1 0 0 0,-1 1 0 0 0,1-1 0 0 0,0 1 0 0 0,-1-1 0 0 0,1 1 0 0 0,-1-1 1 0 0,1 0-1 0 0,-1 1 0 0 0,1-2 0 0 0,9-15 233 0 0,-8 13-157 0 0,33-64 383 0 0,29-86 0 0 0,-44 101-493 0 0,32-80 36 0 0,4-5-40 0 0,23-47-16 0 0,-74 174 3 0 0,2 1 0 0 0,0-1 0 0 0,12-13 0 0 0,-12 19 0 0 0,-5 6 2 0 0,0-1-1 0 0,-1 0 1 0 0,1 1 0 0 0,0 0-1 0 0,-1-1 1 0 0,1 1-1 0 0,0 0 1 0 0,-1 0 0 0 0,1-1-1 0 0,-1 1 1 0 0,1 1-1 0 0,-1-1 1 0 0,0 0 0 0 0,1 0-1 0 0,-1 0 1 0 0,0 1-1 0 0,0-1 1 0 0,0 1 0 0 0,2 2-1 0 0,1 3 10 0 0,0 0 0 0 0,6 14-1 0 0,17 53-10 0 0,21 92 0 0 0,-18-54 0 0 0,-13-50-24 0 0,21 62-88 0 0,-29-96-1226 0 0,10 52 0 0 0,-16-58-3322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10591 0 0,'0'0'5018'0'0,"2"0"-4461"0"0,16 2-213 0 0,0-2 0 0 0,1 0-1 0 0,34-6 1 0 0,10 0-394 0 0,38-4-3871 0 0,-81 7-1138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4607 0 0,'-1'24'2092'0'0,"-8"43"-1"0"0,-1 7 2220 0 0,8-18-3283 0 0,1 1 1 0 0,9 62-1 0 0,-5-92-1118 0 0,2 0 1 0 0,1 0-1 0 0,1 0 0 0 0,1-1 0 0 0,1 0 1 0 0,18 36-1 0 0,-22-53-404 0 0,1-1 0 0 0,0 1-1 0 0,0-1 1 0 0,1 0 0 0 0,14 13 0 0 0,-4-7-988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8207 0 0,'-8'-12'374'0'0,"7"10"-6"0"0,0 1-351 0 0,0 0 1 0 0,0 1-1 0 0,0-1 0 0 0,0 0 1 0 0,0 0-1 0 0,0 1 1 0 0,0-1-1 0 0,0 1 0 0 0,0-1 1 0 0,0 1-1 0 0,0-1 1 0 0,0 1-1 0 0,-1-1 1 0 0,0 1-1 0 0,0-1 107 0 0,0 1-1 0 0,0 0 1 0 0,1 0 0 0 0,-1-1-1 0 0,0 1 1 0 0,0 0 0 0 0,1 1-1 0 0,-1-1 1 0 0,0 0 0 0 0,0 0-1 0 0,1 1 1 0 0,-1-1 0 0 0,0 1-1 0 0,1 0 1 0 0,-1-1 0 0 0,0 1-1 0 0,1 0 1 0 0,-1 0 0 0 0,1 0-1 0 0,-1 0 1 0 0,1 0-1 0 0,0 0 1 0 0,-1 0 0 0 0,1 1-1 0 0,0-1 1 0 0,0 0 0 0 0,0 1-1 0 0,0-1 1 0 0,-1 2 0 0 0,-3 5 228 0 0,1-1 0 0 0,0 0 0 0 0,1 1 0 0 0,-6 13 1 0 0,6-12-264 0 0,1 0 1 0 0,-1 0 0 0 0,1 0 0 0 0,1 1-1 0 0,0-1 1 0 0,0 1 0 0 0,1-1 0 0 0,0 1-1 0 0,1-1 1 0 0,0 1 0 0 0,0-1 0 0 0,1 0-1 0 0,0 1 1 0 0,1-1 0 0 0,6 15 0 0 0,-8-22-81 0 0,0 0 0 0 0,0 0 1 0 0,1 0-1 0 0,-1 0 1 0 0,1 0-1 0 0,0 0 0 0 0,-1 0 1 0 0,1-1-1 0 0,0 1 1 0 0,0-1-1 0 0,0 1 1 0 0,0-1-1 0 0,0 0 0 0 0,1 0 1 0 0,-1 1-1 0 0,3-1 1 0 0,9 3 90 0 0,-9-6-84 0 0,-3 1 1 0 0,4-1-20 0 0,-1 0 0 0 0,0 0 0 0 0,0 0 0 0 0,0 0 0 0 0,-1-1 0 0 0,1 0 1 0 0,-1 0-1 0 0,1 0 0 0 0,-1-1 0 0 0,0 0 0 0 0,0 1 0 0 0,0-1 0 0 0,-1-1 0 0 0,1 1 0 0 0,-1 0 0 0 0,0-1 0 0 0,0 0 0 0 0,2-6 1 0 0,1-1 5 0 0,-1 1 0 0 0,-1-1 1 0 0,0 0-1 0 0,-1 0 1 0 0,0 0-1 0 0,-1 0 0 0 0,1-14 1 0 0,-3-7 485 0 0,0 32-466 0 0,0 1-1 0 0,0-1 0 0 0,0 1 1 0 0,0-1-1 0 0,0 1 0 0 0,0-1 1 0 0,0 1-1 0 0,0-1 1 0 0,-1 1-1 0 0,1-1 0 0 0,0 1 1 0 0,0-1-1 0 0,-1 1 0 0 0,1 0 1 0 0,0-1-1 0 0,-1 1 1 0 0,1-1-1 0 0,0 1 0 0 0,-1-1 1 0 0,-2-3 2096 0 0,2 11-2053 0 0,0-1-1 0 0,0 0 1 0 0,0 0 0 0 0,1 0 0 0 0,0 0-1 0 0,0 0 1 0 0,0 1 0 0 0,1-1-1 0 0,0 0 1 0 0,0 0 0 0 0,1 0 0 0 0,3 11-1 0 0,2-1-97 0 0,0 0 0 0 0,1 0 0 0 0,13 20 1 0 0,-15-28-149 0 0,1 0 0 0 0,-1 0 0 0 0,1-1 0 0 0,0 0 0 0 0,12 9 0 0 0,22 13-3315 0 0,-23-17-2312 0 0</inkml:trace>
  <inkml:trace contextRef="#ctx0" brushRef="#br0" timeOffset="1">614 91 13359 0 0,'0'0'1523'0'0,"2"1"-771"0"0,10 3-10 0 0,1 0 0 0 0,-1 0 0 0 0,1-1 1 0 0,-1-1-1 0 0,1 0 0 0 0,25 0 0 0 0,80-10-1170 0 0,-50 2-4852 0 0,-41 5-1226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86 256 11023 0 0,'0'0'531'0'0,"-1"2"-227"0"0,-5 29 98 0 0,2-17-215 0 0,-2 24 0 0 0,-47 365 1638 0 0,45-362-1738 0 0,6-37-38 0 0,0-9-40 0 0,-1-7-14 0 0,2-6-35 0 0,1 0-1 0 0,1 0 1 0 0,0 0-1 0 0,7-27 1 0 0,0-12-134 0 0,-3 21 85 0 0,15-50-1 0 0,-1-1 13 0 0,23-135 144 0 0,-40 214-67 0 0,1-15 288 0 0,1 2-1 0 0,1-1 1 0 0,1 0 0 0 0,11-23 0 0 0,-16 42-203 0 0,0 1 1 0 0,1 0-1 0 0,-1 0 0 0 0,1-1 1 0 0,-1 1-1 0 0,1 0 1 0 0,0 0-1 0 0,0 1 1 0 0,0-1-1 0 0,4-2 1 0 0,-5 3 138 0 0,8 10 154 0 0,-1 4-333 0 0,0 1 0 0 0,-1 0 0 0 0,-1 0 0 0 0,0 0-1 0 0,5 22 1 0 0,-2-7 2 0 0,40 163 14 0 0,-17-59-38 0 0,-12-57-421 0 0,35 112-1946 0 0,-48-169 406 0 0,-2-2-2854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 12551 0 0,'-7'-6'176'0'0,"-1"1"2281"0"0,9 4-1476 0 0,5 1-852 0 0,73 14 254 0 0,-5-1-1332 0 0,-24-5-3440 0 0,-22-5-495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 1375 0 0,'-4'-1'78'0'0,"0"0"0"0"0,0 0-1 0 0,0 0 1 0 0,1 0 0 0 0,-1 1-1 0 0,0 0 1 0 0,0 0-1 0 0,0 0 1 0 0,0 0 0 0 0,-5 1-1 0 0,-23 6 3975 0 0,17-3-387 0 0,10-3-3182 0 0,1 0-1 0 0,-1 1 1 0 0,1-1 0 0 0,-1 1-1 0 0,1 0 1 0 0,0 0 0 0 0,0 1 0 0 0,0-1-1 0 0,0 1 1 0 0,0 0 0 0 0,1 0-1 0 0,-6 5 1 0 0,8-6-453 0 0,0 0 0 0 0,0-1 1 0 0,-1 1-1 0 0,1 0 0 0 0,0 0 0 0 0,0 0 0 0 0,1 0 1 0 0,-1 0-1 0 0,0 0 0 0 0,1 0 0 0 0,-1 0 0 0 0,1 0 1 0 0,-1 0-1 0 0,1 1 0 0 0,0-1 0 0 0,0 0 1 0 0,0 0-1 0 0,0 0 0 0 0,1 0 0 0 0,-1 0 0 0 0,0 1 1 0 0,1-1-1 0 0,0 0 0 0 0,-1 0 0 0 0,1 0 0 0 0,0 0 1 0 0,0 0-1 0 0,0-1 0 0 0,2 4 0 0 0,1 0-35 0 0,1 1 0 0 0,-1-1 0 0 0,1 0 0 0 0,0-1 0 0 0,0 1 0 0 0,0-1 0 0 0,9 6-1 0 0,45 22-75 0 0,-42-23 62 0 0,88 38-5 0 0,13 7 203 0 0,-107-46 128 0 0,-11-8-279 0 0,0 1 0 0 0,0-1-1 0 0,1 0 1 0 0,-1 1 0 0 0,0-1-1 0 0,0 0 1 0 0,0 0 0 0 0,0 1 0 0 0,0-1-1 0 0,0 0 1 0 0,0 1 0 0 0,0-1 0 0 0,0 0-1 0 0,0 1 1 0 0,0-1 0 0 0,0 0-1 0 0,0 1 1 0 0,0-1 0 0 0,0 0 0 0 0,0 1-1 0 0,0-1 1 0 0,0 1 0 0 0,-1 0 102 0 0,-1 1 0 0 0,1-1 0 0 0,-1 1-1 0 0,1-1 1 0 0,-1 1 0 0 0,1-1 0 0 0,-1 0 0 0 0,-3 2 0 0 0,-1 2-62 0 0,-4 1 163 0 0,0 0-1 0 0,0-1 1 0 0,-1 0 0 0 0,-19 5-1 0 0,1 1-123 0 0,16-6-227 0 0,-1-1 0 0 0,1 0-1 0 0,-1-1 1 0 0,-26 2 0 0 0,38-5-105 0 0,1 1 1 0 0,-1-1-1 0 0,1-1 0 0 0,-1 1 1 0 0,1 0-1 0 0,-1 0 1 0 0,1 0-1 0 0,-1-1 0 0 0,1 1 1 0 0,-3-2-1 0 0,-6-3-1239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0,'0'1'6699'0'0,"12"61"-484"0"0,2 12-4218 0 0,-6 7-785 0 0,-3 107 0 0 0,1-15-1020 0 0,-1-80-252 0 0,-5-79-292 0 0,0-9 24 0 0,0 0 1 0 0,0-1-1 0 0,0 1 1 0 0,1 0-1 0 0,-1-1 1 0 0,1 1-1 0 0,0-1 0 0 0,4 9 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26 263 11343 0 0,'5'14'451'0'0,"43"155"3024"0"0,-40-115-1561 0 0,-7-52-1656 0 0,-1 8 258 0 0,0-10-509 0 0,0 0 0 0 0,0 0 0 0 0,-1 0 0 0 0,1 0 0 0 0,0 0 0 0 0,0 0 0 0 0,0 0 0 0 0,0 0 0 0 0,0 0 0 0 0,0 0 0 0 0,0 0 1 0 0,0 0-1 0 0,0 0 0 0 0,0 0 0 0 0,-1 0 0 0 0,1 0 0 0 0,0 0 0 0 0,0 0 0 0 0,0 0 0 0 0,0 0 0 0 0,0 0 0 0 0,0 0 0 0 0,0 0 1 0 0,0 0-1 0 0,-1 0 0 0 0,1 0 0 0 0,0 0 0 0 0,0 0 0 0 0,0 0 0 0 0,0 0 0 0 0,0 0 0 0 0,0 0 0 0 0,0 0 0 0 0,0 0 0 0 0,0 0 1 0 0,0 0-1 0 0,-1 0 0 0 0,1 0 0 0 0,0 0 0 0 0,0 0 0 0 0,0 1 0 0 0,0-1 0 0 0,0 0 0 0 0,0 0 0 0 0,0 0 0 0 0,0 0 0 0 0,0 0 1 0 0,0 0-1 0 0,0 0 0 0 0,0 0 0 0 0,0 0 0 0 0,0 1 0 0 0,0-1 0 0 0,0 0 0 0 0,0 0 0 0 0,0 0 0 0 0,0 0 0 0 0,0 0 1 0 0,0 0-1 0 0,0 0 0 0 0,0 0 0 0 0,0 0 0 0 0,0 1 0 0 0,0-1 0 0 0,-8-12 132 0 0,-8-18-80 0 0,5 4-147 0 0,1 1 0 0 0,1-2 0 0 0,1 1 0 0 0,1-1 0 0 0,2 0 0 0 0,1 0 0 0 0,1-1 0 0 0,1 1 0 0 0,1-1 0 0 0,4-37 0 0 0,-2 57 53 0 0,1 0-1 0 0,-1 0 1 0 0,1 0-1 0 0,1 0 1 0 0,0 0-1 0 0,0 0 1 0 0,0 0-1 0 0,1 1 1 0 0,9-14-1 0 0,-10 17 53 0 0,0 0-1 0 0,0 1 0 0 0,0-1 1 0 0,1 1-1 0 0,-1 0 0 0 0,1 0 0 0 0,0 0 1 0 0,0 0-1 0 0,0 1 0 0 0,0-1 1 0 0,0 1-1 0 0,0 0 0 0 0,1 1 0 0 0,-1-1 1 0 0,1 1-1 0 0,-1-1 0 0 0,1 1 1 0 0,8 0-1 0 0,-3 1 106 0 0,0 1 1 0 0,0 0 0 0 0,0 0-1 0 0,0 1 1 0 0,-1 0-1 0 0,1 1 1 0 0,-1 0-1 0 0,1 1 1 0 0,16 9-1 0 0,-23-12-49 0 0,-1 0-1 0 0,0 1 1 0 0,0-1-1 0 0,0 0 1 0 0,0 1-1 0 0,0 0 1 0 0,-1-1-1 0 0,1 1 1 0 0,0 0-1 0 0,-1 0 0 0 0,1 0 1 0 0,-1 0-1 0 0,1 0 1 0 0,-1 0-1 0 0,0 0 1 0 0,0 0-1 0 0,0 1 1 0 0,1 3-1 0 0,-2-2 45 0 0,1 0 0 0 0,-1-1 0 0 0,0 1 0 0 0,0 0 0 0 0,-1-1 0 0 0,1 1 0 0 0,-1 0 0 0 0,1-1 0 0 0,-1 1 0 0 0,0-1 0 0 0,-3 6 0 0 0,-1 2 60 0 0,-1 0 0 0 0,0-1 0 0 0,-1 1 0 0 0,0-1 0 0 0,0-1 0 0 0,-15 15 0 0 0,7-9-323 0 0,-20 19-156 0 0,11-12-2972 0 0,16-15 1492 0 0,3 2-10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16151 0 0,'0'0'1462'0'0,"1"0"-1201"0"0,7-2-172 0 0,0 0 0 0 0,1 1 0 0 0,7 0 1 0 0,10-1 1092 0 0,141-28 2569 0 0,-138 24-4323 0 0,31-1-1 0 0,-37 5-135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6 455 0 0,'-7'-2'-293'0'0,"-1"1"0"0"0,1 0-1 0 0,-1 0 0 0 0,-8 1 0 0 0,4 1 1441 0 0,-1 0 0 0 0,1 1 1 0 0,0 0-1 0 0,-12 4 1 0 0,5 1 1145 0 0,0 0 0 0 0,0 1 0 0 0,1 0 0 0 0,-18 13 0 0 0,32-18-2276 0 0,1-1 1 0 0,-1 0-1 0 0,1 1 1 0 0,0 0-1 0 0,0-1 1 0 0,0 1-1 0 0,0 0 1 0 0,0 1 0 0 0,1-1-1 0 0,-1 1 1 0 0,1-1-1 0 0,0 1 1 0 0,0-1-1 0 0,0 1 1 0 0,1 0-1 0 0,-1 0 1 0 0,1 0-1 0 0,0 0 1 0 0,0 0 0 0 0,0 0-1 0 0,1 1 1 0 0,-1-1-1 0 0,1 0 1 0 0,0 0-1 0 0,0 0 1 0 0,1 0-1 0 0,-1 1 1 0 0,1-1-1 0 0,0 0 1 0 0,3 7 0 0 0,-1-4-34 0 0,0-1 0 0 0,1 1 0 0 0,0-1 0 0 0,0 0 0 0 0,1 0 0 0 0,0 0 0 0 0,0-1 0 0 0,9 9 0 0 0,6 2-44 0 0,26 16-1 0 0,-4-3 56 0 0,-20-13 21 0 0,11 8 20 0 0,32 31 1 0 0,-57-47 136 0 0,1 1 0 0 0,-1 0-1 0 0,-1 1 1 0 0,0-1 0 0 0,0 1 0 0 0,-1 1 0 0 0,0-1-1 0 0,6 15 1 0 0,-11-21-50 0 0,0 1 0 0 0,1-1 0 0 0,-1 1 0 0 0,-1 0-1 0 0,1-1 1 0 0,-1 1 0 0 0,0 0 0 0 0,0 0 0 0 0,0-1 0 0 0,0 1-1 0 0,-1 0 1 0 0,0-1 0 0 0,0 1 0 0 0,0-1 0 0 0,-1 1 0 0 0,1-1-1 0 0,-1 1 1 0 0,0-1 0 0 0,-1 0 0 0 0,1 0 0 0 0,-1 0 0 0 0,1 0-1 0 0,-1 0 1 0 0,0-1 0 0 0,-1 1 0 0 0,-3 3 0 0 0,0-1-19 0 0,-1 0 0 0 0,1 0 1 0 0,-1-1-1 0 0,0 0 1 0 0,-1-1-1 0 0,1 1 0 0 0,-1-1 1 0 0,0-1-1 0 0,0 0 1 0 0,0 0-1 0 0,-19 2 0 0 0,-5-1 3 0 0,33-4-107 0 0,0 0 0 0 0,0 0-1 0 0,0-1 1 0 0,0 1 0 0 0,0 0-1 0 0,0 0 1 0 0,0 0 0 0 0,0 0-1 0 0,0 0 1 0 0,0 0 0 0 0,0 0-1 0 0,0 0 1 0 0,0 0 0 0 0,0 0-1 0 0,0 0 1 0 0,0 0 0 0 0,0 0-1 0 0,0 0 1 0 0,0 0 0 0 0,0 0 0 0 0,0 0-1 0 0,0 0 1 0 0,0-1 0 0 0,0 1-1 0 0,0 0 1 0 0,0 0 0 0 0,0 0-1 0 0,0 0 1 0 0,0 0 0 0 0,0 0-1 0 0,0 0 1 0 0,0 0 0 0 0,0 0-1 0 0,0 0 1 0 0,0 0 0 0 0,0 0-1 0 0,0 0 1 0 0,0 0 0 0 0,0 0-1 0 0,-1 0 1 0 0,1 0 0 0 0,0 0 0 0 0,0 0-1 0 0,0 0 1 0 0,0 0 0 0 0,0 0-1 0 0,0 0 1 0 0,0 0 0 0 0,0 0-1 0 0,0 0 1 0 0,0 0 0 0 0,0 0-1 0 0,0 0 1 0 0,0 0 0 0 0,0 0-1 0 0,0 0 1 0 0,0 0 0 0 0,0 0-1 0 0,0 0 1 0 0,-1 0 0 0 0,1 0 0 0 0,0 0-1 0 0,0 0 1 0 0,0 0 0 0 0,0 0-1 0 0,6-4-48 0 0,10-4-55 0 0,15 2 0 0 0,50-5 1 0 0,11-2 44 0 0,-77 10 52 0 0,0 0 1 0 0,-1-2-1 0 0,1 0 0 0 0,-1 0 1 0 0,0-1-1 0 0,-1-1 0 0 0,0-1 1 0 0,0 1-1 0 0,0-2 0 0 0,-1 0 1 0 0,18-17-1 0 0,-25 21-10 0 0,0-1 1 0 0,1 1-1 0 0,-2-1 0 0 0,1-1 0 0 0,-1 1 1 0 0,0-1-1 0 0,0 1 0 0 0,-1-1 0 0 0,4-10 0 0 0,-6 13 21 0 0,0 1 0 0 0,0-1 0 0 0,0 0-1 0 0,0 0 1 0 0,-1 0 0 0 0,0 0-1 0 0,0 0 1 0 0,0 0 0 0 0,0 0 0 0 0,0 0-1 0 0,-1 0 1 0 0,0 0 0 0 0,0 1 0 0 0,0-1-1 0 0,0 0 1 0 0,-1 0 0 0 0,1 1-1 0 0,-1-1 1 0 0,-3-3 0 0 0,4 5 6 0 0,-1 0 1 0 0,1 1-1 0 0,-1-1 1 0 0,0 1-1 0 0,0 0 1 0 0,0 0-1 0 0,0-1 1 0 0,0 1-1 0 0,-3-1 1 0 0,-3-2 14 0 0,7 3-17 0 0,0 1 0 0 0,0-1-1 0 0,0 0 1 0 0,0 1 0 0 0,0-1-1 0 0,0 1 1 0 0,0-1 0 0 0,0 1-1 0 0,0-1 1 0 0,0 1 0 0 0,0 0-1 0 0,0 0 1 0 0,0-1 0 0 0,0 1-1 0 0,-1 0 1 0 0,1 0 0 0 0,0 0-1 0 0,0 0 1 0 0,0 0 0 0 0,0 1-1 0 0,0-1 1 0 0,-1 0 0 0 0,1 0-1 0 0,0 1 1 0 0,0-1-1 0 0,0 1 1 0 0,0-1 0 0 0,0 1-1 0 0,0-1 1 0 0,0 1 0 0 0,0 0-1 0 0,0-1 1 0 0,0 1 0 0 0,0 0-1 0 0,1 0 1 0 0,-1 0 0 0 0,0 0-1 0 0,0-1 1 0 0,1 1 0 0 0,-1 0-1 0 0,1 0 1 0 0,-1 0 0 0 0,0 2-1 0 0,-1 2 12 0 0,0 0 1 0 0,1 1-1 0 0,0-1 0 0 0,0 0 0 0 0,0 1 0 0 0,0-1 0 0 0,1 0 1 0 0,0 7-1 0 0,1 0 0 0 0,1-1 0 0 0,0 1 0 0 0,1-1-1 0 0,0 0 1 0 0,1 0 0 0 0,0 0 0 0 0,0 0 0 0 0,1-1 0 0 0,1 0 0 0 0,0 0 0 0 0,0 0 0 0 0,1 0 0 0 0,0-1 0 0 0,14 14-1 0 0,-10-12-173 0 0,0-1-1 0 0,1-1 0 0 0,0 0 1 0 0,1 0-1 0 0,0-1 0 0 0,0-1 0 0 0,0 0 1 0 0,1-1-1 0 0,0 0 0 0 0,28 7 0 0 0,-37-12-223 0 0,-1 0-1 0 0,1-1 0 0 0,-1 1 1 0 0,1-1-1 0 0,-1 0 0 0 0,1 0 1 0 0,-1-1-1 0 0,0 1 0 0 0,1-1 0 0 0,7-2 1 0 0,-9 2-105 0 0,0-1-1 0 0,0 1 1 0 0,0-1 0 0 0,0 1 0 0 0,0-1 0 0 0,-1 0 0 0 0,1 0 0 0 0,-1 0 0 0 0,0 0 0 0 0,1 0 0 0 0,-1-1-1 0 0,0 1 1 0 0,0-1 0 0 0,0 0 0 0 0,1-3 0 0 0,3-7-3207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10103 0 0,'0'0'770'0'0,"2"1"-532"0"0,4 5-155 0 0,0-1-1 0 0,0 1 1 0 0,0 0-1 0 0,0 0 0 0 0,-1 1 1 0 0,0 0-1 0 0,0 0 1 0 0,5 11-1 0 0,27 69 2464 0 0,-22-47-1386 0 0,27 58 962 0 0,-41-97-1412 0 0,-1-7-299 0 0,-1-18-163 0 0,0-17-83 0 0,2 22-111 0 0,1 0 0 0 0,1 0 0 0 0,0 0 1 0 0,9-24-1 0 0,-9 34-59 0 0,0 1 1 0 0,1-1 0 0 0,0 1 0 0 0,0 0 0 0 0,1 0-1 0 0,0 0 1 0 0,1 1 0 0 0,-1 0 0 0 0,1 0 0 0 0,1 0-1 0 0,7-6 1 0 0,-8 10-97 0 0,-1 0-1 0 0,1 0 0 0 0,-1 1 1 0 0,1 0-1 0 0,0 0 0 0 0,0 0 1 0 0,0 1-1 0 0,0 0 0 0 0,0 0 1 0 0,0 1-1 0 0,0-1 0 0 0,0 1 1 0 0,0 1-1 0 0,0-1 0 0 0,9 3 1 0 0,5 1-1405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2759 0 0,'1'-2'77'0'0,"0"1"20"0"0,8 1-23 0 0,21-11 197 0 0,-30 11-220 0 0,0 0 0 0 0,0 0 0 0 0,0 0 0 0 0,1 0 0 0 0,-1 0 0 0 0,0-1 0 0 0,0 1 0 0 0,1 0 0 0 0,-1 0 0 0 0,0 0 0 0 0,0 0 0 0 0,0 0 0 0 0,1 0 0 0 0,-1 0 0 0 0,0 0 0 0 0,0 0 0 0 0,0 0 0 0 0,1 0 0 0 0,-1 0 0 0 0,0 0 0 0 0,0 0-1 0 0,1 1 1 0 0,-1-1 0 0 0,0 0 0 0 0,0 0 0 0 0,0 0 0 0 0,0 0 0 0 0,1 0 0 0 0,-1 0 0 0 0,0 0 0 0 0,0 1 0 0 0,0-1 0 0 0,0 0 0 0 0,1 0 0 0 0,-1 0 0 0 0,0 0 0 0 0,0 1 0 0 0,0-1 0 0 0,0 0 0 0 0,0 0 0 0 0,0 0 0 0 0,0 1 0 0 0,0-1 0 0 0,1 0 0 0 0,-1 1 0 0 0,-1 7 541 0 0,1-7-270 0 0,1 28 2143 0 0,5 37 0 0 0,2-23-1888 0 0,2 0 0 0 0,1-1 0 0 0,20 47 0 0 0,29 41 799 0 0,-48-109-860 0 0,1 0 0 0 0,1-1 0 0 0,30 35 0 0 0,-40-51-353 0 0,0 0 0 0 0,1 0-1 0 0,-1-1 1 0 0,1 1-1 0 0,0-1 1 0 0,0 0 0 0 0,0 0-1 0 0,0 0 1 0 0,1-1 0 0 0,-1 0-1 0 0,1 0 1 0 0,9 2-1 0 0,-11-4-60 0 0,-1 1 0 0 0,0-1 0 0 0,0 0 0 0 0,1 0 0 0 0,-1 0 0 0 0,0-1 0 0 0,0 1 0 0 0,1-1 0 0 0,-1 0 0 0 0,0 0 0 0 0,0 0 0 0 0,0 0 0 0 0,0 0 0 0 0,0-1 0 0 0,0 1 0 0 0,0-1 0 0 0,0 0 0 0 0,-1 0 0 0 0,1 0 0 0 0,-1 0 0 0 0,1 0 0 0 0,-1-1 0 0 0,4-4 0 0 0,0-3 165 0 0,0 1 1 0 0,0-1 0 0 0,-1 0 0 0 0,7-19 0 0 0,10-47 452 0 0,-16 52-613 0 0,1-4-43 0 0,-2 1-1 0 0,-1-1 1 0 0,-2 0-1 0 0,0-41 1 0 0,-17-113-1136 0 0,2 35-4236 0 0,13 131 3482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63 7367 0 0,'-3'-4'279'0'0,"1"1"0"0"0,-1-1-1 0 0,1 1 1 0 0,-1 0-1 0 0,0 0 1 0 0,0 0 0 0 0,-1 0-1 0 0,1 0 1 0 0,0 1 0 0 0,-1-1-1 0 0,0 1 1 0 0,0 0-1 0 0,1 0 1 0 0,-7-1 0 0 0,-2-2 1163 0 0,-1 1 1 0 0,0 1 0 0 0,-18-3 0 0 0,27 5-1326 0 0,1 1 0 0 0,0 0 0 0 0,0 0 0 0 0,-1 0 0 0 0,1 0 1 0 0,0 1-1 0 0,0-1 0 0 0,0 1 0 0 0,-1 0 0 0 0,1 0 0 0 0,0 0 0 0 0,0 0 0 0 0,0 1 0 0 0,-5 3 1 0 0,4-2-23 0 0,-1 0-1 0 0,1 1 1 0 0,0 0 0 0 0,0 0 0 0 0,0 0 0 0 0,1 0 0 0 0,-1 1 0 0 0,-3 6 0 0 0,3-5-76 0 0,1 1 0 0 0,0-1-1 0 0,0 1 1 0 0,0 0 0 0 0,1 0 0 0 0,0 0-1 0 0,0 1 1 0 0,1-1 0 0 0,0 0-1 0 0,0 1 1 0 0,1-1 0 0 0,-1 1-1 0 0,3 10 1 0 0,-2-14-17 0 0,1 0 0 0 0,0 0 1 0 0,0 0-1 0 0,1 0 0 0 0,-1 0 0 0 0,1-1 0 0 0,0 1 0 0 0,0 0 0 0 0,0-1 0 0 0,0 0 0 0 0,1 1 1 0 0,0-1-1 0 0,-1 0 0 0 0,1 0 0 0 0,0 0 0 0 0,0-1 0 0 0,1 1 0 0 0,-1-1 0 0 0,0 1 0 0 0,1-1 1 0 0,0 0-1 0 0,-1-1 0 0 0,1 1 0 0 0,0-1 0 0 0,0 1 0 0 0,0-1 0 0 0,0 0 0 0 0,0-1 0 0 0,0 1 1 0 0,0-1-1 0 0,0 1 0 0 0,0-1 0 0 0,1-1 0 0 0,-1 1 0 0 0,7-2 0 0 0,-5 1 17 0 0,0-1-1 0 0,0 0 1 0 0,-1 0-1 0 0,1 0 1 0 0,0-1 0 0 0,-1 0-1 0 0,0 0 1 0 0,1 0-1 0 0,-1-1 1 0 0,0 0-1 0 0,-1 0 1 0 0,1 0-1 0 0,-1 0 1 0 0,5-6 0 0 0,-1-1 4 0 0,-1 0 1 0 0,0 0 0 0 0,-1-1-1 0 0,0 1 1 0 0,-1-1 0 0 0,6-17-1 0 0,-11 28-20 0 0,0 1 0 0 0,0-1 0 0 0,0 0 0 0 0,0 1 1 0 0,0-1-1 0 0,0 1 0 0 0,1-1 0 0 0,-1 0 0 0 0,0 1 0 0 0,1-1 0 0 0,-1 1 0 0 0,0-1 0 0 0,1 1 0 0 0,-1-1 0 0 0,0 1 0 0 0,1-1 0 0 0,-1 1 1 0 0,1-1-1 0 0,4 11 90 0 0,-2 1-117 0 0,4 9 113 0 0,1 0 0 0 0,1-1 0 0 0,21 34 0 0 0,-24-44-466 0 0,1 0 0 0 0,0-1 0 0 0,13 13 0 0 0,-13-16-771 0 0,-1 1-1 0 0,1-1 1 0 0,0-1-1 0 0,0 0 1 0 0,12 6 0 0 0,-1-4-4386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0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12895 0 0,'-2'21'465'0'0,"1"1"-1"0"0,1 0 0 0 0,1 0 1 0 0,4 23-1 0 0,-3-26 170 0 0,36 181 3079 0 0,-21-126-2464 0 0,-3-9-504 0 0,27 70 1 0 0,-29-102-811 0 0,2-2-1 0 0,1 0 0 0 0,1-1 0 0 0,21 30 0 0 0,-9-16-1734 0 0,-16-23-40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5:1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10767 0 0,'0'0'4304'0'0,"2"1"-3829"0"0,-1-1-431 0 0,0 0 1 0 0,1 1-1 0 0,-1-1 0 0 0,1 0 1 0 0,0 0-1 0 0,-1 0 0 0 0,1 0 1 0 0,-1-1-1 0 0,1 1 0 0 0,-1 0 1 0 0,1 0-1 0 0,-1-1 0 0 0,0 1 1 0 0,1-1-1 0 0,-1 0 0 0 0,1 1 1 0 0,-1-1-1 0 0,0 0 0 0 0,2-1 1 0 0,15-6 116 0 0,3 3-138 0 0,0 1 1 0 0,31-2-1 0 0,-8 1-8 0 0,-31 4-481 0 0,25-1-1 0 0,-11 4-584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0,'0'0'528'0'0,"5"9"2166"0"0,1 14 195 0 0,4 44 1 0 0,-5-29-1915 0 0,27 231 2092 0 0,-7-43-2386 0 0,-19-146-2141 0 0,-7-28-6478 0 0,0-39 3068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8:5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0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0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96 1375 0 0,'0'0'66'0'0,"-1"-2"-8"0"0,0 0-28 0 0,0-1 0 0 0,-1 1 0 0 0,1-1 0 0 0,-1 1 0 0 0,0 0 0 0 0,1 0 0 0 0,-5-4 0 0 0,4 4 646 0 0,0 1-1 0 0,0-1 1 0 0,0 1-1 0 0,-1-1 1 0 0,1 1-1 0 0,0 0 1 0 0,-1-1 0 0 0,1 1-1 0 0,-1 1 1 0 0,0-1-1 0 0,1 0 1 0 0,-4 0-1 0 0,4 1-165 0 0,0 0 1 0 0,0 0-1 0 0,-1 0 0 0 0,1 0 0 0 0,0 0 0 0 0,0 0 0 0 0,0 1 0 0 0,0-1 1 0 0,0 1-1 0 0,0 0 0 0 0,0-1 0 0 0,0 1 0 0 0,0 0 0 0 0,1 0 1 0 0,-5 3-1 0 0,5-3-596 0 0,-1 1-1 0 0,0 0 1 0 0,0 0 0 0 0,1-1 0 0 0,-1 1 0 0 0,1 1-1 0 0,-1-1 1 0 0,1 0 0 0 0,-2 4 0 0 0,-1 3 175 0 0,1 1-1 0 0,0-1 1 0 0,1 1 0 0 0,0 0-1 0 0,0 0 1 0 0,1 0 0 0 0,0 0-1 0 0,1 0 1 0 0,0 0 0 0 0,2 16 0 0 0,-1-18-72 0 0,1-1 0 0 0,0 1-1 0 0,0 0 1 0 0,1-1 0 0 0,0 1 0 0 0,0-1 0 0 0,1 0 0 0 0,0 0 0 0 0,0 0 0 0 0,1-1 0 0 0,0 1 0 0 0,0-1 0 0 0,10 9 0 0 0,-5-5 7 0 0,1 0 0 0 0,1-1-1 0 0,0-1 1 0 0,0 0-1 0 0,19 9 1 0 0,-26-15-16 0 0,0 0-1 0 0,0 0 0 0 0,0 0 1 0 0,0-1-1 0 0,1 0 1 0 0,-1 0-1 0 0,0 0 1 0 0,1-1-1 0 0,-1 0 1 0 0,1 0-1 0 0,-1 0 1 0 0,1-1-1 0 0,-1 0 0 0 0,0 0 1 0 0,1 0-1 0 0,-1 0 1 0 0,9-5-1 0 0,-7 2 39 0 0,1 0 1 0 0,-1 0-1 0 0,0-1 0 0 0,0 0 0 0 0,0 0 0 0 0,-1-1 0 0 0,0 0 1 0 0,0 0-1 0 0,0-1 0 0 0,-1 1 0 0 0,0-1 0 0 0,0 0 1 0 0,-1-1-1 0 0,0 1 0 0 0,0-1 0 0 0,-1 1 0 0 0,0-1 0 0 0,0 0 1 0 0,-1-1-1 0 0,0 1 0 0 0,0 0 0 0 0,-1-1 0 0 0,0 1 0 0 0,-1-1 1 0 0,1 1-1 0 0,-2-1 0 0 0,1 1 0 0 0,-1-1 0 0 0,-3-12 1 0 0,1 12 106 0 0,-1 0 1 0 0,0 0 0 0 0,0 0 0 0 0,-1 0 0 0 0,0 1 0 0 0,0-1 0 0 0,-1 1 0 0 0,0 1 0 0 0,0-1 0 0 0,-1 1-1 0 0,-12-10 1 0 0,12 11-97 0 0,0 1-1 0 0,0 0 0 0 0,-1 0 0 0 0,0 0 0 0 0,1 1 1 0 0,-2 0-1 0 0,1 1 0 0 0,0 0 0 0 0,-1 0 0 0 0,0 1 0 0 0,1 0 1 0 0,-17-2-1 0 0,20 4-138 0 0,1 0-1 0 0,0 1 1 0 0,0-1 0 0 0,0 1 0 0 0,0-1-1 0 0,0 1 1 0 0,1 0 0 0 0,-1 1 0 0 0,0-1-1 0 0,0 1 1 0 0,0-1 0 0 0,1 1 0 0 0,-1 0-1 0 0,1 1 1 0 0,0-1 0 0 0,0 1 0 0 0,-3 2-1 0 0,3-3-297 0 0,1 1-1 0 0,0-1 1 0 0,1 1 0 0 0,-1-1-1 0 0,0 1 1 0 0,1-1-1 0 0,0 1 1 0 0,-1 0 0 0 0,1 0-1 0 0,0 0 1 0 0,1 0-1 0 0,-1 0 1 0 0,0 0 0 0 0,0 5-1 0 0,1 7-5675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2303 0 0,'0'0'102'0'0,"5"-27"17738"0"0,4 69-15863 0 0,-5 85-1140 0 0,1 13-838 0 0,-3-116-50 0 0,-2-6-764 0 0,2-1 0 0 0,1 1 0 0 0,0-1-1 0 0,9 30 1 0 0,-5-31-4010 0 0,-2-2-1274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49:5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36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0 171 919 0 0,'1'2'67'0'0,"24"-122"7778"0"0,-24 115-7199 0 0,1 0 0 0 0,-1 0-1 0 0,1 0 1 0 0,0 1-1 0 0,0-1 1 0 0,0 0 0 0 0,1 1-1 0 0,0-1 1 0 0,4-5 1767 0 0,3 20-1334 0 0,-6-5-936 0 0,0 1 0 0 0,0-1 1 0 0,-1 1-1 0 0,0 0 0 0 0,0 0 1 0 0,0 0-1 0 0,-1 1 0 0 0,0-1 1 0 0,0 1-1 0 0,2 10 0 0 0,0 11 142 0 0,0 35 1 0 0,-3-29-146 0 0,5 205-802 0 0,-6-209-92 0 0,-2 69-6364 0 0,0-78 5262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0,'0'1'6088'0'0,"9"24"41"0"0,0 17-4388 0 0,-2-4-1175 0 0,33 131 62 0 0,9 31-690 0 0,-25-107-1362 0 0,-17-58-1912 0 0,-4-21-2250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2759 0 0,'-2'-7'49'0'0,"1"5"-32"0"0,1 1-1 0 0,0 0 1 0 0,-1-1-1 0 0,1 1 1 0 0,-1 0-1 0 0,0-1 1 0 0,1 1-1 0 0,-1 0 1 0 0,-14-22 19041 0 0,21 24-18299 0 0,1-1-3775 0 0,31 1 3735 0 0,-13 0-353 0 0,-1-1-1 0 0,34-5 1 0 0,173-26-1319 0 0,-190 27-373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0:5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8783 0 0,'0'0'3064'0'0,"3"2"-2352"0"0,1-1-563 0 0,-1 1-1 0 0,1-1 1 0 0,-1 0-1 0 0,1 0 1 0 0,0-1-1 0 0,0 1 0 0 0,-1-1 1 0 0,8 1-1 0 0,-3-1 172 0 0,0 0 0 0 0,0 1 1 0 0,15 3-1 0 0,7 1 282 0 0,18 0 208 0 0,-21-1-109 0 0,46 0 1 0 0,47 0 617 0 0,-48-1-598 0 0,-39-1-431 0 0,63-2 378 0 0,-57-1-409 0 0,53 5 0 0 0,-2 0 9 0 0,140 12 196 0 0,-177-11-224 0 0,-1-3 0 0 0,1-2 0 0 0,60-8 0 0 0,46 6 491 0 0,-86-1-496 0 0,-13 1-84 0 0,95 9 113 0 0,-64-4-197 0 0,-73-2-57 0 0,1 0 1 0 0,19-3-1 0 0,-20 1 1 0 0,0 1 0 0 0,25 2 0 0 0,4 0-11 0 0,-33-2 0 0 0,25 4 0 0 0,-30-3 6 0 0,0 0 0 0 0,-1-1 0 0 0,1 0 0 0 0,11-2 0 0 0,-12 1 0 0 0,0 1 0 0 0,0-1-1 0 0,0 1 1 0 0,0 1-1 0 0,10 1 1 0 0,-13-1-6 0 0,-1 1 0 0 0,0-1 0 0 0,1 0 0 0 0,-1-1 0 0 0,1 1 0 0 0,-1-1 0 0 0,1 0 0 0 0,-1 0 0 0 0,1 0 0 0 0,-1-1 0 0 0,1 1 0 0 0,-1-1 0 0 0,1 0 0 0 0,7-3 0 0 0,-7 2-1 0 0,1 0 1 0 0,-1 0-1 0 0,1 1 0 0 0,0 0 0 0 0,6 0 0 0 0,22-6 59 0 0,-26 5-49 0 0,-1 1 0 0 0,0-1 0 0 0,1 2 0 0 0,8-2 0 0 0,22-2 96 0 0,-33 0-49 0 0,-1-1 21 0 0,-4 3-67 0 0,1 1 0 0 0,-1-1 1 0 0,0 0-1 0 0,1 1 0 0 0,-1-1 0 0 0,0 1 0 0 0,0-1 0 0 0,0 0 0 0 0,0 1 1 0 0,0-1-1 0 0,0 0 0 0 0,-1 1 0 0 0,1-1 0 0 0,0 1 0 0 0,-1-1 1 0 0,1 1-1 0 0,-1-1 0 0 0,-1-1 0 0 0,-15-25 82 0 0,0 9-50 0 0,0 1 0 0 0,-1 1-1 0 0,-1 0 1 0 0,-34-23-1 0 0,-19-16 34 0 0,-6-9-75 0 0,77 63-22 0 0,6 3-37 0 0,16 10-123 0 0,28 19-96 0 0,-24-12 224 0 0,75 54-132 0 0,-62-50 156 0 0,-23-14 4 0 0,25 19-1 0 0,-36-24 27 0 0,1 1 0 0 0,-1 0 0 0 0,0 0 0 0 0,0 1 0 0 0,-1-1 0 0 0,1 1 0 0 0,-1 0 0 0 0,0 0 0 0 0,3 7 0 0 0,-4-8 24 0 0,0 0-1 0 0,0 0 1 0 0,-1 0 0 0 0,0 0-1 0 0,0 1 1 0 0,0-1-1 0 0,0 1 1 0 0,-1-1 0 0 0,1 0-1 0 0,-1 1 1 0 0,0-1-1 0 0,-1 1 1 0 0,1-1 0 0 0,-1 1-1 0 0,0-1 1 0 0,0 0 0 0 0,0 1-1 0 0,-1-1 1 0 0,1 0-1 0 0,-1 0 1 0 0,0 0 0 0 0,0 0-1 0 0,-3 4 1 0 0,-18 26 253 0 0,-1 0 0 0 0,-33 35 0 0 0,7-8-51 0 0,42-51-674 0 0,1 1-1 0 0,0-1 0 0 0,1 1 1 0 0,0 1-1 0 0,1-1 1 0 0,0 1-1 0 0,0 0 0 0 0,-3 17 1 0 0,5-7-1267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16095 0 0,'-4'-3'395'0'0,"-1"-1"0"0"0,0 1 0 0 0,-10-5 0 0 0,-10-6 2281 0 0,21 9-252 0 0,10 7-601 0 0,2 1-1754 0 0,2-1 119 0 0,14 4 39 0 0,0-1-1 0 0,43 3 1 0 0,-46-6-507 0 0,25 4 0 0 0,-1 3-7817 0 0,-26-5 818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 3223 0 0,'-17'-2'2710'0'0,"7"0"4284"0"0,19 0 450 0 0,3-1-8648 0 0,1 0 1070 0 0,-1-2 0 0 0,15-7 0 0 0,2 0-3372 0 0,-21 9-2146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4 455 0 0,'7'-4'10600'0'0,"-5"4"-10404"0"0,0 1 0 0 0,-1-1 0 0 0,1 0-1 0 0,-1 0 1 0 0,1 1 0 0 0,-1-1-1 0 0,1 1 1 0 0,-1-1 0 0 0,1 1 0 0 0,-1 0-1 0 0,1-1 1 0 0,-1 1 0 0 0,0 0-1 0 0,1 0 1 0 0,1 2 0 0 0,0 0 124 0 0,-1 0-1 0 0,0 0 1 0 0,1 0 0 0 0,-1 0 0 0 0,0 0 0 0 0,2 6-1 0 0,1 5 484 0 0,0 0 0 0 0,5 24-1 0 0,-8-27-568 0 0,7 32 866 0 0,6 88-1 0 0,-11 45-606 0 0,-4-68-498 0 0,1-99-148 0 0,3 76-256 0 0,-2-70-1837 0 0,6 24-1 0 0,-5-28-3965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5983 0 0,'0'0'12'0'0,"0"-1"-1"0"0,0 1 0 0 0,0 0 0 0 0,-1-1 0 0 0,1 1 0 0 0,0 0 0 0 0,0-1 0 0 0,0 1 0 0 0,-1 0 1 0 0,1-1-1 0 0,0 1 0 0 0,0 0 0 0 0,-1 0 0 0 0,1-1 0 0 0,0 1 0 0 0,-1 0 0 0 0,1 0 0 0 0,0-1 1 0 0,-1 1-1 0 0,1 0 0 0 0,0 0 0 0 0,-1 0 0 0 0,1 0 0 0 0,0 0 0 0 0,-1 0 0 0 0,1 0 0 0 0,-1-1 1 0 0,1 1-1 0 0,0 0 0 0 0,-1 0 0 0 0,1 0 0 0 0,-1 1 0 0 0,1-1 0 0 0,-1 0 183 0 0,0 1 0 0 0,0 0 0 0 0,1-1-1 0 0,-1 1 1 0 0,1 0 0 0 0,-1 0 0 0 0,0 0 0 0 0,1 0-1 0 0,0-1 1 0 0,-1 1 0 0 0,1 0 0 0 0,-1 0 0 0 0,1 0-1 0 0,0 0 1 0 0,-1 1 0 0 0,1-1 163 0 0,0 1-1 0 0,-1-1 1 0 0,1 0-1 0 0,0 1 1 0 0,0-1-1 0 0,0 0 1 0 0,0 0-1 0 0,0 1 1 0 0,0-1-1 0 0,0 0 1 0 0,0 1-1 0 0,1-1 1 0 0,-1 0-1 0 0,0 0 1 0 0,1 1-1 0 0,0 1 1 0 0,0-2-190 0 0,0 0 0 0 0,0 0-1 0 0,0 0 1 0 0,0 0 0 0 0,0 0 0 0 0,0 0 0 0 0,0 0-1 0 0,0 0 1 0 0,0-1 0 0 0,0 1 0 0 0,0 0 0 0 0,1-1-1 0 0,0 2 1 0 0,2-1-59 0 0,-1 0 0 0 0,1 0 0 0 0,-1-1 0 0 0,1 1 0 0 0,0-1 0 0 0,-1 1 0 0 0,1-1 0 0 0,0 0 0 0 0,-1-1 0 0 0,6 0 0 0 0,7-3-177 0 0,0 0-1 0 0,-1-1 1 0 0,0-1 0 0 0,0 0-1 0 0,21-13 1 0 0,-28 13-251 0 0,12-4-1667 0 0,-11 7 311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0 171 919 0 0,'1'2'67'0'0,"24"-122"7778"0"0,-24 115-7199 0 0,1 0 0 0 0,-1 0-1 0 0,1 0 1 0 0,0 1-1 0 0,0-1 1 0 0,0 0 0 0 0,1 1-1 0 0,0-1 1 0 0,4-5 1767 0 0,3 20-1334 0 0,-6-5-936 0 0,0 1 0 0 0,0-1 1 0 0,-1 1-1 0 0,0 0 0 0 0,0 0 1 0 0,0 0-1 0 0,-1 1 0 0 0,0-1 1 0 0,0 1-1 0 0,2 10 0 0 0,0 11 142 0 0,0 35 1 0 0,-3-29-146 0 0,5 205-802 0 0,-6-209-92 0 0,-2 69-6364 0 0,0-78 5262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79 2759 0 0,'-2'-7'49'0'0,"1"5"-32"0"0,1 1-1 0 0,0 0 1 0 0,-1-1-1 0 0,1 1 1 0 0,-1 0-1 0 0,0-1 1 0 0,1 1-1 0 0,-1 0 1 0 0,-14-22 19041 0 0,21 24-18299 0 0,1-1-3775 0 0,31 1 3735 0 0,-13 0-353 0 0,-1-1-1 0 0,34-5 1 0 0,173-26-1319 0 0,-190 27-373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17:5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8783 0 0,'0'0'3064'0'0,"3"2"-2352"0"0,1-1-563 0 0,-1 1-1 0 0,1-1 1 0 0,-1 0-1 0 0,1 0 1 0 0,0-1-1 0 0,0 1 0 0 0,-1-1 1 0 0,8 1-1 0 0,-3-1 172 0 0,0 0 0 0 0,0 1 1 0 0,15 3-1 0 0,7 1 282 0 0,18 0 208 0 0,-21-1-109 0 0,46 0 1 0 0,47 0 617 0 0,-48-1-598 0 0,-39-1-431 0 0,63-2 378 0 0,-57-1-409 0 0,53 5 0 0 0,-2 0 9 0 0,140 12 196 0 0,-177-11-224 0 0,-1-3 0 0 0,1-2 0 0 0,60-8 0 0 0,46 6 491 0 0,-86-1-496 0 0,-13 1-84 0 0,95 9 113 0 0,-64-4-197 0 0,-73-2-57 0 0,1 0 1 0 0,19-3-1 0 0,-20 1 1 0 0,0 1 0 0 0,25 2 0 0 0,4 0-11 0 0,-33-2 0 0 0,25 4 0 0 0,-30-3 6 0 0,0 0 0 0 0,-1-1 0 0 0,1 0 0 0 0,11-2 0 0 0,-12 1 0 0 0,0 1 0 0 0,0-1-1 0 0,0 1 1 0 0,0 1-1 0 0,10 1 1 0 0,-13-1-6 0 0,-1 1 0 0 0,0-1 0 0 0,1 0 0 0 0,-1-1 0 0 0,1 1 0 0 0,-1-1 0 0 0,1 0 0 0 0,-1 0 0 0 0,1 0 0 0 0,-1-1 0 0 0,1 1 0 0 0,-1-1 0 0 0,1 0 0 0 0,7-3 0 0 0,-7 2-1 0 0,1 0 1 0 0,-1 0-1 0 0,1 1 0 0 0,0 0 0 0 0,6 0 0 0 0,22-6 59 0 0,-26 5-49 0 0,-1 1 0 0 0,0-1 0 0 0,1 2 0 0 0,8-2 0 0 0,22-2 96 0 0,-33 0-49 0 0,-1-1 21 0 0,-4 3-67 0 0,1 1 0 0 0,-1-1 1 0 0,0 0-1 0 0,1 1 0 0 0,-1-1 0 0 0,0 1 0 0 0,0-1 0 0 0,0 0 0 0 0,0 1 1 0 0,0-1-1 0 0,0 0 0 0 0,-1 1 0 0 0,1-1 0 0 0,0 1 0 0 0,-1-1 1 0 0,1 1-1 0 0,-1-1 0 0 0,-1-1 0 0 0,-15-25 82 0 0,0 9-50 0 0,0 1 0 0 0,-1 1-1 0 0,-1 0 1 0 0,-34-23-1 0 0,-19-16 34 0 0,-6-9-75 0 0,77 63-22 0 0,6 3-37 0 0,16 10-123 0 0,28 19-96 0 0,-24-12 224 0 0,75 54-132 0 0,-62-50 156 0 0,-23-14 4 0 0,25 19-1 0 0,-36-24 27 0 0,1 1 0 0 0,-1 0 0 0 0,0 0 0 0 0,0 1 0 0 0,-1-1 0 0 0,1 1 0 0 0,-1 0 0 0 0,0 0 0 0 0,3 7 0 0 0,-4-8 24 0 0,0 0-1 0 0,0 0 1 0 0,-1 0 0 0 0,0 0-1 0 0,0 1 1 0 0,0-1-1 0 0,0 1 1 0 0,-1-1 0 0 0,1 0-1 0 0,-1 1 1 0 0,0-1-1 0 0,-1 1 1 0 0,1-1 0 0 0,-1 1-1 0 0,0-1 1 0 0,0 0 0 0 0,0 1-1 0 0,-1-1 1 0 0,1 0-1 0 0,-1 0 1 0 0,0 0 0 0 0,0 0-1 0 0,-3 4 1 0 0,-18 26 253 0 0,-1 0 0 0 0,-33 35 0 0 0,7-8-51 0 0,42-51-674 0 0,1 1-1 0 0,0-1 0 0 0,1 1 1 0 0,0 1-1 0 0,1-1 1 0 0,0 1-1 0 0,0 0 0 0 0,-3 17 1 0 0,5-7-1267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 6447 0 0,'-2'1'499'0'0,"-16"14"-473"0"0,10-10 530 0 0,0 1 0 0 0,1 0 0 0 0,0 1 0 0 0,0 0 0 0 0,0 0 1 0 0,-8 12-1 0 0,8-7 12 0 0,1 0-1 0 0,-1 0 1 0 0,-3 14 0 0 0,8-20-498 0 0,0 0 0 0 0,1 0 0 0 0,0 0-1 0 0,0 0 1 0 0,0 0 0 0 0,1 0 0 0 0,0 0-1 0 0,0 0 1 0 0,2 8 0 0 0,0-1-33 0 0,1-1-1 0 0,1 0 1 0 0,0-1-1 0 0,0 1 1 0 0,1 0-1 0 0,1-1 1 0 0,0 0-1 0 0,0-1 1 0 0,1 1 0 0 0,13 14-1 0 0,-15-19 13 0 0,0 0-1 0 0,1-1 1 0 0,0 1 0 0 0,0-1 0 0 0,0 0-1 0 0,1-1 1 0 0,0 0 0 0 0,-1 0-1 0 0,2 0 1 0 0,-1-1 0 0 0,0 0-1 0 0,1 0 1 0 0,-1-1 0 0 0,1 1 0 0 0,0-2-1 0 0,0 1 1 0 0,12-1 0 0 0,-15-1 73 0 0,0 0 0 0 0,0-1 1 0 0,0 1-1 0 0,0-1 0 0 0,0 0 0 0 0,0-1 1 0 0,-1 1-1 0 0,1-1 0 0 0,0 0 1 0 0,-1-1-1 0 0,1 1 0 0 0,-1-1 1 0 0,5-2-1 0 0,-6 2 34 0 0,-1 1 0 0 0,1-1 0 0 0,0 0-1 0 0,-1 0 1 0 0,1 0 0 0 0,-1 0 0 0 0,0 0 0 0 0,0 0 0 0 0,0-1 0 0 0,0 1 0 0 0,-1-1 0 0 0,1 1 0 0 0,-1-1 0 0 0,0 1-1 0 0,0-1 1 0 0,0 0 0 0 0,0-7 0 0 0,0-6 154 0 0,-2 0-1 0 0,0 0 1 0 0,-1 1 0 0 0,-8-32-1 0 0,-26-62 237 0 0,29 89-552 0 0,4 12-30 0 0,-1 1 0 0 0,0 0 0 0 0,0 0 0 0 0,0 1 0 0 0,-1-1 0 0 0,0 1 0 0 0,-1 0 0 0 0,-5-6 0 0 0,6 8-703 0 0,0 1 0 0 0,0 0 0 0 0,-10-7 0 0 0,4 6-853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17 262 6911 0 0,'0'0'528'0'0,"0"1"-341"0"0,-4 11 590 0 0,0 0-1 0 0,2 0 1 0 0,-1 0-1 0 0,1 0 1 0 0,1 0-1 0 0,0 19 1 0 0,9 79 1035 0 0,-6-82-1225 0 0,4 21-123 0 0,-2-18-101 0 0,-1-1-1 0 0,-2 1 1 0 0,-4 52-1 0 0,3-81 174 0 0,-7-14-432 0 0,3-12-67 0 0,2-1 0 0 0,0 1 0 0 0,2 0 0 0 0,3-32 0 0 0,-1 33-38 0 0,32-211-553 0 0,-26 187 436 0 0,-3 23 55 0 0,0-1-1 0 0,2 1 1 0 0,0 0-1 0 0,2 1 0 0 0,22-44 1 0 0,-26 60 56 0 0,1 0 0 0 0,-1 0 0 0 0,1 1 1 0 0,1 0-1 0 0,-1 0 0 0 0,1 1 0 0 0,0 0 0 0 0,8-5 1 0 0,-8 5-8 0 0,-6 4 19 0 0,0 0-1 0 0,1 0 1 0 0,-1 0 0 0 0,0 0-1 0 0,1 1 1 0 0,-1-1 0 0 0,0 0-1 0 0,1 1 1 0 0,-1-1 0 0 0,1 1-1 0 0,-1-1 1 0 0,1 1-1 0 0,-1 0 1 0 0,1 0 0 0 0,-1-1-1 0 0,1 1 1 0 0,-1 0 0 0 0,1 0-1 0 0,-1 1 1 0 0,1-1-1 0 0,-1 0 1 0 0,1 0 0 0 0,-1 1-1 0 0,1-1 1 0 0,-1 1 0 0 0,0-1-1 0 0,1 1 1 0 0,-1 0-1 0 0,1 0 1 0 0,-1-1 0 0 0,0 1-1 0 0,0 0 1 0 0,0 0 0 0 0,1 0-1 0 0,-1 0 1 0 0,0 1-1 0 0,0-1 1 0 0,0 0 0 0 0,-1 0-1 0 0,1 0 1 0 0,0 1 0 0 0,0-1-1 0 0,0 2 1 0 0,2 4 73 0 0,0 0 0 0 0,0 0 0 0 0,-1 1 0 0 0,0-1 0 0 0,0 0 0 0 0,-1 1 0 0 0,1 11 0 0 0,-2 4 28 0 0,-1 0 0 0 0,-1 0 0 0 0,-1-1 0 0 0,-1 1 0 0 0,-1-1 0 0 0,-9 25 0 0 0,2-11 2 0 0,-3 0 0 0 0,-35 61 0 0 0,-40 46 926 0 0,89-141-763 0 0,1-1-265 0 0,0 0 1 0 0,0 1-1 0 0,0-1 1 0 0,1 1-1 0 0,-1-1 1 0 0,0 1-1 0 0,0-1 0 0 0,1 1 1 0 0,-1-1-1 0 0,1 1 1 0 0,-1-1-1 0 0,1 0 1 0 0,0 1-1 0 0,0-1 1 0 0,-1 0-1 0 0,1 0 1 0 0,0 0-1 0 0,0 1 0 0 0,0-1 1 0 0,0 0-1 0 0,0 0 1 0 0,0 0-1 0 0,1-1 1 0 0,-1 1-1 0 0,0 0 1 0 0,0 0-1 0 0,1-1 1 0 0,-1 1-1 0 0,1 0 0 0 0,2 0 1 0 0,3 0 31 0 0,0 0 0 0 0,0 0 1 0 0,0-1-1 0 0,0 0 0 0 0,10-1 1 0 0,1 1-12 0 0,8-2-25 0 0,34-5 1 0 0,-30 3-142 0 0,31-11-3469 0 0,-36 10-2650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5 493 9615 0 0,'0'0'868'0'0,"-4"-7"4014"0"0,5 4-4718 0 0,1 0 0 0 0,0 0 1 0 0,1 0-1 0 0,-1 1 1 0 0,0-1-1 0 0,1 1 1 0 0,-1 0-1 0 0,1-1 0 0 0,3-1 1 0 0,33-18 656 0 0,-14 8-334 0 0,150-85 641 0 0,42-25-303 0 0,-149 83-784 0 0,-6 8-41 0 0,-36 21 0 0 0,35-25 0 0 0,-40 20 0 0 0,-16 12 0 0 0,1 1 0 0 0,-1 0 0 0 0,9-6 0 0 0,5-5 0 0 0,-17 13 0 0 0,-1 0 0 0 0,1 0 0 0 0,-1 1 0 0 0,1-1 0 0 0,0 1 0 0 0,0-1 0 0 0,0 1 0 0 0,0 0 0 0 0,0 0 0 0 0,0 0 0 0 0,0 0 0 0 0,0 0 0 0 0,0 0 0 0 0,4-1 0 0 0,0 4 0 0 0,3 2 0 0 0,41 21 107 0 0,-28-13 62 0 0,0-1 1 0 0,35 12 0 0 0,49 20 446 0 0,-29-16-217 0 0,109 31 266 0 0,-139-50-507 0 0,64 3 0 0 0,-32-4-61 0 0,-69-6-210 0 0,13 1 241 0 0,29 0-1 0 0,-46-2-372 0 0,-1 0 0 0 0,1 0-1 0 0,-1-1 1 0 0,1 0 0 0 0,-1 0 0 0 0,1-1-1 0 0,-1 0 1 0 0,0 1 0 0 0,0-2 0 0 0,10-4 0 0 0,-8 1-2079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4143 0 0,'-1'1'4643'0'0,"-2"3"-4144"0"0,0 1 1 0 0,0-1-1 0 0,1 1 0 0 0,0 0 0 0 0,0 0 1 0 0,0 0-1 0 0,1 0 0 0 0,-1 0 0 0 0,1 0 1 0 0,0 8-1 0 0,5 109 2080 0 0,-2-100-2648 0 0,1-1-1 0 0,1 1 1 0 0,11 32-1 0 0,-12-45-571 0 0,1-1 0 0 0,9 17 1 0 0,-6-14-946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8751 0 0,'0'0'794'0'0,"0"1"-652"0"0,0 0 4 0 0,0 0 0 0 0,0 0 0 0 0,0 0 0 0 0,0 0 0 0 0,0 0 0 0 0,1 0 0 0 0,-1 0 0 0 0,0 0 0 0 0,1 0-1 0 0,-1-1 1 0 0,1 1 0 0 0,-1 0 0 0 0,1 0 0 0 0,-1 0 0 0 0,1 0 0 0 0,-1-1 0 0 0,1 1 0 0 0,0 0 0 0 0,0 0 0 0 0,-1-1-1 0 0,1 1 1 0 0,0-1 0 0 0,0 1 0 0 0,0-1 0 0 0,-1 1 0 0 0,1-1 0 0 0,0 1 0 0 0,0-1 0 0 0,0 0 0 0 0,0 1 0 0 0,2-1 0 0 0,-1 1 70 0 0,6 1 162 0 0,0 0 1 0 0,0 0-1 0 0,0 0 1 0 0,1-1 0 0 0,-1 0-1 0 0,9-1 1 0 0,53-4 451 0 0,-36 1-700 0 0,-16 1-161 0 0,0 0-1 0 0,-1-1 0 0 0,30-9 1 0 0,-7-4-6373 0 0,-33 12 1374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10479 0 0,'0'0'950'0'0,"1"2"-782"0"0,3 14 861 0 0,2 28 0 0 0,-4-27-206 0 0,6 28 0 0 0,13 53 328 0 0,3 8-1088 0 0,-11-49-2064 0 0,-8-47 918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10047 0 0,'0'0'13'0'0,"1"1"-1"0"0,-1-1 1 0 0,0 0-1 0 0,0 0 1 0 0,0 1-1 0 0,0-1 1 0 0,1 0-1 0 0,-1 0 1 0 0,0 0-1 0 0,0 1 1 0 0,1-1-1 0 0,-1 0 1 0 0,0 0-1 0 0,0 0 1 0 0,1 0-1 0 0,-1 1 1 0 0,0-1-1 0 0,0 0 1 0 0,1 0-1 0 0,-1 0 1 0 0,0 0-1 0 0,0 0 1 0 0,1 0-1 0 0,-1 0 1 0 0,0 0-1 0 0,1 0 1 0 0,-1 0-1 0 0,0 0 1 0 0,1 0-1 0 0,-1 0 1 0 0,0 0-1 0 0,0 0 1 0 0,1 0 0 0 0,-1 0-1 0 0,0 0 1 0 0,1-1-1 0 0,30-2 437 0 0,-30 3-444 0 0,-1 0 0 0 0,1 0 0 0 0,-1 1 0 0 0,0-1 0 0 0,1 0 0 0 0,-1 0 0 0 0,0 1 0 0 0,1-1 0 0 0,-1 0 0 0 0,0 0 0 0 0,1 1 0 0 0,-1-1 0 0 0,0 0 0 0 0,0 1 0 0 0,1-1 0 0 0,-1 1 0 0 0,0-1 0 0 0,0 0 0 0 0,0 1 0 0 0,0-1 0 0 0,1 1 0 0 0,-1-1 0 0 0,0 0 0 0 0,0 1 0 0 0,0-1 0 0 0,0 1 0 0 0,0-1 0 0 0,0 1 0 0 0,0-1 0 0 0,0 0 0 0 0,0 1 0 0 0,0-1 0 0 0,0 1 0 0 0,0-1 0 0 0,-1 1-1 0 0,-3 21 6 0 0,3-17 64 0 0,0 6 474 0 0,0 0 0 0 0,1 0 0 0 0,0 1 1 0 0,2 16-1 0 0,12 46 857 0 0,-6-32-943 0 0,0 3-146 0 0,17 107 1192 0 0,-20-77-515 0 0,-5-75-986 0 0,0 0-1 0 0,0 0 1 0 0,0 0-1 0 0,1 1 1 0 0,-1-1-1 0 0,0 0 1 0 0,0 0-1 0 0,0 1 1 0 0,0-1-1 0 0,-1 0 1 0 0,1 0-1 0 0,0 0 1 0 0,0 1-1 0 0,0-1 1 0 0,0 0-1 0 0,0 0 1 0 0,0 1-1 0 0,0-1 1 0 0,0 0-1 0 0,0 0 1 0 0,0 0-1 0 0,-1 0 1 0 0,1 1-1 0 0,0-1 1 0 0,0 0-1 0 0,0 0 1 0 0,0 0-1 0 0,-1 0 1 0 0,1 1-1 0 0,0-1 1 0 0,0 0-1 0 0,0 0 1 0 0,-1 0-1 0 0,1 0 1 0 0,-8-3 228 0 0,-4-10-58 0 0,9 5-155 0 0,1 0 0 0 0,0 0-1 0 0,0 0 1 0 0,0 0 0 0 0,0-11 0 0 0,0 2-9 0 0,-19-192-737 0 0,20 174 557 0 0,2 0 0 0 0,1 0 0 0 0,2 1-1 0 0,8-36 1 0 0,-7 55 89 0 0,0 0 0 0 0,1 0 0 0 0,0 0 0 0 0,2 1-1 0 0,0 0 1 0 0,0 0 0 0 0,20-24 0 0 0,-24 34 59 0 0,0 0 1 0 0,0 0-1 0 0,0 0 0 0 0,1 1 0 0 0,-1-1 1 0 0,1 1-1 0 0,0 0 0 0 0,5-2 1 0 0,-6 3 14 0 0,-1 1 1 0 0,0 0 0 0 0,1 0-1 0 0,-1 0 1 0 0,0 0 0 0 0,1 0-1 0 0,-1 1 1 0 0,1 0 0 0 0,-1-1-1 0 0,1 1 1 0 0,-1 1 0 0 0,1-1 0 0 0,6 2-1 0 0,-2 0 19 0 0,-1 0 1 0 0,0 0-1 0 0,0 1 0 0 0,0 1 0 0 0,0-1 0 0 0,0 1 0 0 0,11 8 0 0 0,-15-9 20 0 0,-1-1 0 0 0,1 0-1 0 0,-1 1 1 0 0,0 0 0 0 0,0-1-1 0 0,0 1 1 0 0,0 0-1 0 0,0 0 1 0 0,-1 0 0 0 0,1 0-1 0 0,-1 1 1 0 0,0-1-1 0 0,0 0 1 0 0,0 0 0 0 0,-1 1-1 0 0,1-1 1 0 0,-1 0-1 0 0,1 1 1 0 0,-1-1 0 0 0,-1 5-1 0 0,0 3 7 0 0,-1 1-1 0 0,0-1 1 0 0,0 1-1 0 0,-2-1 1 0 0,1 0-1 0 0,-1 0 1 0 0,-7 11-1 0 0,-45 71 385 0 0,23-40-326 0 0,25-39-87 0 0,-35 54 279 0 0,36-59-234 0 0,0-1 0 0 0,0 0 0 0 0,0-1-1 0 0,-1 0 1 0 0,-13 10 0 0 0,20-16-4 0 0,0 0-1 0 0,0 0 0 0 0,-1 0 1 0 0,1 0-1 0 0,0 0 0 0 0,1 1 1 0 0,-1-1-1 0 0,0 0 0 0 0,0 0 1 0 0,0 1-1 0 0,1-1 0 0 0,-1 1 1 0 0,1-1-1 0 0,-1 0 0 0 0,1 1 1 0 0,0-1-1 0 0,-1 1 0 0 0,1-1 1 0 0,0 1-1 0 0,0 0 1 0 0,0-1-1 0 0,0 3 0 0 0,0-2 172 0 0,26 0 140 0 0,-20-2-345 0 0,1 1 1 0 0,-1-1-1 0 0,1 0 1 0 0,7-1 0 0 0,-1-1 2 0 0,26 1 1 0 0,-25 1-8 0 0,24-3-1 0 0,-8 0-91 0 0,-22 3-18 0 0,-1-1 0 0 0,1 0-1 0 0,-1 0 1 0 0,1-1 0 0 0,-1 0 0 0 0,0 0 0 0 0,13-6 0 0 0,-8 2-573 0 0,-6 3-903 0 0,0 0 0 0 0,0 0 0 0 0,8-7 0 0 0,-2-1-4279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0,'0'0'586'0'0,"0"3"-486"0"0,1 1 193 0 0,0 0 0 0 0,0-1 1 0 0,0 1-1 0 0,0 0 0 0 0,3 5 1 0 0,2 2 3124 0 0,13 18 1 0 0,2 1 0 0 0,-11-8-4251 0 0,-2-3 892 0 0,30 94-1095 0 0,-32-95-3200 0 0,1-1-1401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13991 0 0,'-5'14'1495'0'0,"5"-13"-1472"0"0,0-1-1 0 0,0 1 1 0 0,-1 0 0 0 0,1 0 0 0 0,0 0 0 0 0,0-1-1 0 0,0 1 1 0 0,0 0 0 0 0,0 0 0 0 0,0 0-1 0 0,0-1 1 0 0,1 1 0 0 0,-1 0 0 0 0,0 0 0 0 0,0 0-1 0 0,0-1 1 0 0,1 1 0 0 0,-1 0 0 0 0,1 0-1 0 0,-1-1 1 0 0,0 1 0 0 0,1 0 0 0 0,-1-1-1 0 0,1 1 1 0 0,-1-1 0 0 0,1 1 0 0 0,0 0 0 0 0,-1-1-1 0 0,1 1 1 0 0,0-1 0 0 0,-1 0 0 0 0,1 1-1 0 0,0-1 1 0 0,0 1 0 0 0,-1-1 0 0 0,1 0 0 0 0,0 0-1 0 0,0 1 1 0 0,-1-1 0 0 0,1 0 0 0 0,0 0-1 0 0,0 0 1 0 0,1 0 0 0 0,6 0 319 0 0,-1 0 1 0 0,1 0-1 0 0,-1 0 1 0 0,8-2-1 0 0,-3 0-287 0 0,20-1 644 0 0,-4 0-193 0 0,45 2 1 0 0,-39 0-481 0 0,0 0-1 0 0,1-3 0 0 0,-1-1 1 0 0,38-10-1 0 0,-3 1-766 0 0,7-3-4013 0 0,-52 12-766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40 159 9215 0 0,'0'0'707'0'0,"0"2"-464"0"0,-3 5-28 0 0,0 1 0 0 0,1-1 0 0 0,0 1 1 0 0,1 0-1 0 0,0 0 0 0 0,0 12 0 0 0,-4 19 1133 0 0,-1 7 201 0 0,3-24-698 0 0,-6 23 0 0 0,8-37-614 0 0,0 0 0 0 0,0 0 0 0 0,1 16 0 0 0,0-2 162 0 0,0-4 86 0 0,1-14 19 0 0,1-11-287 0 0,24-71 187 0 0,-16 35-379 0 0,16-71 26 0 0,-20 80-64 0 0,2-14-72 0 0,20-63-1 0 0,-14 77-90 0 0,-14 33 76 0 0,1 2 84 0 0,0 0-1 0 0,-1 0 1 0 0,1 0-1 0 0,0 0 0 0 0,-1 0 1 0 0,1 1-1 0 0,-1-1 1 0 0,0 0-1 0 0,1 0 1 0 0,-1 1-1 0 0,0-1 0 0 0,0 0 1 0 0,0 1-1 0 0,0-1 1 0 0,0 2-1 0 0,0-2-2 0 0,4 31-91 0 0,1-1 0 0 0,12 38 0 0 0,-12-47 104 0 0,8 22 174 0 0,2-1-1 0 0,2 0 0 0 0,40 74 1 0 0,-52-108-30 0 0,1 0 1 0 0,0 0 0 0 0,0 0-1 0 0,1-1 1 0 0,1 0 0 0 0,-1 0-1 0 0,1 0 1 0 0,14 9 0 0 0,-18-14-52 0 0,-1-1-1 0 0,1 0 1 0 0,-1 0 0 0 0,1 0 0 0 0,0 0 0 0 0,-1-1 0 0 0,1 0-1 0 0,0 0 1 0 0,0 0 0 0 0,0 0 0 0 0,0 0 0 0 0,0-1-1 0 0,0 1 1 0 0,0-1 0 0 0,0 0 0 0 0,1-1 0 0 0,-1 1-1 0 0,0-1 1 0 0,0 0 0 0 0,0 0 0 0 0,0 0 0 0 0,-1 0-1 0 0,1 0 1 0 0,0-1 0 0 0,5-3 0 0 0,-5 2-5 0 0,-1 1 1 0 0,0-1 0 0 0,0 0-1 0 0,0 0 1 0 0,0-1 0 0 0,0 1-1 0 0,-1-1 1 0 0,0 1 0 0 0,4-7-1 0 0,13-36 372 0 0,-10 21-357 0 0,-2-1 1 0 0,-1 1-1 0 0,-1-2 0 0 0,-2 1 1 0 0,1-46-1 0 0,-4 46-1653 0 0,-1 1-1 0 0,-2-1 0 0 0,-7-32 0 0 0,3 34-5175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0,'2'58'4405'0'0,"16"83"-1"0"0,-7-70-3415 0 0,-1-13-944 0 0,27 90 0 0 0,-31-132-1214 0 0,0 0 0 0 0,9 16 1 0 0,-11-24-646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3223 0 0,'32'200'9118'0'0,"-18"-137"-7966"0"0,23 69 1 0 0,23 42-989 0 0,-43-119-1892 0 0,-13-40 45 0 0</inkml:trace>
  <inkml:trace contextRef="#ctx0" brushRef="#br0" timeOffset="1">35 518 1839 0 0,'-8'2'160'0'0,"5"-2"215"0"0,0-1 0 0 0,0 0 0 0 0,0 0-1 0 0,-11-5 11271 0 0,14 5-11561 0 0,0 0-1 0 0,0 0 1 0 0,0 1 0 0 0,0-1-1 0 0,1 0 1 0 0,-1 1-1 0 0,0-1 1 0 0,1 0-1 0 0,-1 1 1 0 0,0-1 0 0 0,1 1-1 0 0,-1-1 1 0 0,1 0-1 0 0,-1 1 1 0 0,0-1-1 0 0,1 1 1 0 0,0 0 0 0 0,-1-1-1 0 0,1 1 1 0 0,-1-1-1 0 0,2 0 1 0 0,16-7 384 0 0,-7 4-367 0 0,7-5-446 0 0,1 2 0 0 0,0 0 1 0 0,0 2-1 0 0,0 0 0 0 0,30-4 0 0 0,-28 6-802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1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0,'0'0'920'0'0,"2"1"-754"0"0,3 1-6 0 0,0-1 0 0 0,1 0 1 0 0,-1 0-1 0 0,1 0 0 0 0,-1 0 1 0 0,11-1-1 0 0,5 1 658 0 0,14 3 83 0 0,-1 0 1 0 0,1 3 0 0 0,61 20-1 0 0,-68-18-347 0 0,-21-8-319 0 0,1 2 0 0 0,-1-1 0 0 0,1 1 0 0 0,-1 0 0 0 0,0 1 0 0 0,0-1 0 0 0,0 1 1 0 0,11 10-1 0 0,-13-10-86 0 0,0 0 15 0 0,0 1 1 0 0,-1-1-1 0 0,1 1 1 0 0,-1 0-1 0 0,0 0 0 0 0,0 0 1 0 0,-1 0-1 0 0,0 1 0 0 0,6 11 1 0 0,-7-10-113 0 0,1 0 1 0 0,-1 0-1 0 0,0 1 1 0 0,-1-1-1 0 0,0 1 1 0 0,0-1-1 0 0,0 1 1 0 0,-1 0-1 0 0,0-1 0 0 0,-1 1 1 0 0,0 0-1 0 0,0-1 1 0 0,0 1-1 0 0,-1-1 1 0 0,0 1-1 0 0,-1-1 1 0 0,0 0-1 0 0,0 0 1 0 0,-6 10-1 0 0,1-6-138 0 0,0 0 0 0 0,0 0 0 0 0,-1-1 0 0 0,0 0 0 0 0,-20 16 0 0 0,24-23 26 0 0,0 1-1 0 0,0-1 0 0 0,0 0 0 0 0,0-1 1 0 0,-1 1-1 0 0,0-1 0 0 0,1 0 0 0 0,-1 0 1 0 0,0-1-1 0 0,0 1 0 0 0,0-1 0 0 0,0-1 0 0 0,0 1 1 0 0,0-1-1 0 0,-8 0 0 0 0,7-1 23 0 0,0 0 0 0 0,0 0 0 0 0,0-1 0 0 0,0 0 0 0 0,0 0 0 0 0,-7-3 0 0 0,10 2 12 0 0,0 1 1 0 0,0 0 0 0 0,1-1 0 0 0,-1 0-1 0 0,1 0 1 0 0,-1 0 0 0 0,1 0 0 0 0,0 0 0 0 0,0-1-1 0 0,-4-6 1 0 0,5 7 9 0 0,0 0 1 0 0,0 0-1 0 0,1-1 0 0 0,0 1 0 0 0,-1 0 0 0 0,1-1 0 0 0,0 1 1 0 0,1-1-1 0 0,-1 1 0 0 0,1-1 0 0 0,-1 1 0 0 0,1-1 1 0 0,0 1-1 0 0,1-5 0 0 0,-1 7 35 0 0,1 0 1 0 0,0 0-1 0 0,-1 0 0 0 0,1 1 1 0 0,0-1-1 0 0,0 0 1 0 0,0 1-1 0 0,0-1 1 0 0,0 1-1 0 0,-1-1 0 0 0,1 1 1 0 0,0-1-1 0 0,0 1 1 0 0,0 0-1 0 0,0-1 0 0 0,0 1 1 0 0,2 0-1 0 0,1-1 46 0 0,0 1 0 0 0,0 0-1 0 0,0 0 1 0 0,0 0 0 0 0,0 1-1 0 0,0-1 1 0 0,0 1 0 0 0,7 2-1 0 0,-2 0 129 0 0,0 0 0 0 0,15 8 1 0 0,-5 0 185 0 0,-1 2 0 0 0,21 17 1 0 0,18 14 335 0 0,-52-41-687 0 0,23 17 339 0 0,2-2-1 0 0,39 17 1 0 0,-59-31-490 0 0,0 0 1 0 0,0-1-1 0 0,1 0 0 0 0,-1 0 0 0 0,1-1 0 0 0,0-1 1 0 0,0 0-1 0 0,-1 0 0 0 0,1-1 0 0 0,0 0 0 0 0,15-3 0 0 0,0-2-1498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8031 0 0,'0'3'366'0'0,"8"64"816"0"0,2-1 0 0 0,22 76 0 0 0,-28-130-931 0 0,2 9 289 0 0,0-2-1 0 0,12 25 2481 0 0,-22-56-2571 0 0,-5-16-359 0 0,1-1 0 0 0,2 1 0 0 0,-4-49 0 0 0,3 20-174 0 0,1 16-418 0 0,1-67 1 0 0,5 88 216 0 0,1 1-1 0 0,1 0 1 0 0,1 0 0 0 0,1 0 0 0 0,9-30-1 0 0,-12 45 263 0 0,1 0-1 0 0,-1 1 0 0 0,1 0 1 0 0,0-1-1 0 0,0 1 1 0 0,0 0-1 0 0,0 0 0 0 0,0 0 1 0 0,1 0-1 0 0,-1 1 0 0 0,1-1 1 0 0,0 1-1 0 0,-1-1 1 0 0,1 1-1 0 0,4-2 0 0 0,-4 3 10 0 0,0-1-1 0 0,0 1 1 0 0,0 0-1 0 0,0 1 1 0 0,0-1-1 0 0,0 1 0 0 0,0-1 1 0 0,0 1-1 0 0,0 0 1 0 0,0 0-1 0 0,1 0 1 0 0,-1 0-1 0 0,0 1 1 0 0,0-1-1 0 0,0 1 0 0 0,0 0 1 0 0,5 2-1 0 0,2 1 78 0 0,-1 1 0 0 0,1 0 0 0 0,0 1 1 0 0,-1 0-1 0 0,0 0 0 0 0,-1 1 0 0 0,9 9 0 0 0,51 58 603 0 0,-66-71-651 0 0,6 7 156 0 0,36 45 737 0 0,-38-47-611 0 0,-1 0 0 0 0,0 1 0 0 0,0-1 1 0 0,-1 1-1 0 0,3 10 0 0 0,-5-14-167 0 0,-1 0 0 0 0,0 0 0 0 0,-1-1 0 0 0,1 1 1 0 0,-1 0-1 0 0,0 0 0 0 0,0 0 0 0 0,-1 0 0 0 0,0 0 0 0 0,1 0 0 0 0,-2-1 0 0 0,1 1 0 0 0,0 0 0 0 0,-1-1 0 0 0,0 1 0 0 0,0-1 0 0 0,0 1 0 0 0,-1-1 0 0 0,1 0 0 0 0,-1 0 0 0 0,-4 5 1 0 0,-7 6 127 0 0,0-1 0 0 0,-1 0 0 0 0,-30 21 0 0 0,30-24-184 0 0,-10 7-72 0 0,17-13-29 0 0,1 0 1 0 0,-1 0-1 0 0,-11 13 0 0 0,-6 2-782 0 0,16-13-1907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6 10135 0 0,'-1'-1'246'0'0,"1"0"-214"0"0,-1 1 0 0 0,1-1 0 0 0,-1 1 0 0 0,1 0 0 0 0,0-1 1 0 0,-1 1-1 0 0,1 0 0 0 0,-1 0 0 0 0,0-1 0 0 0,1 1 0 0 0,-1 0 1 0 0,1 0-1 0 0,-1 0 0 0 0,1 0 0 0 0,-1 0 0 0 0,1 0 0 0 0,-1 0 1 0 0,0-1-1 0 0,1 2 0 0 0,-1-1 0 0 0,1 0 0 0 0,-1 0 0 0 0,1 0 0 0 0,-2 0 1 0 0,-3 1 355 0 0,-1 0 0 0 0,0 0 0 0 0,1 1 0 0 0,-11 3 1 0 0,3 0 542 0 0,9-3-650 0 0,0-1 0 0 0,0 1 0 0 0,0 1 0 0 0,1-1 1 0 0,-1 0-1 0 0,1 1 0 0 0,-6 5 0 0 0,-22 25 1047 0 0,25-26-1064 0 0,-1 1-129 0 0,1 0 0 0 0,-1 1-1 0 0,1 0 1 0 0,0 0 0 0 0,1 0 0 0 0,0 1 0 0 0,1 0 0 0 0,0-1-1 0 0,0 2 1 0 0,1-1 0 0 0,1 0 0 0 0,0 1 0 0 0,0-1 0 0 0,1 1-1 0 0,0 0 1 0 0,0-1 0 0 0,2 1 0 0 0,-1 0 0 0 0,1-1 0 0 0,1 1 0 0 0,0-1-1 0 0,4 14 1 0 0,-3-16-100 0 0,-1 0 0 0 0,2 0-1 0 0,-1-1 1 0 0,1 1 0 0 0,1-1-1 0 0,-1 0 1 0 0,1 0 0 0 0,0-1-1 0 0,1 1 1 0 0,0-1 0 0 0,0 0-1 0 0,0-1 1 0 0,0 1 0 0 0,1-1-1 0 0,0 0 1 0 0,0-1 0 0 0,1 0-1 0 0,-1 0 1 0 0,1-1 0 0 0,12 5-1 0 0,-3-4-893 0 0,1 0-1 0 0,-1-2 0 0 0,1 0 1 0 0,-1 0-1 0 0,1-2 1 0 0,0 0-1 0 0,-1-1 0 0 0,1-1 1 0 0,19-4-1 0 0,-14-1-4816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5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6447 0 0,'-4'0'129'0'0,"-6"4"302"0"0,9-3-392 0 0,0 0 0 0 0,0 0 1 0 0,1 0-1 0 0,-1 1 0 0 0,1-1 0 0 0,-1 0 0 0 0,1 0 1 0 0,-1 1-1 0 0,1-1 0 0 0,0 0 0 0 0,-1 0 1 0 0,1 2-1 0 0,0-2 297 0 0,0 0 0 0 0,0 0 0 0 0,0 0 0 0 0,0-1 0 0 0,1 1 0 0 0,-1 0 0 0 0,0 0 0 0 0,0 0 0 0 0,0-1 0 0 0,1 1 0 0 0,-1 0 0 0 0,1 0 0 0 0,-1-1 0 0 0,0 1 0 0 0,1 0 0 0 0,-1-1 0 0 0,1 1 0 0 0,0 0 0 0 0,-1-1 0 0 0,1 1 0 0 0,-1-1 0 0 0,1 1 0 0 0,0-1 0 0 0,0 1 0 0 0,1 0 0 0 0,20 9 2889 0 0,-18-9-2962 0 0,19 7 487 0 0,1-1 0 0 0,1-1 0 0 0,-1-1 1 0 0,1-1-1 0 0,34 0 0 0 0,-25-4-760 0 0,0-1-1 0 0,-1-2 1 0 0,48-10-1 0 0,-36 5-1545 0 0,-25 4-57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7367 0 0,'-8'2'763'0'0,"-1"1"-767"0"0,-5 1 2342 0 0,-26 11 1 0 0,35-12-1917 0 0,0 0-1 0 0,0 0 1 0 0,1 0 0 0 0,-1 0-1 0 0,1 1 1 0 0,-1 0 0 0 0,1 0-1 0 0,-4 5 1 0 0,3-4-221 0 0,1 1 0 0 0,0 0 0 0 0,0-1 0 0 0,1 1-1 0 0,-1 1 1 0 0,1-1 0 0 0,1 0 0 0 0,-1 1 0 0 0,1-1 0 0 0,0 1 0 0 0,0 0 0 0 0,1 0 0 0 0,0 0 0 0 0,0-1 0 0 0,1 1-1 0 0,0 0 1 0 0,0 0 0 0 0,2 13 0 0 0,0-11-49 0 0,0 0-1 0 0,0 0 0 0 0,1 0 1 0 0,0 0-1 0 0,0 0 1 0 0,1-1-1 0 0,0 0 1 0 0,0 1-1 0 0,1-1 0 0 0,1-1 1 0 0,-1 1-1 0 0,1-1 1 0 0,7 8-1 0 0,4-1 62 0 0,0-1 0 0 0,0-1 0 0 0,1 0 0 0 0,1-1 0 0 0,32 14-1 0 0,-37-19-229 0 0,1-1 0 0 0,0 0-1 0 0,0-1 1 0 0,0 0-1 0 0,0-2 1 0 0,1 0-1 0 0,15 1 1 0 0,29-4-6715 0 0,-29-2-554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75 452 919 0 0,'-1'4'11'0'0,"1"-4"-8"0"0,-1 1 0 0 0,1 0 0 0 0,0 0 0 0 0,-1 0 0 0 0,1 0 1 0 0,0 0-1 0 0,-1 0 0 0 0,1-1 0 0 0,-1 1 0 0 0,0 0 0 0 0,1 0 0 0 0,-1-1 0 0 0,0 1 1 0 0,1 0-1 0 0,-1-1 0 0 0,0 1 0 0 0,-1 0 0 0 0,0 1 75 0 0,0 0 0 0 0,-1 0-1 0 0,0-1 1 0 0,1 1 0 0 0,-1 0 0 0 0,0-1-1 0 0,0 0 1 0 0,-4 2 0 0 0,-28 5 10651 0 0,42-22-9426 0 0,-5 12-1125 0 0,-1 0 0 0 0,1 0 1 0 0,0 0-1 0 0,0 1 0 0 0,-1-1 0 0 0,1 0 0 0 0,0 1 0 0 0,0 0 1 0 0,0-1-1 0 0,1 1 0 0 0,-1 0 0 0 0,0 0 0 0 0,0 0 0 0 0,1 0 1 0 0,-1 1-1 0 0,5-2 0 0 0,4 0 103 0 0,0 1-1 0 0,15-1 1 0 0,-19 2-108 0 0,70 1 476 0 0,9-1-210 0 0,86-4 297 0 0,-20 1-283 0 0,84-8 115 0 0,109-18 272 0 0,-161 10-615 0 0,-136 15-173 0 0,228-7 223 0 0,-62 5-87 0 0,-108 1-135 0 0,93-8 229 0 0,-172 10-245 0 0,172-11 127 0 0,32 25 100 0 0,-204-9-228 0 0,0-1 1 0 0,43-5-1 0 0,5 0 22 0 0,13 8-29 0 0,31-1-5 0 0,-73-3-9 0 0,-34 0-7 0 0,1 0 0 0 0,0 0 0 0 0,0-1 1 0 0,0-1-1 0 0,23-6 0 0 0,-33 7-8 0 0,7-2 0 0 0,-1 0 0 0 0,13-8 0 0 0,-19 10 0 0 0,0-1 0 0 0,-1 0 0 0 0,1 1 0 0 0,-1-1 0 0 0,0-1 0 0 0,1 1 0 0 0,-1 0 0 0 0,0 0 0 0 0,0-1 0 0 0,0 0 0 0 0,2-4 0 0 0,-2 3-5 0 0,-1 0-1 0 0,0 0 0 0 0,0 0 1 0 0,0 0-1 0 0,0 0 0 0 0,0 0 1 0 0,-1 0-1 0 0,0 0 1 0 0,0 0-1 0 0,0 0 0 0 0,0 0 1 0 0,-1-1-1 0 0,0 1 0 0 0,0 0 1 0 0,0 0-1 0 0,0 1 1 0 0,0-1-1 0 0,-1 0 0 0 0,0 0 1 0 0,1 1-1 0 0,-6-8 0 0 0,1 2-16 0 0,-1-1-1 0 0,-1 1 1 0 0,0 1-1 0 0,0-1 1 0 0,0 1-1 0 0,-14-10 1 0 0,-26-20-169 0 0,34 26 122 0 0,0 0 0 0 0,-1 1 1 0 0,-1 0-1 0 0,-21-10 0 0 0,7 8-40 0 0,29 13 42 0 0,1 2-121 0 0,0 1 171 0 0,1-1 1 0 0,0 1-1 0 0,-1-1 1 0 0,1 0-1 0 0,0 1 1 0 0,0-1-1 0 0,1 0 1 0 0,-1 0-1 0 0,0 0 0 0 0,1 0 1 0 0,-1 0-1 0 0,4 3 1 0 0,25 22-109 0 0,-30-26 120 0 0,29 24-55 0 0,31 23-31 0 0,69 48 79 0 0,-126-93 12 0 0,0 1 0 0 0,1-1 0 0 0,-1 0 0 0 0,0 1 0 0 0,3 5 0 0 0,4 9 28 0 0,-9-13-3 0 0,-2-1 2 0 0,2 3 49 0 0,-1 0 1 0 0,0 0-1 0 0,-1 0 0 0 0,1 0 1 0 0,-1 0-1 0 0,-1 0 0 0 0,1 0 1 0 0,-1-1-1 0 0,0 1 0 0 0,-1 0 1 0 0,0-1-1 0 0,-3 7 0 0 0,-6 6 299 0 0,0 0 0 0 0,-22 24 0 0 0,-2-6 158 0 0,7-8-275 0 0,21-20-204 0 0,-7 6-221 0 0,1 2 1 0 0,1 0-1 0 0,0 0 0 0 0,-15 28 0 0 0,19-27-1206 0 0,2-1-406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7631 0 0,'0'0'690'0'0,"2"3"-569"0"0,1 2-73 0 0,-1-1-1 0 0,1 0 1 0 0,-1 1 0 0 0,0 0-1 0 0,-1-1 1 0 0,1 1 0 0 0,-1 0-1 0 0,0 0 1 0 0,0 0 0 0 0,0 0-1 0 0,-1 5 1 0 0,7 32 1812 0 0,18 64 0 0 0,3 17-319 0 0,-13-35-705 0 0,-15-86-637 0 0,1 6 136 0 0,-2-9 205 0 0,-1-3-490 0 0,-3-9-58 0 0,0 0-1 0 0,1-1 1 0 0,1 0-1 0 0,0 0 1 0 0,1 0 0 0 0,-1-24-1 0 0,8-88-538 0 0,-1 74 508 0 0,11-92-209 0 0,-11 116 179 0 0,3 1 1 0 0,0 0-1 0 0,12-30 0 0 0,-17 53 61 0 0,-1 1-1 0 0,1-1 0 0 0,0 0 0 0 0,0 1 1 0 0,1-1-1 0 0,-1 1 0 0 0,4-4 1 0 0,-5 6 10 0 0,0 0 1 0 0,0 0 0 0 0,0 0 0 0 0,0 1-1 0 0,0-1 1 0 0,0 0 0 0 0,1 1 0 0 0,-1-1-1 0 0,0 1 1 0 0,0-1 0 0 0,0 1-1 0 0,0 0 1 0 0,1-1 0 0 0,-1 1 0 0 0,0 0-1 0 0,0 0 1 0 0,1 0 0 0 0,-1 0-1 0 0,0 0 1 0 0,0 0 0 0 0,1 0 0 0 0,-1 0-1 0 0,0 1 1 0 0,0-1 0 0 0,0 0 0 0 0,2 1-1 0 0,1 1 38 0 0,0 1 1 0 0,-1-1-1 0 0,1 0 0 0 0,-1 1 0 0 0,0 0 1 0 0,0 0-1 0 0,0 0 0 0 0,0 0 0 0 0,0 0 1 0 0,-1 0-1 0 0,1 1 0 0 0,-1-1 0 0 0,0 1 0 0 0,0 0 1 0 0,0 0-1 0 0,0 0 0 0 0,-1 0 0 0 0,0 0 1 0 0,0 0-1 0 0,0 0 0 0 0,1 6 0 0 0,-1 2 41 0 0,0 0-1 0 0,0 1 1 0 0,-1-1-1 0 0,-1 1 0 0 0,0-1 1 0 0,-3 16-1 0 0,-7 12 156 0 0,-1-1-1 0 0,-2 0 1 0 0,-22 42-1 0 0,10-23 167 0 0,17-39-244 0 0,5-10 20 0 0,-1 0 1 0 0,2 0-1 0 0,-1 0 0 0 0,1 1 0 0 0,1-1 1 0 0,0 1-1 0 0,-1 13 0 0 0,4-21-121 0 0,0-1-1 0 0,0 1 1 0 0,0 0-1 0 0,0 0 1 0 0,1 0-1 0 0,-1-1 1 0 0,1 1-1 0 0,-1-1 1 0 0,1 1-1 0 0,-1-1 1 0 0,1 0-1 0 0,0 1 1 0 0,0-1-1 0 0,0 0 1 0 0,2 1-1 0 0,6 2 45 0 0,1 1 0 0 0,0-2-1 0 0,0 0 1 0 0,0 0 0 0 0,0-1 0 0 0,0 0-1 0 0,0 0 1 0 0,16-1 0 0 0,12-3-49 0 0,43-6 0 0 0,-27 2-367 0 0,-30 3-2013 0 0,35-9 0 0 0,-39 7-3776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5527 0 0,'0'0'9159'0'0,"2"0"-8458"0"0,41-22 1282 0 0,-31 15-1571 0 0,1 1-1 0 0,25-10 1 0 0,89-26 1222 0 0,-79 27-1225 0 0,46-11 78 0 0,-63 18-384 0 0,0-2 1 0 0,0-1-1 0 0,47-25 0 0 0,34-12-24 0 0,-87 38-56 0 0,-1 0-1 0 0,0-1 1 0 0,-1-2-1 0 0,0-1 0 0 0,22-17 1 0 0,-27 17 9 0 0,-11 8-15 0 0,0 0 0 0 0,0 1 0 0 0,1 0 0 0 0,9-5 0 0 0,-11 8-11 0 0,16-12 84 0 0,17-22 718 0 0,-38 35-496 0 0,7-7 136 0 0,-1 5-392 0 0,-6 2-29 0 0,0 0-1 0 0,-1 1 0 0 0,1-1 1 0 0,0 1-1 0 0,0-1 0 0 0,0 1 1 0 0,0-1-1 0 0,0 1 0 0 0,0 0 1 0 0,-1-1-1 0 0,1 1 0 0 0,0 0 1 0 0,0 0-1 0 0,0 0 0 0 0,0 0 1 0 0,2 0-1 0 0,19 6 204 0 0,0 0-1 0 0,0 2 1 0 0,27 14 0 0 0,-45-21-216 0 0,91 47 99 0 0,21 8 17 0 0,134 36 9 0 0,-195-78-177 0 0,0-2 1 0 0,84 8-1 0 0,-47-9-948 0 0,-23 3-3159 0 0,-56-10 2306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8495 0 0,'0'0'388'0'0,"1"1"-10"0"0,14 44 1670 0 0,-3 0 1 0 0,13 82 0 0 0,-17-85-1633 0 0,-8-41-396 0 0,28 191 1382 0 0,-17-87-1871 0 0,-5-61-5100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0,'0'0'390'0'0,"1"1"-252"0"0,4 5 4697 0 0,0 12-2859 0 0,4 25-1 0 0,3 55-641 0 0,-6 17-638 0 0,2 20-412 0 0,-7-126-271 0 0,0 1 1 0 0,1-1-1 0 0,1 1 0 0 0,0-1 0 0 0,0 0 0 0 0,1 0 0 0 0,5 9 1 0 0,-8-17-164 0 0,11-3-1006 0 0,-1-2-2648 0 0,-2-3-1228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3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108 155 10823 0 0,'-20'-44'999'0'0,"12"24"-353"0"0,-12-20-1 0 0,19 39-37 0 0,1 0-501 0 0,-1 0 1 0 0,1 0-1 0 0,0 0 1 0 0,-1 1-1 0 0,1-1 1 0 0,-1 0-1 0 0,1 1 1 0 0,-1-1-1 0 0,1 0 1 0 0,-1 1-1 0 0,1-1 1 0 0,-1 0-1 0 0,0 1 1 0 0,1-1-1 0 0,-1 1 1 0 0,0-1-1 0 0,1 1 0 0 0,-1 0 1 0 0,0-1-1 0 0,0 1 1 0 0,1 0-1 0 0,-1-1 1 0 0,-1 1-1 0 0,1 0-70 0 0,0 0 0 0 0,0 1 0 0 0,0-1-1 0 0,0 0 1 0 0,0 0 0 0 0,1 1 0 0 0,-1-1-1 0 0,0 1 1 0 0,0-1 0 0 0,0 1 0 0 0,1-1-1 0 0,-1 1 1 0 0,0-1 0 0 0,1 1 0 0 0,-1-1-1 0 0,0 1 1 0 0,0 1 0 0 0,-2 2-37 0 0,1 0-1 0 0,-1-1 1 0 0,1 1 0 0 0,0 1-1 0 0,0-1 1 0 0,0 0 0 0 0,-1 6-1 0 0,0 6-4 0 0,0 1-1 0 0,1 0 1 0 0,1 0 0 0 0,0 0-1 0 0,1 0 1 0 0,1 0-1 0 0,1-1 1 0 0,5 23 0 0 0,-5-30 4 0 0,0 1 0 0 0,1-1 0 0 0,1 1 0 0 0,0-1 0 0 0,0 0 0 0 0,1-1 0 0 0,-1 1 0 0 0,2-1 0 0 0,0 0 0 0 0,0 0 0 0 0,0 0 0 0 0,1-1 0 0 0,0 0 0 0 0,0-1 0 0 0,13 10 0 0 0,-11-10 89 0 0,1 0 0 0 0,0-1 0 0 0,0 0 0 0 0,0-1 0 0 0,1 0 0 0 0,0-1 0 0 0,-1 0 0 0 0,1 0 0 0 0,20 1 0 0 0,-25-3 25 0 0,0-1 1 0 0,0 0-1 0 0,0-1 1 0 0,0 1 0 0 0,0-1-1 0 0,0-1 1 0 0,0 1 0 0 0,0-1-1 0 0,0 0 1 0 0,0 0 0 0 0,-1-1-1 0 0,1 1 1 0 0,-1-1-1 0 0,0-1 1 0 0,0 1 0 0 0,0-1-1 0 0,0 0 1 0 0,0 0 0 0 0,5-6-1 0 0,-2 1 57 0 0,0-1 1 0 0,-1 0-1 0 0,0 0 0 0 0,0-1 1 0 0,-1 0-1 0 0,-1 0 0 0 0,0 0 0 0 0,0-1 1 0 0,-1 0-1 0 0,-1 0 0 0 0,0 0 1 0 0,0 0-1 0 0,0-17 0 0 0,-2 18-54 0 0,0-1 0 0 0,-2 1 0 0 0,1 0 0 0 0,-1-1 0 0 0,-1 1 0 0 0,0 0 0 0 0,-1 0 0 0 0,0 0 0 0 0,-1 0 0 0 0,-8-18 0 0 0,9 24-65 0 0,0-1 0 0 0,-1 1 1 0 0,0 0-1 0 0,0 0 0 0 0,0 0 0 0 0,0 0 1 0 0,-1 1-1 0 0,0-1 0 0 0,0 1 0 0 0,0 0 1 0 0,0 1-1 0 0,0-1 0 0 0,-1 1 0 0 0,0 0 1 0 0,0 1-1 0 0,0 0 0 0 0,0-1 0 0 0,0 2 1 0 0,0-1-1 0 0,-10-1 0 0 0,9 3-57 0 0,1 0-1 0 0,-1 0 0 0 0,0 0 1 0 0,0 1-1 0 0,1 0 1 0 0,-1 0-1 0 0,1 1 1 0 0,-1 0-1 0 0,1 0 0 0 0,-1 0 1 0 0,1 1-1 0 0,0 0 1 0 0,0 0-1 0 0,0 0 1 0 0,1 1-1 0 0,-1 0 0 0 0,-8 8 1 0 0,0 2-629 0 0,0 1-1 0 0,1-1 1 0 0,1 2 0 0 0,-20 31 0 0 0,20-24-1871 0 0,2-1-4550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102 165 3223 0 0,'0'0'6883'0'0,"1"3"-5800"0"0,-1 8-487 0 0,1-1 0 0 0,-2 1 0 0 0,1 0-1 0 0,-2-1 1 0 0,-2 13 0 0 0,-16 55 961 0 0,18-69-1400 0 0,-25 73 860 0 0,-8 29 111 0 0,23-75-784 0 0,12-34-272 0 0,-1 6 87 0 0,4-14 58 0 0,14-38-256 0 0,-2-1 1 0 0,12-55-1 0 0,-3 7-93 0 0,20-91-116 0 0,-27 90 168 0 0,-16 90 69 0 0,0 5-19 0 0,1 9-61 0 0,-3 19-41 0 0,-3 5 79 0 0,1-1 0 0 0,2 1-1 0 0,6 62 1 0 0,0-62 53 0 0,1-1 1 0 0,2 1-1 0 0,14 38 0 0 0,-16-57 73 0 0,0 0 0 0 0,1-1 0 0 0,0 0 0 0 0,16 21 0 0 0,-19-29 40 0 0,0-1 0 0 0,1 1 1 0 0,-1-1-1 0 0,1 0 0 0 0,1-1 0 0 0,-1 1 0 0 0,0-1 0 0 0,1 0 1 0 0,0 0-1 0 0,0 0 0 0 0,0-1 0 0 0,12 4 0 0 0,-15-6-37 0 0,-1-1 0 0 0,1 1 0 0 0,0-1-1 0 0,-1 0 1 0 0,1 0 0 0 0,0 0 0 0 0,-1-1 0 0 0,1 1-1 0 0,0 0 1 0 0,-1-1 0 0 0,1 0 0 0 0,-1 0-1 0 0,1 0 1 0 0,-1 0 0 0 0,1 0 0 0 0,-1 0 0 0 0,0 0-1 0 0,0-1 1 0 0,1 1 0 0 0,-1-1 0 0 0,0 0 0 0 0,3-3-1 0 0,1-2 133 0 0,0 0 0 0 0,0 0 0 0 0,-1 0 0 0 0,0-1 0 0 0,5-11 0 0 0,3-9 31 0 0,-1 0 1 0 0,-2-1-1 0 0,-1 0 1 0 0,7-37 0 0 0,-3-28-1932 0 0,-9 0-6794 0 0,-4 82 2339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29 355 1839 0 0,'0'0'83'0'0,"-1"1"-6"0"0,0 1-62 0 0,-12 9 210 0 0,0 0 10925 0 0,18-13-10156 0 0,18-6 233 0 0,12-5 138 0 0,35-10 178 0 0,-5 2-534 0 0,60-18 157 0 0,-105 33-1050 0 0,28-13 0 0 0,-29 10-58 0 0,33-9 1 0 0,-16 6-17 0 0,0-1 1 0 0,0-3-1 0 0,65-38 0 0 0,36-16 42 0 0,-33 33-721 0 0,-49 21-3352 0 0,-44 12 1951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4607 0 0,'0'0'354'0'0,"0"2"-233"0"0,-1 30 845 0 0,2 40 5085 0 0,7-3-3861 0 0,20 81 0 0 0,-17-102 206 0 0,-16-70-2237 0 0,3 6-201 0 0,2-1-1 0 0,0 1 1 0 0,1 0-1 0 0,0 0 1 0 0,5-21 0 0 0,1-7-171 0 0,-3 11 4 0 0,2-1 0 0 0,1 2-1 0 0,14-39 1 0 0,-15 53 155 0 0,1 1 0 0 0,1 0 0 0 0,0 0 1 0 0,2 1-1 0 0,0 0 0 0 0,0 1 0 0 0,18-19 0 0 0,-24 30 75 0 0,0 1 1 0 0,0-1-1 0 0,0 1 0 0 0,1 0 0 0 0,-1 0 0 0 0,1 1 0 0 0,0-1 1 0 0,0 1-1 0 0,-1 0 0 0 0,1 1 0 0 0,1-1 0 0 0,-1 1 0 0 0,0 0 1 0 0,0 0-1 0 0,0 0 0 0 0,1 1 0 0 0,-1 0 0 0 0,0 0 1 0 0,1 0-1 0 0,-1 1 0 0 0,0-1 0 0 0,0 1 0 0 0,0 1 0 0 0,9 2 1 0 0,-13-4 10 0 0,1 1 0 0 0,0-1 0 0 0,0 1 0 0 0,0 0 0 0 0,-1 0 0 0 0,1 0 0 0 0,0 0 0 0 0,-1 0 0 0 0,1 0 0 0 0,-1 0 0 0 0,1 0 0 0 0,-1 1 0 0 0,2 1 0 0 0,-2-2-23 0 0,-1 1-1 0 0,1-1 1 0 0,-1 0-1 0 0,1 0 1 0 0,-1 0-1 0 0,0 1 1 0 0,1-1-1 0 0,-1 0 1 0 0,0 1-1 0 0,0-1 1 0 0,0 0-1 0 0,0 1 0 0 0,0-1 1 0 0,0 0-1 0 0,0 0 1 0 0,-1 1-1 0 0,1-1 1 0 0,0 0-1 0 0,-1 0 1 0 0,0 2-1 0 0,-6 13 28 0 0,-1-1 0 0 0,-1 0 0 0 0,0 0 1 0 0,-1-1-1 0 0,-23 26 0 0 0,6-7-5 0 0,-15 12 2 0 0,2-2 22 0 0,31-32-27 0 0,-1 0 174 0 0,0 2 0 0 0,1-1 0 0 0,0 1 0 0 0,1 1 0 0 0,-11 25 0 0 0,18-37-148 0 0,0 0 0 0 0,1 0 0 0 0,-1 0 0 0 0,1 1 0 0 0,0-1 0 0 0,-1 0 0 0 0,1 0 0 0 0,0 1 0 0 0,0-1 0 0 0,1 0 0 0 0,-1 0 0 0 0,0 1 0 0 0,1-1 0 0 0,-1 0 0 0 0,1 0 0 0 0,0 0 0 0 0,0 0 0 0 0,0 0 0 0 0,0 0 0 0 0,0 0 0 0 0,0 0 0 0 0,0 0 0 0 0,1 0 0 0 0,-1-1 0 0 0,1 1 0 0 0,-1 0 0 0 0,1-1 0 0 0,0 1 0 0 0,0-1 0 0 0,-1 0 0 0 0,1 0 0 0 0,4 2 0 0 0,4 2 91 0 0,1 0 1 0 0,0-1 0 0 0,0 0 0 0 0,21 4-1 0 0,-25-6-78 0 0,76 12 220 0 0,-15-3-252 0 0,-58-11-137 0 0,0 0 1 0 0,0 0 0 0 0,0-1-1 0 0,-1 0 1 0 0,1 0-1 0 0,0-1 1 0 0,0-1 0 0 0,10-3-1 0 0,-6 2-670 0 0,20-9-2979 0 0,-18 8-2776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7 10447 0 0,'0'0'950'0'0,"4"-6"-649"0"0,-39 14 1904 0 0,16-4-1203 0 0,14-4-701 0 0,-1 1-1 0 0,1 0 1 0 0,-1 0 0 0 0,1 1-1 0 0,0 0 1 0 0,0 0-1 0 0,-1 0 1 0 0,1 0 0 0 0,-7 6-1 0 0,0 0-48 0 0,2 2 0 0 0,-1-1 0 0 0,1 1 0 0 0,1 1 0 0 0,-1 0 0 0 0,2 0 0 0 0,0 1 0 0 0,0 0 0 0 0,-10 22 0 0 0,14-25-156 0 0,0 1 1 0 0,1 0 0 0 0,0 1-1 0 0,0-1 1 0 0,1 1-1 0 0,0-1 1 0 0,1 1 0 0 0,0 0-1 0 0,1-1 1 0 0,0 1-1 0 0,1 0 1 0 0,0-1 0 0 0,4 17-1 0 0,-3-22-59 0 0,0 0-1 0 0,0 0 1 0 0,0 0 0 0 0,1 0-1 0 0,0 0 1 0 0,0-1-1 0 0,0 1 1 0 0,1-1 0 0 0,-1 0-1 0 0,1 0 1 0 0,0 0-1 0 0,0 0 1 0 0,0-1 0 0 0,1 1-1 0 0,-1-1 1 0 0,1 0-1 0 0,0-1 1 0 0,0 1 0 0 0,0-1-1 0 0,0 0 1 0 0,6 2 0 0 0,6 1 17 0 0,0-1 1 0 0,0-1-1 0 0,0 0 1 0 0,0-1 0 0 0,26-1-1 0 0,-29-2-179 0 0,0-2 0 0 0,0 1 0 0 0,0-2 0 0 0,0 0 0 0 0,-1 0 0 0 0,17-9 0 0 0,-27 12 4 0 0,7-4-824 0 0,0 0-1 0 0,0-1 1 0 0,-1 0-1 0 0,17-14 1 0 0,-11 7-1073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0:58:4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14079 0 0,'9'76'2317'0'0,"3"-1"-1"0"0,43 144 1 0 0,-12-103-4960 0 0,-35-99-4040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7:5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26 144 4607 0 0,'0'0'5651'0'0,"0"-9"-4334"0"0,-10-37 3998 0 0,9 47-5199 0 0,-1 5-104 0 0,-1 1-1 0 0,1-1 1 0 0,0 0-1 0 0,0 0 1 0 0,1 1 0 0 0,0-1-1 0 0,0 1 1 0 0,1 0 0 0 0,0-1-1 0 0,0 1 1 0 0,0-1-1 0 0,1 1 1 0 0,0-1 0 0 0,0 1-1 0 0,1-1 1 0 0,0 1 0 0 0,2 6-1 0 0,2 1 45 0 0,-4-9 157 0 0,0 1-1 0 0,1-1 0 0 0,0 1 1 0 0,-1-1-1 0 0,2 0 0 0 0,-1 0 1 0 0,8 8-1 0 0,-2-4-561 0 0,1 0 1 0 0,0 0 0 0 0,17 10-1 0 0,-22-16 360 0 0,0-1-1 0 0,-1 1 1 0 0,1-1 0 0 0,0 0-1 0 0,0 0 1 0 0,0-1-1 0 0,0 0 1 0 0,0 1-1 0 0,0-2 1 0 0,1 1 0 0 0,9 0-1 0 0,-12-2 32 0 0,0 1 0 0 0,0 0-1 0 0,1-1 1 0 0,-1 0 0 0 0,0 1 0 0 0,0-1-1 0 0,0-1 1 0 0,0 1 0 0 0,0 0 0 0 0,0-1-1 0 0,0 1 1 0 0,0-1 0 0 0,-1 0 0 0 0,1 0-1 0 0,2-3 1 0 0,-1 1 29 0 0,-2 1 1 0 0,1-1-1 0 0,0 0 0 0 0,-1 0 0 0 0,1 0 1 0 0,-1 0-1 0 0,0 0 0 0 0,-1-1 0 0 0,3-7 0 0 0,-1-1 45 0 0,-1 0 0 0 0,-1 0 0 0 0,0-1 0 0 0,0 1 0 0 0,-1-1 0 0 0,-3-17 0 0 0,2 23-80 0 0,-1 0-1 0 0,0 0 0 0 0,-1 0 1 0 0,1 1-1 0 0,-2-1 1 0 0,1 1-1 0 0,-1-1 0 0 0,0 1 1 0 0,-5-7-1 0 0,2 4 16 0 0,-1 0-1 0 0,0 1 0 0 0,-1 0 1 0 0,0 0-1 0 0,-12-9 0 0 0,19 17-79 0 0,-1-1-1 0 0,1 0 1 0 0,-1 1-1 0 0,0 0 1 0 0,1-1-1 0 0,-1 1 0 0 0,0 0 1 0 0,0 0-1 0 0,1 1 1 0 0,-1-1-1 0 0,-5 0 1 0 0,7 1 4 0 0,0 0-1 0 0,0 0 1 0 0,0 0 0 0 0,0 0 0 0 0,0 1-1 0 0,0-1 1 0 0,0 0 0 0 0,0 0 0 0 0,0 1 0 0 0,0-1-1 0 0,1 1 1 0 0,-1-1 0 0 0,0 1 0 0 0,0-1-1 0 0,0 1 1 0 0,0-1 0 0 0,1 1 0 0 0,-1 0-1 0 0,0-1 1 0 0,0 1 0 0 0,1 0 0 0 0,-1 0 0 0 0,1 0-1 0 0,-1 0 1 0 0,1-1 0 0 0,-1 1 0 0 0,1 0-1 0 0,-1 0 1 0 0,1 0 0 0 0,0 0 0 0 0,0 0-1 0 0,-1 0 1 0 0,1 0 0 0 0,0 0 0 0 0,0 2 0 0 0,0 24-3325 0 0,4-11-2590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7367 0 0,'14'-50'568'0'0,"-22"70"4442"0"0,8-19-4840 0 0,0 0 1 0 0,0 0 0 0 0,-1 1-1 0 0,1-1 1 0 0,0 0-1 0 0,0 0 1 0 0,0 0 0 0 0,0 0-1 0 0,0 0 1 0 0,0 0 0 0 0,0 0-1 0 0,0 0 1 0 0,1 0-1 0 0,-1 0 1 0 0,0 0 0 0 0,1 0-1 0 0,-1 0 1 0 0,1 0-1 0 0,-1 0 1 0 0,1 0 0 0 0,-1 0-1 0 0,1 0 1 0 0,0 0 0 0 0,-1 0-1 0 0,1 0 1 0 0,0-1-1 0 0,0 1 1 0 0,-1 0 0 0 0,3 0-1 0 0,5 2 112 0 0,0-1 0 0 0,0 0-1 0 0,0-1 1 0 0,1 1 0 0 0,-1-2-1 0 0,16 0 1 0 0,-3 1-14 0 0,11-1-29 0 0,-18 0-480 0 0,25 3-1 0 0,3 2-3191 0 0,-32-4 1870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1 919 0 0,'1'1'2459'0'0,"3"6"208"0"0,0 0 1 0 0,-1 1-1 0 0,4 11 1 0 0,-5-11-1980 0 0,0 0 1 0 0,0 0-1 0 0,0 14 1 0 0,8 66 1136 0 0,0-13-1297 0 0,3 39-421 0 0,-5-55-206 0 0,-1-12-858 0 0,-7-45-242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7367 0 0,'0'0'667'0'0,"1"8"-279"0"0,7 63 7419 0 0,-3-41-7111 0 0,12 44 0 0 0,6 20-466 0 0,-6-18-1138 0 0,-6-28-1845 0 0,-7-26-2510 0 0</inkml:trace>
  <inkml:trace contextRef="#ctx0" brushRef="#br0" timeOffset="1">7 361 9215 0 0,'-6'-6'7659'0'0,"6"4"-7529"0"0,1 0-1 0 0,0 0 1 0 0,0 1 0 0 0,0-1 0 0 0,0 1-1 0 0,0-1 1 0 0,0 1 0 0 0,0-1-1 0 0,0 1 1 0 0,0-1 0 0 0,1 1 0 0 0,-1 0-1 0 0,1 0 1 0 0,-1 0 0 0 0,1 0-1 0 0,-1 0 1 0 0,1 0 0 0 0,0 0 0 0 0,0 0-1 0 0,-1 0 1 0 0,1 1 0 0 0,0-1 0 0 0,2 1-1 0 0,6-3-28 0 0,0 1 0 0 0,0 1 0 0 0,12-1 0 0 0,49-6-1298 0 0,-52 4 450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11519 0 0,'-5'19'871'0'0,"1"0"0"0"0,1 1 0 0 0,0-1 0 0 0,2 1 0 0 0,0 0-1 0 0,4 36 1 0 0,26 120 1341 0 0,-12-101-6751 0 0,-14-60 2726 0 0,1 3-3991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8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9671 0 0,'0'0'10083'0'0,"2"0"-9231"0"0,12 0 34 0 0,-1 2 0 0 0,21 4-1 0 0,-18-2-401 0 0,28 2-1 0 0,-20-6-81 0 0,0-1-1 0 0,43-7 1 0 0,-1-6-966 0 0,-21 3-2671 0 0,-13 3-1066 0 0,-4 2-3163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7367 0 0,'-1'-14'568'0'0,"0"12"1686"0"0,4 21 894 0 0,7 140 2418 0 0,-5-32-5166 0 0,-1-101-830 0 0,0-1-1 0 0,15 48 0 0 0,-9-50-5030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22 5063 0 0,'0'-21'9244'0'0,"0"23"-8456"0"0,33 158 2600 0 0,4 16-3280 0 0,-18-110-112 0 0,11 46-3208 0 0,-28-97 1652 0 0</inkml:trace>
  <inkml:trace contextRef="#ctx0" brushRef="#br0" timeOffset="1">27 423 12783 0 0,'0'0'587'0'0,"-14"-5"210"0"0,13 4-685 0 0,0 1-1 0 0,1 0 0 0 0,-1 0 0 0 0,0 0 1 0 0,1-1-1 0 0,-1 1 0 0 0,1 0 0 0 0,-1-1 1 0 0,1 1-1 0 0,-1-1 0 0 0,1 1 1 0 0,-1 0-1 0 0,1-1 0 0 0,-1 1 0 0 0,1-1 1 0 0,-1 1-1 0 0,1-1 0 0 0,0 0 0 0 0,-1 1 1 0 0,1-1-1 0 0,0 1 0 0 0,0-1 0 0 0,-1 0 1 0 0,1 1-1 0 0,0-1 0 0 0,0 0 1 0 0,0 0 16 0 0,0 0 0 0 0,0 1 1 0 0,1-1-1 0 0,-1 0 1 0 0,0 1-1 0 0,1-1 0 0 0,-1 0 1 0 0,0 1-1 0 0,1-1 1 0 0,-1 1-1 0 0,1-1 0 0 0,-1 1 1 0 0,1-1-1 0 0,-1 1 1 0 0,1-1-1 0 0,0 1 1 0 0,-1-1-1 0 0,1 1 0 0 0,0 0 1 0 0,-1-1-1 0 0,1 1 1 0 0,0 0-1 0 0,-1 0 0 0 0,2-1 1 0 0,99-26 489 0 0,-67 19-611 0 0,-26 7-625 0 0,1-1 0 0 0,-1 2 0 0 0,12-1 0 0 0,-5 1-782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2:01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0,'0'0'748'0'0,"9"5"-336"0"0,-3-4 183 0 0,0 1 0 0 0,1-1 0 0 0,-1 0 0 0 0,1 0 1 0 0,-1-1-1 0 0,1 0 0 0 0,9-1 0 0 0,17 0 712 0 0,4 4-445 0 0,86 10 672 0 0,-123-13-1519 0 0,1 0-1 0 0,-1 0 1 0 0,1 0-1 0 0,0 0 1 0 0,-1 0-1 0 0,1 1 1 0 0,-1-1-1 0 0,1 0 1 0 0,-1 0-1 0 0,1 0 1 0 0,-1 0-1 0 0,1 1 1 0 0,-1-1-1 0 0,1 0 1 0 0,-1 0 0 0 0,1 1-1 0 0,-1-1 1 0 0,1 0-1 0 0,-1 1 1 0 0,0-1-1 0 0,1 1 1 0 0,-1-1-1 0 0,1 0 1 0 0,-1 1-1 0 0,0-1 1 0 0,0 1-1 0 0,1-1 1 0 0,-1 1-1 0 0,0-1 1 0 0,0 1-1 0 0,1-1 1 0 0,-1 1-1 0 0,0-1 1 0 0,0 1-1 0 0,0 0 1 0 0,0-1-1 0 0,0 1 1 0 0,0-1-1 0 0,0 1 1 0 0,0-1-1 0 0,0 1 1 0 0,0-1 0 0 0,0 1-1 0 0,0-1 1 0 0,-1 1-1 0 0,1 0 1 0 0,0-1-1 0 0,0 1 1 0 0,0-1-1 0 0,-1 1 1 0 0,1-1-1 0 0,0 0 1 0 0,-1 1-1 0 0,1-1 1 0 0,0 1-1 0 0,-1-1 1 0 0,1 0-1 0 0,-1 2 1 0 0,-2 0 33 0 0,0 1 0 0 0,0 0 0 0 0,1 0-1 0 0,-1-1 1 0 0,-1 1 0 0 0,-5 2 0 0 0,1-1-22 0 0,0 1-1 0 0,0 0 0 0 0,-10 9 1 0 0,17-14-156 0 0,16 11-818 0 0,22 9 997 0 0,-25-14 29 0 0,0 0 0 0 0,0 1 0 0 0,16 13 1 0 0,-20-13 180 0 0,0 0 0 0 0,0 0 1 0 0,-1 1-1 0 0,0 0 1 0 0,8 13-1 0 0,-14-19-123 0 0,1 0 0 0 0,-1 1-1 0 0,0 0 1 0 0,0-1 0 0 0,0 1 0 0 0,0 0 0 0 0,-1-1-1 0 0,1 1 1 0 0,-1 0 0 0 0,0 0 0 0 0,1 0-1 0 0,-1-1 1 0 0,-1 1 0 0 0,1 0 0 0 0,0 0-1 0 0,-1 0 1 0 0,1-1 0 0 0,-1 1 0 0 0,0 0 0 0 0,0-1-1 0 0,0 1 1 0 0,0-1 0 0 0,0 1 0 0 0,0-1-1 0 0,-4 4 1 0 0,-1 3 86 0 0,-1 0 1 0 0,0-1-1 0 0,-1 0 0 0 0,0-1 0 0 0,0 0 1 0 0,-1 0-1 0 0,-13 8 0 0 0,-70 34 173 0 0,81-44-357 0 0,-1 1-459 0 0,-61 27 900 0 0,48-23-3044 0 0,-1-3-3549 0 0,10-4-1868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00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5063 0 0,'-3'57'1998'0'0,"-13"55"6274"0"0,0 58-6926 0 0,11-25 274 0 0,5-144-1344 0 0,3-18 76 0 0,49-320-69 0 0,-37 183-166 0 0,-14 148-117 0 0,2 6 0 0 0,-1 6 0 0 0,5 16-77 0 0,9 45 0 0 0,-13-44-2 0 0,15 44 0 0 0,-7-39 79 0 0,-3-5 0 0 0,18 36 0 0 0,-26-58 5 0 0,6 10-3 0 0,1 0-1 0 0,-1-1 0 0 0,11 12 0 0 0,-15-19 40 0 0,0-1-1 0 0,1 1 0 0 0,-1-1 1 0 0,1 0-1 0 0,-1 0 0 0 0,1 0 1 0 0,0 0-1 0 0,-1 0 0 0 0,1-1 1 0 0,0 1-1 0 0,0-1 0 0 0,0 0 1 0 0,0 0-1 0 0,0 0 0 0 0,0 0 1 0 0,1-1-1 0 0,5 1 0 0 0,-6-1 23 0 0,-2 0-1 0 0,2-1 1 0 0,-1 1 0 0 0,1-1-1 0 0,-1 0 1 0 0,1 0 0 0 0,-1 1-1 0 0,1-2 1 0 0,-1 1 0 0 0,0 0-1 0 0,0 0 1 0 0,1-1-1 0 0,-1 1 1 0 0,0-1 0 0 0,0 0-1 0 0,0 1 1 0 0,-1-1 0 0 0,1 0-1 0 0,0 0 1 0 0,-2 0 0 0 0,2 0-1 0 0,-1-1 1 0 0,0 1-1 0 0,0 0 1 0 0,1-2 0 0 0,3-8 153 0 0,-1 0 1 0 0,0 0-1 0 0,3-21 1 0 0,-6 31-200 0 0,6-44-422 0 0,-2 1 0 0 0,-3-1-1 0 0,-2-56 1 0 0,-2 74-1310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1 0 0 0,0 9 1231 0 0,4 69 4034 0 0,4-1-4189 0 0,5 56-1495 0 0,-13-133 127 0 0,5 48 3 0 0,2-18-5568 0 0,-5-27 864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158 206 2303 0 0,'-2'2'8974'0'0,"-4"4"-7748"0"0,2 2-761 0 0,0 0-1 0 0,1 0 1 0 0,0 0 0 0 0,1 0-1 0 0,0 0 1 0 0,-2 14-1 0 0,2-13-249 0 0,-37 157 990 0 0,17-87-748 0 0,-23 71 140 0 0,39-131-535 0 0,-7 15 94 0 0,12-33-80 0 0,5-8 76 0 0,12-27-301 0 0,19-59-1 0 0,-18 46-59 0 0,48-149-180 0 0,2-3 58 0 0,-7 34 271 0 0,-60 164 119 0 0,1 3 6 0 0,8 70 244 0 0,1 96-1 0 0,-6-63-125 0 0,-4-103-192 0 0,14 172 204 0 0,-9-134-670 0 0,2-1 0 0 0,16 52 1 0 0,-15-69-2625 0 0,-4-12-2124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2759 0 0,'5'-29'397'0'0,"-3"17"10670"0"0,5 14-9749 0 0,-5-1-1216 0 0,-1 0 0 0 0,1 1 1 0 0,-1-1-1 0 0,0 0 0 0 0,1 1 1 0 0,-1-1-1 0 0,1 1 1 0 0,-1 0-1 0 0,0 0 0 0 0,1-1 1 0 0,-1 1-1 0 0,1 2 0 0 0,12 29 306 0 0,-9-20-240 0 0,59 157 264 0 0,-27-69-884 0 0,-15-32-2832 0 0,-18-55 1724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0,81-11-254 0 0,2 4-5590 0 0,-78 3 3224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5527 0 0,'0'0'3896'0'0,"1"-2"-2805"0"0,9-6 78 0 0,-1 1 0 0 0,22-12 1 0 0,-3 1-319 0 0,16-8 642 0 0,-42 25-1434 0 0,0 0 0 0 0,0 0 0 0 0,0 0-1 0 0,0 1 1 0 0,0-1 0 0 0,0 1 0 0 0,1-1 0 0 0,-2 1 0 0 0,1 0 0 0 0,0 0-1 0 0,1 0 1 0 0,-1 0 0 0 0,0 0 0 0 0,0 0 0 0 0,0 1 0 0 0,1-1 0 0 0,-1 1 0 0 0,0-1-1 0 0,0 1 1 0 0,3 2 0 0 0,-1-2 20 0 0,0 1 0 0 0,-1 0 0 0 0,-1 0 0 0 0,2 1 0 0 0,-1-1 0 0 0,0 0 0 0 0,0 1 0 0 0,0-1 0 0 0,-1 1 0 0 0,5 6 0 0 0,-4-4 12 0 0,-1-1 0 0 0,1 1 0 0 0,-1 1 0 0 0,0-2 0 0 0,-1 1 0 0 0,0 0 0 0 0,0 1 0 0 0,0-1 0 0 0,1 11 0 0 0,-2-7-13 0 0,0 0 1 0 0,0 1-1 0 0,-2 0 0 0 0,-2 15 1 0 0,2-17-62 0 0,0 0 1 0 0,-1-2 0 0 0,-1 2 0 0 0,1-1 0 0 0,-1 0 0 0 0,0 0-1 0 0,-10 12 1 0 0,1-4 48 0 0,-29 27 0 0 0,39-40-62 0 0,0 0-1 0 0,0 0 1 0 0,0 0-1 0 0,0 0 1 0 0,0-1 0 0 0,-1 1-1 0 0,1-2 1 0 0,0 1-1 0 0,0 0 1 0 0,0 0-1 0 0,-1 0 1 0 0,1 0 0 0 0,-1-1-1 0 0,-4 0 1 0 0,6 1-8 0 0,0-1 0 0 0,1-1 1 0 0,-1 1-1 0 0,0 0 1 0 0,0 0-1 0 0,0-1 0 0 0,0 1 1 0 0,1-1-1 0 0,0 0 0 0 0,-1 1 1 0 0,0-1-1 0 0,0 0 1 0 0,1 1-1 0 0,-1-1 0 0 0,1 0 1 0 0,-1 0-1 0 0,1-1 0 0 0,-1 1 1 0 0,1 0-1 0 0,-1-1 1 0 0,1 1-1 0 0,0-1 0 0 0,0 1 1 0 0,0-1-1 0 0,0 1 0 0 0,0-1 1 0 0,-1-2-1 0 0,2 2-11 0 0,-1 0 1 0 0,0 0-1 0 0,1 0 0 0 0,-1 1 0 0 0,1-1 0 0 0,0 0 0 0 0,-1 0 0 0 0,1 0 1 0 0,0 1-1 0 0,0-1 0 0 0,0 0 0 0 0,1 1 0 0 0,-1-1 0 0 0,0 0 1 0 0,1 0-1 0 0,-1 0 0 0 0,1 0 0 0 0,0 1 0 0 0,-1-1 0 0 0,1 0 1 0 0,0 0-1 0 0,0 1 0 0 0,0-1 0 0 0,0 1 0 0 0,0-1 0 0 0,1 1 0 0 0,1-2 1 0 0,-1 1 13 0 0,0 1 1 0 0,1-1-1 0 0,-1 1 1 0 0,1 0 0 0 0,-1 0-1 0 0,0 0 1 0 0,1 0-1 0 0,0 1 1 0 0,-1-1 0 0 0,1 0-1 0 0,0 1 1 0 0,0 0 0 0 0,0-1-1 0 0,0 1 1 0 0,-1 0-1 0 0,1 1 1 0 0,5 0 0 0 0,9 2 135 0 0,1 2 0 0 0,-1 1 1 0 0,1 1-1 0 0,28 15 1 0 0,-5-2-85 0 0,-23-11-207 0 0,6 2-5456 0 0,-10-6-638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0,-1 1 1 0 0,0-1-1 0 0,5 2 0 0 0,24 10 549 0 0,-25-9-762 0 0,23 9 672 0 0,40 27 0 0 0,-38-19-502 0 0,188 132 3457 0 0,-121-79-2919 0 0,-42-37-268 0 0,63 31 0 0 0,7 4 247 0 0,-45-24-346 0 0,147 62-1 0 0,-184-88-785 0 0,-33-15 155 0 0,0 0 0 0 0,1 0 0 0 0,0-1 0 0 0,0-1 0 0 0,14 3-1 0 0,-10-7-1924 0 0,-8 1 85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0 633 3223 0 0,'0'0'11072'0'0,"9"-10"-9061"0"0,-3 4-1522 0 0,-1-1 1 0 0,1 1-1 0 0,1 0 1 0 0,0 1-1 0 0,0 0 0 0 0,8-4 1 0 0,50-25 594 0 0,-42 24-877 0 0,76-44 511 0 0,21-9-460 0 0,170-80 22 0 0,-66 7-196 0 0,-87 49 856 0 0,-120 74-767 0 0,-13 10-107 0 0,-1 1 1 0 0,0-1-1 0 0,1 1 0 0 0,0 0 1 0 0,-1 0-1 0 0,1 0 1 0 0,6-1-1 0 0,15-6 216 0 0,-21 7-203 0 0,0 0 1 0 0,0 1-1 0 0,1 0 0 0 0,-1-1 1 0 0,1 2-1 0 0,-1-1 1 0 0,7 0-1 0 0,-4 1 19 0 0,1 0 0 0 0,0 1 0 0 0,-1 0 0 0 0,1 0-1 0 0,11 4 1 0 0,21 7 150 0 0,70 33 0 0 0,401 207 1584 0 0,-390-203-1523 0 0,-51-23-162 0 0,18 12 27 0 0,52 20 68 0 0,-124-54-197 0 0,0 0 0 0 0,32 2 0 0 0,-36-4-44 0 0,31-2-329 0 0,-42 0 208 0 0,11 3-8577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0,6-3 1913 0 0,-5 5-1740 0 0,-1-1 1 0 0,1 1-1 0 0,0-1 0 0 0,0 1 0 0 0,-1 0 0 0 0,3 2 1 0 0,2 3 106 0 0,0 2 1 0 0,-1-1 0 0 0,0 1 0 0 0,-1 0 0 0 0,0 0-1 0 0,0 0 1 0 0,4 19 0 0 0,-1 4 293 0 0,2 35-1 0 0,-3-12-117 0 0,6 73-204 0 0,7 33-754 0 0,-17-152-363 0 0,1 1 0 0 0,6 14-1 0 0,-8-23 401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0,'0'2'7230'0'0,"10"29"-4645"0"0,11 61 0 0 0,-14-49-2041 0 0,38 167 528 0 0,-42-200-1194 0 0,2 5-977 0 0,-1 0-1 0 0,-1-1 1 0 0,1 20-1 0 0,-3-22-964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30 9559 0 0,'-1'-4'131'0'0,"0"1"0"0"0,-1 0-1 0 0,0 1 1 0 0,1-1-1 0 0,-5-5 1 0 0,6 7-83 0 0,-1 1 1 0 0,1-1-1 0 0,-1 1 0 0 0,0-1 1 0 0,1 1-1 0 0,-1-1 0 0 0,1 1 0 0 0,-1 0 1 0 0,1-1-1 0 0,0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0,1-1-1 0 0,1 2 0 0 0,-1-1 0 0 0,1 1 1 0 0,0 0-1 0 0,0 1 0 0 0,1-2 1 0 0,0 2-1 0 0,0 0 0 0 0,-3 14 0 0 0,3-9-379 0 0,0 1 0 0 0,1-1-1 0 0,1 0 1 0 0,0 1 0 0 0,1 0-1 0 0,0 22 1 0 0,2-30 11 0 0,0 1 0 0 0,0 0 0 0 0,1 0 0 0 0,-1 0 0 0 0,2 0 0 0 0,-1-2 0 0 0,1 2 0 0 0,0-1 0 0 0,0 0 1 0 0,-1 0-1 0 0,2 0 0 0 0,0 0 0 0 0,0-2 0 0 0,1 2 0 0 0,8 7 0 0 0,-10-10 7 0 0,1 0 0 0 0,-2 0-1 0 0,2-1 1 0 0,0 1 0 0 0,0-1 0 0 0,0 0-1 0 0,0-1 1 0 0,0 0 0 0 0,0 1 0 0 0,1-1 0 0 0,-1 0-1 0 0,0 0 1 0 0,0 0 0 0 0,1 0 0 0 0,-1-1-1 0 0,1 0 1 0 0,-1 0 0 0 0,1 0 0 0 0,-1-1 0 0 0,1 1-1 0 0,-2-1 1 0 0,1 0 0 0 0,1 0 0 0 0,-1-1-1 0 0,5-1 1 0 0,-4 1 110 0 0,1-1 0 0 0,0-1 0 0 0,-2 1 0 0 0,2-1 0 0 0,-1 0-1 0 0,0 0 1 0 0,-1-1 0 0 0,1 0 0 0 0,-1 1 0 0 0,0 0 0 0 0,0-2 0 0 0,-1 1 0 0 0,0-1-1 0 0,5-8 1 0 0,-5 7-30 0 0,0 1 1 0 0,-1-1-1 0 0,1-1 0 0 0,-2 1 0 0 0,1-1 0 0 0,-1 2 0 0 0,0-2 0 0 0,0 0 0 0 0,-1 1 1 0 0,0-1-1 0 0,-2-14 0 0 0,0 15-79 0 0,0 0 0 0 0,0 0 0 0 0,-1 2-1 0 0,1-2 1 0 0,-2 1 0 0 0,1-1 0 0 0,-1 1 0 0 0,0 0 0 0 0,-6-8 0 0 0,-6-4-168 0 0,-26-23 0 0 0,33 33-62 0 0,7 6 21 0 0,0 0 1 0 0,0 1-1 0 0,1-1 0 0 0,-1 2 0 0 0,0-1 1 0 0,0 0-1 0 0,-5-2 0 0 0,-4 1-7861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17 525 0 0,-2 1-1 0 0,-1-1 1 0 0,-1 3 0 0 0,2 34-1 0 0,4 70-953 0 0,-9-101-880 0 0,2-14-2893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13215 0 0,'3'10'1408'0'0,"2"1"-783"0"0,12 27 511 0 0,-1 0-1 0 0,16 64 0 0 0,20 105-1190 0 0,-25-119-4310 0 0,-22-75-950 0 0</inkml:trace>
  <inkml:trace contextRef="#ctx0" brushRef="#br0" timeOffset="1">14 364 16703 0 0,'0'0'763'0'0,"-8"1"253"0"0,2 0 1015 0 0,20-2-1263 0 0,-2 0 0 0 0,25-6 0 0 0,5-1-262 0 0,0 1-106 0 0,-4 1-1719 0 0,-11 4-4842 0 0,-15 2-827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9215 0 0,'0'0'6272'0'0,"15"-2"-4321"0"0,23-8-689 0 0,-8 3-625 0 0,42-7 0 0 0,51-6-1257 0 0,-62 9-2816 0 0,-46 8 2005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0,'0'16'363'0'0,"0"-13"-12"0"0,0-2-223 0 0,3 29 2011 0 0,-3-17-197 0 0,5 21 1 0 0,26 132 3311 0 0,-6-23-3454 0 0,-16-85-1321 0 0,66 368 1686 0 0,-70-397-2204 0 0,-1 0 0 0 0,-1 42 0 0 0,-3-56-218 0 0,1 3-852 0 0,-5 34 0 0 0,4-51 141 0 0,0 7-5614 0 0,1 0 416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1375 0 0,'0'0'66'0'0,"1"1"-8"0"0,8 40 8518 0 0,5 0-3868 0 0,4 12-3628 0 0,-7-13-368 0 0,-3 1 0 0 0,6 44 0 0 0,-14-84-661 0 0,0-1 0 0 0,0 1-1 0 0,0-1 1 0 0,0 1-1 0 0,1-1 1 0 0,-1 0 0 0 0,0 1-1 0 0,0-1 1 0 0,0 1 0 0 0,0-1-1 0 0,0 1 1 0 0,0-1 0 0 0,-1 1-1 0 0,1-1 1 0 0,0 0-1 0 0,0 1 1 0 0,0-1 0 0 0,0 1-1 0 0,0-1 1 0 0,-1 1 0 0 0,-4-8 257 0 0,-4-18-280 0 0,6-2-160 0 0,-1 2 1 0 0,1-44-1 0 0,1 28 111 0 0,1 17 24 0 0,4-35 1 0 0,-2 48-18 0 0,1 0 1 0 0,0 0 0 0 0,0 1-1 0 0,1-1 1 0 0,7-15 0 0 0,-7 20 27 0 0,1 1 1 0 0,0-1-1 0 0,0 1 0 0 0,0 0 0 0 0,0 0 1 0 0,1 2-1 0 0,6-7 0 0 0,-10 9-8 0 0,1 0-4 0 0,0 0 0 0 0,0 0 1 0 0,0 0-1 0 0,0 0 0 0 0,1 0 1 0 0,-1 0-1 0 0,0 0 0 0 0,1 1 1 0 0,-1-1-1 0 0,1 1 0 0 0,-1 0 1 0 0,1 0-1 0 0,-2 0 0 0 0,1 0 1 0 0,1 0-1 0 0,-1 0 0 0 0,5 1 0 0 0,-2 0 61 0 0,0 1-1 0 0,0-1 1 0 0,0 1-1 0 0,1 0 1 0 0,-3 0-1 0 0,12 5 1 0 0,-13-5-30 0 0,0-2 1 0 0,0 2 0 0 0,-1-1 0 0 0,1 1 0 0 0,0 0 0 0 0,-1-1 0 0 0,1 1 0 0 0,-1 0 0 0 0,1 0 0 0 0,-1 0 0 0 0,0 0 0 0 0,0 1 0 0 0,0-1-1 0 0,0 0 1 0 0,0 4 0 0 0,0-3-7 0 0,-1 1 0 0 0,0-1-1 0 0,1 1 1 0 0,-1 0 0 0 0,0 0-1 0 0,-1 0 1 0 0,1 0-1 0 0,-2 6 1 0 0,-1 3-11 0 0,-2 1 0 0 0,-1-1 1 0 0,0-1-1 0 0,-8 14 0 0 0,13-23-13 0 0,-11 17-6 0 0,-2 0 0 0 0,-26 29 0 0 0,2-3 156 0 0,38-45 173 0 0,13 10 338 0 0,-1-5-307 0 0,1 0 1 0 0,1-1-1 0 0,15 4 1 0 0,-6-2 53 0 0,-13-3-275 0 0,23 7 342 0 0,53 10 1 0 0,-85-20-561 0 0,13 1 212 0 0,18 1 1 0 0,-10-5-2114 0 0,0-5-4890 0 0,-11 2 66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93 919 0 0,'20'0'355'0'0,"-16"0"1152"0"0,-18-12 6639 0 0,12 11-7864 0 0,1 0 0 0 0,-1 0 0 0 0,0 0 1 0 0,0 0-1 0 0,0 0 0 0 0,1 0 0 0 0,-1 0 0 0 0,1 1 0 0 0,-1-1 0 0 0,-3 0 0 0 0,-11-4 1103 0 0,14 4-1305 0 0,1 1-1 0 0,-1 0 0 0 0,1-1 1 0 0,0 1-1 0 0,-1 0 1 0 0,1 0-1 0 0,-1 0 0 0 0,1 0 1 0 0,-1 0-1 0 0,1 0 1 0 0,0 1-1 0 0,0-1 0 0 0,-1 0 1 0 0,1 1-1 0 0,0-1 1 0 0,-1 1-1 0 0,1-1 0 0 0,0 1 1 0 0,-2 1-1 0 0,-27 20 536 0 0,17-14-480 0 0,10-6-104 0 0,0 1 0 0 0,1-1 1 0 0,0 0-1 0 0,-1 1 0 0 0,1-1 1 0 0,0 1-1 0 0,0 0 1 0 0,1 0-1 0 0,-1 0 0 0 0,0 0 1 0 0,1 0-1 0 0,-1 5 0 0 0,-2 5 235 0 0,-4 23-1 0 0,5-22-221 0 0,2-8-36 0 0,0-1-1 0 0,1 1 0 0 0,-1-1 1 0 0,1 1-1 0 0,1 0 1 0 0,-1 0-1 0 0,1 0 0 0 0,0 0 1 0 0,0 0-1 0 0,0-2 0 0 0,1 2 1 0 0,0 0-1 0 0,0-1 1 0 0,1 1-1 0 0,-1-1 0 0 0,1 0 1 0 0,-1-1-1 0 0,2 1 1 0 0,-1 0-1 0 0,1 0 0 0 0,0-1 1 0 0,0 0-1 0 0,0 0 0 0 0,1 0 1 0 0,7 5-1 0 0,-8-7-5 0 0,-1 0 0 0 0,1 0 0 0 0,0 0 0 0 0,-1-1 0 0 0,1 1 0 0 0,0-1-1 0 0,0 0 1 0 0,5 1 0 0 0,3 0 41 0 0,0 1-26 0 0,0 1 99 0 0,0-1 0 0 0,1-1 0 0 0,18 2 0 0 0,-27-4-75 0 0,1 0 1 0 0,-1 0-1 0 0,0-1 0 0 0,0 1 1 0 0,1-1-1 0 0,-2 0 0 0 0,1 0 0 0 0,0-1 1 0 0,0 1-1 0 0,0-1 0 0 0,0 0 0 0 0,0 0 1 0 0,0 0-1 0 0,5-5 0 0 0,-4 2 55 0 0,1-1 0 0 0,0 1 1 0 0,-1-1-1 0 0,0 0 0 0 0,0 0 0 0 0,-1-1 0 0 0,0 0 0 0 0,-1 1 0 0 0,1-1 0 0 0,-1-1 1 0 0,0 1-1 0 0,0-1 0 0 0,-1 0 0 0 0,2-11 0 0 0,-2 8 20 0 0,-1 1 0 0 0,0-1 0 0 0,-1 0-1 0 0,0 0 1 0 0,-1 1 0 0 0,0-1 0 0 0,-1 0 0 0 0,0 1-1 0 0,-1 0 1 0 0,-4-13 0 0 0,4 18-33 0 0,0 0-1 0 0,1 1 1 0 0,-2 0-1 0 0,1-1 1 0 0,-1 1-1 0 0,0 0 1 0 0,0 0-1 0 0,-1 0 1 0 0,1 1-1 0 0,-9-6 1 0 0,-1 0 37 0 0,6 3-78 0 0,0 0-1 0 0,0 1 1 0 0,0 0 0 0 0,-1 0-1 0 0,0 1 1 0 0,0 1-1 0 0,0 0 1 0 0,0 0 0 0 0,-18-3-1 0 0,18 3-207 0 0,8 2-50 0 0,0 1-1 0 0,0-1 1 0 0,-1 1 0 0 0,1 0-1 0 0,-1-1 1 0 0,1 1 0 0 0,0 0 0 0 0,-1 0-1 0 0,1-1 1 0 0,-1 1 0 0 0,1 1-1 0 0,0-1 1 0 0,-1 0 0 0 0,-1 0 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31 5063 0 0,'-3'58'1998'0'0,"-13"57"6274"0"0,-1 59-6926 0 0,12-25 274 0 0,5-148-1344 0 0,3-19 76 0 0,50-327-69 0 0,-37 187-166 0 0,-15 152-117 0 0,2 6 0 0 0,-1 6 0 0 0,5 17-77 0 0,9 45 0 0 0,-12-44-2 0 0,14 45 0 0 0,-7-41 79 0 0,-3-4 0 0 0,19 36 0 0 0,-27-59 5 0 0,6 11-3 0 0,1-1-1 0 0,0-1 0 0 0,10 13 0 0 0,-15-20 40 0 0,0-1-1 0 0,1 1 0 0 0,-1-1 1 0 0,1 0-1 0 0,-1 0 0 0 0,1 0 1 0 0,0 0-1 0 0,0 0 0 0 0,0-1 1 0 0,0 1-1 0 0,0-1 0 0 0,0 0 1 0 0,0 0-1 0 0,0 0 0 0 0,0 0 1 0 0,1-1-1 0 0,5 1 0 0 0,-6-1 23 0 0,-1 0-1 0 0,1-1 1 0 0,-1 1 0 0 0,1-1-1 0 0,-1 0 1 0 0,1 0 0 0 0,-1 1-1 0 0,1-2 1 0 0,-1 1 0 0 0,0 0-1 0 0,0 0 1 0 0,1-1-1 0 0,-1 1 1 0 0,0-1 0 0 0,0 0-1 0 0,0 1 1 0 0,-1-1 0 0 0,1 0-1 0 0,0 0 1 0 0,-1 0 0 0 0,1 0-1 0 0,-1-1 1 0 0,0 1-1 0 0,0 0 1 0 0,1-3 0 0 0,3-7 153 0 0,-1 0 1 0 0,0 0-1 0 0,3-22 1 0 0,-6 32-200 0 0,6-45-422 0 0,-2 0 0 0 0,-2 0-1 0 0,-3-57 1 0 0,-2 75-1310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7367 0 0,'0'0'568'0'0,"3"-1"-373"0"0,-3 0-193 0 0,0 1-1 0 0,1 0 1 0 0,-1 0-1 0 0,1-1 1 0 0,-1 1-1 0 0,1 0 1 0 0,-1 0-1 0 0,0 0 1 0 0,1 0-1 0 0,-1 0 1 0 0,1 0-1 0 0,-1 0 1 0 0,1 0-1 0 0,-1 0 1 0 0,1 0 0 0 0,-1 0-1 0 0,1 0 1 0 0,-1 0-1 0 0,0 0 1 0 0,1 0-1 0 0,-1 0 1 0 0,1 1-1 0 0,-1-1 1 0 0,1 0-1 0 0,-1 0 1 0 0,0 0-1 0 0,1 1 1 0 0,-1-1-1 0 0,1 0 1 0 0,-1 1-1 0 0,1 1 147 0 0,-1 0-1 0 0,1-1 0 0 0,-1 1 0 0 0,0 0 0 0 0,1 0 0 0 0,-1-1 0 0 0,0 1 0 0 0,0 2 0 0 0,0 8 1231 0 0,5 71 4034 0 0,3-1-4189 0 0,5 57-1495 0 0,-13-136 127 0 0,5 50 3 0 0,2-20-5568 0 0,-5-26 864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2759 0 0,'5'-30'397'0'0,"-3"18"10670"0"0,5 14-9749 0 0,-5-1-1216 0 0,-1 0 0 0 0,1 1 1 0 0,0-1-1 0 0,-1 0 0 0 0,1 1 1 0 0,-1-1-1 0 0,1 1 1 0 0,-1 0-1 0 0,0 0 0 0 0,1-1 1 0 0,-1 1-1 0 0,1 3 0 0 0,12 28 306 0 0,-9-19-240 0 0,61 160 264 0 0,-28-70-884 0 0,-16-34-2832 0 0,-18-55 1724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12959 0 0,'-3'1'33'0'0,"2"-1"48"0"0,0 0 1 0 0,0 1 0 0 0,0-1 0 0 0,0 1 0 0 0,0-1 0 0 0,1 1-1 0 0,-1-1 1 0 0,0 1 0 0 0,0 0 0 0 0,0-1 0 0 0,1 1 0 0 0,-1 0-1 0 0,1 0 1 0 0,-1-1 0 0 0,0 1 0 0 0,1 0 0 0 0,-2 2 2000 0 0,14 1-717 0 0,84-11-254 0 0,1 4-5590 0 0,-80 3 3224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5527 0 0,'0'0'3896'0'0,"1"-2"-2805"0"0,9-6 78 0 0,0 1 0 0 0,21-13 1 0 0,-2 2-319 0 0,16-9 642 0 0,-43 26-1434 0 0,0 0 0 0 0,0 0 0 0 0,0 0-1 0 0,0 1 1 0 0,0-1 0 0 0,0 1 0 0 0,1-1 0 0 0,-1 1 0 0 0,0 0 0 0 0,0 0-1 0 0,1 0 1 0 0,-1 0 0 0 0,0 0 0 0 0,0 0 0 0 0,0 1 0 0 0,1-1 0 0 0,-1 1 0 0 0,0-1-1 0 0,0 1 1 0 0,3 2 0 0 0,-1-2 20 0 0,0 1 0 0 0,-1 0 0 0 0,0 0 0 0 0,1 1 0 0 0,-1-1 0 0 0,0 1 0 0 0,0 0 0 0 0,0-1 0 0 0,-1 1 0 0 0,5 6 0 0 0,-4-4 12 0 0,-1-1 0 0 0,1 1 0 0 0,-1 1 0 0 0,0-1 0 0 0,0 0 0 0 0,-1 0 0 0 0,0 1 0 0 0,0-1 0 0 0,1 11 0 0 0,-2-6-13 0 0,0-1 1 0 0,0 1-1 0 0,-2 0 0 0 0,-3 16 1 0 0,3-18-62 0 0,0 0 1 0 0,-1-1 0 0 0,-1 1 0 0 0,1-1 0 0 0,-1 0 0 0 0,0 0-1 0 0,-10 13 1 0 0,0-5 48 0 0,-29 28 0 0 0,40-41-62 0 0,0 0-1 0 0,0 0 1 0 0,0 0-1 0 0,0 0 1 0 0,0-1 0 0 0,-1 1-1 0 0,1-1 1 0 0,0 0-1 0 0,-1 0 1 0 0,1 0-1 0 0,-1 0 1 0 0,1 0 0 0 0,-1-1-1 0 0,-4 0 1 0 0,6 1-8 0 0,0-1 0 0 0,1-1 1 0 0,-1 1-1 0 0,0 0 1 0 0,0 0-1 0 0,0-1 0 0 0,0 1 1 0 0,0-1-1 0 0,1 0 0 0 0,-1 1 1 0 0,0-1-1 0 0,0 0 1 0 0,1 0-1 0 0,-1 0 0 0 0,1 0 1 0 0,-1 0-1 0 0,1-1 0 0 0,-1 1 1 0 0,1 0-1 0 0,-1-1 1 0 0,1 1-1 0 0,0-1 0 0 0,0 1 1 0 0,0-1-1 0 0,0 1 0 0 0,0-1 1 0 0,-1-2-1 0 0,2 2-11 0 0,-1 0 1 0 0,0 0-1 0 0,1 0 0 0 0,-1 1 0 0 0,1-1 0 0 0,0 0 0 0 0,-1 0 0 0 0,1 0 1 0 0,0 0-1 0 0,0 0 0 0 0,0 0 0 0 0,1 1 0 0 0,-1-1 0 0 0,0 0 1 0 0,1 0-1 0 0,-1 0 0 0 0,1 0 0 0 0,0 1 0 0 0,-1-1 0 0 0,1 0 1 0 0,0 0-1 0 0,0 1 0 0 0,0-1 0 0 0,0 1 0 0 0,0-1 0 0 0,1 1 0 0 0,1-2 1 0 0,-1 1 13 0 0,0 1 1 0 0,1-1-1 0 0,-1 1 1 0 0,1 0 0 0 0,-1-1-1 0 0,1 1 1 0 0,0 0-1 0 0,0 1 1 0 0,-1-1 0 0 0,1 0-1 0 0,0 1 1 0 0,0 0 0 0 0,0-1-1 0 0,0 1 1 0 0,-1 0-1 0 0,1 1 1 0 0,5 0 0 0 0,10 3 135 0 0,0 1 0 0 0,0 1 1 0 0,0 1-1 0 0,29 16 1 0 0,-5-3-85 0 0,-23-11-207 0 0,5 2-5456 0 0,-9-5-638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4143 0 0,'0'0'191'0'0,"-4"-13"3636"0"0,7 13-3208 0 0,0-1 0 0 0,0 1 0 0 0,-1 0 1 0 0,1 0-1 0 0,0 1 0 0 0,0-1 0 0 0,0 1 1 0 0,-1-1-1 0 0,5 2 0 0 0,25 10 549 0 0,-26-9-762 0 0,23 10 672 0 0,42 27 0 0 0,-39-20-502 0 0,192 136 3457 0 0,-123-81-2919 0 0,-44-38-268 0 0,65 31 0 0 0,7 5 247 0 0,-46-25-346 0 0,151 64-1 0 0,-189-90-785 0 0,-34-16 155 0 0,1 0 0 0 0,0 0 0 0 0,0-1 0 0 0,1-1 0 0 0,13 3-1 0 0,-9-7-1924 0 0,-9 1 85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3223 0 0,'0'0'11072'0'0,"9"-11"-9061"0"0,-3 5-1522 0 0,0-1 1 0 0,0 1-1 0 0,1 0 1 0 0,0 1-1 0 0,0 0 0 0 0,9-5 1 0 0,50-24 594 0 0,-42 23-877 0 0,77-44 511 0 0,22-10-460 0 0,174-81 22 0 0,-67 6-196 0 0,-90 51 856 0 0,-122 76-767 0 0,-14 10-107 0 0,-1 1 1 0 0,0-1-1 0 0,1 1 0 0 0,0 0 1 0 0,-1 0-1 0 0,1 0 1 0 0,7-2-1 0 0,14-5 216 0 0,-21 7-203 0 0,1 0 1 0 0,-1 1-1 0 0,1 0 0 0 0,-1-1 1 0 0,1 2-1 0 0,-1-1 1 0 0,7 0-1 0 0,-3 1 19 0 0,0 0 0 0 0,0 1 0 0 0,-1 0 0 0 0,1 0-1 0 0,12 4 1 0 0,21 8 150 0 0,72 33 0 0 0,410 212 1584 0 0,-399-208-1523 0 0,-52-23-162 0 0,18 12 27 0 0,54 20 68 0 0,-128-55-197 0 0,1 0 0 0 0,32 3 0 0 0,-37-5-44 0 0,32-2-329 0 0,-43 0 208 0 0,11 3-8577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14367 0 0,'0'0'42'0'0,"0"0"0"0"0,0 0 0 0 0,0 0-1 0 0,-1 0 1 0 0,1 0 0 0 0,0 0 0 0 0,0 0-1 0 0,-1 0 1 0 0,1 0 0 0 0,0 0 0 0 0,0 0-1 0 0,0 0 1 0 0,-1 0 0 0 0,1 0 0 0 0,0 0-1 0 0,0 1 1 0 0,0-1 0 0 0,-1 0 0 0 0,1 0-1 0 0,0 0 1 0 0,0 0 0 0 0,0 0 0 0 0,-1 1-1 0 0,1-1 1 0 0,0 0 0 0 0,0 0 0 0 0,0 0-1 0 0,0 1 1 0 0,0-1 0 0 0,0 0 0 0 0,0 0-1 0 0,-1 0 1 0 0,1 1 0 0 0,0-1 0 0 0,-5 15 189 0 0,0 14 60 0 0,-1 53 1384 0 0,6 105-1 0 0,6-103-2736 0 0,20 100 1 0 0,-12-120-5773 0 0,-7-46 2178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6447 0 0,'1'-5'670'0'0,"-1"4"-539"0"0,1 1 0 0 0,-1-1 0 0 0,0 1 0 0 0,0-1 0 0 0,0 1 0 0 0,0-1 0 0 0,0 1 0 0 0,1-1 0 0 0,-1 1 0 0 0,0-1 0 0 0,1 1 0 0 0,-1-1 0 0 0,0 1 0 0 0,1-1 0 0 0,-1 1 0 0 0,0-1 0 0 0,1 1 0 0 0,-1 0 0 0 0,1-1-1 0 0,-1 1 1 0 0,1 0 0 0 0,-1 0 0 0 0,1-1 0 0 0,-1 1 0 0 0,1 0 0 0 0,-1 0 0 0 0,1 0 0 0 0,-1-1 0 0 0,1 1 0 0 0,-1 0 0 0 0,1 0 0 0 0,0 0 0 0 0,7-3 1913 0 0,-6 5-1740 0 0,-1-1 1 0 0,1 1-1 0 0,0-1 0 0 0,0 1 0 0 0,-1 0 0 0 0,3 2 1 0 0,2 4 106 0 0,0 1 1 0 0,-1-1 0 0 0,0 1 0 0 0,0 0 0 0 0,-1 1-1 0 0,0-1 1 0 0,4 20 0 0 0,-1 3 293 0 0,2 37-1 0 0,-3-13-117 0 0,7 76-204 0 0,6 33-754 0 0,-17-156-363 0 0,1 1 0 0 0,7 15-1 0 0,-9-24 401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0,'0'2'7230'0'0,"10"30"-4645"0"0,12 62 0 0 0,-15-50-2041 0 0,39 171 528 0 0,-43-204-1194 0 0,2 4-977 0 0,-1 0-1 0 0,-1 0 1 0 0,2 20-1 0 0,-4-23-964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31 9559 0 0,'-1'-4'131'0'0,"0"1"0"0"0,-1 0-1 0 0,0 0 1 0 0,1 0-1 0 0,-5-5 1 0 0,6 7-83 0 0,-1 1 1 0 0,1-1-1 0 0,-1 1 0 0 0,0-1 1 0 0,1 1-1 0 0,-1-1 0 0 0,1 1 0 0 0,-1 0 1 0 0,0-1-1 0 0,1 1 0 0 0,-1 0 1 0 0,0-1-1 0 0,1 1 0 0 0,-1 0 0 0 0,0 0 1 0 0,1 0-1 0 0,-1-1 0 0 0,0 1 1 0 0,0 0-1 0 0,1 0 0 0 0,-1 0 1 0 0,0 0-1 0 0,0 1 0 0 0,1-1 0 0 0,-1 0 1 0 0,0 0-1 0 0,1 0 0 0 0,-1 0 1 0 0,0 1-1 0 0,0-1 0 0 0,1 0 0 0 0,-1 1 1 0 0,1-1-1 0 0,-1 1 0 0 0,0-1 1 0 0,0 1-1 0 0,-5 4 364 0 0,-1 1 1 0 0,1 0-1 0 0,0 1 0 0 0,0-1 0 0 0,1 1 1 0 0,0 0-1 0 0,0 1 0 0 0,1-1 1 0 0,0 1-1 0 0,0 0 0 0 0,-4 15 0 0 0,4-10-379 0 0,0 1 0 0 0,1-1-1 0 0,1 1 1 0 0,0 0 0 0 0,1 0-1 0 0,0 23 1 0 0,2-30 11 0 0,0 0 0 0 0,0 0 0 0 0,1 0 0 0 0,-1 0 0 0 0,2 0 0 0 0,-1-1 0 0 0,1 1 0 0 0,0-1 0 0 0,0 0 1 0 0,0 0-1 0 0,1 0 0 0 0,0 0 0 0 0,0-1 0 0 0,1 1 0 0 0,8 7 0 0 0,-10-10 7 0 0,1 0 0 0 0,-1 0-1 0 0,1-1 1 0 0,0 1 0 0 0,0-1 0 0 0,0 0-1 0 0,0 0 1 0 0,0-1 0 0 0,0 1 0 0 0,1-1 0 0 0,-1 0-1 0 0,1 0 1 0 0,-1 0 0 0 0,1 0 0 0 0,-1-1-1 0 0,1 0 1 0 0,-1 0 0 0 0,1 0 0 0 0,-1-1 0 0 0,1 1-1 0 0,-1-1 1 0 0,0 0 0 0 0,1 0 0 0 0,-1-1-1 0 0,5-1 1 0 0,-4 0 110 0 0,1 0 0 0 0,0-1 0 0 0,-1 1 0 0 0,1-1 0 0 0,-1 0-1 0 0,0 0 1 0 0,-1-1 0 0 0,1 0 0 0 0,-1 1 0 0 0,0-1 0 0 0,0-1 0 0 0,0 1 0 0 0,-1-1-1 0 0,5-8 1 0 0,-5 7-30 0 0,0 0 1 0 0,-1 0-1 0 0,1-1 0 0 0,-2 1 0 0 0,1-1 0 0 0,-1 1 0 0 0,0-1 0 0 0,0 0 0 0 0,-1 1 1 0 0,0-1-1 0 0,-2-15 0 0 0,0 16-79 0 0,0 0 0 0 0,0 0 0 0 0,-1 1-1 0 0,1-1 1 0 0,-2 1 0 0 0,1-1 0 0 0,-1 1 0 0 0,0 0 0 0 0,-7-9 0 0 0,-5-3-168 0 0,-27-24 0 0 0,34 34-62 0 0,7 6 21 0 0,0 0 1 0 0,0 1-1 0 0,0-1 0 0 0,0 1 0 0 0,0 0 1 0 0,0 0-1 0 0,-5-2 0 0 0,-4 1-7861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0,'0'0'547'0'0,"7"13"202"0"0,3 18 525 0 0,-1 1-1 0 0,-2-1 1 0 0,-1 2 0 0 0,2 36-1 0 0,4 71-953 0 0,-8-103-880 0 0,1-14-2893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13215 0 0,'3'10'1408'0'0,"2"2"-783"0"0,13 26 511 0 0,-2 1-1 0 0,17 66 0 0 0,20 107-1190 0 0,-25-122-4310 0 0,-23-76-950 0 0</inkml:trace>
  <inkml:trace contextRef="#ctx0" brushRef="#br0" timeOffset="1">14 373 16703 0 0,'0'0'763'0'0,"-8"1"253"0"0,2 0 1015 0 0,20-2-1263 0 0,-1 0 0 0 0,25-6 0 0 0,5-1-262 0 0,0 1-106 0 0,-4 0-1719 0 0,-12 5-4842 0 0,-14 2-827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0,'0'16'363'0'0,"0"-13"-12"0"0,0-1-223 0 0,3 28 2011 0 0,-3-16-197 0 0,5 20 1 0 0,27 137 3311 0 0,-6-25-3454 0 0,-17-86-1321 0 0,68 376 1686 0 0,-72-406-2204 0 0,-1 0 0 0 0,-1 42 0 0 0,-3-56-218 0 0,1 2-852 0 0,-5 36 0 0 0,4-53 141 0 0,0 7-5614 0 0,1 0 416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1375 0 0,'0'0'66'0'0,"1"1"-8"0"0,8 41 8518 0 0,6 0-3868 0 0,3 12-3628 0 0,-7-13-368 0 0,-2 1 0 0 0,5 45 0 0 0,-14-86-661 0 0,0-1 0 0 0,0 1-1 0 0,0-1 1 0 0,0 1-1 0 0,1-1 1 0 0,-1 0 0 0 0,0 1-1 0 0,0-1 1 0 0,0 1 0 0 0,0-1-1 0 0,0 1 1 0 0,0-1 0 0 0,-1 1-1 0 0,1-1 1 0 0,0 0-1 0 0,0 1 1 0 0,0-1 0 0 0,0 1-1 0 0,0-1 1 0 0,-1 1 0 0 0,-4-8 257 0 0,-4-19-280 0 0,5-1-160 0 0,0 1 1 0 0,1-45-1 0 0,1 29 111 0 0,1 18 24 0 0,4-37 1 0 0,-2 50-18 0 0,1 0 1 0 0,0 0 0 0 0,0 0-1 0 0,1 0 1 0 0,8-16 0 0 0,-8 21 27 0 0,1 1 1 0 0,0-1-1 0 0,0 1 0 0 0,0 0 0 0 0,0 0 1 0 0,1 1-1 0 0,7-6 0 0 0,-11 9-8 0 0,1 0-4 0 0,0 0 0 0 0,0 0 1 0 0,0 0-1 0 0,0 0 0 0 0,1 0 1 0 0,-1 0-1 0 0,0 0 0 0 0,1 1 1 0 0,-1-1-1 0 0,1 1 0 0 0,-1 0 1 0 0,1 0-1 0 0,-1 0 0 0 0,0 0 1 0 0,1 0-1 0 0,-1 0 0 0 0,5 1 0 0 0,-2 0 61 0 0,0 1-1 0 0,0-1 1 0 0,0 1-1 0 0,1 0 1 0 0,-2 0-1 0 0,11 5 1 0 0,-13-5-30 0 0,0-1 1 0 0,0 1 0 0 0,-1-1 0 0 0,1 1 0 0 0,0 0 0 0 0,-1-1 0 0 0,1 1 0 0 0,-1 0 0 0 0,1 0 0 0 0,-1 0 0 0 0,0 0 0 0 0,0 1 0 0 0,0-1-1 0 0,0 0 1 0 0,1 4 0 0 0,-1-3-7 0 0,-1 1 0 0 0,0 0-1 0 0,1 0 1 0 0,-1 0 0 0 0,0 0-1 0 0,-1 0 1 0 0,1 0-1 0 0,-2 6 1 0 0,-2 4-11 0 0,-1 0 0 0 0,-1-1 1 0 0,0 0-1 0 0,-8 13 0 0 0,13-23-13 0 0,-12 18-6 0 0,-1-1 0 0 0,-27 31 0 0 0,2-4 156 0 0,39-46 173 0 0,13 10 338 0 0,0-5-307 0 0,0 0 1 0 0,1-1-1 0 0,16 5 1 0 0,-6-3 53 0 0,-14-3-275 0 0,24 7 342 0 0,54 11 1 0 0,-87-21-561 0 0,13 1 212 0 0,19 1 1 0 0,-10-5-2114 0 0,-1-5-4890 0 0,-11 1 66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95 919 0 0,'20'0'355'0'0,"-16"0"1152"0"0,-18-12 6639 0 0,12 11-7864 0 0,1 0 0 0 0,-1 0 0 0 0,0 0 1 0 0,0 0-1 0 0,0 0 0 0 0,1 0 0 0 0,-1 0 0 0 0,0 1 0 0 0,0-1 0 0 0,-3 0 0 0 0,-11-4 1103 0 0,14 4-1305 0 0,1 1-1 0 0,-1 0 0 0 0,1-1 1 0 0,0 1-1 0 0,-1 0 1 0 0,1 0-1 0 0,-1 0 0 0 0,1 0 1 0 0,-1 0-1 0 0,1 0 1 0 0,-1 1-1 0 0,1-1 0 0 0,-1 0 1 0 0,1 1-1 0 0,0-1 1 0 0,-1 1-1 0 0,1-1 0 0 0,0 1 1 0 0,-2 1-1 0 0,-28 20 536 0 0,18-13-480 0 0,10-7-104 0 0,0 1 0 0 0,1-1 1 0 0,0 0-1 0 0,-1 1 0 0 0,1-1 1 0 0,0 1-1 0 0,0 0 1 0 0,1 0-1 0 0,-1 0 0 0 0,0 0 1 0 0,1 0-1 0 0,-2 5 0 0 0,-1 6 235 0 0,-4 23-1 0 0,5-23-221 0 0,2-8-36 0 0,0-1-1 0 0,1 1 0 0 0,-1 0 1 0 0,1 0-1 0 0,1 0 1 0 0,-1 0-1 0 0,1 0 0 0 0,0 0 1 0 0,0 0-1 0 0,0-1 0 0 0,1 1 1 0 0,0 0-1 0 0,0-1 1 0 0,1 1-1 0 0,-1-1 0 0 0,1 0 1 0 0,0 0-1 0 0,1 0 1 0 0,-1 0-1 0 0,1 0 0 0 0,0-1 1 0 0,0 0-1 0 0,0 0 0 0 0,1 0 1 0 0,8 6-1 0 0,-9-8-5 0 0,-1 0 0 0 0,1 0 0 0 0,0 0 0 0 0,-1-1 0 0 0,1 1 0 0 0,0-1-1 0 0,0 0 1 0 0,6 1 0 0 0,2 0 41 0 0,0 1-26 0 0,0 1 99 0 0,1-1 0 0 0,0-1 0 0 0,19 2 0 0 0,-28-4-75 0 0,1 0 1 0 0,-1 0-1 0 0,0-1 0 0 0,0 1 1 0 0,1-1-1 0 0,-1 0 0 0 0,0 0 0 0 0,0-1 1 0 0,0 1-1 0 0,0-1 0 0 0,0 0 0 0 0,0 0 1 0 0,0 0-1 0 0,5-5 0 0 0,-3 2 55 0 0,0-1 0 0 0,0 0 1 0 0,-1 0-1 0 0,0 0 0 0 0,0 0 0 0 0,-1-1 0 0 0,0 0 0 0 0,0 0 0 0 0,0 0 0 0 0,-1-1 1 0 0,0 1-1 0 0,0-1 0 0 0,-1 0 0 0 0,2-12 0 0 0,-2 9 20 0 0,-1 0 0 0 0,0 0 0 0 0,-1 0-1 0 0,0 0 1 0 0,-1 0 0 0 0,0 0 0 0 0,-1 0 0 0 0,0 1-1 0 0,-1-1 1 0 0,-4-12 0 0 0,4 18-33 0 0,0 0-1 0 0,0 0 1 0 0,-1 1-1 0 0,1-1 1 0 0,-1 1-1 0 0,0 0 1 0 0,0 0-1 0 0,-1 0 1 0 0,1 1-1 0 0,-10-6 1 0 0,0-1 37 0 0,6 4-78 0 0,0 0-1 0 0,0 1 1 0 0,-1 0 0 0 0,0 0-1 0 0,0 1 1 0 0,0 0-1 0 0,-1 1 1 0 0,1 0 0 0 0,-18-3-1 0 0,17 3-207 0 0,9 2-50 0 0,0 1-1 0 0,0-1 1 0 0,-1 1 0 0 0,1 0-1 0 0,-1-1 1 0 0,1 1 0 0 0,0 0 0 0 0,-1 0-1 0 0,1-1 1 0 0,-1 1 0 0 0,1 1-1 0 0,0-1 1 0 0,-1 0 0 0 0,-1 0 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46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10655 0 0,'0'0'9874'0'0,"3"8"-8829"0"0,4 19-460 0 0,-2 1-1 0 0,4 39 1 0 0,3 21-2742 0 0,-8-72 433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9671 0 0,'-1'-22'3070'0'0,"2"23"-1956"0"0,6 12-456 0 0,-1 1 0 0 0,-1-1 0 0 0,1 1 0 0 0,-2 0 0 0 0,4 19 1 0 0,1 0-500 0 0,73 309-1730 0 0,-72-294-471 0 0,-6-27 363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35 1839 0 0,'-2'-12'515'0'0,"1"11"187"0"0,1-1 0 0 0,-1 1-1 0 0,0-1 1 0 0,1 1 0 0 0,-1 0-1 0 0,0-1 1 0 0,0 1 0 0 0,0 0 0 0 0,0 0-1 0 0,0-1 1 0 0,-1 1 0 0 0,0-1-1 0 0,1 2-446 0 0,0-1-1 0 0,0 1 0 0 0,0-1 0 0 0,0 1 0 0 0,-1-1 0 0 0,1 1 0 0 0,0-1 0 0 0,0 1 0 0 0,0 0 0 0 0,-1 0 0 0 0,1 0 0 0 0,0 0 0 0 0,-2 0 0 0 0,1 0-144 0 0,0 0 0 0 0,0 1 0 0 0,0-1 0 0 0,0 1 0 0 0,0 0-1 0 0,1-1 1 0 0,-1 1 0 0 0,0 0 0 0 0,0 0 0 0 0,1 0 0 0 0,-1 1 0 0 0,0-1-1 0 0,1 0 1 0 0,-1 1 0 0 0,1-1 0 0 0,0 0 0 0 0,-1 1 0 0 0,-1 3 0 0 0,-2 3-40 0 0,1 0 0 0 0,0 1 0 0 0,0-1 1 0 0,1 1-1 0 0,0 0 0 0 0,1 0 1 0 0,-3 14-1 0 0,4-16-37 0 0,0 0 0 0 0,1 0 0 0 0,0 0 0 0 0,0 0 0 0 0,0-1 0 0 0,1 1 0 0 0,0 0 0 0 0,0 0 0 0 0,1-1 0 0 0,0 1 0 0 0,3 6 0 0 0,-4-11-39 0 0,0 1-1 0 0,0-1 0 0 0,0 0 1 0 0,1 0-1 0 0,-1 0 0 0 0,1 0 1 0 0,0 0-1 0 0,-1-1 0 0 0,1 1 1 0 0,0 0-1 0 0,0-1 0 0 0,0 0 1 0 0,0 1-1 0 0,0-1 0 0 0,0 0 1 0 0,0 0-1 0 0,1 0 0 0 0,-1 0 1 0 0,0 0-1 0 0,1-1 0 0 0,-1 1 1 0 0,1-1-1 0 0,-1 1 0 0 0,0-1 1 0 0,1 0-1 0 0,-1 0 0 0 0,1 0 1 0 0,-1 0-1 0 0,1 0 0 0 0,-1-1 1 0 0,1 1-1 0 0,-1-1 0 0 0,0 0 1 0 0,1 1-1 0 0,-1-1 0 0 0,0 0 1 0 0,0-1-1 0 0,0 1 0 0 0,1 0 1 0 0,-1 0-1 0 0,-1-1 0 0 0,1 0 1 0 0,3-2-1 0 0,1-4 24 0 0,-1 0 0 0 0,1-1 0 0 0,-2 0 0 0 0,1 0-1 0 0,-1-1 1 0 0,-1 1 0 0 0,1-1 0 0 0,-1 1 0 0 0,-1-1 0 0 0,0 0 0 0 0,-1 0 0 0 0,0 0 0 0 0,0-1 0 0 0,-1 1 0 0 0,-2-19 0 0 0,1 22 1334 0 0,1 13-962 0 0,1 14-283 0 0,3-5 25 0 0,0-1 0 0 0,0 0 1 0 0,9 18-1 0 0,7 2-1060 0 0,-16-29-169 0 0,1 1-1 0 0,0-1 1 0 0,8 7 0 0 0,-7-6-4561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8751 0 0,'0'0'674'0'0,"-7"12"-273"0"0,4-1 473 0 0,1-1-1 0 0,0 1 1 0 0,0 0-1 0 0,1 0 1 0 0,1 17 0 0 0,1-7-159 0 0,1-1 1 0 0,4 21 0 0 0,-5-34-636 0 0,0-1-43 0 0,0 0 1 0 0,0-1 0 0 0,1 1-1 0 0,-1 0 1 0 0,1-1 0 0 0,0 0-1 0 0,1 1 1 0 0,-1-1 0 0 0,7 9-1 0 0,-8-13 283 0 0,11-3-80 0 0,-9-1-198 0 0,0 1 0 0 0,0 0 0 0 0,-1-1 0 0 0,1 0 0 0 0,-1 0 0 0 0,1 1 0 0 0,-1-1 0 0 0,0-1 0 0 0,0 1 0 0 0,2-6 0 0 0,15-40 88 0 0,-12 30-44 0 0,32-73 70 0 0,-33 79-161 0 0,-4 8 122 0 0,0 0 0 0 0,1 1 0 0 0,-1-1 0 0 0,1 0 0 0 0,0 1 0 0 0,0-1 0 0 0,1 1 0 0 0,5-6 722 0 0,3 23-259 0 0,-6-3-482 0 0,-1 0 1 0 0,0 0-1 0 0,-1 1 0 0 0,0 0 1 0 0,4 16-1 0 0,6 18-338 0 0,8-1-1391 0 0,-5-16-6124 0 0,-11-21 2399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3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28 404 2303 0 0,'0'0'102'0'0,"-2"-1"-1"0"0,-24 3 10071 0 0,85-5-9002 0 0,-7 1-297 0 0,288-31 1391 0 0,-11 23-482 0 0,35-5-934 0 0,-290 10-554 0 0,0 4-1 0 0,77 7 0 0 0,-100 0-138 0 0,-22-3 4 0 0,37 1-1 0 0,59-5 288 0 0,-45 2-94 0 0,99-12-1 0 0,-119 6-114 0 0,89 3 0 0 0,0 2 23 0 0,258-23-63 0 0,-284 8-170 0 0,29 0 10 0 0,-100 12-37 0 0,64 0 0 0 0,-98 3 0 0 0,22-3 0 0 0,-22 1 0 0 0,23 1 0 0 0,-13 2 24 0 0,-1 0-1 0 0,1-2 1 0 0,0-1-1 0 0,34-5 0 0 0,-44 1-9 0 0,-16 4-6 0 0,-1 1 0 0 0,0 1 0 0 0,1-1 1 0 0,-1 0-1 0 0,-1 1 0 0 0,1-1 0 0 0,0 0 1 0 0,0 0-1 0 0,-1 0 0 0 0,1 0 1 0 0,0 0-1 0 0,0 0 0 0 0,0 0 0 0 0,-1 0 1 0 0,1 0-1 0 0,-1 0 0 0 0,1 0 0 0 0,0 0 1 0 0,-1-1-1 0 0,0 1 0 0 0,1 0 1 0 0,-1 0-1 0 0,0 0 0 0 0,0 0 0 0 0,0 0 1 0 0,0 0-1 0 0,0-2 0 0 0,0 0 7 0 0,-1 0-1 0 0,0 1 1 0 0,0-1-1 0 0,0 1 1 0 0,0-1-1 0 0,0 1 0 0 0,-3-5 1 0 0,3 5-5 0 0,-11-15 42 0 0,-1 0 0 0 0,0 1 0 0 0,-1 1 0 0 0,-26-22 0 0 0,4 2 0 0 0,30 29-52 0 0,0 1 0 0 0,0 0 0 0 0,0 1 0 0 0,1-1 0 0 0,-2 1 0 0 0,0 0 0 0 0,1 1 0 0 0,-2-1 0 0 0,-9-3 0 0 0,-19-9 0 0 0,27 15-16 0 0,7 2-64 0 0,1-1 76 0 0,1 0 1 0 0,0 0-1 0 0,-1 0 0 0 0,1 0 0 0 0,0 1 0 0 0,-1-1 1 0 0,1 0-1 0 0,0 0 0 0 0,0 1 0 0 0,-1-1 1 0 0,1 0-1 0 0,0 0 0 0 0,0 1 0 0 0,-1-1 0 0 0,1 0 1 0 0,0 1-1 0 0,0-1 0 0 0,0 0 0 0 0,0 1 0 0 0,-1-1 1 0 0,1 0-1 0 0,0 1 0 0 0,0-1 0 0 0,0 0 1 0 0,0 1-1 0 0,0-1 0 0 0,0 1 0 0 0,0-1 0 0 0,0 0 1 0 0,0 1-1 0 0,0-1 0 0 0,0 0 0 0 0,0 1 0 0 0,0-1 1 0 0,0 0-1 0 0,1 1 0 0 0,-1-1 0 0 0,0 0 1 0 0,0 1-1 0 0,0-1 0 0 0,0 0 0 0 0,1 1 0 0 0,-1 0-9 0 0,2 2-4 0 0,0 2 1 0 0,0-1-1 0 0,0 0 0 0 0,1 0 0 0 0,0 0 1 0 0,0 0-1 0 0,0 0 0 0 0,1-2 0 0 0,-1 1 1 0 0,5 4-1 0 0,7 5-23 0 0,19 10 0 0 0,38 16-49 0 0,-50-28 64 0 0,0 2 0 0 0,28 18 0 0 0,4 9-1 0 0,-28-23 15 0 0,0 3 0 0 0,31 29-1 0 0,-54-44 37 0 0,0-1-1 0 0,1 1 0 0 0,-2-1 1 0 0,1 1-1 0 0,0-1 1 0 0,-1 1-1 0 0,0 0 1 0 0,0 1-1 0 0,0-1 0 0 0,1 9 1 0 0,-2-11-7 0 0,-1 1 0 0 0,1 0 0 0 0,-1 0 0 0 0,0 0 0 0 0,0 0 0 0 0,0 0 0 0 0,-1 0 0 0 0,1 0 0 0 0,-1 0 0 0 0,1-1 0 0 0,-1 0 0 0 0,0 1 0 0 0,0 0 0 0 0,1-1 0 0 0,-2 1 0 0 0,1 0 0 0 0,-1-1 0 0 0,1 1 0 0 0,-3 2 0 0 0,-7 6 187 0 0,0 0 0 0 0,-1 0 0 0 0,0-1 0 0 0,0 0 0 0 0,-2-1 0 0 0,-25 14 0 0 0,21-11-158 0 0,1 0 0 0 0,-1 1 0 0 0,3 0 1 0 0,-2 2-1 0 0,-21 28 0 0 0,32-36-116 0 0,0 2 0 0 0,0 0 0 0 0,0-1 0 0 0,1 1 0 0 0,-5 14 0 0 0,8-17-309 0 0,0 1 0 0 0,0-1 0 0 0,0 0 0 0 0,1 0 0 0 0,0 0 0 0 0,0 1 1 0 0,1-1-1 0 0,0 1 0 0 0,0-1 0 0 0,1 7 0 0 0,2 1-1310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145 119 1839 0 0,'-2'-1'134'0'0,"0"0"280"0"0,0-1 0 0 0,0 1 1 0 0,-1 0-1 0 0,1 1 0 0 0,-1-1 0 0 0,1 0 1 0 0,-1 1-1 0 0,0 0 0 0 0,1-1 0 0 0,-1 1 1 0 0,0 0-1 0 0,1 0 0 0 0,0 0 1 0 0,-1 1-1 0 0,1-1 0 0 0,-1 1 0 0 0,-4 1 1 0 0,3 0-78 0 0,0 0 1 0 0,0 0-1 0 0,1 0 1 0 0,0 1-1 0 0,0-1 1 0 0,-1 1-1 0 0,1 0 1 0 0,0 0-1 0 0,0 0 1 0 0,-3 3-1 0 0,0 5 41 0 0,-2 1 0 0 0,2-2 0 0 0,0 2 0 0 0,0 0 0 0 0,1 0-1 0 0,-4 15 1 0 0,7-17-199 0 0,0 0 0 0 0,1-2 0 0 0,-1 2 0 0 0,2 0 0 0 0,0-1 0 0 0,1 19 0 0 0,2-10 55 0 0,0 0 1 0 0,9 28-1 0 0,-8-35-185 0 0,0-1-1 0 0,1 0 1 0 0,0 0-1 0 0,0-1 1 0 0,0 1-1 0 0,1-1 1 0 0,1-1-1 0 0,0 1 1 0 0,1-1-1 0 0,-1 0 0 0 0,1-1 1 0 0,14 12-1 0 0,-14-14 4 0 0,-1-1-1 0 0,1 1 0 0 0,0-1 0 0 0,0 0 0 0 0,1-1 1 0 0,-1 1-1 0 0,0-2 0 0 0,1 1 0 0 0,0-1 0 0 0,-1-1 1 0 0,1 0-1 0 0,1 0 0 0 0,-1 0 0 0 0,-1-1 0 0 0,18-3 1 0 0,-12 1 118 0 0,0-1 0 0 0,-2 0 0 0 0,2-1 0 0 0,-2-1 0 0 0,1 0 1 0 0,0-1-1 0 0,-1 1 0 0 0,20-15 0 0 0,-25 14-44 0 0,0 2 0 0 0,-1-2 0 0 0,0 0 0 0 0,0 0 0 0 0,0-1 0 0 0,-1 1 0 0 0,0-1 0 0 0,-1 0 0 0 0,1-1 0 0 0,-1 2-1 0 0,0-2 1 0 0,-1 0 0 0 0,0 0 0 0 0,0 0 0 0 0,2-12 0 0 0,-3 10-12 0 0,-1 2 1 0 0,-1-1-1 0 0,1-1 0 0 0,-1 2 0 0 0,-1-1 0 0 0,1-1 1 0 0,-4-16-1 0 0,0 13-10 0 0,0 1 0 0 0,0-1 0 0 0,-2 2 0 0 0,1-1 1 0 0,-8-11-1 0 0,-5-6 26 0 0,-1 1 0 0 0,-25-29 1 0 0,31 42-548 0 0,-2 0 1 0 0,1 2-1 0 0,-2-1 0 0 0,-29-20 1 0 0,28 26-1180 0 0,1 1-3855 0 0,4 3-1265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5983 0 0,'0'1'274'0'0,"-2"7"-6"0"0,2-8-262 0 0,0 1 1 0 0,-1 0 0 0 0,1-1 0 0 0,0 1 0 0 0,0-1-1 0 0,0 1 1 0 0,0 0 0 0 0,-1-1 0 0 0,1 1-1 0 0,0 0 1 0 0,0-1 0 0 0,0 0 0 0 0,0 1-1 0 0,0-1 1 0 0,1 1 0 0 0,-1 0 0 0 0,0-1-1 0 0,0 1 1 0 0,0-1 0 0 0,0 1 0 0 0,1 0-1 0 0,-1-1 1 0 0,0 1 0 0 0,1-1 0 0 0,-1 1-1 0 0,0 0 1 0 0,1-1 0 0 0,0 1 0 0 0,1 1 101 0 0,3 4 520 0 0,0 0 1 0 0,1 0 0 0 0,0-2-1 0 0,1 2 1 0 0,-1-1 0 0 0,0-1 0 0 0,1 1-1 0 0,1-1 1 0 0,7 2 0 0 0,3 4-206 0 0,213 134 3343 0 0,-176-109-2952 0 0,86 70 1044 0 0,-41-29-644 0 0,12 16-148 0 0,-18-15-577 0 0,250 167 1364 0 0,-272-192-1373 0 0,-69-51-462 0 0,-1 0 1 0 0,0-1-1 0 0,1 1 0 0 0,-1 0 1 0 0,-1 0-1 0 0,2-1 0 0 0,-1 1 1 0 0,1-1-1 0 0,-1 1 0 0 0,1-1 0 0 0,0 0 1 0 0,-1 0-1 0 0,1 0 0 0 0,-1-1 1 0 0,1 1-1 0 0,-1 0 0 0 0,1-1 1 0 0,-2 0-1 0 0,4-1 0 0 0,7-1 26 0 0,0-2 0 0 0,16-10-1 0 0,-17 9 4 0 0,189-105 221 0 0,-56 40-166 0 0,158-89 264 0 0,-84 37-190 0 0,-218 123-176 0 0,238-122-339 0 0,-222 116-481 0 0,1-3-1 0 0,-2 0 1 0 0,1-1-1 0 0,23-19 1 0 0,-20 18-2145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2303 0 0,'0'0'10478'0'0,"1"2"-9116"0"0,2 10-630 0 0,0-2 0 0 0,-1 2 0 0 0,0-1-1 0 0,0 19 1 0 0,-4 50 475 0 0,0-39-705 0 0,-2 88 449 0 0,-3 126-642 0 0,7-247-542 0 0,0 0 1 0 0,0 0-1 0 0,1 0 0 0 0,0 0 0 0 0,0 0 0 0 0,1-1 1 0 0,0 1-1 0 0,1 0 0 0 0,4 11 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13535 0 0,'0'0'1358'0'0,"1"2"-1248"0"0,1 11 522 0 0,1-1 0 0 0,-2 2 0 0 0,0 22-1 0 0,0 0 329 0 0,12 192 1640 0 0,-4-54-2533 0 0,4 0-3307 0 0,-11-142-1288 0 0,-1 0-1254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159 177 12319 0 0,'-32'18'1065'0'0,"23"-14"-962"0"0,1 0-1 0 0,1 1 1 0 0,-13 8-1 0 0,14-7 302 0 0,-1-1 0 0 0,1 1-1 0 0,-1 0 1 0 0,1 0 0 0 0,2 1 0 0 0,-2 0 0 0 0,1 0-1 0 0,0 0 1 0 0,1 1 0 0 0,0 0 0 0 0,0-1 0 0 0,1 1-1 0 0,-3 12 1 0 0,3-10-201 0 0,1 0 1 0 0,0 0-1 0 0,1 0 0 0 0,0 1 0 0 0,1-2 0 0 0,0 2 0 0 0,1-1 0 0 0,1 11 1 0 0,-1-16-169 0 0,0 0 1 0 0,1-1 0 0 0,-1 1-1 0 0,1-1 1 0 0,0 0-1 0 0,0 1 1 0 0,0-1 0 0 0,0 1-1 0 0,0-1 1 0 0,1 0 0 0 0,0-1-1 0 0,1 1 1 0 0,-1 0 0 0 0,1-1-1 0 0,-1 1 1 0 0,1-1 0 0 0,-1 0-1 0 0,1 0 1 0 0,5 2-1 0 0,-2-2-9 0 0,0 0 0 0 0,-1-1 0 0 0,1 1 0 0 0,0-1 0 0 0,0 0 0 0 0,0-1 0 0 0,0 1 0 0 0,0-2 0 0 0,0 1 0 0 0,1-1 0 0 0,-2 0 0 0 0,1 0 0 0 0,1-1 0 0 0,-1 0 0 0 0,-1 0 0 0 0,2-1 0 0 0,-1 0 0 0 0,0 0 0 0 0,0-1 0 0 0,-1 0 0 0 0,0 1 0 0 0,10-7 0 0 0,-5 0 79 0 0,0 1 0 0 0,0-1 1 0 0,-1-1-1 0 0,0 0 0 0 0,0 0 1 0 0,-2-1-1 0 0,1-1 0 0 0,-1 1 1 0 0,0-1-1 0 0,-2-1 0 0 0,1 1 1 0 0,-1-1-1 0 0,-1 0 0 0 0,6-22 1 0 0,-7 21-18 0 0,-1 2 1 0 0,-1-2 0 0 0,0 2-1 0 0,0-2 1 0 0,-2 0 0 0 0,1 2-1 0 0,-2-2 1 0 0,0 1-1 0 0,0-1 1 0 0,-2 2 0 0 0,1-2-1 0 0,-2 1 1 0 0,0 1-1 0 0,-5-13 1 0 0,6 18-12 0 0,-1 1 0 0 0,0-1 0 0 0,-1 1 0 0 0,1 1 0 0 0,0 0 0 0 0,-1-1 0 0 0,-1 1 0 0 0,-9-7 0 0 0,5 4 41 0 0,-1 1 1 0 0,-1 0 0 0 0,-20-10 0 0 0,27 15-114 0 0,0 1 0 0 0,0-1-1 0 0,0 1 1 0 0,0 0 0 0 0,0 0-1 0 0,1 0 1 0 0,-2 1 0 0 0,1 0 0 0 0,0 0-1 0 0,-7 1 1 0 0,9-1-133 0 0,-1 1 0 0 0,1 0 0 0 0,-1 0 0 0 0,1 0 1 0 0,0 0-1 0 0,-1 0 0 0 0,1 1 0 0 0,0 0 0 0 0,1 0 0 0 0,-1-1 0 0 0,0 1 0 0 0,0 0 0 0 0,0 0 0 0 0,1 1 0 0 0,-5 4 0 0 0,-3 9-1557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5119 0 0,'3'13'224'0'0,"-1"-6"56"0"0,-1-1-280 0 0,1 3 0 0 0,0 0 0 0 0,2-1-2224 0 0</inkml:trace>
  <inkml:trace contextRef="#ctx0" brushRef="#br0" timeOffset="1">47 54 7831 0 0,'-10'-9'760'0'0,"6"2"-672"0"0,0 2-88 0 0,1 0 0 0 0,0 0 584 0 0,4 0 808 0 0,5-1-680 0 0,-2 2-712 0 0,2 0-256 0 0,-1 0 8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4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1 406 10591 0 0,'7'-7'488'0'0,"20"-14"-12"0"0,-27 21-465 0 0,0 0 0 0 0,0 0 0 0 0,0 0 0 0 0,0 0 0 0 0,0 0 0 0 0,0 0 0 0 0,0-1 0 0 0,0 1-1 0 0,0 0 1 0 0,0 0 0 0 0,0 0 0 0 0,1 0 0 0 0,-1 0 0 0 0,0 0 0 0 0,0 0 0 0 0,0 0 0 0 0,0 0 0 0 0,0 0-1 0 0,0 0 1 0 0,0 0 0 0 0,0 0 0 0 0,1 0 0 0 0,-1 0 0 0 0,0 0 0 0 0,0 0 0 0 0,0 0 0 0 0,0 0 0 0 0,0 0-1 0 0,0 0 1 0 0,0 0 0 0 0,1 0 0 0 0,-1 0 0 0 0,0 0 0 0 0,0 0 0 0 0,0 0 0 0 0,0 0 0 0 0,0 0 0 0 0,0 0 0 0 0,0 1-1 0 0,0-1 1 0 0,0 0 0 0 0,0 0 0 0 0,1 0 0 0 0,0 6 341 0 0,-3 9 283 0 0,2-13-462 0 0,-11 153 4904 0 0,5-58-3978 0 0,3 5-431 0 0,4-77-540 0 0,0-23 166 0 0,-2-4-209 0 0,0-16-69 0 0,0 1 0 0 0,1 0 0 0 0,4-32 0 0 0,0 7-11 0 0,26-374-413 0 0,-28 386 366 0 0,7-35 0 0 0,-6 62-16 0 0,1 7 32 0 0,1 6-16 0 0,4 19 4 0 0,-1-1 1 0 0,6 38-1 0 0,0 2 1 0 0,32 87 64 0 0,-38-131-12 0 0,2-3 0 0 0,0 0 0 0 0,1 1 0 0 0,25 32 0 0 0,-26-43 55 0 0,0-1 1 0 0,-1 0-1 0 0,2 0 1 0 0,0-2-1 0 0,0 1 1 0 0,1-1-1 0 0,17 8 1 0 0,-26-14-31 0 0,0-1 1 0 0,0 0 0 0 0,-1 1 0 0 0,1-1 0 0 0,0 0 0 0 0,0-1 0 0 0,1 1 0 0 0,-1 0 0 0 0,0-1 0 0 0,1 0 0 0 0,-1 0 0 0 0,0 0 0 0 0,0 0 0 0 0,0-1 0 0 0,0 1 0 0 0,0-1 0 0 0,7-2 0 0 0,-6 2 37 0 0,0-1 1 0 0,0-1 0 0 0,-1 1-1 0 0,1-1 1 0 0,0 2 0 0 0,-1-2-1 0 0,1 0 1 0 0,-1-1 0 0 0,0 1-1 0 0,0 0 1 0 0,0-1 0 0 0,3-6-1 0 0,2-4 119 0 0,0 0 0 0 0,-1 0 0 0 0,-2-1 0 0 0,1 1 0 0 0,6-28 0 0 0,7-80 276 0 0,-13 77-380 0 0,2-24-812 0 0,-3 0-1 0 0,-7-138 1 0 0,-2 163-112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1839 0 0,'0'0'2496'0'0,"-14"0"-329"0"0,10 0-1605 0 0,-1 0 0 0 0,1 0-1 0 0,0 1 1 0 0,0-1 0 0 0,0 1 0 0 0,0 0 0 0 0,0 0-1 0 0,0 0 1 0 0,0 1 0 0 0,0-1 0 0 0,0 1 0 0 0,1 0-1 0 0,-7 3 1305 0 0,10-3-1756 0 0,-1-1-1 0 0,0 0 1 0 0,1 1-1 0 0,-1-1 1 0 0,1 0-1 0 0,0 1 1 0 0,-1-1 0 0 0,1 1-1 0 0,0-1 1 0 0,0 1-1 0 0,0-1 1 0 0,0 2-1 0 0,4 3 32 0 0,1-1 0 0 0,0 1 0 0 0,-1-1 0 0 0,1 0 1 0 0,0 0-1 0 0,1 0 0 0 0,9 6 0 0 0,-3-4 185 0 0,1-1-1 0 0,-1 1 1 0 0,16 3 0 0 0,224 94 2810 0 0,-127-51-2177 0 0,-76-32-676 0 0,1-3 0 0 0,54 13 0 0 0,86 14-86 0 0,-103-21-130 0 0,33 8 17 0 0,-4-2-13 0 0,-96-24-155 0 0,-2-1 0 0 0,0 2 0 0 0,1 1 0 0 0,21 13 0 0 0,-16-4-547 0 0,-22-16-249 0 0,-1-1 630 0 0,1 0 1 0 0,-1 1-1 0 0,0-1 1 0 0,0 0-1 0 0,0 1 0 0 0,1-1 1 0 0,-1 1-1 0 0,0-1 0 0 0,1 1 1 0 0,-1 0-1 0 0,0-1 0 0 0,0 1 1 0 0,1-1-1 0 0,-1 1 0 0 0,0 0 1 0 0,0 0-1 0 0,0 0 0 0 0,0 0 1 0 0,0 0-1 0 0,1 2 0 0 0,-2-3 248 0 0,9 13-1921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67 455 0 0,'2'-10'882'0'0,"0"7"22"0"0,-1 0 0 0 0,-1 0 0 0 0,1 1 0 0 0,0-1 0 0 0,-1-1 0 0 0,0 1 0 0 0,0 0 0 0 0,0-6 1957 0 0,-15-2 332 0 0,14 10-2497 0 0,-11 8 286 0 0,8-4-871 0 0,-1 1 1 0 0,0-1 0 0 0,0 1-1 0 0,0 0 1 0 0,1 1-1 0 0,1-1 1 0 0,-1 0 0 0 0,0 1-1 0 0,1 0 1 0 0,-1 0 0 0 0,1 0-1 0 0,0 0 1 0 0,0 0 0 0 0,-2 8-1 0 0,3-4-16 0 0,-2 0 0 0 0,2 1 0 0 0,-1 0 0 0 0,1-1 0 0 0,0 1 0 0 0,1 0 0 0 0,0 9 0 0 0,1 7 81 0 0,-1-19-141 0 0,1-1 1 0 0,0 1-1 0 0,1 0 1 0 0,-1-2-1 0 0,1 2 1 0 0,3 9-1 0 0,0-3 17 0 0,1 1 0 0 0,0-2 0 0 0,1 1 0 0 0,1 0 0 0 0,0-1 0 0 0,11 15 0 0 0,-13-22-20 0 0,0 1-1 0 0,0-1 1 0 0,0 0 0 0 0,-1-1 0 0 0,2 1-1 0 0,0-1 1 0 0,0 0 0 0 0,0 0 0 0 0,-1 0-1 0 0,2-1 1 0 0,0 0 0 0 0,-1 0 0 0 0,1-2-1 0 0,12 4 1 0 0,-11-4 57 0 0,-1 0-1 0 0,1 0 0 0 0,0-1 1 0 0,0-1-1 0 0,-1 1 1 0 0,1-2-1 0 0,0 1 1 0 0,0-1-1 0 0,-1 0 0 0 0,1 1 1 0 0,-1-2-1 0 0,1 0 1 0 0,-1 0-1 0 0,-1-1 0 0 0,1 0 1 0 0,0 0-1 0 0,0-1 1 0 0,8-7-1 0 0,-10 7-30 0 0,-1 0-1 0 0,0-1 0 0 0,0 1 1 0 0,-1 0-1 0 0,0-1 1 0 0,1 0-1 0 0,-1 0 1 0 0,-1 0-1 0 0,1 1 0 0 0,-1-2 1 0 0,0 1-1 0 0,-1-1 1 0 0,2-11-1 0 0,-2 5 4 0 0,0 2 0 0 0,-1-1 1 0 0,-1-1-1 0 0,1 2 0 0 0,-2-2 0 0 0,-5-17 0 0 0,5 20-34 0 0,-1 2 0 0 0,-1-1 0 0 0,0 0 1 0 0,1 1-1 0 0,-2 0 0 0 0,0 0 0 0 0,0 0 0 0 0,-9-9 0 0 0,2 3 22 0 0,-2 2 0 0 0,1-1 0 0 0,-20-13 0 0 0,26 21-156 0 0,0 0 0 0 0,0 0 0 0 0,0 1 0 0 0,0 1 0 0 0,-12-5 0 0 0,15 7 24 0 0,0 0 0 0 0,0 0 0 0 0,-1 0 0 0 0,1 0 1 0 0,0 1-1 0 0,-1 0 0 0 0,2 0 0 0 0,-2 0 0 0 0,1 1 0 0 0,0-1 0 0 0,-1 1 0 0 0,-3 1 0 0 0,6-1-176 0 0,1 0-1 0 0,0 0 1 0 0,-1 0 0 0 0,1 0-1 0 0,-1 0 1 0 0,1 1-1 0 0,0-1 1 0 0,-1 0 0 0 0,1 1-1 0 0,0-2 1 0 0,0 2 0 0 0,0-1-1 0 0,0 1 1 0 0,0-1-1 0 0,0 1 1 0 0,0 2 0 0 0,-1-1-569 0 0,-4 10-5343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6447 0 0,'0'0'499'0'0,"3"-1"-68"0"0,3-2 212 0 0,-2 1-27 0 0,-1 1 0 0 0,-1-1 0 0 0,1 1 0 0 0,1 0 0 0 0,-1 0 0 0 0,0 0 0 0 0,1 1 0 0 0,-1-1-1 0 0,1 1 1 0 0,0-1 0 0 0,3 2 0 0 0,-6-1-439 0 0,1 1-1 0 0,-1 0 1 0 0,1 0-1 0 0,-1 0 1 0 0,0 0-1 0 0,1 0 1 0 0,-1 0-1 0 0,0 0 1 0 0,0 0-1 0 0,0 1 1 0 0,0-1-1 0 0,2 2 1 0 0,9 19 679 0 0,-6-9-432 0 0,0 1 0 0 0,-1 0 0 0 0,5 30 0 0 0,4 46 66 0 0,-11-68-281 0 0,15 156 113 0 0,-16-159-635 0 0,2 0-1 0 0,0-1 0 0 0,11 29 1 0 0,-14-43-310 0 0,0 0 0 0 0,1 0 1 0 0,-1-1-1 0 0,2 1 0 0 0,-1-1 1 0 0,0 1-1 0 0,5 3 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7367 0 0,'0'0'568'0'0,"0"3"-373"0"0,-2 20 1651 0 0,1-1 0 0 0,2 2 0 0 0,5 44 0 0 0,8 7-391 0 0,49 144 1 0 0,-38-131-1145 0 0,-9-26-2190 0 0,-2-19-3739 0 0,-9-27 754 0 0</inkml:trace>
  <inkml:trace contextRef="#ctx0" brushRef="#br0" timeOffset="1">39 429 4607 0 0,'-39'-20'14878'0'0,"43"20"-14542"0"0,1 1 1 0 0,-1-1 0 0 0,-1 0-1 0 0,1 0 1 0 0,1 0 0 0 0,-1-1 0 0 0,7-1-1 0 0,19-2 924 0 0,-12 3-635 0 0,32-6 0 0 0,0 1-466 0 0,-8 4-900 0 0,-15 0-5446 0 0,-6 1-1509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2303 0 0,'21'-44'200'0'0,"-22"78"2063"0"0,1-1 0 0 0,8 61-1 0 0,23 64 4574 0 0,-29-149-6744 0 0,-2-7 376 0 0,0-3-364 0 0,-9-148 438 0 0,8 74-531 0 0,0 16-11 0 0,7-73-1 0 0,-2 97-11 0 0,12-75-104 0 0,-14 98 101 0 0,1 0 1 0 0,1 0 0 0 0,1 1 0 0 0,-1-1 0 0 0,2 1-1 0 0,10-19 1 0 0,-15 29 51 0 0,0-1-1 0 0,0 1 1 0 0,0 0-1 0 0,0 0 0 0 0,0 0 1 0 0,0-1-1 0 0,0 1 1 0 0,1 0-1 0 0,-1 0 1 0 0,0 0-1 0 0,1 0 0 0 0,-1 0 1 0 0,1 0-1 0 0,-1 0 1 0 0,1 0-1 0 0,0 1 1 0 0,-1-1-1 0 0,0 1 1 0 0,1-1-1 0 0,-1 1 0 0 0,1-1 1 0 0,0 1-1 0 0,0 0 1 0 0,-1 0-1 0 0,1 0 1 0 0,0 0-1 0 0,0 0 0 0 0,-1 0 1 0 0,1 1-1 0 0,0-1 1 0 0,-1 1-1 0 0,1-1 1 0 0,0 1-1 0 0,-1-1 0 0 0,1 1 1 0 0,0 0-1 0 0,-2 0 1 0 0,2 0-1 0 0,-1 0 1 0 0,0 0-1 0 0,1 0 0 0 0,-1 0 1 0 0,0 0-1 0 0,0 1 1 0 0,2 0-1 0 0,6 7-138 0 0,0 1 0 0 0,-1 0-1 0 0,0 0 1 0 0,12 21 0 0 0,-16-24 152 0 0,-1 1-1 0 0,0-1 1 0 0,0 0-1 0 0,-1 1 1 0 0,0-1-1 0 0,0 1 1 0 0,-1-1-1 0 0,0 1 1 0 0,0 11-1 0 0,-1-8 15 0 0,0 0 0 0 0,-1-1 0 0 0,-1 1 0 0 0,0 0 0 0 0,0-1 0 0 0,-1 1 0 0 0,-1-1 0 0 0,0-1 0 0 0,0 2 0 0 0,-6 9 0 0 0,-4 8 60 0 0,1-3-13 0 0,-19 29 1 0 0,18-32 816 0 0,13-20-691 0 0,3 9 249 0 0,-1-7-404 0 0,0 0 1 0 0,1-1-1 0 0,-1 0 1 0 0,1 0 0 0 0,0 1-1 0 0,0-1 1 0 0,0 0 0 0 0,0 1-1 0 0,0-1 1 0 0,0 0 0 0 0,1-1-1 0 0,0 1 1 0 0,0-1-1 0 0,0 0 1 0 0,0 1 0 0 0,0-1-1 0 0,7 3 1 0 0,3 2 161 0 0,2-1 0 0 0,-1-1 0 0 0,18 4 0 0 0,-11-2-74 0 0,206 53 284 0 0,-195-52-1643 0 0,0 0-4489 0 0,0 0-1932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6447 0 0,'13'-7'688'0'0,"11"-7"-593"0"0,-18 10 1037 0 0,5 10 217 0 0,6 1-395 0 0,-2 0 0 0 0,1 1 0 0 0,-1 1 0 0 0,18 14 0 0 0,52 49 1249 0 0,-43-35-1409 0 0,1-2-118 0 0,249 206 1583 0 0,-77-98-1518 0 0,-190-127-688 0 0,96 52 210 0 0,-59-34-59 0 0,32 29-35 0 0,-2-1 59 0 0,-27-22 556 0 0,-61-38-761 0 0,-2-1 0 0 0,2 0-1 0 0,0 0 1 0 0,0 0 0 0 0,0 0 0 0 0,0 0 0 0 0,0-1-1 0 0,0 0 1 0 0,-1 0 0 0 0,1 0 0 0 0,0-1-1 0 0,0 1 1 0 0,0-1 0 0 0,0 0 0 0 0,-1 0 0 0 0,1 0-1 0 0,-1 0 1 0 0,4-3 0 0 0,9-3 83 0 0,-1-1 1 0 0,26-19-1 0 0,-23 15-26 0 0,85-49 259 0 0,21-13-17 0 0,82-54-7 0 0,30-5 21 0 0,40-38-147 0 0,-172 103-154 0 0,-19 7-2290 0 0,-41 29 917 0 0,-24 16-1535 0 0,-16 9 1323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7367 0 0,'0'2'568'0'0,"-1"40"1635"0"0,0-25 49 0 0,3 22 1 0 0,16 117 2184 0 0,-6-70-3527 0 0,16 82 254 0 0,-18-36-982 0 0,-3-37-111 0 0,8 18-823 0 0,-4-53-1536 0 0,-4-18-4416 0 0,-4-27 1640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1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4143 0 0,'0'0'319'0'0,"0"2"-210"0"0,20 70 5961 0 0,4 41-2546 0 0,4 21-1507 0 0,-9-37-464 0 0,-19-93-1443 0 0,1 0 0 0 0,-1 1 0 0 0,0-2 0 0 0,0 1 0 0 0,0 0 0 0 0,0 1 0 0 0,-1-1 0 0 0,-1 7 0 0 0,-1 0 371 0 0,3-9 231 0 0,-1-3-695 0 0,-1 1 1 0 0,1 0-1 0 0,0-1 0 0 0,0 1 1 0 0,-1-1-1 0 0,2 0 0 0 0,-1 1 1 0 0,0-1-1 0 0,0 0 1 0 0,0 0-1 0 0,0 1 0 0 0,0-1 1 0 0,0 0-1 0 0,0 0 0 0 0,0 0 1 0 0,0 0-1 0 0,1 1 1 0 0,-1-1-1 0 0,0-1 0 0 0,1 1 1 0 0,-2-2-1 0 0,-9-26-30 0 0,5 4-74 0 0,3 1 0 0 0,-3-31 0 0 0,3 27 63 0 0,1-7-81 0 0,2-69-1 0 0,2 84 50 0 0,1 0 0 0 0,1-1 0 0 0,1 1 0 0 0,10-33 0 0 0,-12 47 45 0 0,0 0 0 0 0,1 0 0 0 0,-1 0 1 0 0,0 2-1 0 0,1-2 0 0 0,1 1 0 0 0,-1 0 0 0 0,1 0 0 0 0,0 1 0 0 0,7-6 0 0 0,-5 5 7 0 0,0 1 0 0 0,0-1 0 0 0,-1 1 0 0 0,2 1-1 0 0,0 0 1 0 0,-1 1 0 0 0,1-1 0 0 0,9-2 0 0 0,-5 3 42 0 0,-1 0 1 0 0,1 1-1 0 0,21 0 1 0 0,-28 2 15 0 0,-1-1-1 0 0,1 1 1 0 0,1 0 0 0 0,-1 1-1 0 0,0-1 1 0 0,-1 1 0 0 0,1 0 0 0 0,-1 0-1 0 0,1 0 1 0 0,-1 0 0 0 0,7 5 0 0 0,-8-5 6 0 0,-1 1 0 0 0,0-1 1 0 0,0 0-1 0 0,0 1 1 0 0,0-1-1 0 0,0 1 0 0 0,0 0 1 0 0,0 0-1 0 0,0-1 1 0 0,-1 1-1 0 0,0 0 0 0 0,1 0 1 0 0,-1 0-1 0 0,0 0 1 0 0,0 0-1 0 0,-1 1 0 0 0,1-1 1 0 0,-1 0-1 0 0,0 5 1 0 0,0-2 23 0 0,0 0 1 0 0,-1 0 0 0 0,0 1-1 0 0,0-2 1 0 0,-1 0 0 0 0,0 1-1 0 0,0 0 1 0 0,0 0-1 0 0,-6 9 1 0 0,-9 19 118 0 0,10-20-162 0 0,1-2-1 0 0,-11 16 0 0 0,5-13-4 0 0,7-7-18 0 0,1-1-1 0 0,-2 1 0 0 0,0-1 1 0 0,-1 0-1 0 0,0-1 0 0 0,1 1 1 0 0,-1-1-1 0 0,-13 8 0 0 0,16-13-8 0 0,-10 9 30 0 0,5-3 0 0 0,8-6 263 0 0,3-1-167 0 0,29 4 155 0 0,-14-2-177 0 0,0 0 1 0 0,0 2 0 0 0,22 5-1 0 0,91 43 381 0 0,48 14-129 0 0,-165-61-471 0 0,6 1-468 0 0,0 0 0 0 0,1-1 0 0 0,39 4 1 0 0,-43-8-669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8143 0 0,'0'0'1439'0'0,"1"2"-827"0"0,4 10 182 0 0,-1 0 0 0 0,0 1-1 0 0,1 12 1 0 0,4 10 483 0 0,13 43 413 0 0,-2 2 0 0 0,16 160 1 0 0,-35-231-1688 0 0,6 156 68 0 0,-3-42-559 0 0,-3-117 269 0 0,-1 0 0 0 0,1 0 0 0 0,0 0-1 0 0,3 8 1 0 0,-4-12-262 0 0,3-5-1822 0 0,-1 2 1890 0 0,0-1 1 0 0,-1 0 0 0 0,1 0-1 0 0,-1 1 1 0 0,0-1-1 0 0,1 0 1 0 0,0-3-1 0 0,5-14-4231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7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4143 0 0,'3'12'732'0'0,"0"0"1"0"0,-2 0-1 0 0,1 0 0 0 0,-1 16 0 0 0,-1-18 453 0 0,1 1 1 0 0,0 0 0 0 0,0-1 0 0 0,1 1-1 0 0,5 16 1 0 0,-6-26-649 0 0,0 0-359 0 0,0-1 0 0 0,0 1 0 0 0,0-1 0 0 0,0 1 0 0 0,1-1 0 0 0,-1 0 0 0 0,0 0 0 0 0,0 1 0 0 0,0-1 0 0 0,2 0 0 0 0,-1-2-127 0 0,-1 1 1 0 0,1-1 0 0 0,0 1 0 0 0,-1-1-1 0 0,0 0 1 0 0,1 1 0 0 0,-1-1 0 0 0,0 0-1 0 0,0 0 1 0 0,0 0 0 0 0,0 0 0 0 0,1-4-1 0 0,7-29 77 0 0,-8 32-114 0 0,32-100-215 0 0,-27 76 112 0 0,10-32-208 0 0,-14 52 251 0 0,1 0 1 0 0,0 1-1 0 0,0-1 1 0 0,1 1-1 0 0,-1 0 0 0 0,7-7 1 0 0,-10 13 52 0 0,0-1 1 0 0,0 1 0 0 0,1 0 0 0 0,-1 0 0 0 0,0 0 0 0 0,1 0-1 0 0,-1-1 1 0 0,0 1 0 0 0,0 0 0 0 0,1 0 0 0 0,-1 0 0 0 0,0 0-1 0 0,1 0 1 0 0,-1 0 0 0 0,0 0 0 0 0,1 0 0 0 0,-1 0 0 0 0,1 0-1 0 0,-1 0 1 0 0,0 0 0 0 0,1 0 0 0 0,-1 0 0 0 0,0 0 0 0 0,1 0 0 0 0,-1 0-1 0 0,0 0 1 0 0,0 1 0 0 0,1-1 0 0 0,-1 0 0 0 0,0 0 0 0 0,1 0-1 0 0,-1 0 1 0 0,1 1 0 0 0,7 7 208 0 0,-4 2 293 0 0,1 1-1 0 0,-1 0 0 0 0,4 19 1 0 0,1 4 421 0 0,-6-25-806 0 0,6 17 444 0 0,12 26 0 0 0,-17-44-711 0 0,0-1 0 0 0,0 1-1 0 0,1-1 1 0 0,-1-1 0 0 0,2 1 0 0 0,-1-1 0 0 0,12 11 0 0 0,-8-10-556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4143 0 0,'0'0'692'0'0,"0"2"1010"0"0,-1 16 1836 0 0,0-8-2468 0 0,1-1-1 0 0,0-1 0 0 0,2 12 1 0 0,12 77 904 0 0,2 12-790 0 0,12 63-123 0 0,-10-55-796 0 0,22 64-159 0 0,-33-153-131 0 0,-6-21-58 0 0,1 0-1 0 0,-1 0 1 0 0,2-1 0 0 0,-1 1 0 0 0,1-1-1 0 0,0 1 1 0 0,-1-2 0 0 0,6 9 0 0 0,-7-12-1112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0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203 153 10591 0 0,'-43'-48'2444'0'0,"38"43"-1937"0"0,-1 0-1 0 0,0 0 1 0 0,1 1-1 0 0,-1 0 1 0 0,0 0-1 0 0,-11-4 1 0 0,15 7-391 0 0,0 0 0 0 0,-1 0 0 0 0,1 0 0 0 0,0 1 0 0 0,0-1 0 0 0,0 1 0 0 0,-1-1 0 0 0,1 1 0 0 0,0 0 0 0 0,-1 0 0 0 0,1 0 0 0 0,-4 1 0 0 0,5-1-81 0 0,-1 1 1 0 0,0 0 0 0 0,0 0-1 0 0,0 0 1 0 0,1 0-1 0 0,-1 1 1 0 0,1-1 0 0 0,-1 0-1 0 0,1 1 1 0 0,-1-1 0 0 0,1 0-1 0 0,0 0 1 0 0,-1 1 0 0 0,0 2-1 0 0,-5 9-10 0 0,1-2 0 0 0,-1 2 0 0 0,1 0-1 0 0,1-1 1 0 0,1 2 0 0 0,1-1 0 0 0,-5 20-1 0 0,6-15 3 0 0,0-1-1 0 0,1 1 0 0 0,0-1 1 0 0,2 1-1 0 0,3 26 0 0 0,-1-27 21 0 0,1-1 1 0 0,0 0-1 0 0,0 0 0 0 0,2-1 0 0 0,9 18 0 0 0,-12-28-21 0 0,0 1 0 0 0,-1-1 0 0 0,1 1-1 0 0,1-1 1 0 0,0-1 0 0 0,0 1 0 0 0,0-1 0 0 0,0 1 0 0 0,1-1 0 0 0,-1 0-1 0 0,1 0 1 0 0,0-1 0 0 0,0 0 0 0 0,1 0 0 0 0,-1 0 0 0 0,0-1-1 0 0,9 4 1 0 0,-8-5 44 0 0,-1 0 0 0 0,0-1 0 0 0,0 1 0 0 0,1-1-1 0 0,-1 0 1 0 0,1 0 0 0 0,-1-1 0 0 0,0 0 0 0 0,0 0 0 0 0,1 0-1 0 0,-1 0 1 0 0,0-1 0 0 0,0 0 0 0 0,-1 0 0 0 0,1 0 0 0 0,0-1-1 0 0,0 0 1 0 0,0 1 0 0 0,-1-1 0 0 0,1 0 0 0 0,-2-1 0 0 0,8-7-1 0 0,-4 3 85 0 0,-1 1-1 0 0,0-1 1 0 0,-1 0-1 0 0,1 0 0 0 0,-1-1 1 0 0,0 0-1 0 0,-1 0 0 0 0,0 0 1 0 0,-2-1-1 0 0,1 1 0 0 0,3-15 1 0 0,-4 6 50 0 0,0-1 0 0 0,-1 0 0 0 0,0 0 1 0 0,-5-28-1 0 0,3 34-144 0 0,-2 1 1 0 0,0-1-1 0 0,0 2 1 0 0,0-2 0 0 0,-2 1-1 0 0,0 1 1 0 0,-12-20-1 0 0,9 15-60 0 0,-5-4 103 0 0,-22-29 0 0 0,31 44-119 0 0,-1 1 1 0 0,2-1-1 0 0,-2 0 0 0 0,0 1 1 0 0,0 0-1 0 0,0 0 0 0 0,-1 1 1 0 0,2 0-1 0 0,-2 0 0 0 0,-11-5 0 0 0,13 8-229 0 0,1-1 0 0 0,0 1-1 0 0,-1 0 1 0 0,1 0-1 0 0,-1 0 1 0 0,1 1-1 0 0,-1-1 1 0 0,0 1-1 0 0,1 0 1 0 0,0 0-1 0 0,0 0 1 0 0,0 0-1 0 0,-1 1 1 0 0,1 0-1 0 0,0-1 1 0 0,0 1-1 0 0,-5 3 1 0 0,-8 7-7218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5063 0 0,'-4'71'1998'0'0,"-15"69"6274"0"0,-2 71-6926 0 0,15-30 274 0 0,6-180-1344 0 0,4-23 76 0 0,60-397-69 0 0,-45 227-166 0 0,-17 185-117 0 0,1 7 0 0 0,0 7 0 0 0,5 21-77 0 0,12 55 0 0 0,-15-54-2 0 0,16 55 0 0 0,-7-50 79 0 0,-4-5 0 0 0,22 44 0 0 0,-32-72 5 0 0,8 14-3 0 0,0-2-1 0 0,1-1 0 0 0,11 16 0 0 0,-17-24 40 0 0,-1-2-1 0 0,2 2 0 0 0,-2-2 1 0 0,2 1-1 0 0,-2-1 0 0 0,2 1 1 0 0,0-1-1 0 0,-1 0 0 0 0,1 0 1 0 0,0 0-1 0 0,-1-1 0 0 0,1 1 1 0 0,-1-1-1 0 0,1 0 0 0 0,0 0 1 0 0,1-1-1 0 0,6 1 0 0 0,-8-1 23 0 0,0 0-1 0 0,0-1 1 0 0,0 1 0 0 0,0-1-1 0 0,0 0 1 0 0,0 0 0 0 0,0 1-1 0 0,1-3 1 0 0,-2 2 0 0 0,0 0-1 0 0,1-1 1 0 0,0 0-1 0 0,0 1 1 0 0,-1-2 0 0 0,1 1-1 0 0,-1 1 1 0 0,-1-2 0 0 0,2 1-1 0 0,-1-1 1 0 0,-1 1 0 0 0,2 0-1 0 0,-2-2 1 0 0,0 2-1 0 0,1-1 1 0 0,0-3 0 0 0,4-9 153 0 0,-1 1 1 0 0,0-1-1 0 0,3-26 1 0 0,-7 39-200 0 0,8-56-422 0 0,-3 1 0 0 0,-2 0-1 0 0,-4-69 1 0 0,-3 91-1310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7367 0 0,'0'0'568'0'0,"4"-2"-373"0"0,-4 1-193 0 0,0 1-1 0 0,1 0 1 0 0,-1 0-1 0 0,1-1 1 0 0,-1 1-1 0 0,1 0 1 0 0,-1 0-1 0 0,0 0 1 0 0,2 0-1 0 0,-2 0 1 0 0,1 0-1 0 0,-1 0 1 0 0,1 0-1 0 0,-1 0 1 0 0,1 0 0 0 0,-1 0-1 0 0,1 0 1 0 0,-1 0-1 0 0,0 0 1 0 0,2 0-1 0 0,-2 0 1 0 0,1 1-1 0 0,-1-1 1 0 0,1 0-1 0 0,-1 0 1 0 0,0 0-1 0 0,1 1 1 0 0,-1-1-1 0 0,1 0 1 0 0,-1 2-1 0 0,2 0 147 0 0,-2 1-1 0 0,1-2 0 0 0,-1 1 0 0 0,0 1 0 0 0,1-1 0 0 0,-1-1 0 0 0,0 2 0 0 0,0 2 0 0 0,0 9 1231 0 0,6 87 4034 0 0,4-1-4189 0 0,6 68-1495 0 0,-16-164 127 0 0,6 61 3 0 0,2-25-5568 0 0,-5-32 864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2759 0 0,'6'-36'397'0'0,"-3"21"10670"0"0,5 17-9749 0 0,-6 0-1216 0 0,0-1 0 0 0,0 1 1 0 0,1 0-1 0 0,-2-1 0 0 0,1 1 1 0 0,-1-1-1 0 0,2 2 1 0 0,-2-1-1 0 0,0 1 0 0 0,2-2 1 0 0,-2 1-1 0 0,1 4 0 0 0,15 34 306 0 0,-11-23-240 0 0,75 195 264 0 0,-35-86-884 0 0,-20-41-2832 0 0,-21-66 1724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12959 0 0,'-4'1'33'0'0,"3"-1"48"0"0,0 0 1 0 0,0 1 0 0 0,-1-1 0 0 0,1 2 0 0 0,0-2 0 0 0,1 1-1 0 0,-1-1 1 0 0,0 1 0 0 0,-1 0 0 0 0,1-1 0 0 0,1 2 0 0 0,-1-1-1 0 0,1 0 1 0 0,-1-1 0 0 0,-1 1 0 0 0,2 0 0 0 0,-2 3 2000 0 0,17 1-717 0 0,101-14-254 0 0,2 6-5590 0 0,-97 3 3224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5527 0 0,'0'0'3896'0'0,"1"-3"-2805"0"0,11-6 78 0 0,1 0 0 0 0,24-15 1 0 0,-2 2-319 0 0,20-11 642 0 0,-52 32-1434 0 0,-1 0 0 0 0,0 0 0 0 0,1-1-1 0 0,-1 2 1 0 0,1-1 0 0 0,-1 1 0 0 0,2-1 0 0 0,-2 1 0 0 0,1 0 0 0 0,-1 0-1 0 0,2 0 1 0 0,-2 0 0 0 0,1 0 0 0 0,-1 0 0 0 0,0 1 0 0 0,2-1 0 0 0,-2 1 0 0 0,1-1-1 0 0,-1 2 1 0 0,4 1 0 0 0,-1-1 20 0 0,0 0 0 0 0,-1 0 0 0 0,-1 1 0 0 0,2 0 0 0 0,-1 0 0 0 0,0 1 0 0 0,-1-1 0 0 0,1 0 0 0 0,-2 0 0 0 0,7 8 0 0 0,-6-5 12 0 0,0-1 0 0 0,1 1 0 0 0,-2 1 0 0 0,0 0 0 0 0,1-1 0 0 0,-2 0 0 0 0,0 1 0 0 0,0-1 0 0 0,2 14 0 0 0,-3-8-13 0 0,0-1 1 0 0,0 1-1 0 0,-3 0 0 0 0,-3 19 1 0 0,4-21-62 0 0,0 0 1 0 0,-2-2 0 0 0,-1 2 0 0 0,1-1 0 0 0,0-1 0 0 0,-1 1-1 0 0,-12 15 1 0 0,0-6 48 0 0,-36 34 0 0 0,50-49-62 0 0,-1-1-1 0 0,0 1 1 0 0,1-1-1 0 0,-1 1 1 0 0,1-2 0 0 0,-2 1-1 0 0,1-1 1 0 0,0 1-1 0 0,0-1 1 0 0,0 0-1 0 0,-1 0 1 0 0,1 1 0 0 0,-1-2-1 0 0,-4 0 1 0 0,6 1-8 0 0,1-1 0 0 0,1-1 1 0 0,-2 1-1 0 0,1 0 1 0 0,-1 0-1 0 0,1-2 0 0 0,0 2 1 0 0,-1-1-1 0 0,2 0 0 0 0,-2 1 1 0 0,1-1-1 0 0,0-1 1 0 0,0 1-1 0 0,0 0 0 0 0,1 0 1 0 0,-2 0-1 0 0,2-2 0 0 0,-1 2 1 0 0,0 0-1 0 0,0-2 1 0 0,1 2-1 0 0,0-1 0 0 0,-1 0 1 0 0,1 0-1 0 0,0 1 0 0 0,0-2 1 0 0,-2-1-1 0 0,3 1-11 0 0,-1 1 1 0 0,0-1-1 0 0,1 1 0 0 0,-1 1 0 0 0,1-2 0 0 0,0 1 0 0 0,-2-1 0 0 0,2 1 1 0 0,0-1-1 0 0,0 1 0 0 0,0 0 0 0 0,2 0 0 0 0,-2 0 0 0 0,0-1 1 0 0,1 1-1 0 0,-1 0 0 0 0,1-1 0 0 0,0 2 0 0 0,-1-1 0 0 0,2-1 1 0 0,-1 1-1 0 0,0 0 0 0 0,0 0 0 0 0,0 1 0 0 0,1-2 0 0 0,0 2 0 0 0,2-2 1 0 0,-2 0 13 0 0,1 2 1 0 0,0-2-1 0 0,0 2 1 0 0,0 0 0 0 0,0-1-1 0 0,0 0 1 0 0,1 1-1 0 0,0 1 1 0 0,-2-1 0 0 0,2 0-1 0 0,-1 1 1 0 0,1 0 0 0 0,0-1-1 0 0,-1 1 1 0 0,0 0-1 0 0,0 1 1 0 0,7 0 0 0 0,12 4 135 0 0,0 1 0 0 0,0 1 1 0 0,0 2-1 0 0,35 19 1 0 0,-6-4-85 0 0,-28-13-207 0 0,6 2-5456 0 0,-11-5-638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4143 0 0,'0'0'191'0'0,"-5"-16"3636"0"0,9 16-3208 0 0,-1-1 0 0 0,1 1 0 0 0,-2 0 1 0 0,2 0-1 0 0,0 1 0 0 0,-1-1 0 0 0,1 1 1 0 0,-2-1-1 0 0,7 3 0 0 0,30 11 549 0 0,-32-10-762 0 0,28 12 672 0 0,52 32 0 0 0,-49-23-502 0 0,235 164 3457 0 0,-151-98-2919 0 0,-52-46-268 0 0,78 38 0 0 0,9 6 247 0 0,-57-31-346 0 0,185 78-1 0 0,-231-109-785 0 0,-40-20 155 0 0,0 0 0 0 0,1 1 0 0 0,0-2 0 0 0,0-1 0 0 0,17 3-1 0 0,-11-8-1924 0 0,-12 1 85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0 788 3223 0 0,'0'0'11072'0'0,"11"-13"-9061"0"0,-4 6-1522 0 0,1-2 1 0 0,-1 2-1 0 0,1 0 1 0 0,1 1-1 0 0,-1-1 0 0 0,12-5 1 0 0,60-29 594 0 0,-51 28-877 0 0,94-54 511 0 0,26-12-460 0 0,212-99 22 0 0,-81 8-196 0 0,-110 62 856 0 0,-148 92-767 0 0,-18 13-107 0 0,0 0 1 0 0,0 0-1 0 0,1 0 0 0 0,-1 1 1 0 0,0-1-1 0 0,1 1 1 0 0,8-3-1 0 0,18-6 216 0 0,-26 9-203 0 0,1-1 1 0 0,-2 2-1 0 0,3 0 0 0 0,-3-2 1 0 0,3 3-1 0 0,-3-1 1 0 0,10 0-1 0 0,-5 1 19 0 0,1 0 0 0 0,0 1 0 0 0,-2 0 0 0 0,2 1-1 0 0,14 4 1 0 0,26 10 150 0 0,88 39 0 0 0,497 259 1584 0 0,-484-253-1523 0 0,-64-29-162 0 0,22 16 27 0 0,66 24 68 0 0,-155-68-197 0 0,1 1 0 0 0,38 4 0 0 0,-44-7-44 0 0,38-2-329 0 0,-52 0 208 0 0,14 4-8577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6447 0 0,'1'-6'670'0'0,"-1"5"-539"0"0,1 1 0 0 0,-1-1 0 0 0,0 1 0 0 0,0-1 0 0 0,0 1 0 0 0,0-2 0 0 0,0 2 0 0 0,2-1 0 0 0,-2 1 0 0 0,0-1 0 0 0,1 1 0 0 0,-1-1 0 0 0,0 1 0 0 0,1-1 0 0 0,-1 1 0 0 0,0-2 0 0 0,1 2 0 0 0,-1 0 0 0 0,2-1-1 0 0,-2 1 1 0 0,1 0 0 0 0,-1 0 0 0 0,1-1 0 0 0,-1 1 0 0 0,1 0 0 0 0,-1 0 0 0 0,1 0 0 0 0,-1-1 0 0 0,2 1 0 0 0,-2 0 0 0 0,1 0 0 0 0,0 0 0 0 0,9-4 1913 0 0,-8 6-1740 0 0,-1 0 1 0 0,2 0-1 0 0,-1-1 0 0 0,1 2 0 0 0,-2-1 0 0 0,4 3 1 0 0,2 5 106 0 0,0 1 1 0 0,-1-2 0 0 0,0 2 0 0 0,1 0 0 0 0,-3 1-1 0 0,1-1 1 0 0,5 25 0 0 0,-2 2 293 0 0,3 46-1 0 0,-3-16-117 0 0,8 93-204 0 0,7 39-754 0 0,-21-189-363 0 0,2 1 0 0 0,8 19-1 0 0,-11-30 401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1 142 919 0 0,'4'15'80'0'0,"-3"-11"734"0"0,0-1 0 0 0,1 1 0 0 0,-1 0 0 0 0,1-1-1 0 0,-1 1 1 0 0,1-1 0 0 0,0 0 0 0 0,1 0-1 0 0,-1 1 1 0 0,3 2 0 0 0,-4-5-658 0 0,0 0-1 0 0,1-1 1 0 0,-1 1-1 0 0,0 0 1 0 0,0-1-1 0 0,0 1 1 0 0,1-1-1 0 0,-1 1 1 0 0,0-1-1 0 0,1 1 1 0 0,-1-1-1 0 0,0 0 1 0 0,1 0-1 0 0,-1 1 1 0 0,0-1-1 0 0,1 0 1 0 0,-1-1-1 0 0,0 1 1 0 0,1 0-1 0 0,-1 0 1 0 0,1 0 0 0 0,-1-1-1 0 0,0 1 1 0 0,0-1-1 0 0,1 1 1 0 0,-1-1-1 0 0,0 1 1 0 0,0-1-1 0 0,0 0 1 0 0,1 0-1 0 0,-1 1 1 0 0,1-3-1 0 0,4-1-12 0 0,-2 0-1 0 0,1-1 0 0 0,0 1 0 0 0,-1-1 1 0 0,0 0-1 0 0,0 0 0 0 0,-1-1 1 0 0,6-9-1 0 0,-7 11-63 0 0,0 0-1 0 0,0 0 1 0 0,-1 0-1 0 0,0 0 1 0 0,0 0 0 0 0,0-1-1 0 0,0 1 1 0 0,-1 0 0 0 0,1 0-1 0 0,-1-1 1 0 0,0 1-1 0 0,-1 0 1 0 0,1-1 0 0 0,-1-4-1 0 0,-1 3 89 0 0,0-1 0 0 0,0 1 0 0 0,-1 0 0 0 0,0 0 0 0 0,0 0 0 0 0,0 0 0 0 0,-5-6 0 0 0,7 11-136 0 0,0-1 0 0 0,0 1 0 0 0,-1-1 0 0 0,1 1 0 0 0,0 0 1 0 0,-1-1-1 0 0,1 1 0 0 0,-1 0 0 0 0,0 0 0 0 0,1 0 0 0 0,-1 0 0 0 0,0 0 0 0 0,1 1 1 0 0,-1-1-1 0 0,0 0 0 0 0,0 1 0 0 0,0-1 0 0 0,0 1 0 0 0,1 0 0 0 0,-1 0 0 0 0,0 0 1 0 0,0 0-1 0 0,0 0 0 0 0,0 0 0 0 0,0 0 0 0 0,0 0 0 0 0,1 1 0 0 0,-1-1 0 0 0,-4 2 1 0 0,4 0 7 0 0,-1-1 1 0 0,1 1-1 0 0,-1 0 1 0 0,1 0 0 0 0,-1 0-1 0 0,1 0 1 0 0,0 0 0 0 0,0 0-1 0 0,0 1 1 0 0,0-1-1 0 0,0 1 1 0 0,1 0 0 0 0,-1-1-1 0 0,1 1 1 0 0,0 0 0 0 0,0 0-1 0 0,0 0 1 0 0,0 0-1 0 0,0 0 1 0 0,0 0 0 0 0,1 0-1 0 0,-1 5 1 0 0,0 6 145 0 0,1-1 0 0 0,0 0-1 0 0,4 25 1 0 0,-3-29-109 0 0,1 0-1 0 0,0 0 1 0 0,0-1-1 0 0,1 1 0 0 0,0-1 1 0 0,0 1-1 0 0,1-1 1 0 0,0 0-1 0 0,1-1 1 0 0,6 9-1 0 0,-8-11-34 0 0,1-1 0 0 0,0 0 0 0 0,0-1 0 0 0,0 1 0 0 0,1-1 0 0 0,-1 1 0 0 0,1-1 0 0 0,0-1 0 0 0,0 1 0 0 0,0-1 0 0 0,0 1 0 0 0,0-2 0 0 0,0 1 0 0 0,0 0 0 0 0,1-1 0 0 0,-1 0 0 0 0,9 0 0 0 0,-1 0-166 0 0,-1-2 1 0 0,1 0-1 0 0,-1 0 0 0 0,1-1 0 0 0,-1 0 1 0 0,13-5-1 0 0,-5 0-396 0 0,-1 0 1 0 0,36-19 0 0 0,-26 8-878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0,'0'2'7230'0'0,"12"37"-4645"0"0,15 76 0 0 0,-19-62-2041 0 0,48 208 528 0 0,-52-247-1194 0 0,2 4-977 0 0,-1 0-1 0 0,-1 0 1 0 0,2 25-1 0 0,-5-29-964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38 9559 0 0,'-1'-5'131'0'0,"0"1"0"0"0,-2 1-1 0 0,1-1 1 0 0,1 0-1 0 0,-7-5 1 0 0,8 7-83 0 0,-1 2 1 0 0,1-1-1 0 0,-1 1 0 0 0,0-1 1 0 0,1 1-1 0 0,-2-1 0 0 0,2 1 0 0 0,-1 0 1 0 0,0-2-1 0 0,1 2 0 0 0,-1 0 1 0 0,0-1-1 0 0,1 1 0 0 0,-2 0 0 0 0,1 0 1 0 0,1 0-1 0 0,-1-1 0 0 0,0 1 1 0 0,-1 0-1 0 0,2 0 0 0 0,-1 0 1 0 0,0 0-1 0 0,0 1 0 0 0,1-1 0 0 0,-1 0 1 0 0,-1 0-1 0 0,2 0 0 0 0,-1 0 1 0 0,0 1-1 0 0,0-1 0 0 0,1 0 0 0 0,-2 2 1 0 0,2-2-1 0 0,-1 1 0 0 0,0-1 1 0 0,0 1-1 0 0,-6 5 364 0 0,-2 1 1 0 0,2 1-1 0 0,-1 0 0 0 0,1 0 0 0 0,1 0 1 0 0,0 1-1 0 0,0 0 0 0 0,1 0 1 0 0,0 0-1 0 0,0 1 0 0 0,-4 18 0 0 0,4-12-379 0 0,0 1 0 0 0,1-1-1 0 0,2 1 1 0 0,-1 0 0 0 0,2 0-1 0 0,0 28 1 0 0,2-37 11 0 0,0 1 0 0 0,1-1 0 0 0,0 1 0 0 0,-1-1 0 0 0,3 1 0 0 0,-2-2 0 0 0,2 2 0 0 0,0-2 0 0 0,-1 0 1 0 0,1 0-1 0 0,1 1 0 0 0,0-1 0 0 0,0-1 0 0 0,1 1 0 0 0,9 9 0 0 0,-11-12 7 0 0,1-1 0 0 0,-1 1-1 0 0,0-1 1 0 0,1 0 0 0 0,0 0 0 0 0,0-1-1 0 0,0 0 1 0 0,0 0 0 0 0,0 0 0 0 0,1-1 0 0 0,-1 1-1 0 0,1-1 1 0 0,-2 0 0 0 0,3 0 0 0 0,-3-1-1 0 0,2 0 1 0 0,-1 0 0 0 0,1 0 0 0 0,-1-1 0 0 0,1 1-1 0 0,-1-1 1 0 0,0 0 0 0 0,1-1 0 0 0,-1 0-1 0 0,6-2 1 0 0,-5 1 110 0 0,1-1 0 0 0,1-1 0 0 0,-2 1 0 0 0,1 0 0 0 0,-1-1-1 0 0,0 0 1 0 0,-1-1 0 0 0,1 0 0 0 0,-1 1 0 0 0,0-1 0 0 0,0-1 0 0 0,-1 0 0 0 0,0 0-1 0 0,6-10 1 0 0,-7 9-30 0 0,1-1 1 0 0,-1 1-1 0 0,0-2 0 0 0,-2 1 0 0 0,2 0 0 0 0,-2 0 0 0 0,0-1 0 0 0,0 1 0 0 0,-1 0 1 0 0,0 0-1 0 0,-2-19 0 0 0,0 19-79 0 0,-1 1 0 0 0,1-1 0 0 0,-2 2-1 0 0,2-2 1 0 0,-3 2 0 0 0,1-2 0 0 0,-1 2 0 0 0,0 0 0 0 0,-8-11 0 0 0,-6-4-168 0 0,-34-29 0 0 0,42 41-62 0 0,9 8 21 0 0,0-1 1 0 0,-1 2-1 0 0,1-1 0 0 0,-1 0 0 0 0,1 1 1 0 0,-1 0-1 0 0,-5-3 0 0 0,-5 2-7861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0,'0'0'547'0'0,"9"16"202"0"0,3 21 525 0 0,-1 2-1 0 0,-3-1 1 0 0,-1 2 0 0 0,3 44-1 0 0,5 86-953 0 0,-10-125-880 0 0,1-17-2893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13215 0 0,'4'12'1408'0'0,"2"3"-783"0"0,16 31 511 0 0,-3 1-1 0 0,22 81 0 0 0,23 129-1190 0 0,-30-147-4310 0 0,-28-93-950 0 0</inkml:trace>
  <inkml:trace contextRef="#ctx0" brushRef="#br0" timeOffset="1">17 453 16703 0 0,'0'0'763'0'0,"-10"1"253"0"0,3 0 1015 0 0,24-2-1263 0 0,-1 0 0 0 0,30-8 0 0 0,6 0-262 0 0,0 0-106 0 0,-4 1-1719 0 0,-15 5-4842 0 0,-18 3-827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7855 0 0,'0'19'363'0'0,"0"-15"-12"0"0,0-1-223 0 0,4 33 2011 0 0,-4-19-197 0 0,6 24 1 0 0,33 167 3311 0 0,-8-31-3454 0 0,-20-104-1321 0 0,83 457 1686 0 0,-88-493-2204 0 0,-1-1 0 0 0,-2 51 0 0 0,-3-67-218 0 0,1 2-852 0 0,-5 43 0 0 0,4-63 141 0 0,0 7-5614 0 0,1 1 416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1375 0 0,'0'0'66'0'0,"1"1"-8"0"0,10 50 8518 0 0,7 0-3868 0 0,4 15-3628 0 0,-8-16-368 0 0,-3 1 0 0 0,6 55 0 0 0,-17-105-661 0 0,0-1 0 0 0,0 1-1 0 0,0-1 1 0 0,0 1-1 0 0,1-1 1 0 0,-1 0 0 0 0,0 1-1 0 0,0-1 1 0 0,0 2 0 0 0,0-2-1 0 0,0 1 1 0 0,0-1 0 0 0,-1 1-1 0 0,1-1 1 0 0,0 0-1 0 0,0 1 1 0 0,0-1 0 0 0,0 2-1 0 0,0-2 1 0 0,-2 1 0 0 0,-4-10 257 0 0,-5-22-280 0 0,6-2-160 0 0,1 1 1 0 0,0-54-1 0 0,2 35 111 0 0,0 22 24 0 0,6-45 1 0 0,-3 60-18 0 0,2 1 1 0 0,-1 0 0 0 0,0-1-1 0 0,2 1 1 0 0,9-20 0 0 0,-9 26 27 0 0,1 1 1 0 0,0-2-1 0 0,0 2 0 0 0,0 0 0 0 0,-1 0 1 0 0,3 1-1 0 0,7-7 0 0 0,-13 11-8 0 0,2 0-4 0 0,-1 0 0 0 0,1-1 1 0 0,-1 1-1 0 0,0 0 0 0 0,2 0 1 0 0,-1-1-1 0 0,-1 1 0 0 0,2 1 1 0 0,-2-1-1 0 0,2 1 0 0 0,-2 0 1 0 0,2 0-1 0 0,-2 0 0 0 0,1 0 1 0 0,0 0-1 0 0,0 0 0 0 0,5 1 0 0 0,-2 0 61 0 0,0 2-1 0 0,0-2 1 0 0,0 2-1 0 0,2-1 1 0 0,-3 0-1 0 0,13 7 1 0 0,-16-7-30 0 0,1 0 1 0 0,-1 0 0 0 0,-1-1 0 0 0,2 2 0 0 0,-1-1 0 0 0,-1-1 0 0 0,2 2 0 0 0,-2-1 0 0 0,2 1 0 0 0,-2-1 0 0 0,0 0 0 0 0,0 2 0 0 0,0-2-1 0 0,1 1 1 0 0,0 4 0 0 0,-1-3-7 0 0,-1 1 0 0 0,0 0-1 0 0,1-1 1 0 0,-1 1 0 0 0,0 0-1 0 0,-1 0 1 0 0,1 0-1 0 0,-2 7 1 0 0,-3 5-11 0 0,-1 0 0 0 0,-1-1 1 0 0,-1 0-1 0 0,-9 15 0 0 0,16-27-13 0 0,-15 21-6 0 0,-1 0 0 0 0,-33 37 0 0 0,3-5 156 0 0,47-56 173 0 0,16 12 338 0 0,0-5-307 0 0,-1-1 1 0 0,2-1-1 0 0,20 6 1 0 0,-8-3 53 0 0,-17-5-275 0 0,30 10 342 0 0,64 13 1 0 0,-104-26-561 0 0,15 1 212 0 0,23 2 1 0 0,-12-7-2114 0 0,-2-5-4890 0 0,-12 1 66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2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181 115 919 0 0,'24'0'355'0'0,"-19"0"1152"0"0,-22-14 6639 0 0,15 13-7864 0 0,1-1 0 0 0,-2 1 0 0 0,1 0 1 0 0,-1 0-1 0 0,1 0 0 0 0,1-1 0 0 0,-2 1 0 0 0,1 1 0 0 0,-1-1 0 0 0,-3 0 0 0 0,-13-5 1103 0 0,16 4-1305 0 0,2 2-1 0 0,-1 0 0 0 0,1-1 1 0 0,-1 1-1 0 0,0 0 1 0 0,1 0-1 0 0,-2 0 0 0 0,2 0 1 0 0,-1 0-1 0 0,0 0 1 0 0,0 1-1 0 0,1-1 0 0 0,-2 0 1 0 0,2 2-1 0 0,0-2 1 0 0,-2 1-1 0 0,2-1 0 0 0,0 1 1 0 0,-3 1-1 0 0,-33 25 536 0 0,21-16-480 0 0,12-8-104 0 0,1 0 0 0 0,0 0 1 0 0,1-1-1 0 0,-2 2 0 0 0,2-2 1 0 0,-1 2-1 0 0,1-1 1 0 0,1 1-1 0 0,-2 0 0 0 0,1-1 1 0 0,1 1-1 0 0,-3 6 0 0 0,-1 7 235 0 0,-5 28-1 0 0,7-28-221 0 0,1-10-36 0 0,1-1-1 0 0,1 1 0 0 0,-1 1 1 0 0,1-1-1 0 0,1 0 1 0 0,-1 1-1 0 0,1-1 0 0 0,1 0 1 0 0,-1 0-1 0 0,0-1 0 0 0,2 2 1 0 0,-1-1-1 0 0,0-1 1 0 0,2 1-1 0 0,-2 0 0 0 0,2-1 1 0 0,0 0-1 0 0,1 0 1 0 0,-2 0-1 0 0,2 0 0 0 0,0-1 1 0 0,0 0-1 0 0,0-1 0 0 0,1 1 1 0 0,10 7-1 0 0,-12-9-5 0 0,0-1 0 0 0,1 1 0 0 0,0-1 0 0 0,-2-1 0 0 0,2 2 0 0 0,0-2-1 0 0,0 0 1 0 0,7 2 0 0 0,3-1 41 0 0,-1 2-26 0 0,1 1 99 0 0,1-2 0 0 0,-1 0 0 0 0,24 2 0 0 0,-34-5-75 0 0,1 0 1 0 0,-1 0-1 0 0,0-2 0 0 0,0 2 1 0 0,1-1-1 0 0,-1 0 0 0 0,0 0 0 0 0,0-2 1 0 0,-1 2-1 0 0,1-1 0 0 0,0-1 0 0 0,0 1 1 0 0,0-1-1 0 0,6-5 0 0 0,-4 2 55 0 0,0-2 0 0 0,1 1 1 0 0,-2 0-1 0 0,0 0 0 0 0,0-1 0 0 0,-1 0 0 0 0,0-1 0 0 0,-1 1 0 0 0,1-1 0 0 0,-1 0 1 0 0,0 0-1 0 0,-1-1 0 0 0,0 1 0 0 0,2-16 0 0 0,-3 12 20 0 0,-1 0 0 0 0,0-1 0 0 0,-1 1-1 0 0,0 0 1 0 0,-1-1 0 0 0,0 1 0 0 0,-1-1 0 0 0,-1 2-1 0 0,-1-1 1 0 0,-4-15 0 0 0,4 22-33 0 0,1 0-1 0 0,-1 0 1 0 0,-1 1-1 0 0,2-1 1 0 0,-2 1-1 0 0,0 0 1 0 0,0 0-1 0 0,-1 0 1 0 0,1 2-1 0 0,-12-8 1 0 0,0-1 37 0 0,7 4-78 0 0,1 1-1 0 0,-1 1 1 0 0,-1 0 0 0 0,0 0-1 0 0,0 1 1 0 0,0 0-1 0 0,-1 1 1 0 0,1 1 0 0 0,-22-4-1 0 0,21 3-207 0 0,11 3-50 0 0,0 1-1 0 0,-1-2 1 0 0,0 2 0 0 0,1 0-1 0 0,-2-1 1 0 0,2 1 0 0 0,0 0 0 0 0,-2 0-1 0 0,2-1 1 0 0,-1 1 0 0 0,1 1-1 0 0,-1-1 1 0 0,0 0 0 0 0,-2 0 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6159 0 0,'0'0'282'0'0,"5"1"-8"0"0,19 0-176 0 0,-23-1-74 0 0,-1 0 1 0 0,1 0-1 0 0,-1 0 1 0 0,1 0-1 0 0,-1 0 1 0 0,1-1-1 0 0,-1 1 1 0 0,1 0-1 0 0,-1-1 1 0 0,1 1-1 0 0,-1 0 1 0 0,1-1-1 0 0,-1 1 1 0 0,0 0-1 0 0,1-1 1 0 0,-1 1-1 0 0,1-1 1 0 0,-1 1-1 0 0,0-1 1 0 0,1 1-1 0 0,-1-1 1 0 0,0 1-1 0 0,0-1 1 0 0,0 1-1 0 0,1-1 0 0 0,-1 1 1 0 0,0-1-1 0 0,3-17 1326 0 0,-3 14-885 0 0,1-1 276 0 0,1-8 252 0 0,-1 5 5937 0 0,-1 10-6793 0 0,1 0 1 0 0,-1-1-1 0 0,1 1 1 0 0,0 0-1 0 0,-1 0 1 0 0,1-1-1 0 0,0 1 1 0 0,1 2 0 0 0,4 6 246 0 0,-4-3-222 0 0,-1 0 0 0 0,1 0-1 0 0,-1 0 1 0 0,0 0 0 0 0,-1 12 0 0 0,1 4 11 0 0,1 27 195 0 0,-1-6-1396 0 0,3-15-4038 0 0,4 0-1392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1T01:23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0 610 7831 0 0,'25'-55'603'0'0,"-25"55"-596"0"0,0-1-1 0 0,0 1 1 0 0,0 0-1 0 0,0-1 1 0 0,0 1-1 0 0,0 0 1 0 0,0-1-1 0 0,0 1 1 0 0,0-1-1 0 0,1 1 1 0 0,-1 0-1 0 0,0-1 1 0 0,0 1-1 0 0,0 0 1 0 0,1 0-1 0 0,-1-1 1 0 0,0 1-1 0 0,0 0 1 0 0,1-1 0 0 0,-1 1-1 0 0,0 0 1 0 0,1 0-1 0 0,-1 0 1 0 0,0-1-1 0 0,1 1 1 0 0,-1 0-1 0 0,0 0 1 0 0,1 0-1 0 0,-1 0 1 0 0,0 0-1 0 0,1 0 1 0 0,-1 0-1 0 0,1 0 1 0 0,-1 0-1 0 0,0 0 1 0 0,1 0-1 0 0,0 0 1 0 0,3 4 1 0 0,-2-2 40 0 0,1-1-1 0 0,0 1 1 0 0,0-1-1 0 0,0 0 1 0 0,1 0-1 0 0,-1 0 1 0 0,0 0-1 0 0,0-1 1 0 0,1 1-1 0 0,-1-1 1 0 0,4 0-1 0 0,40-3 968 0 0,-28 1-419 0 0,161-8 2629 0 0,-41 4-1802 0 0,38 7 146 0 0,-100 1-1026 0 0,179 9 936 0 0,-163-7-1116 0 0,68-1 267 0 0,258-12 874 0 0,-250 5-1184 0 0,136 4 903 0 0,-94 6-670 0 0,-71-10-158 0 0,-17-1-87 0 0,-14 3-65 0 0,122-18 0 0 0,115 0-92 0 0,-8 0 1 0 0,124-27 100 0 0,-57 21-11 0 0,-231 17-173 0 0,194-3 18 0 0,-165 3-33 0 0,-109 4-53 0 0,-53 4 0 0 0,141 3 0 0 0,-55 1 0 0 0,-95-2 9 0 0,-20 0-1 0 0,1 0 0 0 0,-1-1 0 0 0,0-1 0 0 0,0 0-1 0 0,0-1 1 0 0,17-4 0 0 0,-26 5-8 0 0,0 0 0 0 0,0-1 0 0 0,-1 1 0 0 0,1-1 0 0 0,-1 1 0 0 0,1-1 0 0 0,-1 0 0 0 0,0 0 0 0 0,0 0 0 0 0,0 0 0 0 0,0 0 0 0 0,0 0 0 0 0,0-1 0 0 0,0 1 0 0 0,2-5 0 0 0,1-8 0 0 0,-7 10 0 0 0,0 3 0 0 0,0-4-8 0 0,0 0 0 0 0,-1 1 0 0 0,0 0 0 0 0,0-1 0 0 0,0 1 0 0 0,0 0 0 0 0,-1 1 0 0 0,-8-9 0 0 0,-3-1-28 0 0,-20-16 0 0 0,-3 1 31 0 0,-152-116-54 0 0,181 139 53 0 0,-31-20-139 0 0,36 24 130 0 0,0 0 1 0 0,0 1-1 0 0,0-1 1 0 0,0 1-1 0 0,0 0 1 0 0,0 0-1 0 0,0 0 1 0 0,0 1 0 0 0,-5-1-1 0 0,8 1-56 0 0,1 2-38 0 0,0 1 90 0 0,1-1 0 0 0,-1 0 0 0 0,1 0-1 0 0,0 0 1 0 0,-1 0 0 0 0,1 0 0 0 0,0 0 0 0 0,1 0 0 0 0,-1 0 0 0 0,0 0 0 0 0,0 0 0 0 0,1 0 0 0 0,-1-1 0 0 0,1 1 0 0 0,1 1 0 0 0,33 24-106 0 0,-26-20 127 0 0,27 17-21 0 0,1-3-1 0 0,1 0 1 0 0,51 17-1 0 0,-41-17-9 0 0,72 40 0 0 0,-113-56 137 0 0,1 1 1 0 0,-1 0-1 0 0,0 0 0 0 0,0 1 0 0 0,-1 0 0 0 0,0 0 1 0 0,11 16-1 0 0,-15-19-49 0 0,0 1 0 0 0,0 0 1 0 0,-1 0-1 0 0,0 0 0 0 0,0 0 0 0 0,0 0 1 0 0,-1 0-1 0 0,0 0 0 0 0,0 1 1 0 0,0-1-1 0 0,0 1 0 0 0,-1-1 0 0 0,0 0 1 0 0,0 1-1 0 0,-1-1 0 0 0,-1 8 0 0 0,0-5 55 0 0,0 0-1 0 0,-1 0 0 0 0,0 0 0 0 0,0 0 0 0 0,-7 11 1 0 0,-27 36 231 0 0,23-34-299 0 0,-151 219-910 0 0,156-226-88 0 0,0 1 1 0 0,-12 30-1 0 0,19-41 728 0 0,-10 23-1265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5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29 293 2303 0 0,'-1'-1'16'0'0,"0"1"0"0"0,0 0 0 0 0,1-1 0 0 0,-1 1 0 0 0,0-1 0 0 0,0 1 0 0 0,0 0 0 0 0,0 0 0 0 0,0-1 0 0 0,0 1 0 0 0,0 0 0 0 0,-1 0 0 0 0,1 0 111 0 0,0 0 0 0 0,0 0 0 0 0,0 0 0 0 0,1 0 0 0 0,-1 0 0 0 0,0 0 0 0 0,0-1 0 0 0,-7-4 6679 0 0,11 6-6599 0 0,1 0 1 0 0,-1-1-1 0 0,0 0 1 0 0,1 0 0 0 0,-1 0-1 0 0,1 0 1 0 0,-1 0-1 0 0,1-1 1 0 0,-1 1-1 0 0,5-3 1 0 0,0 2 175 0 0,95-9 2567 0 0,-28 4-1748 0 0,65-8 206 0 0,69-9 375 0 0,-43 0-943 0 0,20-4-239 0 0,-47 4-133 0 0,11 2 254 0 0,-40 7-272 0 0,33-2-10 0 0,34-5-189 0 0,-71 8 25 0 0,-46 8-163 0 0,-60 5-113 0 0,195-16 544 0 0,33 6-114 0 0,1 1 95 0 0,-210 9-491 0 0,267-9 809 0 0,-249 7-704 0 0,39 4 1 0 0,-44-1-74 0 0,0-1 0 0 0,36-4 0 0 0,40-9 73 0 0,-78 11-4229 0 0,-11 1-1342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304 150 1839 0 0,'1'-2'134'0'0,"0"-2"-523"0"0,2-20 992 0 0,0-14 4601 0 0,-3 34-4657 0 0,0-1 0 0 0,0 0 0 0 0,0 0 1 0 0,-1 1-1 0 0,0-1 0 0 0,0 0 0 0 0,0 1 0 0 0,-1-1 0 0 0,0 1 0 0 0,1 0 0 0 0,-4-5 1 0 0,4 7-428 0 0,0 0 0 0 0,0 1 0 0 0,-1-1 0 0 0,1 1 0 0 0,0-1 1 0 0,-1 1-1 0 0,1 0 0 0 0,-1 0 0 0 0,0-1 0 0 0,1 1 1 0 0,-1 0-1 0 0,0 0 0 0 0,0 1 0 0 0,1-1 0 0 0,-1 0 0 0 0,0 0 1 0 0,-3 0-1 0 0,1 1 31 0 0,0 0 0 0 0,1-1 1 0 0,-1 1-1 0 0,0 1 0 0 0,1-1 1 0 0,-1 1-1 0 0,0-1 0 0 0,1 1 1 0 0,-4 1-1 0 0,-4 3 111 0 0,0-1-1 0 0,1 1 1 0 0,-1 1 0 0 0,1 0-1 0 0,-9 8 1 0 0,7-5-211 0 0,1 1-1 0 0,1 1 1 0 0,0 0-1 0 0,0 1 0 0 0,1 0 1 0 0,1 0-1 0 0,0 1 1 0 0,0 0-1 0 0,1 0 1 0 0,1 1-1 0 0,-6 19 1 0 0,1-1 126 0 0,2 0 0 0 0,2 1 1 0 0,-7 66-1 0 0,12-76-90 0 0,1-1 0 0 0,1 1-1 0 0,1-1 1 0 0,5 34 0 0 0,-4-47-79 0 0,0-1 0 0 0,1 1 0 0 0,0 0 1 0 0,0 0-1 0 0,1-1 0 0 0,0 0 0 0 0,1 0 0 0 0,0 0 0 0 0,0 0 0 0 0,0-1 0 0 0,1 0 1 0 0,0 0-1 0 0,12 10 0 0 0,-12-12 1 0 0,1 0 0 0 0,1 0-1 0 0,-1-1 1 0 0,0 0 0 0 0,1 0 0 0 0,0-1 0 0 0,0 0 0 0 0,0 0-1 0 0,0-1 1 0 0,1 0 0 0 0,-1 0 0 0 0,1-1 0 0 0,-1 0 0 0 0,11-1-1 0 0,-11 0-4 0 0,0 0-1 0 0,0-1 1 0 0,-1 0 0 0 0,1 0-1 0 0,0-1 1 0 0,-1 0-1 0 0,1-1 1 0 0,-1 0-1 0 0,0 0 1 0 0,0 0-1 0 0,0-1 1 0 0,0 0 0 0 0,-1 0-1 0 0,1-1 1 0 0,9-9-1 0 0,-13 11-35 0 0,0 0 0 0 0,-1 0 0 0 0,1 0-1 0 0,-1 0 1 0 0,0-1 0 0 0,0 1 0 0 0,0-1 0 0 0,0 0 0 0 0,0 1-1 0 0,-1-1 1 0 0,0 0 0 0 0,0 0 0 0 0,0 0 0 0 0,0 0-1 0 0,0 0 1 0 0,-1 0 0 0 0,0-1 0 0 0,0-4 0 0 0,0 6-43 0 0,-1-1 0 0 0,0 1 0 0 0,0-1-1 0 0,0 1 1 0 0,0 0 0 0 0,0-1 0 0 0,-1 1 0 0 0,1 0 0 0 0,-1 0 0 0 0,0-1 0 0 0,0 2 0 0 0,0-1 0 0 0,-1 0 0 0 0,1 0 0 0 0,0 1 0 0 0,-1-1 0 0 0,0 1-1 0 0,0 0 1 0 0,0-1 0 0 0,-5-2 0 0 0,-1 1 36 0 0,-1-1 1 0 0,0 1-1 0 0,1 0 0 0 0,-1 1 0 0 0,-1 1 0 0 0,1-1 1 0 0,0 1-1 0 0,-14 0 0 0 0,23 2 808 0 0,18 5-309 0 0,0-2-428 0 0,0-1-1 0 0,0 0 1 0 0,1-1-1 0 0,-1-1 1 0 0,0 0 0 0 0,0-1-1 0 0,0-1 1 0 0,26-7-1 0 0,-21 4-533 0 0,39-15-1 0 0,-50 15-650 0 0,0 0 1 0 0,17-11 0 0 0,-11 4-642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11663 0 0,'0'0'1362'0'0,"0"2"-728"0"0,-1 10 163 0 0,1 1 0 0 0,0-1-1 0 0,3 14 1 0 0,0 14 132 0 0,3 137 859 0 0,-4-125-2050 0 0,3 0 0 0 0,2-1 1 0 0,2 0-1 0 0,21 69 0 0 0,-11-71-2063 0 0,-9-28 555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5527 0 0,'0'0'5459'0'0,"-11"9"-1995"0"0,10-6-3337 0 0,0 0 0 0 0,0 0-1 0 0,0 0 1 0 0,1 0 0 0 0,-1 0 0 0 0,1 0-1 0 0,-1 0 1 0 0,1 0 0 0 0,0 0 0 0 0,0 0 0 0 0,0 0-1 0 0,1 0 1 0 0,-1 0 0 0 0,1 0 0 0 0,0 0-1 0 0,0-1 1 0 0,0 1 0 0 0,0 0 0 0 0,0 0 0 0 0,0-1-1 0 0,2 4 1 0 0,3 4-34 0 0,0-1-1 0 0,1 1 1 0 0,0-1-1 0 0,9 9 1 0 0,-12-14-60 0 0,0 0 1 0 0,1 0 0 0 0,-1 0-1 0 0,1 0 1 0 0,0-1-1 0 0,-1 0 1 0 0,2 0 0 0 0,-1 0-1 0 0,0-1 1 0 0,1 1-1 0 0,-1-1 1 0 0,1-1 0 0 0,-1 1-1 0 0,1-1 1 0 0,0 0-1 0 0,0 0 1 0 0,0 0-1 0 0,0-1 1 0 0,-1 0 0 0 0,11-1-1 0 0,-13 0-12 0 0,0 0 0 0 0,1 0-1 0 0,-1 0 1 0 0,0-1 0 0 0,0 1-1 0 0,0-1 1 0 0,0 0 0 0 0,0 0-1 0 0,0 0 1 0 0,4-5 0 0 0,1-1 42 0 0,13-19 1 0 0,-8 9-24 0 0,-6 9-20 0 0,-1-1 0 0 0,-1 0 0 0 0,0 0 0 0 0,0-1 0 0 0,-1 0 0 0 0,-1 1 0 0 0,1-1 0 0 0,-2-1 0 0 0,2-12 0 0 0,-3 23 1104 0 0,7 18-465 0 0,-7-16-573 0 0,19 55 410 0 0,-15-41-577 0 0,0 1 0 0 0,1-1 1 0 0,1 0-1 0 0,12 21 0 0 0,-17-34-9 0 0,2 5-319 0 0,1 0 0 0 0,-1-1-1 0 0,2 1 1 0 0,-1-1 0 0 0,1 0 0 0 0,0-1-1 0 0,7 6 1 0 0,0-3-1719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0,'0'0'6770'0'0,"0"13"-4250"0"0,8 108 2801 0 0,-3-54-4310 0 0,34 272-511 0 0,-28-289-3326 0 0,-5-27-1224 0 0,-5-21 2084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 11975 0 0,'-3'-4'309'0'0,"2"3"-247"0"0,1 0 1 0 0,-1 0-1 0 0,0 0 0 0 0,1 1 1 0 0,-1-1-1 0 0,0 0 0 0 0,0 0 1 0 0,0 1-1 0 0,0-1 1 0 0,0 1-1 0 0,1-1 0 0 0,-1 0 1 0 0,0 1-1 0 0,-2-1 0 0 0,-1 0 113 0 0,3 1 538 0 0,0 0-591 0 0,1-1 0 0 0,0 1 0 0 0,-1 0 1 0 0,1 0-1 0 0,0-1 0 0 0,0 1 0 0 0,-1 0 0 0 0,1-1 0 0 0,0 1 0 0 0,0 0 0 0 0,0-1 0 0 0,0 1 0 0 0,-1-1 0 0 0,1 1 0 0 0,0 0 0 0 0,0-1 0 0 0,0 1 0 0 0,0 0 1 0 0,0-1-1 0 0,0 1 0 0 0,0-1 0 0 0,0 1 0 0 0,0 0 0 0 0,0-1 0 0 0,0 0 0 0 0,2-10 914 0 0,-1 9-900 0 0,0 0 0 0 0,0 1 1 0 0,0-1-1 0 0,1 0 1 0 0,-1 1-1 0 0,1 0 1 0 0,-1-1-1 0 0,1 1 0 0 0,0 0 1 0 0,0-1-1 0 0,-1 1 1 0 0,1 0-1 0 0,4-1 1 0 0,29-9 513 0 0,-13 5-568 0 0,-15 2-98 0 0,1 1-1 0 0,-1 1 0 0 0,1 0 1 0 0,-1 0-1 0 0,1 0 0 0 0,0 1 1 0 0,0 0-1 0 0,0 0 0 0 0,11 2 1 0 0,-3 0-229 0 0,-1 0-1708 0 0,29 7-1 0 0,-25-3-4208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 1375 0 0,'-17'-26'15905'0'0,"17"25"-15387"0"0,6-6 1198 0 0,-1 3-1481 0 0,0 1 1 0 0,0 0-1 0 0,0 0 1 0 0,0 0-1 0 0,1 1 0 0 0,0 0 1 0 0,-1 0-1 0 0,1 0 1 0 0,0 1-1 0 0,0 0 1 0 0,6-1-1 0 0,9-2 161 0 0,11-3-589 0 0,101-21 1049 0 0,-88 23-3570 0 0,1 4-3407 0 0,-25 2-171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31 6447 0 0,'0'0'586'0'0,"-12"-16"7427"0"0,11 15-7855 0 0,0-1 0 0 0,-1 1-1 0 0,1 0 1 0 0,0 0 0 0 0,0 0 0 0 0,-1 0 0 0 0,1 0 0 0 0,0 0-1 0 0,-1 0 1 0 0,1 1 0 0 0,-1-1 0 0 0,0 0 0 0 0,1 1 0 0 0,-1-1-1 0 0,1 1 1 0 0,-1 0 0 0 0,0-1 0 0 0,1 1 0 0 0,-1 0-1 0 0,-1 0 1 0 0,-1 1-21 0 0,1-1 0 0 0,0 1-1 0 0,0 0 1 0 0,0 0 0 0 0,0 0-1 0 0,0 0 1 0 0,1 0 0 0 0,-1 1-1 0 0,0-1 1 0 0,-3 3 0 0 0,-1 2 84 0 0,-1 0 0 0 0,0 1 0 0 0,1 0 1 0 0,1 0-1 0 0,-12 17 0 0 0,13-18-175 0 0,1 1 0 0 0,0 0-1 0 0,0 1 1 0 0,1-1 0 0 0,0 0 0 0 0,0 1-1 0 0,1 0 1 0 0,0 0 0 0 0,-1 11 0 0 0,2-16-35 0 0,1 0 1 0 0,0 0 0 0 0,0 0 0 0 0,0 0-1 0 0,1 0 1 0 0,-1 0 0 0 0,1 0 0 0 0,-1-1 0 0 0,1 1-1 0 0,0 0 1 0 0,0 0 0 0 0,0-1 0 0 0,0 1-1 0 0,1-1 1 0 0,-1 1 0 0 0,1-1 0 0 0,0 1 0 0 0,-1-1-1 0 0,1 0 1 0 0,0 0 0 0 0,1 0 0 0 0,-1 0-1 0 0,0 0 1 0 0,0 0 0 0 0,1-1 0 0 0,-1 1 0 0 0,1-1-1 0 0,-1 0 1 0 0,5 2 0 0 0,-3-2-10 0 0,-1 0-1 0 0,1 0 1 0 0,0-1 0 0 0,0 1-1 0 0,0-1 1 0 0,-1 0 0 0 0,1 0 0 0 0,0 0-1 0 0,0-1 1 0 0,-1 1 0 0 0,1-1-1 0 0,0 0 1 0 0,-1 0 0 0 0,1 0-1 0 0,0 0 1 0 0,-1-1 0 0 0,1 0 0 0 0,-1 1-1 0 0,0-1 1 0 0,0 0 0 0 0,0-1-1 0 0,0 1 1 0 0,0-1 0 0 0,0 1 0 0 0,0-1-1 0 0,-1 0 1 0 0,0 0 0 0 0,1 0-1 0 0,-1 0 1 0 0,0 0 0 0 0,1-4-1 0 0,1 0-3 0 0,0 0 0 0 0,-1 0 0 0 0,0-1 0 0 0,0 1 0 0 0,-1-1 0 0 0,0 0 0 0 0,0 0 0 0 0,-1 0 0 0 0,0 0 0 0 0,0 0 0 0 0,-1 0 0 0 0,0 0 0 0 0,0 0 0 0 0,-1 0 0 0 0,-2-7 1 0 0,4 18 1117 0 0,0 9-953 0 0,2 0 0 0 0,0 0 0 0 0,0 0 0 0 0,1-1 0 0 0,7 17 0 0 0,-7-21-373 0 0,24 33-720 0 0,-26-37 58 0 0,1-1-1 0 0,0 1 0 0 0,-1 0 1 0 0,1-1-1 0 0,6 5 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14311 0 0,'0'0'1298'0'0,"0"8"-1044"0"0,2 12 737 0 0,1 0-1 0 0,11 35 1 0 0,-7-32-201 0 0,4 34 0 0 0,-6-22-191 0 0,-5-35-326 0 0,11-14-177 0 0,-6 7-144 0 0,0 0 0 0 0,-1-1 0 0 0,0 0 0 0 0,0 1 0 0 0,3-12 0 0 0,12-45-400 0 0,-11 33 360 0 0,-6 22 86 0 0,-2 6 4 0 0,1 1 0 0 0,-1-1 0 0 0,1 1-1 0 0,0-1 1 0 0,0 1 0 0 0,0-1 0 0 0,0 1 0 0 0,2-3 0 0 0,-2 4 79 0 0,4 7 199 0 0,-1 1-196 0 0,-1-1 0 0 0,0 1 0 0 0,0 0 0 0 0,-1 0 0 0 0,0 0 0 0 0,0 0 0 0 0,0 1 1 0 0,0 13-1 0 0,-1-13-52 0 0,0 1-1 0 0,1-1 1 0 0,0 1 0 0 0,0-1 0 0 0,6 12 0 0 0,-8-19 27 0 0,15-7 86 0 0,-11 4-127 0 0,-1 0 1 0 0,0-1-1 0 0,0 0 0 0 0,0 0 0 0 0,0 1 0 0 0,-1-2 1 0 0,1 1-1 0 0,-1 0 0 0 0,4-7 0 0 0,14-37-22 0 0,-16 36 4 0 0,1 1-1 0 0,9-19 0 0 0,-10 23 58 0 0,0 1 0 0 0,0 0 1 0 0,0 0-1 0 0,1 1 0 0 0,-1-1 0 0 0,1 1 0 0 0,8-5 0 0 0,-13 9-36 0 0,1-1 0 0 0,0 1 0 0 0,0 0 0 0 0,0 0-1 0 0,-1 0 1 0 0,1-1 0 0 0,0 1 0 0 0,0 0-1 0 0,0 0 1 0 0,0 1 0 0 0,-1-1 0 0 0,1 0-1 0 0,0 0 1 0 0,0 0 0 0 0,0 0 0 0 0,-1 1-1 0 0,1-1 1 0 0,0 0 0 0 0,0 1 0 0 0,0-1-1 0 0,-1 0 1 0 0,1 1 0 0 0,0 0 0 0 0,14 13 115 0 0,-8-2-101 0 0,-1 0 1 0 0,-1 1-1 0 0,8 22 0 0 0,-8-19-430 0 0,0-1 0 0 0,10 19 0 0 0,-7-20-672 0 0,6 12-5794 0 0,-5-16 645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11143 0 0,'0'0'1208'0'0,"5"6"-728"0"0,0 0 64 0 0,1 3 24 0 0,0 1 0 0 0,2 1-400 0 0,-2 2-72 0 0,1 0-24 0 0,-1 1 0 0 0,2-1-272 0 0,-1 0-56 0 0,1-1-16 0 0,-3-2 0 0 0</inkml:trace>
  <inkml:trace contextRef="#ctx0" brushRef="#br0" timeOffset="1">61 1 1583 0 0,'0'0'64'0'0,"7"0"24"0"0,1 0-88 0 0,1 0 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7223 0 0,'4'-2'4936'0'0,"-11"7"-2832"0"0,-1 2-1438 0 0,0 0-1 0 0,0 0 1 0 0,1 1-1 0 0,0 0 0 0 0,0 0 1 0 0,1 0-1 0 0,0 1 1 0 0,0 0-1 0 0,1 0 1 0 0,0 1-1 0 0,1 0 0 0 0,-4 10 1 0 0,6-14-418 0 0,0 0 0 0 0,1 0 0 0 0,0 0 0 0 0,0 0 0 0 0,0 0-1 0 0,1 0 1 0 0,0 0 0 0 0,0 0 0 0 0,1 0 0 0 0,-1 0 0 0 0,4 10 0 0 0,-3-11-176 0 0,1-1 1 0 0,-1 0-1 0 0,1 0 0 0 0,0 0 1 0 0,1 0-1 0 0,-1 0 1 0 0,1 0-1 0 0,0 0 0 0 0,0-1 1 0 0,0 0-1 0 0,0 1 0 0 0,0-1 1 0 0,1 0-1 0 0,0-1 0 0 0,-1 1 1 0 0,6 2-1 0 0,1 0 6 0 0,0-1-1 0 0,0 0 1 0 0,0 0 0 0 0,0-1-1 0 0,1 0 1 0 0,-1-1 0 0 0,1-1 0 0 0,17 2-1 0 0,43-5-469 0 0,-25-1-2841 0 0,-14 0-1310 0 0,2 0-3900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 2759 0 0,'0'0'531'0'0,"-13"-8"10265"0"0,11 6-10723 0 0,-1 1 0 0 0,1 0-1 0 0,-1 0 1 0 0,1 0 0 0 0,-1 1 0 0 0,0-1 0 0 0,0 1 0 0 0,1-1-1 0 0,-1 1 1 0 0,0 0 0 0 0,0 0 0 0 0,0 0 0 0 0,1 0 0 0 0,-1 1 0 0 0,0-1-1 0 0,0 1 1 0 0,-2 1 0 0 0,1-1 155 0 0,-1 1 0 0 0,1 1 0 0 0,0-1-1 0 0,0 0 1 0 0,1 1 0 0 0,-1 0 0 0 0,0 0 0 0 0,1 0 0 0 0,-5 6 0 0 0,-1 2 292 0 0,1 1 1 0 0,0 0-1 0 0,1 0 1 0 0,0 1 0 0 0,-9 23-1 0 0,13-26-520 0 0,-1 0 0 0 0,2 0 0 0 0,-4 20 0 0 0,6-28 0 0 0,-1 0 0 0 0,1 0 0 0 0,0 1 0 0 0,0-1 0 0 0,0 0 0 0 0,0 0 0 0 0,0 0 0 0 0,0 1 0 0 0,1-1 0 0 0,-1 0 0 0 0,1 0 0 0 0,-1 0 0 0 0,1 0 0 0 0,0 0 0 0 0,0 0 0 0 0,0 0 0 0 0,0 0 0 0 0,0 0 0 0 0,0 0 0 0 0,1 0 0 0 0,-1-1 0 0 0,1 1 0 0 0,-1-1 0 0 0,1 1 0 0 0,2 1 0 0 0,-2-2 0 0 0,1 0 0 0 0,-1 0 1 0 0,1-1-1 0 0,-1 1 0 0 0,1-1 0 0 0,0 1 0 0 0,-1-1 0 0 0,1 0 1 0 0,0 0-1 0 0,-1 0 0 0 0,1-1 0 0 0,0 1 0 0 0,-1-1 0 0 0,1 1 0 0 0,0-1 1 0 0,-1 0-1 0 0,1 0 0 0 0,-1 0 0 0 0,1 0 0 0 0,-1 0 0 0 0,4-3 1 0 0,1-1-4 0 0,0 1 0 0 0,0-2 0 0 0,-1 1 0 0 0,1-1 1 0 0,8-10-1 0 0,-8 7-40 0 0,1 0 0 0 0,-2-1 0 0 0,1 0 1 0 0,5-13-1 0 0,-10 20 51 0 0,0 0 0 0 0,-1-1 0 0 0,0 0 0 0 0,0 1 0 0 0,0-1 0 0 0,0 0 1 0 0,0 1-1 0 0,-1-1 0 0 0,0 0 0 0 0,0 0 0 0 0,0 0 0 0 0,0 1 0 0 0,0-1 0 0 0,-1 0 1 0 0,0 0-1 0 0,-1-6 0 0 0,1 9 185 0 0,1 2-179 0 0,0-1-1 0 0,0 0 0 0 0,0 0 1 0 0,0 0-1 0 0,0 0 1 0 0,0 0-1 0 0,0 0 0 0 0,0 0 1 0 0,0 0-1 0 0,0 0 1 0 0,0 0-1 0 0,0 0 0 0 0,0 0 1 0 0,0 0-1 0 0,0 0 1 0 0,0 0-1 0 0,0 0 0 0 0,0 1 1 0 0,0-1-1 0 0,-1 0 1 0 0,1 0-1 0 0,0 0 0 0 0,0 0 1 0 0,0 0-1 0 0,0 0 1 0 0,0 0-1 0 0,0 0 0 0 0,0 0 1 0 0,0 0-1 0 0,0 0 1 0 0,0 0-1 0 0,0 0 0 0 0,0 0 1 0 0,0 0-1 0 0,-1 0 1 0 0,1 0-1 0 0,0 0 0 0 0,0 0 1 0 0,0 0-1 0 0,0 0 1 0 0,0 0-1 0 0,0 0 0 0 0,0 0 1 0 0,0 0-1 0 0,0-1 1 0 0,0 1-1 0 0,0 0 0 0 0,0 0 1 0 0,0 0-1 0 0,0 0 1 0 0,0 0-1 0 0,0 0 0 0 0,0 0 1 0 0,-1 0-1 0 0,1 0 1 0 0,0 0-1 0 0,0 0 0 0 0,0 0 1 0 0,0 0-1 0 0,0 0 1 0 0,0 0-1 0 0,0-1 1 0 0,-3 6 229 0 0,1-1-210 0 0,1 0 0 0 0,0 0 0 0 0,0 0 0 0 0,0 0 0 0 0,1 0 0 0 0,-1 1 0 0 0,1-1 0 0 0,0 0 0 0 0,0 0 0 0 0,0 1 0 0 0,1-1 0 0 0,0 0 0 0 0,-1 0 0 0 0,3 5 0 0 0,0 1-108 0 0,0 0 1 0 0,1 0 0 0 0,1 0 0 0 0,7 13 0 0 0,-9-20-135 0 0,-1 1 0 0 0,1 0 0 0 0,0-1 0 0 0,0 1 0 0 0,1-1 0 0 0,-1 0 0 0 0,1 0 0 0 0,-1 0 0 0 0,8 3 0 0 0,-5-2-858 0 0,1-1 0 0 0,-1-1 0 0 0,8 3 0 0 0,2-1-4875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25 2303 0 0,'-8'-8'200'0'0,"5"6"251"0"0,1 0 0 0 0,-1 0 0 0 0,0 1 0 0 0,0-1 0 0 0,0 1 0 0 0,0-1 0 0 0,1 1 0 0 0,-2 0 0 0 0,1 0-1 0 0,0 1 1 0 0,0-1 0 0 0,0 1 0 0 0,0-1 0 0 0,0 1 0 0 0,-1 0 0 0 0,1 0 0 0 0,-4 1 0 0 0,2 0 394 0 0,0 0 0 0 0,-1 0 0 0 0,1 0 0 0 0,0 1 0 0 0,0 0 0 0 0,0 0 0 0 0,0 0 0 0 0,1 0 0 0 0,-8 5 0 0 0,9-4-704 0 0,0-1 0 0 0,0 1 0 0 0,0 0 0 0 0,0 0 0 0 0,0 0 0 0 0,0 0 0 0 0,1 0 0 0 0,0 1 0 0 0,-1-1 0 0 0,1 1 0 0 0,0 0 0 0 0,1-1 0 0 0,-1 1 1 0 0,1 0-1 0 0,0 0 0 0 0,0 0 0 0 0,0 0 0 0 0,0 0 0 0 0,1 0 0 0 0,-1 0 0 0 0,1 0 0 0 0,0 0 0 0 0,0 1 0 0 0,1-1 0 0 0,-1 0 0 0 0,1 0 0 0 0,1 4 0 0 0,1 0-76 0 0,0 0-1 0 0,0 0 1 0 0,0 0-1 0 0,1-1 1 0 0,0 1-1 0 0,1-1 1 0 0,-1 0-1 0 0,2 0 1 0 0,-1-1-1 0 0,1 0 1 0 0,-1 1-1 0 0,10 5 1 0 0,-7-5-78 0 0,1-1 1 0 0,0-1-1 0 0,0 1 1 0 0,1-1 0 0 0,-1-1-1 0 0,1 0 1 0 0,0 0-1 0 0,1-1 1 0 0,-1 0-1 0 0,0-1 1 0 0,16 2-1 0 0,-14-4-545 0 0,-1 1-1 0 0,0-2 1 0 0,1 1 0 0 0,-1-2-1 0 0,0 1 1 0 0,16-5-1 0 0,-9-1-1081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88 7831 0 0,'0'0'696'0'0,"-1"9"-560"0"0,2 8-136 0 0,1-4 0 0 0,-1-4 880 0 0,1 2 144 0 0,3-1 32 0 0,-1 1 8 0 0,3 1-720 0 0,0 1-152 0 0,3 0-24 0 0,0 0-8 0 0,-1-4-744 0 0,3 1-152 0 0</inkml:trace>
  <inkml:trace contextRef="#ctx0" brushRef="#br0" timeOffset="1">26 15 9503 0 0,'-15'-9'416'0'0,"10"7"192"0"0,0-1-608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172 241 5983 0 0,'-14'0'640'0'0,"6"1"-358"0"0,1 0 0 0 0,0 0 0 0 0,0 1 0 0 0,0 0 0 0 0,0 0 0 0 0,0 0 0 0 0,0 1 0 0 0,0 0-1 0 0,1 1 1 0 0,-1-1 0 0 0,1 1 0 0 0,0 0 0 0 0,0 1 0 0 0,1 0 0 0 0,-1 0 0 0 0,1 0 0 0 0,0 0-1 0 0,0 1 1 0 0,1 0 0 0 0,0 0 0 0 0,0 0 0 0 0,0 0 0 0 0,1 1 0 0 0,0-1 0 0 0,0 1 0 0 0,0 0-1 0 0,1 0 1 0 0,0 0 0 0 0,1 0 0 0 0,-1 0 0 0 0,1 1 0 0 0,1-1 0 0 0,-1 0 0 0 0,1 1 0 0 0,1-1-1 0 0,-1 0 1 0 0,3 11 0 0 0,-2-13-268 0 0,1 1-1 0 0,0 0 1 0 0,0-1-1 0 0,0 1 1 0 0,1-1-1 0 0,0 0 1 0 0,0 1-1 0 0,0-2 1 0 0,1 1 0 0 0,-1 0-1 0 0,1-1 1 0 0,0 1-1 0 0,1-1 1 0 0,-1 0-1 0 0,1 0 1 0 0,9 5-1 0 0,-11-7-1 0 0,1 1 0 0 0,0-1 0 0 0,1-1 0 0 0,-1 1 0 0 0,0-1 0 0 0,0 1 0 0 0,1-1 0 0 0,-1-1-1 0 0,1 1 1 0 0,-1 0 0 0 0,1-1 0 0 0,-1 0 0 0 0,1 0 0 0 0,-1-1 0 0 0,1 1 0 0 0,-1-1 0 0 0,0 0 0 0 0,1 0 0 0 0,-1 0-1 0 0,0-1 1 0 0,0 1 0 0 0,7-4 0 0 0,-3 0 5 0 0,-1-1-1 0 0,1 1 0 0 0,-1-1 1 0 0,0 0-1 0 0,0-1 0 0 0,-1 1 0 0 0,0-1 1 0 0,0-1-1 0 0,-1 1 0 0 0,0-1 1 0 0,0 0-1 0 0,0 0 0 0 0,-1-1 1 0 0,-1 1-1 0 0,6-17 0 0 0,-5 10-166 0 0,-1-1 1 0 0,0 0-1 0 0,-1 0 0 0 0,-1 0 0 0 0,-1 0 0 0 0,0 0 0 0 0,-1 0 0 0 0,-3-22 0 0 0,-21-81-573 0 0,19 99 54 0 0,0 0-1 0 0,-1 1 1 0 0,-19-34 0 0 0,19 43 195 0 0,7 10 498 0 0,0 0 0 0 0,-1 0 0 0 0,1 0 0 0 0,0 0 0 0 0,0 0 0 0 0,0 0 0 0 0,-1-1-1 0 0,1 1 1 0 0,0 0 0 0 0,0 0 0 0 0,0 0 0 0 0,-1 0 0 0 0,1 0 0 0 0,0 0 0 0 0,0 0 0 0 0,0 0 0 0 0,-1 0 0 0 0,1 0-1 0 0,0 0 1 0 0,0 0 0 0 0,0 0 0 0 0,-1 0 0 0 0,1 0 0 0 0,0 0 0 0 0,0 0 0 0 0,0 0 0 0 0,-1 1 0 0 0,1-1 0 0 0,-1 1 91 0 0,0 0 1 0 0,1 0-1 0 0,-1 0 1 0 0,1 0-1 0 0,-1 0 1 0 0,1 1-1 0 0,-1-1 1 0 0,1 0-1 0 0,0 0 1 0 0,-1 0 0 0 0,1 1-1 0 0,0-1 1 0 0,0 0-1 0 0,0 0 1 0 0,0 3-1 0 0,1 21 795 0 0,0 1 0 0 0,2-1 0 0 0,0 0 0 0 0,2 0 0 0 0,12 36 0 0 0,3-3 262 0 0,31 62-1 0 0,-29-74-795 0 0,1-2-1 0 0,48 66 1 0 0,-52-84-3883 0 0,25 24-1 0 0,-28-34-3947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3 258 6911 0 0,'-1'-1'118'0'0,"1"0"-97"0"0,0 1 0 0 0,0 0 0 0 0,0 0 0 0 0,0-1 1 0 0,-1 1-1 0 0,1 0 0 0 0,0-1 0 0 0,0 1 0 0 0,0 0 1 0 0,0-1-1 0 0,0 1 0 0 0,0 0 0 0 0,0-1 0 0 0,0 1 1 0 0,0 0-1 0 0,0-1 0 0 0,0 1 0 0 0,0 0 0 0 0,0-1 1 0 0,0 1-1 0 0,0 0 0 0 0,0-1 0 0 0,0 1 0 0 0,0 0 1 0 0,0-1-1 0 0,0 1 0 0 0,1 0 0 0 0,-1-1 0 0 0,11-7 49 0 0,-8 6 157 0 0,1 0 1 0 0,0 0-1 0 0,0 0 0 0 0,0 0 1 0 0,1 1-1 0 0,-1-1 1 0 0,0 1-1 0 0,0 0 1 0 0,1 0-1 0 0,-1 1 0 0 0,1-1 1 0 0,4 1-1 0 0,6 1 422 0 0,0 0 0 0 0,17 4-1 0 0,-11-2-53 0 0,41 9 290 0 0,-42-8-591 0 0,0 0 0 0 0,1-1 0 0 0,28 0 0 0 0,310-30 2553 0 0,-321 25-2353 0 0,64 5-1 0 0,-74-1-391 0 0,106 11 325 0 0,-44-4-94 0 0,223-3 922 0 0,-293-7-1175 0 0,172 1 753 0 0,-24 1-83 0 0,-58 1-332 0 0,94-19 359 0 0,-86 4-314 0 0,230-22 404 0 0,-169 20-634 0 0,23-3 211 0 0,397-33 215 0 0,-464 49-593 0 0,98-5 126 0 0,12 2 94 0 0,10 0-102 0 0,-192 0-64 0 0,35-5 53 0 0,454-57 139 0 0,-377 56-280 0 0,193 14 0 0 0,-166-5-32 0 0,-20-2 0 0 0,-30 13 9 0 0,68 0-1074 0 0,-170-11-1892 0 0,-36 0 1458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1839 0 0,'17'2'9276'0'0,"34"-5"-3228"0"0,18 1-4480 0 0,-33 5-1120 0 0,-33-2-390 0 0,-1-1 0 0 0,1 1-1 0 0,-1-1 1 0 0,1 1 0 0 0,-1 0 0 0 0,1 0 0 0 0,-1 0 0 0 0,0 0 0 0 0,1 1-1 0 0,3 2 1 0 0,-5-3-12 0 0,0 1-1 0 0,0-1 1 0 0,-1 1-1 0 0,1 0 1 0 0,0-1-1 0 0,0 1 1 0 0,-1 0-1 0 0,1-1 1 0 0,-1 1-1 0 0,0 0 1 0 0,1 0-1 0 0,-1-1 1 0 0,0 1-1 0 0,0 2 1 0 0,-2 24 155 0 0,0-20-187 0 0,0 1-1 0 0,-1-1 1 0 0,1 1 0 0 0,-2-1-1 0 0,1 0 1 0 0,-9 13 0 0 0,-1-1-398 0 0,-18 21 0 0 0,30-40 140 0 0,43 8-2164 0 0,-22-6 2210 0 0,-1 1-1 0 0,33 12 1 0 0,-29-9 212 0 0,-15-4 251 0 0,1 0 1 0 0,-1 0 0 0 0,0 1-1 0 0,0 0 1 0 0,-1 1-1 0 0,1 0 1 0 0,-1 0-1 0 0,0 1 1 0 0,-1-1-1 0 0,1 1 1 0 0,8 11 0 0 0,-15-16-181 0 0,1 0 1 0 0,-1 0 0 0 0,1 1-1 0 0,-1-1 1 0 0,1 0 0 0 0,-1 0-1 0 0,0 1 1 0 0,1-1 0 0 0,-1 0-1 0 0,0 0 1 0 0,0 1 0 0 0,0-1-1 0 0,0 0 1 0 0,0 1 0 0 0,0-1-1 0 0,-1 0 1 0 0,1 1 0 0 0,0-1-1 0 0,-1 1 1 0 0,0 2 62 0 0,-1 0 0 0 0,1-1 0 0 0,0 0 0 0 0,-1 1 0 0 0,-2 2 0 0 0,-6 6 52 0 0,0-2 1 0 0,0 0-1 0 0,-1 0 0 0 0,-1-1 1 0 0,0 0-1 0 0,-20 12 0 0 0,24-17-177 0 0,2 0-99 0 0,0 0 0 0 0,0-1 1 0 0,0 1-1 0 0,-1-1 0 0 0,0-1 0 0 0,-12 4 0 0 0,-10-3-6995 0 0,20-3 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3223 0 0,'1'2'6482'0'0,"7"22"-3890"0"0,0 0 1 0 0,3 27 0 0 0,1 54-298 0 0,-13 105-2434 0 0,-1-124-301 0 0,2-50-3252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4607 0 0,'6'-20'194'0'0,"-5"13"783"0"0,1 0 0 0 0,1 0-1 0 0,-1 0 1 0 0,1 0 0 0 0,0 1-1 0 0,8-13 1641 0 0,-9 19-2529 0 0,-1 1 0 0 0,0-1 0 0 0,0 0 1 0 0,0 1-1 0 0,0-1 0 0 0,1 1 0 0 0,-1-1 0 0 0,0 1 0 0 0,0-1 0 0 0,0 1 0 0 0,0 0 1 0 0,0 0-1 0 0,0-1 0 0 0,0 1 0 0 0,-1 0 0 0 0,1 0 0 0 0,0 0 0 0 0,0 0 1 0 0,0 1-1 0 0,13 23 330 0 0,-12-21-260 0 0,8 19 133 0 0,-1 2 0 0 0,-1-1 0 0 0,6 28 0 0 0,9 79-419 0 0,-15-84 34 0 0,-8-45 80 0 0,6 31-1596 0 0,1 38 1 0 0,-6-50-3294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98 7367 0 0,'-5'-13'1889'0'0,"3"10"-1116"0"0,1 0 0 0 0,0 0 1 0 0,-1 0-1 0 0,2 0 0 0 0,-1 0 0 0 0,0 0 0 0 0,0-3 0 0 0,1 4-654 0 0,0 1-1 0 0,1 0 0 0 0,-1 0 1 0 0,0 0-1 0 0,1 0 0 0 0,-1 0 0 0 0,0 0 1 0 0,1 0-1 0 0,-1 0 0 0 0,1 0 1 0 0,0 0-1 0 0,-1 0 0 0 0,1 0 0 0 0,0 0 1 0 0,-1 1-1 0 0,1-1 0 0 0,0 0 0 0 0,0 0 1 0 0,0 1-1 0 0,0-1 0 0 0,0 0 1 0 0,2 0-1 0 0,6-4-49 0 0,1 0 0 0 0,0 0 0 0 0,0 1 0 0 0,0 1 0 0 0,0 0 0 0 0,1 0 0 0 0,-1 1-1 0 0,15-2 1 0 0,-8 3-829 0 0,1 1 0 0 0,-1 0 0 0 0,1 1 0 0 0,23 5 0 0 0,-22-3-503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0,'0'0'848'0'0,"16"1"3267"0"0,8 2-1812 0 0,37 6 186 0 0,-55-8-2257 0 0,-1 1 0 0 0,1-1-1 0 0,-1 1 1 0 0,1 0 0 0 0,-1 1-1 0 0,0 0 1 0 0,0-1 0 0 0,5 5-1 0 0,-8-6-217 0 0,-1 0-1 0 0,0 0 1 0 0,0 0 0 0 0,0 1-1 0 0,0-1 1 0 0,0 0-1 0 0,0 0 1 0 0,0 1 0 0 0,0-1-1 0 0,-1 0 1 0 0,1 1-1 0 0,0-1 1 0 0,-1 1-1 0 0,1-1 1 0 0,-1 1 0 0 0,0-1-1 0 0,1 1 1 0 0,-1 0-1 0 0,0 2 1 0 0,0-1 31 0 0,-1 0 0 0 0,1 0 1 0 0,-1 0-1 0 0,0 0 0 0 0,1 0 0 0 0,-1 0 1 0 0,-1 0-1 0 0,1-1 0 0 0,-3 6 0 0 0,-1-1 43 0 0,0 0-1 0 0,0 0 0 0 0,-1 0 1 0 0,0-1-1 0 0,0 0 1 0 0,-10 8-1 0 0,15-13-88 0 0,-1 0 0 0 0,1 0 0 0 0,0 0 0 0 0,-1-1 1 0 0,1 1-1 0 0,-1 0 0 0 0,1-1 0 0 0,0 1 0 0 0,-1-1 0 0 0,0 1 0 0 0,1-1 0 0 0,-1 0 0 0 0,1 0 0 0 0,-1 0 0 0 0,1 0 0 0 0,-4 0 0 0 0,5 0-75 0 0,1-1-341 0 0,0 0 379 0 0,1 0 0 0 0,-1 1 1 0 0,1-1-1 0 0,0 1 1 0 0,-1-1-1 0 0,1 1 1 0 0,2-1-1 0 0,-1 0 19 0 0,3 0 2 0 0,-1 0 1 0 0,1 0-1 0 0,0 0 1 0 0,0 1-1 0 0,0 0 1 0 0,-1 0-1 0 0,1 0 1 0 0,0 1-1 0 0,0 0 1 0 0,-1 0-1 0 0,10 4 0 0 0,6 2 366 0 0,33 16 0 0 0,-48-20-122 0 0,-1 0 1 0 0,1 0 0 0 0,-1 0 0 0 0,0 0 0 0 0,0 1 0 0 0,7 7 0 0 0,-11-10-141 0 0,0 0-1 0 0,0 1 0 0 0,1-1 1 0 0,-1 1-1 0 0,0-1 1 0 0,0 1-1 0 0,-1 0 1 0 0,1-1-1 0 0,0 1 0 0 0,-1 0 1 0 0,1 0-1 0 0,-1-1 1 0 0,1 1-1 0 0,-1 0 1 0 0,0 0-1 0 0,0 0 1 0 0,1-1-1 0 0,-1 1 0 0 0,-1 0 1 0 0,1 0-1 0 0,0 0 1 0 0,0 0-1 0 0,-1-1 1 0 0,1 1-1 0 0,-1 0 0 0 0,0 2 1 0 0,-3 4 21 0 0,-1-1 0 0 0,1 0 0 0 0,-1 1 0 0 0,0-1 0 0 0,-1-1 0 0 0,1 1 0 0 0,-13 10 0 0 0,2-4-182 0 0,0-1 0 0 0,-22 13 0 0 0,37-25 17 0 0,-23 13-424 0 0,23-13 352 0 0,0 0 0 0 0,0 1 1 0 0,0-1-1 0 0,0 0 0 0 0,0 1 0 0 0,0-1 1 0 0,0 0-1 0 0,0 0 0 0 0,0 0 0 0 0,0 0 1 0 0,0 0-1 0 0,0 0 0 0 0,0 0 0 0 0,0 0 1 0 0,0 0-1 0 0,0-1 0 0 0,0 1 0 0 0,0 0 1 0 0,0-1-1 0 0,0 1 0 0 0,0-1 0 0 0,-1 0 1 0 0,-3-4-1782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6911 0 0,'0'0'623'0'0,"10"12"1976"0"0,-8-7-2112 0 0,0-1 0 0 0,-1 1-1 0 0,1-1 1 0 0,-1 1 0 0 0,0 0 0 0 0,0 0 0 0 0,-1-1 0 0 0,0 1 0 0 0,1 0 0 0 0,-2 9 0 0 0,-2 5 156 0 0,-5 26 0 0 0,4-30-132 0 0,-15 68 827 0 0,-13 75 413 0 0,31-146-1527 0 0,3-18 147 0 0,5-18-139 0 0,32-163 40 0 0,-19 44-179 0 0,-8 53-69 0 0,-3 132-288 0 0,8 88-5 0 0,-12-107 256 0 0,1-1 1 0 0,0 0-1 0 0,18 36 0 0 0,-21-52 21 0 0,0 0-1 0 0,0-1 1 0 0,1 1 0 0 0,0-1-1 0 0,0 1 1 0 0,0-1 0 0 0,1-1-1 0 0,0 1 1 0 0,6 4 0 0 0,-9-7 45 0 0,-1-1 1 0 0,1 0 0 0 0,0 0-1 0 0,0 0 1 0 0,0 0 0 0 0,0 0 0 0 0,0 0-1 0 0,0-1 1 0 0,0 1 0 0 0,0-1 0 0 0,0 1-1 0 0,0-1 1 0 0,1 0 0 0 0,-1 0 0 0 0,0 0-1 0 0,0 0 1 0 0,0 0 0 0 0,0 0 0 0 0,0 0-1 0 0,1-1 1 0 0,-1 1 0 0 0,0-1-1 0 0,0 0 1 0 0,0 0 0 0 0,0 1 0 0 0,0-1-1 0 0,0 0 1 0 0,-1-1 0 0 0,1 1 0 0 0,0 0-1 0 0,2-2 1 0 0,0-2 28 0 0,1 0-1 0 0,-1 0 1 0 0,0-1-1 0 0,0 1 0 0 0,0-1 1 0 0,-1 0-1 0 0,0 0 1 0 0,0 0-1 0 0,-1-1 1 0 0,0 1-1 0 0,0-1 1 0 0,2-11-1 0 0,-1 2 100 0 0,-1 0 0 0 0,-1-1 0 0 0,0 1 0 0 0,-2-19 0 0 0,-1 16-2220 0 0,-2 1-1 0 0,1 0 0 0 0,-12-29 1 0 0,14 43 1513 0 0,-4-10-6406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0,'0'0'12962'0'0,"-1"9"-10578"0"0,2 79 24 0 0,1-32-1995 0 0,4 55-121 0 0,-1-31-848 0 0,-2-61-64 0 0,-1-3-1122 0 0,-2-5-2373 0 0,-1-4-1015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 7367 0 0,'-5'-5'8946'0'0,"71"-5"-4756"0"0,-58 9-3985 0 0,0 0 1 0 0,0 0-1 0 0,12 1 0 0 0,6 0 88 0 0,81-7-1019 0 0,-83 4-4658 0 0,-17 3-492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98 5527 0 0,'-9'-9'346'0'0,"-1"2"1"0"0,1-1-1 0 0,-16-8 0 0 0,-13-5 3515 0 0,34 18-3097 0 0,-4-1-141 0 0,1 0-1 0 0,-1 1 1 0 0,0-1 0 0 0,0 2 0 0 0,0-1 0 0 0,0 1 0 0 0,-9-1 0 0 0,12 2-466 0 0,0 1 0 0 0,1 0 1 0 0,-1 0-1 0 0,0 1 0 0 0,1-1 0 0 0,-1 1 0 0 0,1 0 1 0 0,-1 0-1 0 0,1 0 0 0 0,-1 1 0 0 0,1 0 0 0 0,0 0 0 0 0,0 0 1 0 0,-6 3-1 0 0,3 1-97 0 0,0 0 0 0 0,0 0 0 0 0,0 0 1 0 0,0 1-1 0 0,1 0 0 0 0,0 1 0 0 0,1-1 0 0 0,0 1 0 0 0,-5 9 1 0 0,1-1 46 0 0,2 1 1 0 0,0 0 0 0 0,-8 31 0 0 0,12-33-105 0 0,0 0-1 0 0,1 0 1 0 0,0 1 0 0 0,2-1-1 0 0,-1 1 1 0 0,2-1-1 0 0,0 0 1 0 0,1 1-1 0 0,1-1 1 0 0,4 18 0 0 0,-4-26-1 0 0,-1 1 0 0 0,1-1 0 0 0,0 1 1 0 0,1-1-1 0 0,-1 0 0 0 0,1 0 1 0 0,1-1-1 0 0,-1 1 0 0 0,1-1 0 0 0,1 0 1 0 0,-1 0-1 0 0,1-1 0 0 0,0 0 1 0 0,0 0-1 0 0,0 0 0 0 0,1 0 0 0 0,0-1 1 0 0,-1 0-1 0 0,2-1 0 0 0,-1 0 1 0 0,10 4-1 0 0,-8-5 57 0 0,1 1-1 0 0,-1-1 1 0 0,1-1 0 0 0,0 0-1 0 0,-1 0 1 0 0,1-1 0 0 0,0 0 0 0 0,0-1-1 0 0,-1 0 1 0 0,1 0 0 0 0,-1-1-1 0 0,1-1 1 0 0,-1 1 0 0 0,0-1 0 0 0,1-1-1 0 0,-2 0 1 0 0,1 0 0 0 0,0-1-1 0 0,-1 0 1 0 0,0 0 0 0 0,0-1 0 0 0,0 0-1 0 0,-1 0 1 0 0,0-1 0 0 0,0 0-1 0 0,5-8 1 0 0,-2 2 206 0 0,-1 0 0 0 0,-1 0-1 0 0,-1 0 1 0 0,0-1 0 0 0,0 0-1 0 0,8-29 1 0 0,-13 33-135 0 0,0 1-1 0 0,0-1 0 0 0,-1 0 1 0 0,-1 0-1 0 0,1 1 1 0 0,-2-1-1 0 0,1 0 1 0 0,-1 0-1 0 0,-1 0 1 0 0,0 1-1 0 0,0-1 1 0 0,-4-9-1 0 0,2 9-28 0 0,-1-1 0 0 0,0 1 0 0 0,-1 0 0 0 0,0 0 0 0 0,-1 1 0 0 0,0-1 0 0 0,0 2 0 0 0,-14-13 0 0 0,7 8-674 0 0,0 1-1 0 0,-1 1 1 0 0,0 0-1 0 0,-27-12 0 0 0,21 12-859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0,'2'0'7918'0'0,"20"8"-6347"0"0,0 0 1 0 0,31 18 0 0 0,42 30 496 0 0,-52-30-1394 0 0,59 40 789 0 0,33 18 195 0 0,24 20-455 0 0,-108-68-345 0 0,81 44 1 0 0,-24-23 797 0 0,-104-55-1595 0 0,7 5 299 0 0,-8-3-259 0 0,2 6-60 0 0,-4-9-11 0 0,15-3-30 0 0,65-28 262 0 0,-26 8-149 0 0,-14 4-113 0 0,-1-1 0 0 0,-1-2 0 0 0,60-42 0 0 0,-73 46 0 0 0,115-63 64 0 0,-11 28-35 0 0,-61 27-5 0 0,53-22 259 0 0,-15-5-142 0 0,-96 47-301 0 0,9-4-1676 0 0,-12 8 43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0,'-3'-7'11072'0'0,"13"15"-9761"0"0,63 35 1570 0 0,106 56 391 0 0,-116-61-2324 0 0,129 57 0 0 0,-129-70-701 0 0,67 24 165 0 0,-64-25-269 0 0,-36-12-37 0 0,0-2 0 0 0,1-1 1 0 0,39 7-1 0 0,-41-9-157 0 0,1 0-753 0 0,-9-8-3330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3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100 190 5527 0 0,'-1'-7'22'0'0,"-1"-5"322"0"0,2 21-120 0 0,-1 19 2032 0 0,-1-1 1 0 0,-8 41 0 0 0,-20 52 2409 0 0,4-16-3490 0 0,23-90-1012 0 0,-20 111 1486 0 0,22-111-1317 0 0,3-20-21 0 0,4-24-98 0 0,24-133-75 0 0,9-69 10 0 0,-31 140-58 0 0,7-53 55 0 0,-12 135-146 0 0,-3 10 0 0 0,0-1 0 0 0,0 1 0 0 0,0 0 0 0 0,0 0 0 0 0,0 0 0 0 0,0 0 0 0 0,0 0-1 0 0,0 0 1 0 0,0 0 0 0 0,0 0 0 0 0,0 0 0 0 0,0 0 0 0 0,0 0 0 0 0,0 0 0 0 0,0 0 0 0 0,0 0 0 0 0,0 0 0 0 0,0 0-1 0 0,0 0 1 0 0,0-1 0 0 0,0 1 0 0 0,0 0 0 0 0,0 0 0 0 0,0 0 0 0 0,0 0 0 0 0,0 0 0 0 0,0 0 0 0 0,0 0 0 0 0,0 0 0 0 0,0 0-1 0 0,0 0 1 0 0,0 0 0 0 0,0 0 0 0 0,1 0 0 0 0,-1 0 0 0 0,0 0 0 0 0,0 0 0 0 0,0 0 0 0 0,0 0 0 0 0,0 0 0 0 0,0 0-1 0 0,0 0 1 0 0,0 0 0 0 0,0 0 0 0 0,0 0 0 0 0,0 0 0 0 0,0 0 0 0 0,0 0 0 0 0,0 0 0 0 0,0 0 0 0 0,0 0 0 0 0,1 0 0 0 0,-1 0-1 0 0,0 0 1 0 0,0 0 0 0 0,0 0 0 0 0,0 0 0 0 0,0 0 0 0 0,0 0 0 0 0,0 1 0 0 0,0-1 0 0 0,0 0 0 0 0,0 0 0 0 0,0 0-1 0 0,0 0 1 0 0,0 0 0 0 0,0 0 0 0 0,3 7-15 0 0,2 9-24 0 0,7 51-57 0 0,-1 0 49 0 0,3 0 1 0 0,31 89-1 0 0,-41-146 59 0 0,7 21-25 0 0,2 0 1 0 0,20 33-1 0 0,-28-56 37 0 0,0 1 0 0 0,0-2-1 0 0,1 1 1 0 0,0-1-1 0 0,1 0 1 0 0,0 0-1 0 0,0-1 1 0 0,0 1-1 0 0,1-2 1 0 0,-1 1-1 0 0,2-1 1 0 0,10 5-1 0 0,-16-8 30 0 0,0-1 0 0 0,0-1 0 0 0,1 1 0 0 0,-1 0 0 0 0,0-1 0 0 0,0 0 0 0 0,0 1 0 0 0,1-1-1 0 0,-1 0 1 0 0,0-1 0 0 0,0 1 0 0 0,0-1 0 0 0,1 1 0 0 0,-1-1 0 0 0,0 0 0 0 0,0 0 0 0 0,0 0 0 0 0,0-1 0 0 0,0 1 0 0 0,-1-1 0 0 0,1 1-1 0 0,0-1 1 0 0,-1 0 0 0 0,1 0 0 0 0,-1 0 0 0 0,3-4 0 0 0,5-4 205 0 0,0-1 0 0 0,-1 0 0 0 0,-1-1 0 0 0,12-19 0 0 0,-11 12-108 0 0,0 0-1 0 0,-2 0 1 0 0,0 0 0 0 0,-1-1 0 0 0,-1 0 0 0 0,0 0 0 0 0,2-32-1 0 0,-7 33-134 0 0,0 0 0 0 0,-1 0 0 0 0,0 1 0 0 0,-2-1 0 0 0,-5-23 0 0 0,-33-90-4239 0 0,36 118 3216 0 0,-1-2-807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8087 0 0,'0'-6'866'0'0,"2"-4"2799"0"0,-1 11-3061 0 0,2 6-297 0 0,0 0 0 0 0,0-1 1 0 0,0 1-1 0 0,-1 0 0 0 0,0 1 0 0 0,-1-1 1 0 0,1 0-1 0 0,-1 0 0 0 0,0 8 0 0 0,-3 71 1013 0 0,1-66-1013 0 0,-5 72 262 0 0,-1 79-560 0 0,7-167-378 0 0,0-1 0 0 0,0 1-1 0 0,1-1 1 0 0,-1 1 0 0 0,1-1-1 0 0,0 0 1 0 0,0 1 0 0 0,3 5-1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6911 0 0,'0'0'528'0'0,"9"3"2320"0"0,-7 17-410 0 0,4 59 1042 0 0,-3 194 498 0 0,-3-270-4012 0 0,0-1 1 0 0,1 1-1 0 0,-1-1 0 0 0,0 0 1 0 0,1 1-1 0 0,0-1 0 0 0,-1 0 1 0 0,1 1-1 0 0,0-1 0 0 0,1 2 1 0 0,5-7-4125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89 5063 0 0,'0'0'232'0'0,"-16"-3"32"0"0,14 3 400 0 0,0 0-1 0 0,0 0 0 0 0,0 0 0 0 0,0 0 0 0 0,0 0 1 0 0,0 1-1 0 0,-1-1 0 0 0,1 1 0 0 0,0-1 0 0 0,0 1 1 0 0,0 0-1 0 0,1 0 0 0 0,-1 0 0 0 0,-3 2 0 0 0,2-1-288 0 0,0 0 0 0 0,0 1 0 0 0,1 0 0 0 0,-1 0 0 0 0,1-1 0 0 0,-1 1 0 0 0,-2 6 0 0 0,1-2-374 0 0,0 1 1 0 0,1-1 0 0 0,0 1 0 0 0,1 0 0 0 0,-1 0-1 0 0,-1 15 1 0 0,3-14 17 0 0,1-1-1 0 0,0 0 0 0 0,0 1 1 0 0,1-1-1 0 0,0 1 0 0 0,1-1 0 0 0,0 0 1 0 0,0 0-1 0 0,0 0 0 0 0,1 0 1 0 0,0 0-1 0 0,1-1 0 0 0,0 1 1 0 0,9 12-1 0 0,-10-16 10 0 0,0 0-1 0 0,0 0 1 0 0,1 0-1 0 0,-1 0 1 0 0,1-1 0 0 0,0 0-1 0 0,0 0 1 0 0,1 0-1 0 0,-1 0 1 0 0,0-1-1 0 0,1 1 1 0 0,0-1 0 0 0,-1 0-1 0 0,1-1 1 0 0,0 1-1 0 0,0-1 1 0 0,0 0 0 0 0,0 0-1 0 0,0 0 1 0 0,0-1-1 0 0,0 0 1 0 0,1 0-1 0 0,-1 0 1 0 0,0-1 0 0 0,7-1-1 0 0,-7 1 64 0 0,0 0 0 0 0,0-1 1 0 0,0 0-1 0 0,-1 0 0 0 0,1 0 0 0 0,-1 0 0 0 0,1-1 0 0 0,-1 0 0 0 0,0 0 0 0 0,0 0 0 0 0,0 0 1 0 0,-1-1-1 0 0,1 1 0 0 0,-1-1 0 0 0,0 0 0 0 0,0 0 0 0 0,0 0 0 0 0,0-1 0 0 0,-1 1 0 0 0,0-1 1 0 0,0 1-1 0 0,0-1 0 0 0,0 0 0 0 0,-1 1 0 0 0,0-1 0 0 0,0 0 0 0 0,0 0 0 0 0,0 0 0 0 0,-1 0 1 0 0,0 0-1 0 0,0 0 0 0 0,-1-7 0 0 0,-1 0-16 0 0,-1 0 1 0 0,-1 1 0 0 0,0 0-1 0 0,0-1 1 0 0,-1 1-1 0 0,0 1 1 0 0,-12-17 0 0 0,7 12-215 0 0,-2 1 1 0 0,1 1 0 0 0,-2 0-1 0 0,-21-17 1 0 0,-8-2-1418 0 0,11 15-3005 0 0,20 14-1578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0,'0'0'1202'0'0,"3"8"2367"0"0,14 62 2744 0 0,-5 1-3821 0 0,-4-5-4034 0 0,-2 82-1 0 0,-4-129-1746 0 0,-1-14-502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11975 0 0,'0'0'923'0'0,"0"1"-468"0"0,13 49 2738 0 0,67 238 332 0 0,-72-264-3787 0 0,29 81 350 0 0,-8-36-4647 0 0,-24-57-1148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9215 0 0,'-3'-2'1078'0'0,"-11"-3"9899"0"0,106 12-8128 0 0,4-12-2918 0 0,-77 2-2046 0 0,25-6 1 0 0,-35 5 212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100 242 3679 0 0,'-9'-13'-552'0'0,"-11"-9"4841"0"0,19 21-3775 0 0,-1 0 0 0 0,1-1 0 0 0,-1 1 0 0 0,0 0 0 0 0,1 0 0 0 0,-1 0 0 0 0,0 1-1 0 0,0-1 1 0 0,-2 0 0 0 0,3 0-360 0 0,1 1-1 0 0,-1 0 1 0 0,0 0-1 0 0,0 0 1 0 0,0 0-1 0 0,1 0 0 0 0,-1 0 1 0 0,0 0-1 0 0,0 0 1 0 0,0 1-1 0 0,0-1 1 0 0,1 0-1 0 0,-1 0 1 0 0,0 1-1 0 0,0-1 0 0 0,1 0 1 0 0,-1 1-1 0 0,0-1 1 0 0,1 1-1 0 0,-1-1 1 0 0,0 1-1 0 0,0 0 1 0 0,-2 2-22 0 0,0-1 1 0 0,1 1-1 0 0,-1 0 1 0 0,1 0 0 0 0,-1 0-1 0 0,1 0 1 0 0,0 1 0 0 0,0-1-1 0 0,1 1 1 0 0,-1-1-1 0 0,1 1 1 0 0,0 0 0 0 0,-1-1-1 0 0,1 6 1 0 0,-1 0-135 0 0,1 0 0 0 0,1-1 1 0 0,0 1-1 0 0,0 0 0 0 0,1-1 1 0 0,0 1-1 0 0,0-1 0 0 0,1 1 0 0 0,0-1 1 0 0,0 1-1 0 0,1-1 0 0 0,0 0 0 0 0,1 0 1 0 0,7 12-1 0 0,-9-16 21 0 0,1 0 0 0 0,0 0 0 0 0,0 0 0 0 0,1 0 0 0 0,-1 0 0 0 0,1-1 0 0 0,0 0-1 0 0,0 1 1 0 0,0-2 0 0 0,0 1 0 0 0,1 0 0 0 0,-1-1 0 0 0,1 0 0 0 0,-1 0 0 0 0,1 0 0 0 0,0 0 0 0 0,0-1 0 0 0,0 0 0 0 0,0 0 0 0 0,0 0 0 0 0,0 0 0 0 0,0-1 0 0 0,0 0-1 0 0,0 0 1 0 0,0-1 0 0 0,6 0 0 0 0,-5 0 77 0 0,0-1 0 0 0,0 1 0 0 0,0-1 0 0 0,0-1-1 0 0,0 1 1 0 0,-1-1 0 0 0,1 0 0 0 0,-1 0 0 0 0,0 0 0 0 0,0-1-1 0 0,9-8 1 0 0,-8 6 87 0 0,0 0-1 0 0,-1-1 1 0 0,0 0-1 0 0,0 0 1 0 0,-1 0-1 0 0,0 0 1 0 0,0-1-1 0 0,3-9 0 0 0,-3 5-10 0 0,-1 1-1 0 0,0-1 0 0 0,-1 0 0 0 0,0 0 0 0 0,0 0 0 0 0,-2 0 0 0 0,1 0 0 0 0,-2 0 0 0 0,1-1 0 0 0,-2 1 0 0 0,0 0 0 0 0,-5-17 0 0 0,4 19-73 0 0,-1 1-1 0 0,-1-1 1 0 0,0 1-1 0 0,0 0 0 0 0,0 1 1 0 0,-1-1-1 0 0,-1 1 1 0 0,-11-11-1 0 0,7 8-13 0 0,-1 0 0 0 0,0 1 0 0 0,-1 0-1 0 0,-25-13 1 0 0,36 21-123 0 0,-1 1 0 0 0,1 0 0 0 0,-1 0 0 0 0,1 0 0 0 0,-1 0-1 0 0,1 0 1 0 0,-1 1 0 0 0,1-1 0 0 0,-1 1 0 0 0,0-1 0 0 0,1 1 0 0 0,-1 0 0 0 0,0 0-1 0 0,1 1 1 0 0,-1-1 0 0 0,1 0 0 0 0,-1 1 0 0 0,0-1 0 0 0,-3 3 0 0 0,2-1-223 0 0,1 0 1 0 0,0 0-1 0 0,0 0 1 0 0,0 0-1 0 0,0 1 1 0 0,0-1-1 0 0,0 1 0 0 0,1 0 1 0 0,-1 0-1 0 0,1 0 1 0 0,0 0-1 0 0,0 1 1 0 0,-2 2-1 0 0,-3 8-1250 0 0,-1 2-36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15 4143 0 0,'0'0'319'0'0,"0"0"-210"0"0,-3-2 661 0 0,0 0 0 0 0,0 0 0 0 0,0 1-1 0 0,0 0 1 0 0,-1-1 0 0 0,1 1 0 0 0,0 0-1 0 0,-1 1 1 0 0,1-1 0 0 0,-4 0 0 0 0,3 1-324 0 0,1 0-1 0 0,-1 0 1 0 0,1 1 0 0 0,-1-1 0 0 0,1 1 0 0 0,-1-1-1 0 0,1 1 1 0 0,-6 3 0 0 0,5-2-305 0 0,0 0 1 0 0,0 0-1 0 0,0 0 0 0 0,0 1 0 0 0,1-1 1 0 0,0 1-1 0 0,-1 0 0 0 0,1 0 0 0 0,0 1 1 0 0,0-1-1 0 0,1 1 0 0 0,-1-1 0 0 0,1 1 1 0 0,-1 0-1 0 0,-1 5 0 0 0,-1 4-136 0 0,0 1 0 0 0,2-1 0 0 0,-1 1 0 0 0,1 0-1 0 0,1 0 1 0 0,0 22 0 0 0,5 17-5765 0 0,-1-35-82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6447 0 0,'-8'-1'7684'0'0,"8"0"-7519"0"0,-1 1 0 0 0,1 0-1 0 0,0-1 1 0 0,0 1-1 0 0,-1-1 1 0 0,1 1-1 0 0,0-1 1 0 0,0 1-1 0 0,0-1 1 0 0,0 1-1 0 0,0-1 1 0 0,-1 1-1 0 0,1-1 1 0 0,0 1-1 0 0,0-1 1 0 0,0 1-1 0 0,0-1 1 0 0,1 1-1 0 0,-1-2 1 0 0,0 1-75 0 0,0 0-1 0 0,0 1 1 0 0,0-1 0 0 0,1 0 0 0 0,-1 0 0 0 0,0 0-1 0 0,1 0 1 0 0,-1 0 0 0 0,0 1 0 0 0,1-1 0 0 0,-1 0 0 0 0,1 0-1 0 0,-1 1 1 0 0,1-1 0 0 0,0 0 0 0 0,-1 1 0 0 0,1-1 0 0 0,0 1-1 0 0,-1-1 1 0 0,1 1 0 0 0,1-2 0 0 0,4 2 138 0 0,0-1 1 0 0,1 1-1 0 0,-1-1 0 0 0,0 2 1 0 0,9 0-1 0 0,-10 0-272 0 0,0-1 1 0 0,0 1-1 0 0,0-1 0 0 0,1 0 1 0 0,-1-1-1 0 0,0 1 0 0 0,0-1 1 0 0,6-2-1 0 0,35-6-4032 0 0,-36 6-1960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12639 0 0,'-1'0'223'0'0,"1"0"-182"0"0,-1 1-1 0 0,1-1 0 0 0,-1 0 1 0 0,1 0-1 0 0,-1 0 0 0 0,1 1 1 0 0,0-1-1 0 0,-1 0 0 0 0,1 1 1 0 0,0-1-1 0 0,-1 0 0 0 0,1 1 1 0 0,0-1-1 0 0,-1 0 0 0 0,1 1 1 0 0,0-1-1 0 0,-1 0 0 0 0,1 1 1 0 0,0-1-1 0 0,0 1 0 0 0,0-1 1 0 0,0 1-1 0 0,-1-1 0 0 0,1 1 1 0 0,0-1-1 0 0,0 1 0 0 0,0-1 1 0 0,0 0-1 0 0,0 1 0 0 0,0-1 1 0 0,0 1-1 0 0,0-1 0 0 0,0 1 1 0 0,0-1-1 0 0,1 1 0 0 0,-1-1 1 0 0,0 1-1 0 0,0-1 0 0 0,0 1 1 0 0,0-1-1 0 0,1 0 0 0 0,-1 1 1 0 0,1 1 70 0 0,-1-1 0 0 0,1 0 1 0 0,0 1-1 0 0,0-1 1 0 0,0 0-1 0 0,-1 0 0 0 0,1 0 1 0 0,0 0-1 0 0,0 1 0 0 0,1-1 1 0 0,-1 0-1 0 0,0-1 1 0 0,0 1-1 0 0,0 0 0 0 0,1 0 1 0 0,-1 0-1 0 0,0-1 1 0 0,1 1-1 0 0,-1-1 0 0 0,1 1 1 0 0,-1-1-1 0 0,0 0 1 0 0,1 1-1 0 0,-1-1 0 0 0,1 0 1 0 0,-1 0-1 0 0,4 0 0 0 0,5 0-123 0 0,0-1 0 0 0,1 0 1 0 0,10-2-1 0 0,-6 1 167 0 0,45-5-2308 0 0,-50 6-3518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2759 0 0,'0'0'10618'0'0,"-11"18"-6949"0"0,10-5-3317 0 0,0 1 0 0 0,1-1-1 0 0,1 1 1 0 0,0-1 0 0 0,1 0 0 0 0,5 20 0 0 0,3 24-179 0 0,11 83-384 0 0,-4-49-6750 0 0,-16-89 5266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11055 0 0,'-2'5'488'0'0,"-6"18"1691"0"0,8-21-2052 0 0,0-1-1 0 0,0 0 1 0 0,0 1 0 0 0,0-1 0 0 0,1 1-1 0 0,-1-1 1 0 0,0 0 0 0 0,1 1 0 0 0,-1-1-1 0 0,1 0 1 0 0,-1 0 0 0 0,1 1 0 0 0,0-1-1 0 0,-1 0 1 0 0,1 0 0 0 0,0 0 0 0 0,0 0-1 0 0,0 1 1 0 0,0-1 0 0 0,0-1-1 0 0,0 1 1 0 0,0 0 0 0 0,0 0 0 0 0,0 0-1 0 0,2 0 1 0 0,1 2-46 0 0,0-1 1 0 0,0 0-1 0 0,0 0 0 0 0,1 0 0 0 0,-1 0 1 0 0,5 0-1 0 0,-3-1-46 0 0,-1 0-1 0 0,1-1 1 0 0,-1 0 0 0 0,1 0 0 0 0,-1 0-1 0 0,0-1 1 0 0,1 1 0 0 0,-1-2 0 0 0,8-1-1 0 0,-1 0-40 0 0,39-6-2280 0 0,-40 6 1028 0 0</inkml:trace>
  <inkml:trace contextRef="#ctx0" brushRef="#br0" timeOffset="1">60 218 11519 0 0,'-16'7'1248'0'0,"13"-3"-96"0"0,8 9 2722 0 0,-2-10-3689 0 0,0-1 1 0 0,1 1-1 0 0,-1-1 1 0 0,1 1-1 0 0,-1-1 1 0 0,1 0-1 0 0,0-1 1 0 0,0 1-1 0 0,0-1 1 0 0,7 2-1 0 0,44 7 185 0 0,-47-9-314 0 0,14 2-172 0 0,25 3 127 0 0,-16-5-3031 0 0,-22-1 1397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 4143 0 0,'-3'-15'10152'0'0,"8"16"-9859"0"0,1 0 0 0 0,0 0 0 0 0,0 0 0 0 0,0 0 0 0 0,-1 1 0 0 0,1 0 0 0 0,0 0 0 0 0,-1 1 0 0 0,0-1 0 0 0,0 1 0 0 0,7 5 0 0 0,7 6 616 0 0,25 23 0 0 0,-37-30-587 0 0,105 106 1724 0 0,-72-69-1357 0 0,78 65 0 0 0,130 71 1343 0 0,-170-124-1235 0 0,-47-32-446 0 0,58 33 0 0 0,-81-53-676 0 0,22 13 273 0 0,-11-5-5327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7799 0 0,'0'0'6728'0'0,"0"-1"-6682"0"0,0 1 0 0 0,1 0-1 0 0,-1 0 1 0 0,0-1 0 0 0,1 1 0 0 0,-1 0-1 0 0,0 0 1 0 0,1 0 0 0 0,-1 0-1 0 0,0-1 1 0 0,1 1 0 0 0,-1 0 0 0 0,1 0-1 0 0,-1 0 1 0 0,0 0 0 0 0,1 0-1 0 0,-1 0 1 0 0,1 0 0 0 0,-1 0 0 0 0,1 0-1 0 0,0 2 109 0 0,-1 0 0 0 0,1 0 1 0 0,-1 0-1 0 0,1 0 0 0 0,-1-1 0 0 0,1 1 0 0 0,-1 0 0 0 0,0 0 0 0 0,0 0 0 0 0,0 0 0 0 0,0 0 0 0 0,0 0 1 0 0,-2 3-1 0 0,2 11 896 0 0,5 34 653 0 0,-4-30-1223 0 0,1 0 1 0 0,7 28-1 0 0,10 50 343 0 0,-7-29-406 0 0,3 27 94 0 0,-3-4-30 0 0,3 19 154 0 0,-10-44-262 0 0,-4-63-366 0 0,-1-1-1 0 0,1 0 0 0 0,-1 1 1 0 0,0-1-1 0 0,0 0 1 0 0,-1 0-1 0 0,1 1 0 0 0,-1-1 1 0 0,-1 6-1 0 0,-2 1-3 0 0,-2-5-18 0 0,6-4-77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 1375 0 0,'-9'9'9927'0'0,"2"-2"-7808"0"0,3-4-1421 0 0,1 0 1 0 0,-1 1-1 0 0,1 0 1 0 0,-5 5 0 0 0,5-4-320 0 0,0-1 0 0 0,-1 0 1 0 0,-7 6-1 0 0,-2 2 518 0 0,1 0-1 0 0,-21 25 0 0 0,-9 10 255 0 0,-84 84 669 0 0,-6 4-56 0 0,114-118-1908 0 0,-16 21 0 0 0,33-37-511 0 0,1 0 22 0 0,0-1-1 0 0,0 1 1 0 0,0 0-1 0 0,1 0 1 0 0,-1 0-1 0 0,0 0 1 0 0,1-1-1 0 0,-1 1 1 0 0,0 0-1 0 0,1 0 1 0 0,-1-1-1 0 0,2 2 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10967 0 0,'0'0'499'0'0,"5"-10"194"0"0,-3 5 3342 0 0,-1 5-3946 0 0,-1 1 0 0 0,1-1 0 0 0,0 0 1 0 0,-1 0-1 0 0,1 1 0 0 0,-1-1 0 0 0,1 0 0 0 0,-1 1 0 0 0,1-1 1 0 0,-1 0-1 0 0,1 1 0 0 0,-1-1 0 0 0,1 1 0 0 0,-1-1 0 0 0,1 1 1 0 0,-1-1-1 0 0,0 1 0 0 0,1 0 0 0 0,-1-1 0 0 0,0 1 0 0 0,0-1 1 0 0,1 1-1 0 0,-1 0 0 0 0,0 0 0 0 0,5 18 623 0 0,-5-17-561 0 0,8 62 1253 0 0,0 82 0 0 0,5 45-3204 0 0,-9-172 181 0 0,-1-6-3997 0 0,0-6-36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3223 0 0,'-2'-15'14567'0'0,"9"32"-14289"0"0,0-1 0 0 0,-1 2 0 0 0,-1-1 0 0 0,0 0 0 0 0,3 32 0 0 0,2 6-155 0 0,15 75-30 0 0,-13-62-826 0 0,-8-49 442 0 0,0 2-2203 0 0,3 30 0 0 0,-8-38 903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34 389 5983 0 0,'-12'-14'-79'0'0,"9"12"1134"0"0,1-1 0 0 0,-1 0 0 0 0,1 0 0 0 0,-1 0 1 0 0,1 0-1 0 0,0-1 0 0 0,-1-4 0 0 0,2 7-875 0 0,1 0 0 0 0,0 0 0 0 0,0-1-1 0 0,-1 1 1 0 0,1 0 0 0 0,0-1 0 0 0,0 1 0 0 0,1 0 0 0 0,-1-1 0 0 0,0 1 0 0 0,0 0 0 0 0,1 0-1 0 0,-1-1 1 0 0,1 1 0 0 0,-1 0 0 0 0,1 0 0 0 0,-1 0 0 0 0,1-1 0 0 0,0 1 0 0 0,-1 0 0 0 0,1 0-1 0 0,0 0 1 0 0,0 0 0 0 0,0 0 0 0 0,0 0 0 0 0,2-1 0 0 0,2-2-116 0 0,0 0 1 0 0,1 0-1 0 0,0 1 1 0 0,0-1-1 0 0,0 1 1 0 0,0 1-1 0 0,10-4 1 0 0,48-10-159 0 0,-46 12 124 0 0,-13 3-25 0 0,98-23-1992 0 0,-85 18 511 0 0,0 0-1 0 0,0-1 0 0 0,24-14 0 0 0,-36 18 1059 0 0,-3 1 235 0 0,0 1 0 0 0,0-1 0 0 0,-1 0 0 0 0,1 0 0 0 0,0 0 0 0 0,-1-1 1 0 0,1 1-1 0 0,-1 0 0 0 0,3-5 0 0 0,-5 7 243 0 0,1 0 0 0 0,-1-1 0 0 0,1 1-1 0 0,-1-1 1 0 0,0 1 0 0 0,1-1 0 0 0,-1 1 0 0 0,0-1 0 0 0,1 1-1 0 0,-1-1 1 0 0,0 1 0 0 0,1-1 0 0 0,-1 1 0 0 0,0-1 0 0 0,0 0-1 0 0,0 1 1 0 0,0-1 0 0 0,1 1 0 0 0,-1-1 0 0 0,0 0 0 0 0,0 1 0 0 0,0-1-1 0 0,0 1 1 0 0,0-1 0 0 0,-1 0 0 0 0,1 1 0 0 0,0-1 0 0 0,0 1-1 0 0,0-1 1 0 0,0 0 0 0 0,-1 1 0 0 0,1-1 0 0 0,0 1 0 0 0,-1-1-1 0 0,1 1 1 0 0,0-1 0 0 0,-1 1 0 0 0,1-1 0 0 0,-1 1 0 0 0,1-1 0 0 0,0 1-1 0 0,-1 0 1 0 0,1-1 0 0 0,-1 1 0 0 0,0 0 0 0 0,0-1 0 0 0,0 0 124 0 0,-1 1-1 0 0,0-1 1 0 0,1 1 0 0 0,-1 0 0 0 0,0-1 0 0 0,1 1 0 0 0,-1 0 0 0 0,0 0 0 0 0,1 0 0 0 0,-1 0 0 0 0,0 0 0 0 0,0 0 0 0 0,1 1 0 0 0,-1-1 0 0 0,0 1 0 0 0,-1 0 0 0 0,-3 2 31 0 0,0 1-1 0 0,0 0 1 0 0,0 0-1 0 0,0 0 1 0 0,1 1 0 0 0,0 0-1 0 0,0 0 1 0 0,0 1-1 0 0,0-1 1 0 0,1 1 0 0 0,0 0-1 0 0,0 0 1 0 0,1 0 0 0 0,0 1-1 0 0,0-1 1 0 0,0 1-1 0 0,1 0 1 0 0,0-1 0 0 0,-2 10-1 0 0,3-9-142 0 0,0 0 1 0 0,0 0-1 0 0,1 0 0 0 0,0 0 0 0 0,0 0 1 0 0,0 0-1 0 0,1 0 0 0 0,3 13 0 0 0,-2-15-44 0 0,0-1-1 0 0,-1 1 0 0 0,1-1 1 0 0,1 1-1 0 0,-1-1 0 0 0,1 0 1 0 0,-1 0-1 0 0,1 0 0 0 0,0 0 1 0 0,1 0-1 0 0,-1-1 0 0 0,1 0 1 0 0,4 4-1 0 0,0-1-6 0 0,0-2 0 0 0,0 1 0 0 0,0-1-1 0 0,1 0 1 0 0,-1-1 0 0 0,1 0 0 0 0,0 0-1 0 0,0-1 1 0 0,0 0 0 0 0,0-1 0 0 0,0 0 0 0 0,0 0-1 0 0,1-1 1 0 0,-1 0 0 0 0,0 0 0 0 0,0-1 0 0 0,0-1-1 0 0,1 0 1 0 0,10-3 0 0 0,-12 2 92 0 0,0 0 1 0 0,0 0 0 0 0,0 0-1 0 0,0-1 1 0 0,-1-1-1 0 0,0 1 1 0 0,0-1 0 0 0,0 0-1 0 0,0-1 1 0 0,-1 0-1 0 0,0 0 1 0 0,0 0 0 0 0,0 0-1 0 0,-1-1 1 0 0,0 0-1 0 0,-1 0 1 0 0,1-1 0 0 0,-1 1-1 0 0,-1-1 1 0 0,6-15-1 0 0,-7 14 50 0 0,1 0-1 0 0,-2-1 1 0 0,1 1-1 0 0,-1-1 1 0 0,-1 1-1 0 0,0-1 1 0 0,0 1 0 0 0,-1-1-1 0 0,0 0 1 0 0,0 1-1 0 0,-1 0 1 0 0,-1-1-1 0 0,1 1 1 0 0,-2 0-1 0 0,1 0 1 0 0,-1 0-1 0 0,0 1 1 0 0,-1-1-1 0 0,0 1 1 0 0,0 0-1 0 0,-1 1 1 0 0,0-1-1 0 0,-1 1 1 0 0,-12-12-1 0 0,10 12-261 0 0,0 0-1 0 0,-1 0 1 0 0,1 1 0 0 0,-1 0-1 0 0,-1 0 1 0 0,1 1-1 0 0,-1 1 1 0 0,0 0 0 0 0,0 0-1 0 0,-22-4 1 0 0,16 9-1039 0 0,0 3-55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 6447 0 0,'-1'-1'136'0'0,"0"0"0"0"0,0-1 0 0 0,0 1 0 0 0,0 0-1 0 0,-1 0 1 0 0,1 0 0 0 0,0 0 0 0 0,-1 0-1 0 0,1 0 1 0 0,-1 0 0 0 0,1 0 0 0 0,-4-1 0 0 0,-23-7 4996 0 0,19 6-2984 0 0,7 2-1972 0 0,-1 0 1 0 0,0 1-1 0 0,0-1 1 0 0,1 1 0 0 0,-1-1-1 0 0,0 1 1 0 0,0 0-1 0 0,0 0 1 0 0,0 0 0 0 0,0 0-1 0 0,0 1 1 0 0,1-1-1 0 0,-1 1 1 0 0,0 0 0 0 0,0-1-1 0 0,1 1 1 0 0,-1 1-1 0 0,0-1 1 0 0,1 0-1 0 0,-1 1 1 0 0,1-1 0 0 0,-4 4-1 0 0,2-1-87 0 0,0 0 0 0 0,1 0 1 0 0,-1 0-1 0 0,1 1 0 0 0,0-1 0 0 0,1 1 0 0 0,-1 0 0 0 0,1 0 0 0 0,0 0 0 0 0,0 0 0 0 0,-1 7 0 0 0,0 0-22 0 0,1-1 1 0 0,0 1-1 0 0,0 0 0 0 0,1-1 0 0 0,1 1 0 0 0,0 0 1 0 0,1 0-1 0 0,0-1 0 0 0,1 1 0 0 0,0 0 0 0 0,7 18 1 0 0,-6-21-60 0 0,1-1 0 0 0,0 1 1 0 0,0-1-1 0 0,1 0 0 0 0,0 0 1 0 0,0 0-1 0 0,1-1 0 0 0,0 0 1 0 0,0 0-1 0 0,1 0 0 0 0,0-1 1 0 0,0 0-1 0 0,1 0 0 0 0,-1-1 1 0 0,11 6-1 0 0,-10-8 19 0 0,-1 1 1 0 0,1-1-1 0 0,0 0 0 0 0,0-1 1 0 0,0 1-1 0 0,0-2 0 0 0,0 1 1 0 0,0-1-1 0 0,1 0 0 0 0,-1-1 0 0 0,15-1 1 0 0,-17 0 33 0 0,0 0 0 0 0,0 0 1 0 0,0-1-1 0 0,0 1 0 0 0,-1-1 0 0 0,1-1 1 0 0,0 1-1 0 0,-1-1 0 0 0,0 0 1 0 0,1-1-1 0 0,-1 1 0 0 0,0-1 0 0 0,-1 0 1 0 0,1 0-1 0 0,-1 0 0 0 0,7-8 0 0 0,-6 4 61 0 0,0 0 0 0 0,0 0 0 0 0,0-1 0 0 0,-1 1 0 0 0,0-1 0 0 0,-1 0 0 0 0,0 0-1 0 0,0 0 1 0 0,-1 0 0 0 0,0-1 0 0 0,-1 1 0 0 0,0-1 0 0 0,0 1 0 0 0,-1-1-1 0 0,-1 1 1 0 0,1-1 0 0 0,-1 1 0 0 0,-1-1 0 0 0,0 1 0 0 0,0 0 0 0 0,-1-1 0 0 0,0 1-1 0 0,-1 1 1 0 0,0-1 0 0 0,0 0 0 0 0,-1 1 0 0 0,0 0 0 0 0,0 0 0 0 0,-1 0-1 0 0,0 1 1 0 0,0 0 0 0 0,-1 0 0 0 0,0 0 0 0 0,0 1 0 0 0,0 0 0 0 0,-1 1 0 0 0,0-1-1 0 0,0 2 1 0 0,-16-8 0 0 0,9 5-165 0 0,0 2 0 0 0,-1 0 0 0 0,1 0 0 0 0,-1 2 1 0 0,0 0-1 0 0,0 0 0 0 0,0 2 0 0 0,0 0 0 0 0,-1 1 0 0 0,-22 2 0 0 0,24 3-2348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5527 0 0,'1'1'423'0'0,"0"0"-126"0"0,0 0-1 0 0,0 0 1 0 0,0 0 0 0 0,-1-1-1 0 0,1 1 1 0 0,0 0 0 0 0,0 0-1 0 0,-1 0 1 0 0,1 0-1 0 0,-1 0 1 0 0,1 0 0 0 0,-1 1-1 0 0,1-1 1 0 0,-1 2 0 0 0,2 2 992 0 0,4 1-573 0 0,1 0-1 0 0,-1 0 1 0 0,1-1 0 0 0,0 1 0 0 0,1-1 0 0 0,-1-1 0 0 0,10 5 0 0 0,9 6 226 0 0,15 10 41 0 0,79 54 851 0 0,-71-47-1680 0 0,71 33-1 0 0,2 1-12 0 0,-121-65-153 0 0,3 1-301 0 0,-1 0-1 0 0,0 0 0 0 0,0 0 0 0 0,1 0 1 0 0,-1-1-1 0 0,1 1 0 0 0,0-1 0 0 0,-1 0 1 0 0,7 1-1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8:5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0,'0'0'8839'0'0,"4"15"-6016"0"0,-2-10-2480 0 0,1 0 1 0 0,1-1 0 0 0,-1 1 0 0 0,1-1-1 0 0,-1 0 1 0 0,1 0 0 0 0,6 5 0 0 0,34 23 978 0 0,-8-7-410 0 0,15 14 484 0 0,67 39 1 0 0,82 29-1326 0 0,-164-88-2395 0 0,-27-13 418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11455 0 0,'0'0'1040'0'0,"-1"-1"-853"0"0,-6-4 4102 0 0,24 9-2290 0 0,-7-3-1592 0 0,0 0 0 0 0,13 3 0 0 0,9 1-139 0 0,-24-4-455 0 0,1 0-1 0 0,0-1 1 0 0,-1 0-1 0 0,1-1 1 0 0,0 0-1 0 0,-1 0 1 0 0,1-1-1 0 0,-1 0 1 0 0,0-1-1 0 0,14-5 1 0 0,-9 1-1224 0 0,0 1-56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0,'0'0'8286'0'0,"3"4"-7292"0"0,1 3-443 0 0,0 0 0 0 0,0 1 0 0 0,0-1 1 0 0,-1 1-1 0 0,0 0 0 0 0,-1 0 0 0 0,3 10 0 0 0,-2 3 308 0 0,2 40 0 0 0,-12 129 128 0 0,0-2-1424 0 0,11-109-2550 0 0,-1-56-3636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6447 0 0,'1'-12'227'0'0,"-1"8"-117"0"0,0-1 0 0 0,1 1 0 0 0,-1-1 0 0 0,1 1 0 0 0,2-7 5205 0 0,14 21-3184 0 0,-14-7-1963 0 0,0 0 0 0 0,0 1 1 0 0,0-1-1 0 0,-1 1 0 0 0,0 0 0 0 0,1 0 0 0 0,-1 0 1 0 0,2 5-1 0 0,10 39 507 0 0,-8-28-453 0 0,90 333-1577 0 0,-90-331-236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14567 0 0,'0'0'3314'0'0,"7"-4"-2406"0"0,4 0-809 0 0,0 0 1 0 0,0 1 0 0 0,1 1-1 0 0,-1 0 1 0 0,1 0 0 0 0,12 1-1 0 0,0-1-98 0 0,172-10-1879 0 0,-164 12 108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14047 0 0,'0'0'1276'0'0,"1"0"-973"0"0,27-6 1044 0 0,-20 3-991 0 0,1 1 1 0 0,0 0-1 0 0,9 0 0 0 0,11-1 323 0 0,-18 2-415 0 0,0 0-1 0 0,1 0 0 0 0,13 2 0 0 0,-22-1-183 0 0,0 1 0 0 0,-1-1 0 0 0,1 1-1 0 0,0 0 1 0 0,0-1 0 0 0,0 1 0 0 0,-1 1 0 0 0,1-1 0 0 0,0 0-1 0 0,-1 1 1 0 0,0-1 0 0 0,1 1 0 0 0,-1 0 0 0 0,0-1 0 0 0,1 1-1 0 0,-1 0 1 0 0,2 4 0 0 0,-3-5-38 0 0,0 1-1 0 0,-1 0 1 0 0,1 0-1 0 0,-1 0 1 0 0,1 1-1 0 0,-1-1 1 0 0,0 0-1 0 0,1 0 1 0 0,-1 0-1 0 0,0 0 1 0 0,-1 4-1 0 0,1 0 37 0 0,0-1-59 0 0,-1-1-1 0 0,1 1 1 0 0,-1-1 0 0 0,1 1-1 0 0,-1-1 1 0 0,-1 0 0 0 0,1 1-1 0 0,-1-1 1 0 0,1 0 0 0 0,-1 0-1 0 0,0 0 1 0 0,-1 0 0 0 0,1 0-1 0 0,-1 0 1 0 0,0 0 0 0 0,0-1-1 0 0,0 0 1 0 0,0 1 0 0 0,0-1-1 0 0,-5 3 1 0 0,6-4-55 0 0,0-1 0 0 0,0 1 0 0 0,0 0-1 0 0,1 0 1 0 0,-1 0 0 0 0,1 1 0 0 0,-2 1 0 0 0,2-1-27 0 0,0-2-129 0 0,1 1-636 0 0,-1-2 785 0 0,1 1 0 0 0,0-1 0 0 0,0 0 0 0 0,0 0 1 0 0,0 1-1 0 0,0-1 0 0 0,0 0 0 0 0,0 1 0 0 0,0-1 1 0 0,0 0-1 0 0,0 1 0 0 0,0-1 0 0 0,0 0 0 0 0,0 1 1 0 0,0-1-1 0 0,0 0 0 0 0,0 0 0 0 0,0 1 1 0 0,0-1-1 0 0,0 0 0 0 0,0 1 0 0 0,0-1 0 0 0,0 0 1 0 0,1 1-1 0 0,-1-1 0 0 0,0 0 0 0 0,96 36-493 0 0,-82-31 529 0 0,16 7 152 0 0,33 19 0 0 0,-55-27 77 0 0,0 1 1 0 0,-1 0 0 0 0,0 0-1 0 0,0 1 1 0 0,0 0-1 0 0,-1 0 1 0 0,7 8-1 0 0,-11-11-77 0 0,-1-1 0 0 0,1 1-1 0 0,0-1 1 0 0,-1 1 0 0 0,0-1-1 0 0,1 1 1 0 0,-1 0-1 0 0,0 0 1 0 0,0 0 0 0 0,-1 0-1 0 0,1 0 1 0 0,-1-1-1 0 0,1 1 1 0 0,-1 0 0 0 0,0 0-1 0 0,0 0 1 0 0,0 0 0 0 0,-1 0-1 0 0,1 0 1 0 0,-1 0-1 0 0,1 0 1 0 0,-1 0 0 0 0,0 0-1 0 0,-2 5 1 0 0,-2-1 20 0 0,1 0 0 0 0,-1 1 1 0 0,-1-2-1 0 0,1 1 0 0 0,-1-1 1 0 0,0 0-1 0 0,0 0 0 0 0,-1 0 1 0 0,0-1-1 0 0,0 0 1 0 0,-15 8-1 0 0,10-7-386 0 0,0-1 0 0 0,-1 0-1 0 0,1 0 1 0 0,-1-1 0 0 0,-1-1 0 0 0,-24 3 0 0 0,22-5-638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3 106 7367 0 0,'0'0'987'0'0,"3"2"196"0"0,-2-2-1069 0 0,-1 0 0 0 0,1 0 0 0 0,0 1 0 0 0,0-1 0 0 0,0 0 0 0 0,-1 1 0 0 0,1-1 0 0 0,0 1 0 0 0,0-1 0 0 0,-1 1 0 0 0,1 0 0 0 0,0-1 1 0 0,-1 1-1 0 0,1-1 0 0 0,-1 1 0 0 0,1 0 0 0 0,-1 0 0 0 0,1-1 0 0 0,-1 1 0 0 0,0 0 0 0 0,1 0 0 0 0,0 1 0 0 0,0 25 2602 0 0,-1-19-2485 0 0,4 118 2088 0 0,-1-64-1836 0 0,-8 116-1 0 0,-12-61 257 0 0,17-115-446 0 0,-1-4-259 0 0,0 0 0 0 0,1 0-1 0 0,-1 0 1 0 0,1 0 0 0 0,-1 0-1 0 0,1 0 1 0 0,0-3 0 0 0,0 5-24 0 0,-2-33 51 0 0,2 0 1 0 0,1 0-1 0 0,9-55 0 0 0,-8 74-58 0 0,9-78 17 0 0,32-189 88 0 0,-42 276-107 0 0,0 0-3 0 0,0-1 0 0 0,1 1 0 0 0,-1 0 0 0 0,1 0 0 0 0,5-7 1 0 0,1 22-53 0 0,0 9 45 0 0,0 0-1 0 0,-1 1 1 0 0,-1-1-1 0 0,5 32 1 0 0,5 13-8 0 0,23 54 12 0 0,-30-96 12 0 0,1-1 0 0 0,0 0 0 0 0,18 25 0 0 0,-24-41 63 0 0,0 1 0 0 0,0-1 1 0 0,1 0-1 0 0,0-1 0 0 0,0 1 1 0 0,0-1-1 0 0,11 7 0 0 0,-14-10-16 0 0,0 0 0 0 0,-1 0 0 0 0,1 0-1 0 0,0 0 1 0 0,0 0 0 0 0,0-1 0 0 0,0 1 0 0 0,0-1-1 0 0,0 1 1 0 0,0-1 0 0 0,0 1 0 0 0,1-1 0 0 0,-1 0-1 0 0,0 0 1 0 0,0 0 0 0 0,0 0 0 0 0,0-1 0 0 0,0 1-1 0 0,0-1 1 0 0,0 1 0 0 0,0-1 0 0 0,0 0 0 0 0,0 1-1 0 0,0-1 1 0 0,0 0 0 0 0,0 0 0 0 0,0 0 0 0 0,2-3 0 0 0,1-1 98 0 0,0-1 0 0 0,0 0 0 0 0,-1 0 0 0 0,0-1 0 0 0,0 1 1 0 0,0-1-1 0 0,-1 0 0 0 0,0 0 0 0 0,0 0 0 0 0,0 0 1 0 0,2-14-1 0 0,-1-3 60 0 0,-1-1 0 0 0,1-32 0 0 0,-4 35-297 0 0,-1 1 1 0 0,-1 0-1 0 0,-1-1 0 0 0,-1 1 1 0 0,-10-33-1 0 0,4 24-2276 0 0,-20-40 1 0 0,21 51 757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9559 0 0,'0'0'3319'0'0,"5"7"-2030"0"0,-1 3-829 0 0,0 1-1 0 0,0-1 0 0 0,-1 1 0 0 0,0 0 0 0 0,2 16 1 0 0,1 58-243 0 0,-5-58-154 0 0,2 143-3472 0 0,-4-153-1666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12551 0 0,'0'0'1135'0'0,"8"-8"284"0"0,6 1-793 0 0,-1 1 0 0 0,1 1 1 0 0,0 0-1 0 0,27-5 1 0 0,11-4-379 0 0,-23 7-186 0 0,-21 6-96 0 0,0-1 0 0 0,1 0-1 0 0,9-5 1 0 0,-2 0-127 0 0,-7 4-413 0 0,-1-1 1 0 0,1 0-1 0 0,-1-1 1 0 0,0 0-1 0 0,0 0 1 0 0,-1 0-1 0 0,9-9 1 0 0,8-12-1635 0 0,-3 0-22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34 1375 0 0,'-10'-4'347'0'0,"1"0"-1"0"0,-1 0 0 0 0,1 1 0 0 0,-1 0 0 0 0,-11-2 1 0 0,-52-4 6175 0 0,59 8-5999 0 0,0 1-1 0 0,0 0 1 0 0,0 1-1 0 0,0 0 1 0 0,0 1 0 0 0,0 0-1 0 0,0 2 1 0 0,-18 5-1 0 0,21-4-256 0 0,0 0 1 0 0,0 1-1 0 0,0 0 1 0 0,1 1-1 0 0,0 0 0 0 0,0 0 1 0 0,1 1-1 0 0,0 0 1 0 0,-16 19-1 0 0,15-15-182 0 0,1 1 0 0 0,0 0 0 0 0,1 1 0 0 0,0 0 0 0 0,1 0 0 0 0,1 0 0 0 0,-9 28 0 0 0,12-29-39 0 0,1 0 1 0 0,0 0 0 0 0,0 0 0 0 0,1 0-1 0 0,1 0 1 0 0,0 0 0 0 0,1 0 0 0 0,0-1-1 0 0,7 26 1 0 0,-5-25-46 0 0,1 0 0 0 0,1-1-1 0 0,0 1 1 0 0,1-1 0 0 0,0 0 0 0 0,1 0-1 0 0,0-1 1 0 0,1 0 0 0 0,1 0 0 0 0,-1-1-1 0 0,12 11 1 0 0,-11-13 1 0 0,-1-2 0 0 0,1 1 0 0 0,1-1 0 0 0,-1 0 0 0 0,1-1 0 0 0,0 0 0 0 0,0 0 0 0 0,0-1 0 0 0,1-1 0 0 0,-1 1 0 0 0,1-2 0 0 0,0 0 0 0 0,0 0 0 0 0,12 0 0 0 0,-3-2 56 0 0,0 0 0 0 0,-1-2 0 0 0,1 0 0 0 0,0-1 0 0 0,-1-1 0 0 0,0-1 0 0 0,0-1 0 0 0,0 0-1 0 0,0-2 1 0 0,-1 0 0 0 0,26-16 0 0 0,-34 17 50 0 0,0 0 0 0 0,0-1 0 0 0,0 0 0 0 0,-1 0 0 0 0,0-1-1 0 0,0-1 1 0 0,-1 0 0 0 0,9-15 0 0 0,-12 17 12 0 0,0 0-1 0 0,-1-1 1 0 0,-1 0-1 0 0,1 0 1 0 0,-1 0-1 0 0,-1 0 1 0 0,0-1-1 0 0,0 1 1 0 0,-1-1-1 0 0,0 1 1 0 0,-1-1-1 0 0,0-10 1 0 0,-2 6 47 0 0,0 0 1 0 0,-1 0 0 0 0,0 0 0 0 0,-1 0 0 0 0,-1 0 0 0 0,0 1 0 0 0,-10-19 0 0 0,1 7 13 0 0,-1 1 0 0 0,-31-39-1 0 0,36 51-378 0 0,0 1-1 0 0,-1 1 1 0 0,0-1-1 0 0,-18-11 1 0 0,8 8-1012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147 320 9215 0 0,'-35'-88'1960'0'0,"20"47"1500"0"0,-29-54-1 0 0,42 90-3228 0 0,-1 1 0 0 0,1 0 0 0 0,-1 1 1 0 0,0-1-1 0 0,0 0 0 0 0,0 1 0 0 0,-5-4 0 0 0,8 7-207 0 0,0 0 0 0 0,-1 0-1 0 0,1 0 1 0 0,0 0 0 0 0,-1 0-1 0 0,1 1 1 0 0,0-1-1 0 0,0 0 1 0 0,-1 0 0 0 0,1 0-1 0 0,0 0 1 0 0,-1 0 0 0 0,1 0-1 0 0,0 1 1 0 0,-1-1 0 0 0,1 0-1 0 0,0 0 1 0 0,0 0 0 0 0,-1 1-1 0 0,1-1 1 0 0,0 0 0 0 0,0 0-1 0 0,0 1 1 0 0,-1-1 0 0 0,1 0-1 0 0,0 1 1 0 0,0-1 0 0 0,-5 9 177 0 0,1 0-132 0 0,2 0 0 0 0,-1 0-1 0 0,2 1 1 0 0,-1-1 0 0 0,1 0 0 0 0,0 1-1 0 0,1-1 1 0 0,1 13 0 0 0,-1-6-26 0 0,0 12-41 0 0,1 0 0 0 0,1 0 0 0 0,2-1 1 0 0,8 35-1 0 0,-9-52-2 0 0,0 0 0 0 0,0-1 0 0 0,1 0 0 0 0,0 0 0 0 0,1 0 0 0 0,-1 0 0 0 0,2-1 0 0 0,-1 0 0 0 0,1 0 0 0 0,1 0-1 0 0,0-1 1 0 0,0 1 0 0 0,0-2 0 0 0,0 1 0 0 0,13 7 0 0 0,-15-11 43 0 0,0 0 0 0 0,0-1 0 0 0,0 0 0 0 0,0 0 1 0 0,0 0-1 0 0,1-1 0 0 0,-1 0 0 0 0,0 0 0 0 0,1 0 0 0 0,-1-1 0 0 0,0 1 0 0 0,1-1 0 0 0,-1-1 0 0 0,1 1 0 0 0,-1-1 0 0 0,1 0 0 0 0,-1 0 0 0 0,6-2 1 0 0,-6 1 46 0 0,-1 1 0 0 0,0-1 0 0 0,0-1 0 0 0,1 1 0 0 0,-2 0 0 0 0,1-1 0 0 0,0 0 0 0 0,0 0 0 0 0,-1 0 0 0 0,0 0 0 0 0,0-1 0 0 0,0 0 0 0 0,0 1 1 0 0,0-1-1 0 0,-1 0 0 0 0,1 0 0 0 0,-1 0 0 0 0,0 0 0 0 0,0-1 0 0 0,-1 1 0 0 0,2-8 0 0 0,2-3 84 0 0,-2-1-1 0 0,0 0 1 0 0,-1 1 0 0 0,-1-1-1 0 0,0 0 1 0 0,-1 0 0 0 0,-3-17-1 0 0,1 18-127 0 0,-1 0-1 0 0,0 0 0 0 0,-1 0 1 0 0,-1 1-1 0 0,-1-1 0 0 0,0 1 1 0 0,0 1-1 0 0,-2-1 0 0 0,1 1 1 0 0,-19-22-1 0 0,18 23-254 0 0,-2 1 0 0 0,1 1 0 0 0,-2 0 0 0 0,1 0 0 0 0,-1 1 0 0 0,-1 0-1 0 0,0 1 1 0 0,0 1 0 0 0,0-1 0 0 0,-18-6 0 0 0,16 10-1290 0 0,1 5-62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4607 0 0,'0'0'354'0'0,"3"-1"-25"0"0,-2 1-130 0 0,1 0 0 0 0,0-1 0 0 0,-1 1 0 0 0,1 0 0 0 0,-1 0 0 0 0,1 0 1 0 0,-1 0-1 0 0,1 0 0 0 0,-1 1 0 0 0,1-1 0 0 0,-1 0 0 0 0,1 1 0 0 0,1 0 0 0 0,23 11 3394 0 0,30 17-1119 0 0,-14-8-937 0 0,-1 2-1 0 0,57 42 1 0 0,-3 12-223 0 0,105 80 1137 0 0,-48-54-1263 0 0,-75-53-664 0 0,73 38 452 0 0,-143-84-955 0 0,-4-3 29 0 0,1 1-1 0 0,-1-1 0 0 0,0 1 1 0 0,0 0-1 0 0,0 0 0 0 0,0 0 1 0 0,4 5-1 0 0,14 5 571 0 0,-20-11-617 0 0,0-1 0 0 0,0 0 0 0 0,0 1 0 0 0,0-1 0 0 0,0 0-1 0 0,0 0 1 0 0,0 0 0 0 0,0 0 0 0 0,0 0 0 0 0,0 0 0 0 0,0 0 0 0 0,0 0 0 0 0,0 0-1 0 0,0 0 1 0 0,0-1 0 0 0,0 1 0 0 0,0 0 0 0 0,0-1 0 0 0,-1 1 0 0 0,1-1 0 0 0,0 1 0 0 0,0-1-1 0 0,1 0 1 0 0,1-1 4 0 0,143-72 457 0 0,42-18-357 0 0,132-60-78 0 0,-267 129-29 0 0,173-73 0 0 0,-22 11 0 0 0,-166 68 168 0 0,-1-2 0 0 0,-1-1 0 0 0,40-31 0 0 0,-47 32 37 0 0,6 3-47 0 0,-29 13-119 0 0,-3 2-36 0 0,-1 0 0 0 0,0 0-1 0 0,0 0 1 0 0,0-1 0 0 0,0 1 0 0 0,0 0-1 0 0,0-1 1 0 0,2-1 0 0 0,11 1 70 0 0,-4 3-40 0 0,2 0-25 0 0,-1 1-1 0 0,1 1 1 0 0,-1 0-1 0 0,0 1 1 0 0,0 1-1 0 0,20 9 1 0 0,-28-12 3 0 0,165 89 111 0 0,-80-40 60 0 0,5-3 192 0 0,167 60-1 0 0,119 1-159 0 0,-340-99-251 0 0,110 34-3651 0 0,-124-35 1807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8T23:41:4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19 8287 0 0,'-2'1'64'0'0,"-1"-1"-1"0"0,1 0 1 0 0,-1 0-1 0 0,1 0 1 0 0,-1 0-1 0 0,1 0 0 0 0,0-1 1 0 0,-1 1-1 0 0,1-1 1 0 0,-1 0-1 0 0,1 1 1 0 0,0-1-1 0 0,-3-2 0 0 0,1 2 245 0 0,-1 0-1 0 0,1 0 1 0 0,0 0-1 0 0,-1 1 1 0 0,1-1-1 0 0,0 1 1 0 0,-7 1-1 0 0,-7-1 947 0 0,-19-4 708 0 0,13 2-844 0 0,0 1 1 0 0,-35 1-1 0 0,52 1-1041 0 0,-1 0-1 0 0,1 0 1 0 0,0 1-1 0 0,0 0 0 0 0,0 0 1 0 0,0 1-1 0 0,1 0 0 0 0,-1 0 1 0 0,0 0-1 0 0,1 1 0 0 0,0 0 1 0 0,-9 7-1 0 0,7-3-42 0 0,0 1 0 0 0,1 0 0 0 0,-1 0-1 0 0,2 1 1 0 0,-1 0 0 0 0,2 0 0 0 0,-1 0-1 0 0,1 1 1 0 0,1-1 0 0 0,0 1 0 0 0,0 0-1 0 0,1 1 1 0 0,0-1 0 0 0,1 1 0 0 0,-1 20-1 0 0,2-8-65 0 0,1-1 0 0 0,1 0 0 0 0,2 0 0 0 0,0 0 0 0 0,1 0 0 0 0,1 0 0 0 0,8 22 0 0 0,-8-30 31 0 0,1-1 0 0 0,1 0-1 0 0,0-1 1 0 0,0 0 0 0 0,1 0 0 0 0,1 0-1 0 0,0-1 1 0 0,1 0 0 0 0,0-1-1 0 0,24 20 1 0 0,-19-20 3 0 0,0 0-1 0 0,1-1 0 0 0,1 0 1 0 0,0-2-1 0 0,0 0 1 0 0,0-1-1 0 0,1 0 0 0 0,27 5 1 0 0,-15-5 131 0 0,62 7 1 0 0,-80-14-73 0 0,0 0-1 0 0,-1 0 1 0 0,1-1 0 0 0,0-1-1 0 0,-1 0 1 0 0,1 0 0 0 0,-1-1-1 0 0,17-7 1 0 0,-17 6 47 0 0,0-1 0 0 0,-1 0 0 0 0,1-1 1 0 0,-1 0-1 0 0,-1-1 0 0 0,1 0 0 0 0,-1 0 0 0 0,0-1 0 0 0,-1 0 0 0 0,0-1 0 0 0,0 1 0 0 0,-1-2 0 0 0,0 1 0 0 0,-1-1 0 0 0,9-18 1 0 0,-6 9 122 0 0,-1-1 0 0 0,-1 0 0 0 0,-1 0 0 0 0,-1-1 0 0 0,4-29 0 0 0,-7 33-101 0 0,-1 0 1 0 0,0 0-1 0 0,-1 0 0 0 0,-1-1 1 0 0,-1 1-1 0 0,0 0 0 0 0,-6-18 1 0 0,4 22-104 0 0,-1 2 0 0 0,0-1 0 0 0,-1 0 0 0 0,0 1 0 0 0,0 0 0 0 0,-1 0 0 0 0,-1 1 0 0 0,0 0 0 0 0,0 1-1 0 0,-1-1 1 0 0,-16-12 0 0 0,9 9-150 0 0,0 2-1 0 0,-1 0 0 0 0,0 1 0 0 0,0 1 1 0 0,-1 0-1 0 0,-35-11 0 0 0,42 17-552 0 0,-1 0 1 0 0,1 1-1 0 0,-18-2 1 0 0,-2 4-919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0,'3'-7'763'0'0,"-1"0"-578"0"0,-1 6 663 0 0,17 6 2587 0 0,-16-3-3228 0 0,1 0-1 0 0,-1 0 1 0 0,0 0 0 0 0,0 0 0 0 0,0 1-1 0 0,0-1 1 0 0,-1 1 0 0 0,1-1 0 0 0,-1 1-1 0 0,1-1 1 0 0,-1 1 0 0 0,1 3 0 0 0,11 39 1148 0 0,-10-33-973 0 0,26 169 1881 0 0,-13-65-1934 0 0,0 62-263 0 0,-15-146-60 0 0,0-26-488 0 0,-1-1 1 0 0,1 0-1 0 0,0 1 0 0 0,1-1 1 0 0,-1 0-1 0 0,4 9 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0,'1'2'4620'0'0,"22"62"1456"0"0,-12-21-4864 0 0,9 76 0 0 0,3 45-845 0 0,-11-94-2431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3679 0 0,'0'0'167'0'0,"-12"9"26"0"0,6-5 1690 0 0,0 0 0 0 0,0 1 0 0 0,0-1-1 0 0,1 1 1 0 0,-5 6 0 0 0,-3 8-248 0 0,9-8-1410 0 0,0 0 0 0 0,0 1 0 0 0,1-1 0 0 0,1 1-1 0 0,0-1 1 0 0,0 1 0 0 0,1 0 0 0 0,1 0 0 0 0,0 0 0 0 0,0-1 0 0 0,2 1-1 0 0,-1 0 1 0 0,1 0 0 0 0,1-1 0 0 0,7 21 0 0 0,-7-24-212 0 0,0 0 1 0 0,1 0-1 0 0,-1 0 0 0 0,2 0 1 0 0,-1 0-1 0 0,1-1 0 0 0,1 0 1 0 0,-1 0-1 0 0,1-1 1 0 0,0 1-1 0 0,0-1 0 0 0,1 0 1 0 0,0-1-1 0 0,0 0 0 0 0,1 0 1 0 0,-1 0-1 0 0,1-1 1 0 0,0 0-1 0 0,0-1 0 0 0,0 0 1 0 0,17 4-1 0 0,-20-6 55 0 0,0 0 0 0 0,0-1 0 0 0,0 0 0 0 0,0 0 0 0 0,0-1 1 0 0,0 1-1 0 0,0-1 0 0 0,0 0 0 0 0,0-1 0 0 0,0 1 0 0 0,0-1 0 0 0,-1 0 0 0 0,1 0 0 0 0,0 0 0 0 0,-1-1 0 0 0,0 0 0 0 0,0 0 0 0 0,0 0 0 0 0,0 0 0 0 0,0 0 0 0 0,0-1 0 0 0,-1 0 0 0 0,4-5 0 0 0,-3 5-9 0 0,-1-1 0 0 0,1 0-1 0 0,-1 0 1 0 0,-1 0-1 0 0,1 0 1 0 0,-1 0 0 0 0,0-1-1 0 0,0 1 1 0 0,0-1-1 0 0,-1 1 1 0 0,0-1 0 0 0,0 0-1 0 0,0 1 1 0 0,-1-1-1 0 0,0 0 1 0 0,0 0 0 0 0,-1 1-1 0 0,1-1 1 0 0,-1 0 0 0 0,-2-7-1 0 0,-1 4-89 0 0,0-1 0 0 0,0 1 0 0 0,-1 1 1 0 0,0-1-1 0 0,-1 1 0 0 0,1 0 0 0 0,-2 0 0 0 0,1 0 0 0 0,-1 1 0 0 0,0 0 0 0 0,-1 0 1 0 0,0 1-1 0 0,0 0 0 0 0,0 0 0 0 0,0 1 0 0 0,-1 0 0 0 0,0 1 0 0 0,-12-5 0 0 0,19 9-171 0 0,1-1-1 0 0,0 1 0 0 0,0 0 0 0 0,-1 0 0 0 0,1 0 0 0 0,0 0 0 0 0,-1 0 0 0 0,1 0 0 0 0,0 0 0 0 0,-1 0 0 0 0,-1 1 0 0 0,-6 3-6313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0,'1'1'4378'0'0,"2"2"-3859"0"0,0 0 1 0 0,-1-1 0 0 0,0 1 0 0 0,1 0 0 0 0,-1 0-1 0 0,0 0 1 0 0,-1 1 0 0 0,1-1 0 0 0,-1 0 0 0 0,1 1-1 0 0,1 5 1 0 0,1 6 99 0 0,2 23-1 0 0,-2-17-230 0 0,1 13-147 0 0,0 40 0 0 0,-4-42-570 0 0,9 52 0 0 0,-7-66-218 0 0,0-3-1512 0 0,-1-6-2113 0 0,1 1-2082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11055 0 0,'1'1'3895'0'0,"8"11"-3063"0"0,-1 1 0 0 0,0 0 0 0 0,-1 0 0 0 0,-1 1 0 0 0,9 25 0 0 0,16 76-631 0 0,-16-45-230 0 0,49 176-1071 0 0,-39-174-1591 0 0,-18-51 887 0 0</inkml:trace>
  <inkml:trace contextRef="#ctx0" brushRef="#br0" timeOffset="1">7 431 3223 0 0,'-7'4'19576'0'0,"59"-12"-18304"0"0,-30 5-1063 0 0,-1-1 0 0 0,34-9 0 0 0,-19 3-339 0 0,-24 7-817 0 0,21-8 0 0 0,-13 1-232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6447 0 0,'0'0'586'0'0,"-1"9"-476"0"0,0-6 410 0 0,1 0-1 0 0,0 0 1 0 0,0 0 0 0 0,1 0-1 0 0,-1 0 1 0 0,0 0-1 0 0,1 0 1 0 0,0 0-1 0 0,0 0 1 0 0,0 0-1 0 0,0 0 1 0 0,0-1-1 0 0,3 5 1 0 0,-2-4-254 0 0,0-1 0 0 0,0 1 0 0 0,0-1 0 0 0,1 1 0 0 0,-1-1 0 0 0,1 0 0 0 0,-1 0 0 0 0,1 0 0 0 0,0 0 0 0 0,5 2 0 0 0,-3-2-266 0 0,-1 0-1 0 0,1-1 1 0 0,0 1-1 0 0,-1-1 1 0 0,1 0-1 0 0,0-1 1 0 0,0 1-1 0 0,-1-1 1 0 0,1 0 0 0 0,0 0-1 0 0,0 0 1 0 0,0-1-1 0 0,-1 0 1 0 0,1 0-1 0 0,0 0 1 0 0,7-3-1 0 0,2-2-396 0 0,8-4-885 0 0,-8 3-3480 0 0,-6 2 51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12607 0 0,'0'0'1143'0'0,"-1"1"-940"0"0,1 1-148 0 0,0-1 1 0 0,-1 0 0 0 0,1 0 0 0 0,0 0 0 0 0,0 0-1 0 0,0 0 1 0 0,0 0 0 0 0,0 1 0 0 0,0-1-1 0 0,0 0 1 0 0,1 0 0 0 0,-1 0 0 0 0,0 0-1 0 0,0 0 1 0 0,1 0 0 0 0,-1 0 0 0 0,1 0 0 0 0,-1 0-1 0 0,1 0 1 0 0,0 0 0 0 0,-1 0 0 0 0,1 0-1 0 0,0 0 1 0 0,-1 0 0 0 0,1 0 0 0 0,0-1 0 0 0,0 1-1 0 0,0 0 1 0 0,0 0 0 0 0,0-1 0 0 0,1 1-1 0 0,-1 0-17 0 0,2 1 44 0 0,0 0-1 0 0,1 0 1 0 0,-1-1 0 0 0,1 1-1 0 0,-1-1 1 0 0,1 0 0 0 0,0 0-1 0 0,-1 0 1 0 0,1 0-1 0 0,0 0 1 0 0,0-1 0 0 0,0 0-1 0 0,3 0 1 0 0,23-3-822 0 0,-2-5-3652 0 0,-14 4-683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0,'0'0'2344'0'0,"2"8"248"0"0,1 1 3496 0 0,6-8-5736 0 0,3 1-72 0 0,3-1-24 0 0,2 1-256 0 0,0-1 0 0 0,-2-1 0 0 0,0 2-3632 0 0,0-1-784 0 0</inkml:trace>
  <inkml:trace contextRef="#ctx0" brushRef="#br0" timeOffset="1">5 216 9671 0 0,'0'0'440'0'0,"-2"9"151"0"0,2-7-320 0 0,-1 0-1 0 0,1 1 1 0 0,0-1 0 0 0,0 0 0 0 0,0 1-1 0 0,0-1 1 0 0,1 0 0 0 0,-1 1 0 0 0,1-1-1 0 0,-1 0 1 0 0,1 1 0 0 0,0-1-1 0 0,0 0 1 0 0,0 0 0 0 0,2 4 0 0 0,0-3 9 0 0,-1 1 0 0 0,1-1 1 0 0,0 0-1 0 0,0 0 0 0 0,0 0 1 0 0,1-1-1 0 0,-1 1 0 0 0,5 2 0 0 0,3 1-73 0 0,-1-1 0 0 0,1-1 0 0 0,0 0 0 0 0,1 0 0 0 0,16 3 0 0 0,-9-4-370 0 0,36 1 0 0 0,-22-4-4831 0 0,-12-1-797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8287 0 0,'0'0'1064'0'0,"3"2"3"0"0,-3-2-955 0 0,1 1 0 0 0,0-1 0 0 0,-1 0 0 0 0,1 1 0 0 0,0-1 0 0 0,-1 1 0 0 0,1-1 0 0 0,-1 1 0 0 0,1 0 0 0 0,-1-1-1 0 0,1 1 1 0 0,-1 0 0 0 0,0-1 0 0 0,1 1 0 0 0,-1 0 0 0 0,0-1 0 0 0,1 1 0 0 0,-1 1 0 0 0,-2 16 2833 0 0,1-14-2714 0 0,-8 52 1814 0 0,-2 61 1 0 0,4-38-1419 0 0,0-18-88 0 0,1-26 148 0 0,1 42-1 0 0,5-72-579 0 0,0 0 0 0 0,0 0 1 0 0,1 0-1 0 0,0 0 0 0 0,0 0 0 0 0,0 0 0 0 0,1 0 0 0 0,-1 0 0 0 0,1 0 1 0 0,0-1-1 0 0,1 1 0 0 0,-1-1 0 0 0,1 1 0 0 0,0-1 0 0 0,6 7 0 0 0,-6-8-53 0 0,0 0-1 0 0,0-1 0 0 0,1 1 0 0 0,-1-1 1 0 0,1 0-1 0 0,-1 0 0 0 0,1 0 0 0 0,0-1 0 0 0,-1 1 1 0 0,1-1-1 0 0,0 0 0 0 0,0 0 0 0 0,0 0 1 0 0,0-1-1 0 0,0 1 0 0 0,0-1 0 0 0,0 0 0 0 0,1 0 1 0 0,-1 0-1 0 0,5-2 0 0 0,7-2-145 0 0,1-1 0 0 0,-1-1-1 0 0,0 0 1 0 0,-1-1 0 0 0,1 0 0 0 0,16-13-1 0 0,-12 9-654 0 0,-15 8 194 0 0,0 1 0 0 0,0 0 0 0 0,1 0 0 0 0,-1 1 0 0 0,7-1 0 0 0,-1-1-1104 0 0,0 1-239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9T00:49:3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0,'0'0'639'0'0,"6"13"2906"0"0,14 32 2398 0 0,-1 2-3746 0 0,-7-16-3119 0 0,1 1 1 0 0,20 32-1 0 0,-17-44-3147 0 0,-10-16 2259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customXml" Target="../ink/ink214.xml"/><Relationship Id="rId26" Type="http://schemas.openxmlformats.org/officeDocument/2006/relationships/customXml" Target="../ink/ink218.xml"/><Relationship Id="rId39" Type="http://schemas.openxmlformats.org/officeDocument/2006/relationships/image" Target="../media/image179.png"/><Relationship Id="rId21" Type="http://schemas.openxmlformats.org/officeDocument/2006/relationships/image" Target="../media/image170.png"/><Relationship Id="rId34" Type="http://schemas.openxmlformats.org/officeDocument/2006/relationships/customXml" Target="../ink/ink222.xml"/><Relationship Id="rId42" Type="http://schemas.openxmlformats.org/officeDocument/2006/relationships/customXml" Target="../ink/ink226.xml"/><Relationship Id="rId47" Type="http://schemas.openxmlformats.org/officeDocument/2006/relationships/image" Target="../media/image183.png"/><Relationship Id="rId50" Type="http://schemas.openxmlformats.org/officeDocument/2006/relationships/customXml" Target="../ink/ink230.xml"/><Relationship Id="rId55" Type="http://schemas.openxmlformats.org/officeDocument/2006/relationships/image" Target="../media/image187.png"/><Relationship Id="rId63" Type="http://schemas.openxmlformats.org/officeDocument/2006/relationships/image" Target="../media/image191.png"/><Relationship Id="rId7" Type="http://schemas.openxmlformats.org/officeDocument/2006/relationships/image" Target="../media/image163.png"/><Relationship Id="rId2" Type="http://schemas.openxmlformats.org/officeDocument/2006/relationships/customXml" Target="../ink/ink206.xml"/><Relationship Id="rId16" Type="http://schemas.openxmlformats.org/officeDocument/2006/relationships/customXml" Target="../ink/ink213.xml"/><Relationship Id="rId29" Type="http://schemas.openxmlformats.org/officeDocument/2006/relationships/image" Target="../media/image174.png"/><Relationship Id="rId11" Type="http://schemas.openxmlformats.org/officeDocument/2006/relationships/image" Target="../media/image165.png"/><Relationship Id="rId24" Type="http://schemas.openxmlformats.org/officeDocument/2006/relationships/customXml" Target="../ink/ink217.xml"/><Relationship Id="rId32" Type="http://schemas.openxmlformats.org/officeDocument/2006/relationships/customXml" Target="../ink/ink221.xml"/><Relationship Id="rId37" Type="http://schemas.openxmlformats.org/officeDocument/2006/relationships/image" Target="../media/image178.png"/><Relationship Id="rId40" Type="http://schemas.openxmlformats.org/officeDocument/2006/relationships/customXml" Target="../ink/ink225.xml"/><Relationship Id="rId45" Type="http://schemas.openxmlformats.org/officeDocument/2006/relationships/image" Target="../media/image182.png"/><Relationship Id="rId53" Type="http://schemas.openxmlformats.org/officeDocument/2006/relationships/image" Target="../media/image186.png"/><Relationship Id="rId58" Type="http://schemas.openxmlformats.org/officeDocument/2006/relationships/customXml" Target="../ink/ink234.xml"/><Relationship Id="rId5" Type="http://schemas.openxmlformats.org/officeDocument/2006/relationships/image" Target="../media/image162.png"/><Relationship Id="rId61" Type="http://schemas.openxmlformats.org/officeDocument/2006/relationships/image" Target="../media/image190.png"/><Relationship Id="rId19" Type="http://schemas.openxmlformats.org/officeDocument/2006/relationships/image" Target="../media/image169.png"/><Relationship Id="rId14" Type="http://schemas.openxmlformats.org/officeDocument/2006/relationships/customXml" Target="../ink/ink212.xml"/><Relationship Id="rId22" Type="http://schemas.openxmlformats.org/officeDocument/2006/relationships/customXml" Target="../ink/ink216.xml"/><Relationship Id="rId27" Type="http://schemas.openxmlformats.org/officeDocument/2006/relationships/image" Target="../media/image173.png"/><Relationship Id="rId30" Type="http://schemas.openxmlformats.org/officeDocument/2006/relationships/customXml" Target="../ink/ink220.xml"/><Relationship Id="rId35" Type="http://schemas.openxmlformats.org/officeDocument/2006/relationships/image" Target="../media/image177.png"/><Relationship Id="rId43" Type="http://schemas.openxmlformats.org/officeDocument/2006/relationships/image" Target="../media/image181.png"/><Relationship Id="rId48" Type="http://schemas.openxmlformats.org/officeDocument/2006/relationships/customXml" Target="../ink/ink229.xml"/><Relationship Id="rId56" Type="http://schemas.openxmlformats.org/officeDocument/2006/relationships/customXml" Target="../ink/ink233.xml"/><Relationship Id="rId8" Type="http://schemas.openxmlformats.org/officeDocument/2006/relationships/customXml" Target="../ink/ink209.xml"/><Relationship Id="rId51" Type="http://schemas.openxmlformats.org/officeDocument/2006/relationships/image" Target="../media/image185.png"/><Relationship Id="rId3" Type="http://schemas.openxmlformats.org/officeDocument/2006/relationships/image" Target="../media/image161.png"/><Relationship Id="rId12" Type="http://schemas.openxmlformats.org/officeDocument/2006/relationships/customXml" Target="../ink/ink211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224.xml"/><Relationship Id="rId46" Type="http://schemas.openxmlformats.org/officeDocument/2006/relationships/customXml" Target="../ink/ink228.xml"/><Relationship Id="rId59" Type="http://schemas.openxmlformats.org/officeDocument/2006/relationships/image" Target="../media/image189.png"/><Relationship Id="rId20" Type="http://schemas.openxmlformats.org/officeDocument/2006/relationships/customXml" Target="../ink/ink215.xml"/><Relationship Id="rId41" Type="http://schemas.openxmlformats.org/officeDocument/2006/relationships/image" Target="../media/image180.png"/><Relationship Id="rId54" Type="http://schemas.openxmlformats.org/officeDocument/2006/relationships/customXml" Target="../ink/ink232.xml"/><Relationship Id="rId62" Type="http://schemas.openxmlformats.org/officeDocument/2006/relationships/customXml" Target="../ink/ink2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219.xml"/><Relationship Id="rId36" Type="http://schemas.openxmlformats.org/officeDocument/2006/relationships/customXml" Target="../ink/ink223.xml"/><Relationship Id="rId49" Type="http://schemas.openxmlformats.org/officeDocument/2006/relationships/image" Target="../media/image184.png"/><Relationship Id="rId57" Type="http://schemas.openxmlformats.org/officeDocument/2006/relationships/image" Target="../media/image188.png"/><Relationship Id="rId10" Type="http://schemas.openxmlformats.org/officeDocument/2006/relationships/customXml" Target="../ink/ink210.xml"/><Relationship Id="rId31" Type="http://schemas.openxmlformats.org/officeDocument/2006/relationships/image" Target="../media/image175.png"/><Relationship Id="rId44" Type="http://schemas.openxmlformats.org/officeDocument/2006/relationships/customXml" Target="../ink/ink227.xml"/><Relationship Id="rId52" Type="http://schemas.openxmlformats.org/officeDocument/2006/relationships/customXml" Target="../ink/ink231.xml"/><Relationship Id="rId60" Type="http://schemas.openxmlformats.org/officeDocument/2006/relationships/customXml" Target="../ink/ink235.xml"/><Relationship Id="rId4" Type="http://schemas.openxmlformats.org/officeDocument/2006/relationships/customXml" Target="../ink/ink207.xml"/><Relationship Id="rId9" Type="http://schemas.openxmlformats.org/officeDocument/2006/relationships/image" Target="../media/image164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9.xml"/><Relationship Id="rId21" Type="http://schemas.openxmlformats.org/officeDocument/2006/relationships/image" Target="../media/image151.png"/><Relationship Id="rId42" Type="http://schemas.openxmlformats.org/officeDocument/2006/relationships/customXml" Target="../ink/ink262.xml"/><Relationship Id="rId47" Type="http://schemas.openxmlformats.org/officeDocument/2006/relationships/customXml" Target="../ink/ink267.xml"/><Relationship Id="rId63" Type="http://schemas.openxmlformats.org/officeDocument/2006/relationships/customXml" Target="../ink/ink275.xml"/><Relationship Id="rId68" Type="http://schemas.openxmlformats.org/officeDocument/2006/relationships/image" Target="../media/image201.png"/><Relationship Id="rId84" Type="http://schemas.openxmlformats.org/officeDocument/2006/relationships/customXml" Target="../ink/ink288.xml"/><Relationship Id="rId89" Type="http://schemas.openxmlformats.org/officeDocument/2006/relationships/customXml" Target="../ink/ink293.xml"/><Relationship Id="rId16" Type="http://schemas.openxmlformats.org/officeDocument/2006/relationships/customXml" Target="../ink/ink244.xml"/><Relationship Id="rId11" Type="http://schemas.openxmlformats.org/officeDocument/2006/relationships/image" Target="../media/image146.png"/><Relationship Id="rId32" Type="http://schemas.openxmlformats.org/officeDocument/2006/relationships/customXml" Target="../ink/ink252.xml"/><Relationship Id="rId37" Type="http://schemas.openxmlformats.org/officeDocument/2006/relationships/customXml" Target="../ink/ink257.xml"/><Relationship Id="rId53" Type="http://schemas.openxmlformats.org/officeDocument/2006/relationships/customXml" Target="../ink/ink270.xml"/><Relationship Id="rId58" Type="http://schemas.openxmlformats.org/officeDocument/2006/relationships/image" Target="../media/image196.png"/><Relationship Id="rId74" Type="http://schemas.openxmlformats.org/officeDocument/2006/relationships/image" Target="../media/image204.png"/><Relationship Id="rId79" Type="http://schemas.openxmlformats.org/officeDocument/2006/relationships/customXml" Target="../ink/ink283.xml"/><Relationship Id="rId5" Type="http://schemas.openxmlformats.org/officeDocument/2006/relationships/image" Target="../media/image143.png"/><Relationship Id="rId90" Type="http://schemas.openxmlformats.org/officeDocument/2006/relationships/customXml" Target="../ink/ink294.xml"/><Relationship Id="rId22" Type="http://schemas.openxmlformats.org/officeDocument/2006/relationships/customXml" Target="../ink/ink247.xml"/><Relationship Id="rId27" Type="http://schemas.openxmlformats.org/officeDocument/2006/relationships/image" Target="../media/image154.png"/><Relationship Id="rId43" Type="http://schemas.openxmlformats.org/officeDocument/2006/relationships/customXml" Target="../ink/ink263.xml"/><Relationship Id="rId48" Type="http://schemas.openxmlformats.org/officeDocument/2006/relationships/image" Target="../media/image157.png"/><Relationship Id="rId64" Type="http://schemas.openxmlformats.org/officeDocument/2006/relationships/image" Target="../media/image199.png"/><Relationship Id="rId69" Type="http://schemas.openxmlformats.org/officeDocument/2006/relationships/customXml" Target="../ink/ink278.xml"/><Relationship Id="rId8" Type="http://schemas.openxmlformats.org/officeDocument/2006/relationships/customXml" Target="../ink/ink240.xml"/><Relationship Id="rId51" Type="http://schemas.openxmlformats.org/officeDocument/2006/relationships/customXml" Target="../ink/ink269.xml"/><Relationship Id="rId72" Type="http://schemas.openxmlformats.org/officeDocument/2006/relationships/image" Target="../media/image203.png"/><Relationship Id="rId80" Type="http://schemas.openxmlformats.org/officeDocument/2006/relationships/customXml" Target="../ink/ink284.xml"/><Relationship Id="rId85" Type="http://schemas.openxmlformats.org/officeDocument/2006/relationships/customXml" Target="../ink/ink289.xml"/><Relationship Id="rId93" Type="http://schemas.openxmlformats.org/officeDocument/2006/relationships/customXml" Target="../ink/ink297.xml"/><Relationship Id="rId3" Type="http://schemas.openxmlformats.org/officeDocument/2006/relationships/image" Target="../media/image142.png"/><Relationship Id="rId12" Type="http://schemas.openxmlformats.org/officeDocument/2006/relationships/customXml" Target="../ink/ink242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customXml" Target="../ink/ink253.xml"/><Relationship Id="rId38" Type="http://schemas.openxmlformats.org/officeDocument/2006/relationships/customXml" Target="../ink/ink258.xml"/><Relationship Id="rId46" Type="http://schemas.openxmlformats.org/officeDocument/2006/relationships/customXml" Target="../ink/ink266.xml"/><Relationship Id="rId59" Type="http://schemas.openxmlformats.org/officeDocument/2006/relationships/customXml" Target="../ink/ink273.xml"/><Relationship Id="rId67" Type="http://schemas.openxmlformats.org/officeDocument/2006/relationships/customXml" Target="../ink/ink277.xml"/><Relationship Id="rId20" Type="http://schemas.openxmlformats.org/officeDocument/2006/relationships/customXml" Target="../ink/ink246.xml"/><Relationship Id="rId41" Type="http://schemas.openxmlformats.org/officeDocument/2006/relationships/customXml" Target="../ink/ink261.xml"/><Relationship Id="rId54" Type="http://schemas.openxmlformats.org/officeDocument/2006/relationships/image" Target="../media/image194.png"/><Relationship Id="rId62" Type="http://schemas.openxmlformats.org/officeDocument/2006/relationships/image" Target="../media/image198.png"/><Relationship Id="rId70" Type="http://schemas.openxmlformats.org/officeDocument/2006/relationships/image" Target="../media/image202.png"/><Relationship Id="rId75" Type="http://schemas.openxmlformats.org/officeDocument/2006/relationships/customXml" Target="../ink/ink281.xml"/><Relationship Id="rId83" Type="http://schemas.openxmlformats.org/officeDocument/2006/relationships/customXml" Target="../ink/ink287.xml"/><Relationship Id="rId88" Type="http://schemas.openxmlformats.org/officeDocument/2006/relationships/customXml" Target="../ink/ink292.xml"/><Relationship Id="rId91" Type="http://schemas.openxmlformats.org/officeDocument/2006/relationships/customXml" Target="../ink/ink2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9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250.xml"/><Relationship Id="rId36" Type="http://schemas.openxmlformats.org/officeDocument/2006/relationships/customXml" Target="../ink/ink256.xml"/><Relationship Id="rId49" Type="http://schemas.openxmlformats.org/officeDocument/2006/relationships/customXml" Target="../ink/ink268.xml"/><Relationship Id="rId57" Type="http://schemas.openxmlformats.org/officeDocument/2006/relationships/customXml" Target="../ink/ink272.xml"/><Relationship Id="rId10" Type="http://schemas.openxmlformats.org/officeDocument/2006/relationships/customXml" Target="../ink/ink241.xml"/><Relationship Id="rId31" Type="http://schemas.openxmlformats.org/officeDocument/2006/relationships/image" Target="../media/image156.png"/><Relationship Id="rId44" Type="http://schemas.openxmlformats.org/officeDocument/2006/relationships/customXml" Target="../ink/ink264.xml"/><Relationship Id="rId52" Type="http://schemas.openxmlformats.org/officeDocument/2006/relationships/image" Target="../media/image193.png"/><Relationship Id="rId60" Type="http://schemas.openxmlformats.org/officeDocument/2006/relationships/image" Target="../media/image197.png"/><Relationship Id="rId65" Type="http://schemas.openxmlformats.org/officeDocument/2006/relationships/customXml" Target="../ink/ink276.xml"/><Relationship Id="rId73" Type="http://schemas.openxmlformats.org/officeDocument/2006/relationships/customXml" Target="../ink/ink280.xml"/><Relationship Id="rId78" Type="http://schemas.openxmlformats.org/officeDocument/2006/relationships/image" Target="../media/image206.png"/><Relationship Id="rId81" Type="http://schemas.openxmlformats.org/officeDocument/2006/relationships/customXml" Target="../ink/ink285.xml"/><Relationship Id="rId86" Type="http://schemas.openxmlformats.org/officeDocument/2006/relationships/customXml" Target="../ink/ink290.xml"/><Relationship Id="rId94" Type="http://schemas.openxmlformats.org/officeDocument/2006/relationships/customXml" Target="../ink/ink298.xml"/><Relationship Id="rId4" Type="http://schemas.openxmlformats.org/officeDocument/2006/relationships/customXml" Target="../ink/ink238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245.xml"/><Relationship Id="rId39" Type="http://schemas.openxmlformats.org/officeDocument/2006/relationships/customXml" Target="../ink/ink259.xml"/><Relationship Id="rId34" Type="http://schemas.openxmlformats.org/officeDocument/2006/relationships/customXml" Target="../ink/ink254.xml"/><Relationship Id="rId50" Type="http://schemas.openxmlformats.org/officeDocument/2006/relationships/image" Target="../media/image192.png"/><Relationship Id="rId55" Type="http://schemas.openxmlformats.org/officeDocument/2006/relationships/customXml" Target="../ink/ink271.xml"/><Relationship Id="rId76" Type="http://schemas.openxmlformats.org/officeDocument/2006/relationships/image" Target="../media/image205.png"/><Relationship Id="rId7" Type="http://schemas.openxmlformats.org/officeDocument/2006/relationships/image" Target="../media/image144.png"/><Relationship Id="rId71" Type="http://schemas.openxmlformats.org/officeDocument/2006/relationships/customXml" Target="../ink/ink279.xml"/><Relationship Id="rId92" Type="http://schemas.openxmlformats.org/officeDocument/2006/relationships/customXml" Target="../ink/ink296.xml"/><Relationship Id="rId2" Type="http://schemas.openxmlformats.org/officeDocument/2006/relationships/customXml" Target="../ink/ink237.xml"/><Relationship Id="rId29" Type="http://schemas.openxmlformats.org/officeDocument/2006/relationships/image" Target="../media/image155.png"/><Relationship Id="rId24" Type="http://schemas.openxmlformats.org/officeDocument/2006/relationships/customXml" Target="../ink/ink248.xml"/><Relationship Id="rId40" Type="http://schemas.openxmlformats.org/officeDocument/2006/relationships/customXml" Target="../ink/ink260.xml"/><Relationship Id="rId45" Type="http://schemas.openxmlformats.org/officeDocument/2006/relationships/customXml" Target="../ink/ink265.xml"/><Relationship Id="rId66" Type="http://schemas.openxmlformats.org/officeDocument/2006/relationships/image" Target="../media/image200.png"/><Relationship Id="rId87" Type="http://schemas.openxmlformats.org/officeDocument/2006/relationships/customXml" Target="../ink/ink291.xml"/><Relationship Id="rId61" Type="http://schemas.openxmlformats.org/officeDocument/2006/relationships/customXml" Target="../ink/ink274.xml"/><Relationship Id="rId82" Type="http://schemas.openxmlformats.org/officeDocument/2006/relationships/customXml" Target="../ink/ink286.xml"/><Relationship Id="rId19" Type="http://schemas.openxmlformats.org/officeDocument/2006/relationships/image" Target="../media/image150.png"/><Relationship Id="rId14" Type="http://schemas.openxmlformats.org/officeDocument/2006/relationships/customXml" Target="../ink/ink243.xml"/><Relationship Id="rId30" Type="http://schemas.openxmlformats.org/officeDocument/2006/relationships/customXml" Target="../ink/ink251.xml"/><Relationship Id="rId35" Type="http://schemas.openxmlformats.org/officeDocument/2006/relationships/customXml" Target="../ink/ink255.xml"/><Relationship Id="rId56" Type="http://schemas.openxmlformats.org/officeDocument/2006/relationships/image" Target="../media/image195.png"/><Relationship Id="rId77" Type="http://schemas.openxmlformats.org/officeDocument/2006/relationships/customXml" Target="../ink/ink28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1.xml"/><Relationship Id="rId21" Type="http://schemas.openxmlformats.org/officeDocument/2006/relationships/image" Target="../media/image216.png"/><Relationship Id="rId42" Type="http://schemas.openxmlformats.org/officeDocument/2006/relationships/customXml" Target="../ink/ink319.xml"/><Relationship Id="rId47" Type="http://schemas.openxmlformats.org/officeDocument/2006/relationships/image" Target="../media/image229.png"/><Relationship Id="rId63" Type="http://schemas.openxmlformats.org/officeDocument/2006/relationships/image" Target="../media/image237.png"/><Relationship Id="rId68" Type="http://schemas.openxmlformats.org/officeDocument/2006/relationships/customXml" Target="../ink/ink332.xml"/><Relationship Id="rId84" Type="http://schemas.openxmlformats.org/officeDocument/2006/relationships/image" Target="../media/image240.png"/><Relationship Id="rId16" Type="http://schemas.openxmlformats.org/officeDocument/2006/relationships/customXml" Target="../ink/ink306.xml"/><Relationship Id="rId11" Type="http://schemas.openxmlformats.org/officeDocument/2006/relationships/image" Target="../media/image211.png"/><Relationship Id="rId32" Type="http://schemas.openxmlformats.org/officeDocument/2006/relationships/customXml" Target="../ink/ink314.xml"/><Relationship Id="rId37" Type="http://schemas.openxmlformats.org/officeDocument/2006/relationships/image" Target="../media/image224.png"/><Relationship Id="rId53" Type="http://schemas.openxmlformats.org/officeDocument/2006/relationships/image" Target="../media/image232.png"/><Relationship Id="rId58" Type="http://schemas.openxmlformats.org/officeDocument/2006/relationships/customXml" Target="../ink/ink327.xml"/><Relationship Id="rId74" Type="http://schemas.openxmlformats.org/officeDocument/2006/relationships/customXml" Target="../ink/ink338.xml"/><Relationship Id="rId79" Type="http://schemas.openxmlformats.org/officeDocument/2006/relationships/customXml" Target="../ink/ink343.xml"/><Relationship Id="rId5" Type="http://schemas.openxmlformats.org/officeDocument/2006/relationships/image" Target="../media/image208.png"/><Relationship Id="rId19" Type="http://schemas.openxmlformats.org/officeDocument/2006/relationships/image" Target="../media/image215.png"/><Relationship Id="rId14" Type="http://schemas.openxmlformats.org/officeDocument/2006/relationships/customXml" Target="../ink/ink305.xml"/><Relationship Id="rId22" Type="http://schemas.openxmlformats.org/officeDocument/2006/relationships/customXml" Target="../ink/ink309.xml"/><Relationship Id="rId27" Type="http://schemas.openxmlformats.org/officeDocument/2006/relationships/image" Target="../media/image219.png"/><Relationship Id="rId30" Type="http://schemas.openxmlformats.org/officeDocument/2006/relationships/customXml" Target="../ink/ink313.xml"/><Relationship Id="rId35" Type="http://schemas.openxmlformats.org/officeDocument/2006/relationships/image" Target="../media/image223.png"/><Relationship Id="rId43" Type="http://schemas.openxmlformats.org/officeDocument/2006/relationships/image" Target="../media/image227.png"/><Relationship Id="rId48" Type="http://schemas.openxmlformats.org/officeDocument/2006/relationships/customXml" Target="../ink/ink322.xml"/><Relationship Id="rId56" Type="http://schemas.openxmlformats.org/officeDocument/2006/relationships/customXml" Target="../ink/ink326.xml"/><Relationship Id="rId64" Type="http://schemas.openxmlformats.org/officeDocument/2006/relationships/customXml" Target="../ink/ink330.xml"/><Relationship Id="rId69" Type="http://schemas.openxmlformats.org/officeDocument/2006/relationships/customXml" Target="../ink/ink333.xml"/><Relationship Id="rId77" Type="http://schemas.openxmlformats.org/officeDocument/2006/relationships/customXml" Target="../ink/ink341.xml"/><Relationship Id="rId8" Type="http://schemas.openxmlformats.org/officeDocument/2006/relationships/customXml" Target="../ink/ink302.xml"/><Relationship Id="rId51" Type="http://schemas.openxmlformats.org/officeDocument/2006/relationships/image" Target="../media/image231.png"/><Relationship Id="rId72" Type="http://schemas.openxmlformats.org/officeDocument/2006/relationships/customXml" Target="../ink/ink336.xml"/><Relationship Id="rId80" Type="http://schemas.openxmlformats.org/officeDocument/2006/relationships/customXml" Target="../ink/ink344.xml"/><Relationship Id="rId85" Type="http://schemas.openxmlformats.org/officeDocument/2006/relationships/customXml" Target="../ink/ink348.xml"/><Relationship Id="rId3" Type="http://schemas.openxmlformats.org/officeDocument/2006/relationships/image" Target="../media/image207.png"/><Relationship Id="rId12" Type="http://schemas.openxmlformats.org/officeDocument/2006/relationships/customXml" Target="../ink/ink304.xml"/><Relationship Id="rId17" Type="http://schemas.openxmlformats.org/officeDocument/2006/relationships/image" Target="../media/image214.png"/><Relationship Id="rId25" Type="http://schemas.openxmlformats.org/officeDocument/2006/relationships/image" Target="../media/image218.png"/><Relationship Id="rId33" Type="http://schemas.openxmlformats.org/officeDocument/2006/relationships/image" Target="../media/image222.png"/><Relationship Id="rId38" Type="http://schemas.openxmlformats.org/officeDocument/2006/relationships/customXml" Target="../ink/ink317.xml"/><Relationship Id="rId46" Type="http://schemas.openxmlformats.org/officeDocument/2006/relationships/customXml" Target="../ink/ink321.xml"/><Relationship Id="rId59" Type="http://schemas.openxmlformats.org/officeDocument/2006/relationships/image" Target="../media/image235.png"/><Relationship Id="rId67" Type="http://schemas.openxmlformats.org/officeDocument/2006/relationships/image" Target="../media/image239.png"/><Relationship Id="rId20" Type="http://schemas.openxmlformats.org/officeDocument/2006/relationships/customXml" Target="../ink/ink308.xml"/><Relationship Id="rId41" Type="http://schemas.openxmlformats.org/officeDocument/2006/relationships/image" Target="../media/image226.png"/><Relationship Id="rId54" Type="http://schemas.openxmlformats.org/officeDocument/2006/relationships/customXml" Target="../ink/ink325.xml"/><Relationship Id="rId62" Type="http://schemas.openxmlformats.org/officeDocument/2006/relationships/customXml" Target="../ink/ink329.xml"/><Relationship Id="rId70" Type="http://schemas.openxmlformats.org/officeDocument/2006/relationships/customXml" Target="../ink/ink334.xml"/><Relationship Id="rId75" Type="http://schemas.openxmlformats.org/officeDocument/2006/relationships/customXml" Target="../ink/ink339.xml"/><Relationship Id="rId83" Type="http://schemas.openxmlformats.org/officeDocument/2006/relationships/customXml" Target="../ink/ink3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1.xml"/><Relationship Id="rId15" Type="http://schemas.openxmlformats.org/officeDocument/2006/relationships/image" Target="../media/image213.png"/><Relationship Id="rId23" Type="http://schemas.openxmlformats.org/officeDocument/2006/relationships/image" Target="../media/image217.png"/><Relationship Id="rId28" Type="http://schemas.openxmlformats.org/officeDocument/2006/relationships/customXml" Target="../ink/ink312.xml"/><Relationship Id="rId36" Type="http://schemas.openxmlformats.org/officeDocument/2006/relationships/customXml" Target="../ink/ink316.xml"/><Relationship Id="rId49" Type="http://schemas.openxmlformats.org/officeDocument/2006/relationships/image" Target="../media/image230.png"/><Relationship Id="rId57" Type="http://schemas.openxmlformats.org/officeDocument/2006/relationships/image" Target="../media/image234.png"/><Relationship Id="rId10" Type="http://schemas.openxmlformats.org/officeDocument/2006/relationships/customXml" Target="../ink/ink303.xml"/><Relationship Id="rId31" Type="http://schemas.openxmlformats.org/officeDocument/2006/relationships/image" Target="../media/image221.png"/><Relationship Id="rId44" Type="http://schemas.openxmlformats.org/officeDocument/2006/relationships/customXml" Target="../ink/ink320.xml"/><Relationship Id="rId52" Type="http://schemas.openxmlformats.org/officeDocument/2006/relationships/customXml" Target="../ink/ink324.xml"/><Relationship Id="rId60" Type="http://schemas.openxmlformats.org/officeDocument/2006/relationships/customXml" Target="../ink/ink328.xml"/><Relationship Id="rId65" Type="http://schemas.openxmlformats.org/officeDocument/2006/relationships/image" Target="../media/image238.png"/><Relationship Id="rId73" Type="http://schemas.openxmlformats.org/officeDocument/2006/relationships/customXml" Target="../ink/ink337.xml"/><Relationship Id="rId78" Type="http://schemas.openxmlformats.org/officeDocument/2006/relationships/customXml" Target="../ink/ink342.xml"/><Relationship Id="rId81" Type="http://schemas.openxmlformats.org/officeDocument/2006/relationships/customXml" Target="../ink/ink345.xml"/><Relationship Id="rId86" Type="http://schemas.openxmlformats.org/officeDocument/2006/relationships/image" Target="../media/image241.png"/><Relationship Id="rId4" Type="http://schemas.openxmlformats.org/officeDocument/2006/relationships/customXml" Target="../ink/ink300.xml"/><Relationship Id="rId9" Type="http://schemas.openxmlformats.org/officeDocument/2006/relationships/image" Target="../media/image210.png"/><Relationship Id="rId13" Type="http://schemas.openxmlformats.org/officeDocument/2006/relationships/image" Target="../media/image212.png"/><Relationship Id="rId18" Type="http://schemas.openxmlformats.org/officeDocument/2006/relationships/customXml" Target="../ink/ink307.xml"/><Relationship Id="rId39" Type="http://schemas.openxmlformats.org/officeDocument/2006/relationships/image" Target="../media/image225.png"/><Relationship Id="rId34" Type="http://schemas.openxmlformats.org/officeDocument/2006/relationships/customXml" Target="../ink/ink315.xml"/><Relationship Id="rId50" Type="http://schemas.openxmlformats.org/officeDocument/2006/relationships/customXml" Target="../ink/ink323.xml"/><Relationship Id="rId55" Type="http://schemas.openxmlformats.org/officeDocument/2006/relationships/image" Target="../media/image233.png"/><Relationship Id="rId76" Type="http://schemas.openxmlformats.org/officeDocument/2006/relationships/customXml" Target="../ink/ink340.xml"/><Relationship Id="rId7" Type="http://schemas.openxmlformats.org/officeDocument/2006/relationships/image" Target="../media/image209.png"/><Relationship Id="rId71" Type="http://schemas.openxmlformats.org/officeDocument/2006/relationships/customXml" Target="../ink/ink335.xml"/><Relationship Id="rId2" Type="http://schemas.openxmlformats.org/officeDocument/2006/relationships/customXml" Target="../ink/ink299.xml"/><Relationship Id="rId29" Type="http://schemas.openxmlformats.org/officeDocument/2006/relationships/image" Target="../media/image220.png"/><Relationship Id="rId24" Type="http://schemas.openxmlformats.org/officeDocument/2006/relationships/customXml" Target="../ink/ink310.xml"/><Relationship Id="rId40" Type="http://schemas.openxmlformats.org/officeDocument/2006/relationships/customXml" Target="../ink/ink318.xml"/><Relationship Id="rId45" Type="http://schemas.openxmlformats.org/officeDocument/2006/relationships/image" Target="../media/image228.png"/><Relationship Id="rId66" Type="http://schemas.openxmlformats.org/officeDocument/2006/relationships/customXml" Target="../ink/ink331.xml"/><Relationship Id="rId61" Type="http://schemas.openxmlformats.org/officeDocument/2006/relationships/image" Target="../media/image236.png"/><Relationship Id="rId82" Type="http://schemas.openxmlformats.org/officeDocument/2006/relationships/customXml" Target="../ink/ink3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1.png"/><Relationship Id="rId42" Type="http://schemas.openxmlformats.org/officeDocument/2006/relationships/customXml" Target="../ink/ink22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5.xml"/><Relationship Id="rId7" Type="http://schemas.openxmlformats.org/officeDocument/2006/relationships/image" Target="../media/image4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9.png"/><Relationship Id="rId40" Type="http://schemas.openxmlformats.org/officeDocument/2006/relationships/customXml" Target="../ink/ink21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30.xml"/><Relationship Id="rId66" Type="http://schemas.openxmlformats.org/officeDocument/2006/relationships/customXml" Target="../ink/ink34.xml"/><Relationship Id="rId5" Type="http://schemas.openxmlformats.org/officeDocument/2006/relationships/image" Target="../media/image3.png"/><Relationship Id="rId61" Type="http://schemas.openxmlformats.org/officeDocument/2006/relationships/image" Target="../media/image31.png"/><Relationship Id="rId19" Type="http://schemas.openxmlformats.org/officeDocument/2006/relationships/image" Target="../media/image10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4.png"/><Relationship Id="rId30" Type="http://schemas.openxmlformats.org/officeDocument/2006/relationships/customXml" Target="../ink/ink16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5.png"/><Relationship Id="rId8" Type="http://schemas.openxmlformats.org/officeDocument/2006/relationships/customXml" Target="../ink/ink5.xml"/><Relationship Id="rId51" Type="http://schemas.openxmlformats.org/officeDocument/2006/relationships/image" Target="../media/image26.png"/><Relationship Id="rId3" Type="http://schemas.openxmlformats.org/officeDocument/2006/relationships/image" Target="../media/image242.png"/><Relationship Id="rId12" Type="http://schemas.openxmlformats.org/officeDocument/2006/relationships/customXml" Target="../ink/ink7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11.xml"/><Relationship Id="rId41" Type="http://schemas.openxmlformats.org/officeDocument/2006/relationships/image" Target="../media/image21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6.xml"/><Relationship Id="rId31" Type="http://schemas.openxmlformats.org/officeDocument/2006/relationships/image" Target="../media/image16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3.png"/><Relationship Id="rId4" Type="http://schemas.openxmlformats.org/officeDocument/2006/relationships/customXml" Target="../ink/ink3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10.xml"/><Relationship Id="rId39" Type="http://schemas.openxmlformats.org/officeDocument/2006/relationships/image" Target="../media/image20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.xml"/><Relationship Id="rId21" Type="http://schemas.openxmlformats.org/officeDocument/2006/relationships/image" Target="../media/image45.png"/><Relationship Id="rId42" Type="http://schemas.openxmlformats.org/officeDocument/2006/relationships/customXml" Target="../ink/ink56.xml"/><Relationship Id="rId47" Type="http://schemas.openxmlformats.org/officeDocument/2006/relationships/image" Target="../media/image58.png"/><Relationship Id="rId63" Type="http://schemas.openxmlformats.org/officeDocument/2006/relationships/image" Target="../media/image66.png"/><Relationship Id="rId68" Type="http://schemas.openxmlformats.org/officeDocument/2006/relationships/customXml" Target="../ink/ink69.xml"/><Relationship Id="rId84" Type="http://schemas.openxmlformats.org/officeDocument/2006/relationships/customXml" Target="../ink/ink77.xml"/><Relationship Id="rId89" Type="http://schemas.openxmlformats.org/officeDocument/2006/relationships/image" Target="../media/image79.png"/><Relationship Id="rId16" Type="http://schemas.openxmlformats.org/officeDocument/2006/relationships/customXml" Target="../ink/ink43.xml"/><Relationship Id="rId11" Type="http://schemas.openxmlformats.org/officeDocument/2006/relationships/image" Target="../media/image40.png"/><Relationship Id="rId32" Type="http://schemas.openxmlformats.org/officeDocument/2006/relationships/customXml" Target="../ink/ink51.xml"/><Relationship Id="rId37" Type="http://schemas.openxmlformats.org/officeDocument/2006/relationships/image" Target="../media/image53.png"/><Relationship Id="rId53" Type="http://schemas.openxmlformats.org/officeDocument/2006/relationships/image" Target="../media/image61.png"/><Relationship Id="rId58" Type="http://schemas.openxmlformats.org/officeDocument/2006/relationships/customXml" Target="../ink/ink64.xml"/><Relationship Id="rId74" Type="http://schemas.openxmlformats.org/officeDocument/2006/relationships/customXml" Target="../ink/ink72.xml"/><Relationship Id="rId79" Type="http://schemas.openxmlformats.org/officeDocument/2006/relationships/image" Target="../media/image74.png"/><Relationship Id="rId5" Type="http://schemas.openxmlformats.org/officeDocument/2006/relationships/image" Target="../media/image37.png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48.png"/><Relationship Id="rId30" Type="http://schemas.openxmlformats.org/officeDocument/2006/relationships/customXml" Target="../ink/ink50.xml"/><Relationship Id="rId35" Type="http://schemas.openxmlformats.org/officeDocument/2006/relationships/image" Target="../media/image52.png"/><Relationship Id="rId43" Type="http://schemas.openxmlformats.org/officeDocument/2006/relationships/image" Target="../media/image56.png"/><Relationship Id="rId48" Type="http://schemas.openxmlformats.org/officeDocument/2006/relationships/customXml" Target="../ink/ink59.xml"/><Relationship Id="rId56" Type="http://schemas.openxmlformats.org/officeDocument/2006/relationships/customXml" Target="../ink/ink63.xml"/><Relationship Id="rId64" Type="http://schemas.openxmlformats.org/officeDocument/2006/relationships/customXml" Target="../ink/ink67.xml"/><Relationship Id="rId69" Type="http://schemas.openxmlformats.org/officeDocument/2006/relationships/image" Target="../media/image69.png"/><Relationship Id="rId77" Type="http://schemas.openxmlformats.org/officeDocument/2006/relationships/image" Target="../media/image73.png"/><Relationship Id="rId8" Type="http://schemas.openxmlformats.org/officeDocument/2006/relationships/customXml" Target="../ink/ink39.xml"/><Relationship Id="rId51" Type="http://schemas.openxmlformats.org/officeDocument/2006/relationships/image" Target="../media/image60.png"/><Relationship Id="rId72" Type="http://schemas.openxmlformats.org/officeDocument/2006/relationships/customXml" Target="../ink/ink71.xml"/><Relationship Id="rId80" Type="http://schemas.openxmlformats.org/officeDocument/2006/relationships/customXml" Target="../ink/ink75.xml"/><Relationship Id="rId85" Type="http://schemas.openxmlformats.org/officeDocument/2006/relationships/image" Target="../media/image77.png"/><Relationship Id="rId3" Type="http://schemas.openxmlformats.org/officeDocument/2006/relationships/image" Target="../media/image36.png"/><Relationship Id="rId12" Type="http://schemas.openxmlformats.org/officeDocument/2006/relationships/customXml" Target="../ink/ink41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image" Target="../media/image51.png"/><Relationship Id="rId38" Type="http://schemas.openxmlformats.org/officeDocument/2006/relationships/customXml" Target="../ink/ink54.xml"/><Relationship Id="rId46" Type="http://schemas.openxmlformats.org/officeDocument/2006/relationships/customXml" Target="../ink/ink58.xml"/><Relationship Id="rId59" Type="http://schemas.openxmlformats.org/officeDocument/2006/relationships/image" Target="../media/image64.png"/><Relationship Id="rId67" Type="http://schemas.openxmlformats.org/officeDocument/2006/relationships/image" Target="../media/image68.png"/><Relationship Id="rId20" Type="http://schemas.openxmlformats.org/officeDocument/2006/relationships/customXml" Target="../ink/ink45.xml"/><Relationship Id="rId41" Type="http://schemas.openxmlformats.org/officeDocument/2006/relationships/image" Target="../media/image55.png"/><Relationship Id="rId54" Type="http://schemas.openxmlformats.org/officeDocument/2006/relationships/customXml" Target="../ink/ink62.xml"/><Relationship Id="rId62" Type="http://schemas.openxmlformats.org/officeDocument/2006/relationships/customXml" Target="../ink/ink66.xml"/><Relationship Id="rId70" Type="http://schemas.openxmlformats.org/officeDocument/2006/relationships/customXml" Target="../ink/ink70.xml"/><Relationship Id="rId75" Type="http://schemas.openxmlformats.org/officeDocument/2006/relationships/image" Target="../media/image72.png"/><Relationship Id="rId83" Type="http://schemas.openxmlformats.org/officeDocument/2006/relationships/image" Target="../media/image76.png"/><Relationship Id="rId88" Type="http://schemas.openxmlformats.org/officeDocument/2006/relationships/customXml" Target="../ink/ink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49" Type="http://schemas.openxmlformats.org/officeDocument/2006/relationships/image" Target="../media/image59.png"/><Relationship Id="rId57" Type="http://schemas.openxmlformats.org/officeDocument/2006/relationships/image" Target="../media/image63.png"/><Relationship Id="rId10" Type="http://schemas.openxmlformats.org/officeDocument/2006/relationships/customXml" Target="../ink/ink40.xml"/><Relationship Id="rId31" Type="http://schemas.openxmlformats.org/officeDocument/2006/relationships/image" Target="../media/image50.png"/><Relationship Id="rId44" Type="http://schemas.openxmlformats.org/officeDocument/2006/relationships/customXml" Target="../ink/ink57.xml"/><Relationship Id="rId52" Type="http://schemas.openxmlformats.org/officeDocument/2006/relationships/customXml" Target="../ink/ink61.xml"/><Relationship Id="rId60" Type="http://schemas.openxmlformats.org/officeDocument/2006/relationships/customXml" Target="../ink/ink65.xml"/><Relationship Id="rId65" Type="http://schemas.openxmlformats.org/officeDocument/2006/relationships/image" Target="../media/image67.png"/><Relationship Id="rId73" Type="http://schemas.openxmlformats.org/officeDocument/2006/relationships/image" Target="../media/image71.png"/><Relationship Id="rId78" Type="http://schemas.openxmlformats.org/officeDocument/2006/relationships/customXml" Target="../ink/ink74.xml"/><Relationship Id="rId81" Type="http://schemas.openxmlformats.org/officeDocument/2006/relationships/image" Target="../media/image75.png"/><Relationship Id="rId86" Type="http://schemas.openxmlformats.org/officeDocument/2006/relationships/customXml" Target="../ink/ink78.xml"/><Relationship Id="rId4" Type="http://schemas.openxmlformats.org/officeDocument/2006/relationships/customXml" Target="../ink/ink37.xml"/><Relationship Id="rId9" Type="http://schemas.openxmlformats.org/officeDocument/2006/relationships/image" Target="../media/image39.png"/><Relationship Id="rId13" Type="http://schemas.openxmlformats.org/officeDocument/2006/relationships/image" Target="../media/image41.png"/><Relationship Id="rId18" Type="http://schemas.openxmlformats.org/officeDocument/2006/relationships/customXml" Target="../ink/ink44.xml"/><Relationship Id="rId39" Type="http://schemas.openxmlformats.org/officeDocument/2006/relationships/image" Target="../media/image54.png"/><Relationship Id="rId34" Type="http://schemas.openxmlformats.org/officeDocument/2006/relationships/customXml" Target="../ink/ink52.xml"/><Relationship Id="rId50" Type="http://schemas.openxmlformats.org/officeDocument/2006/relationships/customXml" Target="../ink/ink60.xml"/><Relationship Id="rId55" Type="http://schemas.openxmlformats.org/officeDocument/2006/relationships/image" Target="../media/image62.png"/><Relationship Id="rId76" Type="http://schemas.openxmlformats.org/officeDocument/2006/relationships/customXml" Target="../ink/ink73.xml"/><Relationship Id="rId7" Type="http://schemas.openxmlformats.org/officeDocument/2006/relationships/image" Target="../media/image38.png"/><Relationship Id="rId71" Type="http://schemas.openxmlformats.org/officeDocument/2006/relationships/image" Target="../media/image70.png"/><Relationship Id="rId2" Type="http://schemas.openxmlformats.org/officeDocument/2006/relationships/customXml" Target="../ink/ink36.xml"/><Relationship Id="rId29" Type="http://schemas.openxmlformats.org/officeDocument/2006/relationships/image" Target="../media/image49.png"/><Relationship Id="rId24" Type="http://schemas.openxmlformats.org/officeDocument/2006/relationships/customXml" Target="../ink/ink47.xml"/><Relationship Id="rId40" Type="http://schemas.openxmlformats.org/officeDocument/2006/relationships/customXml" Target="../ink/ink55.xml"/><Relationship Id="rId45" Type="http://schemas.openxmlformats.org/officeDocument/2006/relationships/image" Target="../media/image57.png"/><Relationship Id="rId66" Type="http://schemas.openxmlformats.org/officeDocument/2006/relationships/customXml" Target="../ink/ink68.xml"/><Relationship Id="rId87" Type="http://schemas.openxmlformats.org/officeDocument/2006/relationships/image" Target="../media/image78.png"/><Relationship Id="rId61" Type="http://schemas.openxmlformats.org/officeDocument/2006/relationships/image" Target="../media/image65.png"/><Relationship Id="rId82" Type="http://schemas.openxmlformats.org/officeDocument/2006/relationships/customXml" Target="../ink/ink76.xml"/><Relationship Id="rId1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2.xml"/><Relationship Id="rId21" Type="http://schemas.openxmlformats.org/officeDocument/2006/relationships/image" Target="../media/image89.png"/><Relationship Id="rId42" Type="http://schemas.openxmlformats.org/officeDocument/2006/relationships/customXml" Target="../ink/ink100.xml"/><Relationship Id="rId47" Type="http://schemas.openxmlformats.org/officeDocument/2006/relationships/image" Target="../media/image102.png"/><Relationship Id="rId63" Type="http://schemas.openxmlformats.org/officeDocument/2006/relationships/image" Target="../media/image110.png"/><Relationship Id="rId68" Type="http://schemas.openxmlformats.org/officeDocument/2006/relationships/customXml" Target="../ink/ink113.xml"/><Relationship Id="rId16" Type="http://schemas.openxmlformats.org/officeDocument/2006/relationships/customXml" Target="../ink/ink87.xml"/><Relationship Id="rId11" Type="http://schemas.openxmlformats.org/officeDocument/2006/relationships/image" Target="../media/image84.png"/><Relationship Id="rId24" Type="http://schemas.openxmlformats.org/officeDocument/2006/relationships/customXml" Target="../ink/ink91.xml"/><Relationship Id="rId32" Type="http://schemas.openxmlformats.org/officeDocument/2006/relationships/customXml" Target="../ink/ink95.xml"/><Relationship Id="rId37" Type="http://schemas.openxmlformats.org/officeDocument/2006/relationships/image" Target="../media/image97.png"/><Relationship Id="rId40" Type="http://schemas.openxmlformats.org/officeDocument/2006/relationships/customXml" Target="../ink/ink99.xml"/><Relationship Id="rId45" Type="http://schemas.openxmlformats.org/officeDocument/2006/relationships/image" Target="../media/image101.png"/><Relationship Id="rId53" Type="http://schemas.openxmlformats.org/officeDocument/2006/relationships/image" Target="../media/image105.png"/><Relationship Id="rId58" Type="http://schemas.openxmlformats.org/officeDocument/2006/relationships/customXml" Target="../ink/ink108.xml"/><Relationship Id="rId66" Type="http://schemas.openxmlformats.org/officeDocument/2006/relationships/customXml" Target="../ink/ink112.xml"/><Relationship Id="rId74" Type="http://schemas.openxmlformats.org/officeDocument/2006/relationships/customXml" Target="../ink/ink116.xml"/><Relationship Id="rId79" Type="http://schemas.openxmlformats.org/officeDocument/2006/relationships/image" Target="../media/image118.png"/><Relationship Id="rId5" Type="http://schemas.openxmlformats.org/officeDocument/2006/relationships/image" Target="../media/image81.png"/><Relationship Id="rId61" Type="http://schemas.openxmlformats.org/officeDocument/2006/relationships/image" Target="../media/image109.png"/><Relationship Id="rId19" Type="http://schemas.openxmlformats.org/officeDocument/2006/relationships/image" Target="../media/image88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92.png"/><Relationship Id="rId30" Type="http://schemas.openxmlformats.org/officeDocument/2006/relationships/customXml" Target="../ink/ink94.xml"/><Relationship Id="rId35" Type="http://schemas.openxmlformats.org/officeDocument/2006/relationships/image" Target="../media/image96.png"/><Relationship Id="rId43" Type="http://schemas.openxmlformats.org/officeDocument/2006/relationships/image" Target="../media/image100.png"/><Relationship Id="rId48" Type="http://schemas.openxmlformats.org/officeDocument/2006/relationships/customXml" Target="../ink/ink103.xml"/><Relationship Id="rId56" Type="http://schemas.openxmlformats.org/officeDocument/2006/relationships/customXml" Target="../ink/ink107.xml"/><Relationship Id="rId64" Type="http://schemas.openxmlformats.org/officeDocument/2006/relationships/customXml" Target="../ink/ink111.xml"/><Relationship Id="rId69" Type="http://schemas.openxmlformats.org/officeDocument/2006/relationships/image" Target="../media/image113.png"/><Relationship Id="rId77" Type="http://schemas.openxmlformats.org/officeDocument/2006/relationships/image" Target="../media/image117.png"/><Relationship Id="rId8" Type="http://schemas.openxmlformats.org/officeDocument/2006/relationships/customXml" Target="../ink/ink83.xml"/><Relationship Id="rId51" Type="http://schemas.openxmlformats.org/officeDocument/2006/relationships/image" Target="../media/image104.png"/><Relationship Id="rId72" Type="http://schemas.openxmlformats.org/officeDocument/2006/relationships/customXml" Target="../ink/ink115.xml"/><Relationship Id="rId3" Type="http://schemas.openxmlformats.org/officeDocument/2006/relationships/image" Target="../media/image80.png"/><Relationship Id="rId12" Type="http://schemas.openxmlformats.org/officeDocument/2006/relationships/customXml" Target="../ink/ink85.xml"/><Relationship Id="rId17" Type="http://schemas.openxmlformats.org/officeDocument/2006/relationships/image" Target="../media/image87.png"/><Relationship Id="rId25" Type="http://schemas.openxmlformats.org/officeDocument/2006/relationships/image" Target="../media/image91.png"/><Relationship Id="rId33" Type="http://schemas.openxmlformats.org/officeDocument/2006/relationships/image" Target="../media/image95.png"/><Relationship Id="rId38" Type="http://schemas.openxmlformats.org/officeDocument/2006/relationships/customXml" Target="../ink/ink98.xml"/><Relationship Id="rId46" Type="http://schemas.openxmlformats.org/officeDocument/2006/relationships/customXml" Target="../ink/ink102.xml"/><Relationship Id="rId59" Type="http://schemas.openxmlformats.org/officeDocument/2006/relationships/image" Target="../media/image108.png"/><Relationship Id="rId67" Type="http://schemas.openxmlformats.org/officeDocument/2006/relationships/image" Target="../media/image112.png"/><Relationship Id="rId20" Type="http://schemas.openxmlformats.org/officeDocument/2006/relationships/customXml" Target="../ink/ink89.xml"/><Relationship Id="rId41" Type="http://schemas.openxmlformats.org/officeDocument/2006/relationships/image" Target="../media/image99.png"/><Relationship Id="rId54" Type="http://schemas.openxmlformats.org/officeDocument/2006/relationships/customXml" Target="../ink/ink106.xml"/><Relationship Id="rId62" Type="http://schemas.openxmlformats.org/officeDocument/2006/relationships/customXml" Target="../ink/ink110.xml"/><Relationship Id="rId70" Type="http://schemas.openxmlformats.org/officeDocument/2006/relationships/customXml" Target="../ink/ink114.xml"/><Relationship Id="rId75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5" Type="http://schemas.openxmlformats.org/officeDocument/2006/relationships/image" Target="../media/image86.png"/><Relationship Id="rId23" Type="http://schemas.openxmlformats.org/officeDocument/2006/relationships/image" Target="../media/image90.png"/><Relationship Id="rId28" Type="http://schemas.openxmlformats.org/officeDocument/2006/relationships/customXml" Target="../ink/ink93.xml"/><Relationship Id="rId36" Type="http://schemas.openxmlformats.org/officeDocument/2006/relationships/customXml" Target="../ink/ink97.xml"/><Relationship Id="rId49" Type="http://schemas.openxmlformats.org/officeDocument/2006/relationships/image" Target="../media/image103.png"/><Relationship Id="rId57" Type="http://schemas.openxmlformats.org/officeDocument/2006/relationships/image" Target="../media/image107.png"/><Relationship Id="rId10" Type="http://schemas.openxmlformats.org/officeDocument/2006/relationships/customXml" Target="../ink/ink84.xml"/><Relationship Id="rId31" Type="http://schemas.openxmlformats.org/officeDocument/2006/relationships/image" Target="../media/image94.png"/><Relationship Id="rId44" Type="http://schemas.openxmlformats.org/officeDocument/2006/relationships/customXml" Target="../ink/ink101.xml"/><Relationship Id="rId52" Type="http://schemas.openxmlformats.org/officeDocument/2006/relationships/customXml" Target="../ink/ink105.xml"/><Relationship Id="rId60" Type="http://schemas.openxmlformats.org/officeDocument/2006/relationships/customXml" Target="../ink/ink109.xml"/><Relationship Id="rId65" Type="http://schemas.openxmlformats.org/officeDocument/2006/relationships/image" Target="../media/image111.png"/><Relationship Id="rId73" Type="http://schemas.openxmlformats.org/officeDocument/2006/relationships/image" Target="../media/image115.png"/><Relationship Id="rId78" Type="http://schemas.openxmlformats.org/officeDocument/2006/relationships/customXml" Target="../ink/ink118.xml"/><Relationship Id="rId4" Type="http://schemas.openxmlformats.org/officeDocument/2006/relationships/customXml" Target="../ink/ink81.xml"/><Relationship Id="rId9" Type="http://schemas.openxmlformats.org/officeDocument/2006/relationships/image" Target="../media/image83.png"/><Relationship Id="rId13" Type="http://schemas.openxmlformats.org/officeDocument/2006/relationships/image" Target="../media/image85.png"/><Relationship Id="rId18" Type="http://schemas.openxmlformats.org/officeDocument/2006/relationships/customXml" Target="../ink/ink88.xml"/><Relationship Id="rId39" Type="http://schemas.openxmlformats.org/officeDocument/2006/relationships/image" Target="../media/image98.png"/><Relationship Id="rId34" Type="http://schemas.openxmlformats.org/officeDocument/2006/relationships/customXml" Target="../ink/ink96.xml"/><Relationship Id="rId50" Type="http://schemas.openxmlformats.org/officeDocument/2006/relationships/customXml" Target="../ink/ink104.xml"/><Relationship Id="rId55" Type="http://schemas.openxmlformats.org/officeDocument/2006/relationships/image" Target="../media/image106.png"/><Relationship Id="rId76" Type="http://schemas.openxmlformats.org/officeDocument/2006/relationships/customXml" Target="../ink/ink117.xml"/><Relationship Id="rId7" Type="http://schemas.openxmlformats.org/officeDocument/2006/relationships/image" Target="../media/image82.png"/><Relationship Id="rId71" Type="http://schemas.openxmlformats.org/officeDocument/2006/relationships/image" Target="../media/image114.png"/><Relationship Id="rId2" Type="http://schemas.openxmlformats.org/officeDocument/2006/relationships/customXml" Target="../ink/ink80.xml"/><Relationship Id="rId29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png"/><Relationship Id="rId18" Type="http://schemas.openxmlformats.org/officeDocument/2006/relationships/customXml" Target="../ink/ink127.xml"/><Relationship Id="rId26" Type="http://schemas.openxmlformats.org/officeDocument/2006/relationships/customXml" Target="../ink/ink131.xml"/><Relationship Id="rId39" Type="http://schemas.openxmlformats.org/officeDocument/2006/relationships/image" Target="../media/image137.png"/><Relationship Id="rId21" Type="http://schemas.openxmlformats.org/officeDocument/2006/relationships/image" Target="../media/image128.png"/><Relationship Id="rId34" Type="http://schemas.openxmlformats.org/officeDocument/2006/relationships/customXml" Target="../ink/ink135.xml"/><Relationship Id="rId7" Type="http://schemas.openxmlformats.org/officeDocument/2006/relationships/image" Target="../media/image121.png"/><Relationship Id="rId12" Type="http://schemas.openxmlformats.org/officeDocument/2006/relationships/customXml" Target="../ink/ink124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137.xml"/><Relationship Id="rId2" Type="http://schemas.openxmlformats.org/officeDocument/2006/relationships/customXml" Target="../ink/ink119.xml"/><Relationship Id="rId16" Type="http://schemas.openxmlformats.org/officeDocument/2006/relationships/customXml" Target="../ink/ink126.xml"/><Relationship Id="rId20" Type="http://schemas.openxmlformats.org/officeDocument/2006/relationships/customXml" Target="../ink/ink128.xml"/><Relationship Id="rId29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1" Type="http://schemas.openxmlformats.org/officeDocument/2006/relationships/image" Target="../media/image123.png"/><Relationship Id="rId24" Type="http://schemas.openxmlformats.org/officeDocument/2006/relationships/customXml" Target="../ink/ink130.xml"/><Relationship Id="rId32" Type="http://schemas.openxmlformats.org/officeDocument/2006/relationships/customXml" Target="../ink/ink134.xml"/><Relationship Id="rId37" Type="http://schemas.openxmlformats.org/officeDocument/2006/relationships/image" Target="../media/image136.png"/><Relationship Id="rId5" Type="http://schemas.openxmlformats.org/officeDocument/2006/relationships/image" Target="../media/image120.png"/><Relationship Id="rId15" Type="http://schemas.openxmlformats.org/officeDocument/2006/relationships/image" Target="../media/image125.png"/><Relationship Id="rId23" Type="http://schemas.openxmlformats.org/officeDocument/2006/relationships/image" Target="../media/image129.png"/><Relationship Id="rId28" Type="http://schemas.openxmlformats.org/officeDocument/2006/relationships/customXml" Target="../ink/ink132.xml"/><Relationship Id="rId36" Type="http://schemas.openxmlformats.org/officeDocument/2006/relationships/customXml" Target="../ink/ink136.xml"/><Relationship Id="rId10" Type="http://schemas.openxmlformats.org/officeDocument/2006/relationships/customXml" Target="../ink/ink123.xml"/><Relationship Id="rId19" Type="http://schemas.openxmlformats.org/officeDocument/2006/relationships/image" Target="../media/image127.png"/><Relationship Id="rId31" Type="http://schemas.openxmlformats.org/officeDocument/2006/relationships/image" Target="../media/image133.png"/><Relationship Id="rId4" Type="http://schemas.openxmlformats.org/officeDocument/2006/relationships/customXml" Target="../ink/ink120.xml"/><Relationship Id="rId9" Type="http://schemas.openxmlformats.org/officeDocument/2006/relationships/image" Target="../media/image122.png"/><Relationship Id="rId14" Type="http://schemas.openxmlformats.org/officeDocument/2006/relationships/customXml" Target="../ink/ink125.xml"/><Relationship Id="rId22" Type="http://schemas.openxmlformats.org/officeDocument/2006/relationships/customXml" Target="../ink/ink129.xml"/><Relationship Id="rId27" Type="http://schemas.openxmlformats.org/officeDocument/2006/relationships/image" Target="../media/image131.png"/><Relationship Id="rId30" Type="http://schemas.openxmlformats.org/officeDocument/2006/relationships/customXml" Target="../ink/ink133.xml"/><Relationship Id="rId35" Type="http://schemas.openxmlformats.org/officeDocument/2006/relationships/image" Target="../media/image135.png"/><Relationship Id="rId8" Type="http://schemas.openxmlformats.org/officeDocument/2006/relationships/customXml" Target="../ink/ink122.xml"/><Relationship Id="rId3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0.xml"/><Relationship Id="rId21" Type="http://schemas.openxmlformats.org/officeDocument/2006/relationships/image" Target="../media/image151.png"/><Relationship Id="rId42" Type="http://schemas.openxmlformats.org/officeDocument/2006/relationships/customXml" Target="../ink/ink163.xml"/><Relationship Id="rId47" Type="http://schemas.openxmlformats.org/officeDocument/2006/relationships/customXml" Target="../ink/ink168.xml"/><Relationship Id="rId63" Type="http://schemas.openxmlformats.org/officeDocument/2006/relationships/customXml" Target="../ink/ink180.xml"/><Relationship Id="rId68" Type="http://schemas.openxmlformats.org/officeDocument/2006/relationships/customXml" Target="../ink/ink185.xml"/><Relationship Id="rId84" Type="http://schemas.openxmlformats.org/officeDocument/2006/relationships/customXml" Target="../ink/ink201.xml"/><Relationship Id="rId16" Type="http://schemas.openxmlformats.org/officeDocument/2006/relationships/customXml" Target="../ink/ink145.xml"/><Relationship Id="rId11" Type="http://schemas.openxmlformats.org/officeDocument/2006/relationships/image" Target="../media/image146.png"/><Relationship Id="rId32" Type="http://schemas.openxmlformats.org/officeDocument/2006/relationships/customXml" Target="../ink/ink153.xml"/><Relationship Id="rId37" Type="http://schemas.openxmlformats.org/officeDocument/2006/relationships/customXml" Target="../ink/ink158.xml"/><Relationship Id="rId53" Type="http://schemas.openxmlformats.org/officeDocument/2006/relationships/customXml" Target="../ink/ink171.xml"/><Relationship Id="rId58" Type="http://schemas.openxmlformats.org/officeDocument/2006/relationships/customXml" Target="../ink/ink175.xml"/><Relationship Id="rId74" Type="http://schemas.openxmlformats.org/officeDocument/2006/relationships/customXml" Target="../ink/ink191.xml"/><Relationship Id="rId79" Type="http://schemas.openxmlformats.org/officeDocument/2006/relationships/customXml" Target="../ink/ink196.xml"/><Relationship Id="rId5" Type="http://schemas.openxmlformats.org/officeDocument/2006/relationships/image" Target="../media/image143.png"/><Relationship Id="rId19" Type="http://schemas.openxmlformats.org/officeDocument/2006/relationships/image" Target="../media/image150.png"/><Relationship Id="rId14" Type="http://schemas.openxmlformats.org/officeDocument/2006/relationships/customXml" Target="../ink/ink144.xml"/><Relationship Id="rId22" Type="http://schemas.openxmlformats.org/officeDocument/2006/relationships/customXml" Target="../ink/ink148.xml"/><Relationship Id="rId27" Type="http://schemas.openxmlformats.org/officeDocument/2006/relationships/image" Target="../media/image154.png"/><Relationship Id="rId30" Type="http://schemas.openxmlformats.org/officeDocument/2006/relationships/customXml" Target="../ink/ink152.xml"/><Relationship Id="rId35" Type="http://schemas.openxmlformats.org/officeDocument/2006/relationships/customXml" Target="../ink/ink156.xml"/><Relationship Id="rId43" Type="http://schemas.openxmlformats.org/officeDocument/2006/relationships/customXml" Target="../ink/ink164.xml"/><Relationship Id="rId48" Type="http://schemas.openxmlformats.org/officeDocument/2006/relationships/image" Target="../media/image157.png"/><Relationship Id="rId56" Type="http://schemas.openxmlformats.org/officeDocument/2006/relationships/customXml" Target="../ink/ink173.xml"/><Relationship Id="rId64" Type="http://schemas.openxmlformats.org/officeDocument/2006/relationships/customXml" Target="../ink/ink181.xml"/><Relationship Id="rId69" Type="http://schemas.openxmlformats.org/officeDocument/2006/relationships/customXml" Target="../ink/ink186.xml"/><Relationship Id="rId77" Type="http://schemas.openxmlformats.org/officeDocument/2006/relationships/customXml" Target="../ink/ink194.xml"/><Relationship Id="rId8" Type="http://schemas.openxmlformats.org/officeDocument/2006/relationships/customXml" Target="../ink/ink141.xml"/><Relationship Id="rId51" Type="http://schemas.openxmlformats.org/officeDocument/2006/relationships/customXml" Target="../ink/ink170.xml"/><Relationship Id="rId72" Type="http://schemas.openxmlformats.org/officeDocument/2006/relationships/customXml" Target="../ink/ink189.xml"/><Relationship Id="rId80" Type="http://schemas.openxmlformats.org/officeDocument/2006/relationships/customXml" Target="../ink/ink197.xml"/><Relationship Id="rId85" Type="http://schemas.openxmlformats.org/officeDocument/2006/relationships/customXml" Target="../ink/ink202.xml"/><Relationship Id="rId3" Type="http://schemas.openxmlformats.org/officeDocument/2006/relationships/image" Target="../media/image142.png"/><Relationship Id="rId12" Type="http://schemas.openxmlformats.org/officeDocument/2006/relationships/customXml" Target="../ink/ink143.xml"/><Relationship Id="rId17" Type="http://schemas.openxmlformats.org/officeDocument/2006/relationships/image" Target="../media/image149.png"/><Relationship Id="rId25" Type="http://schemas.openxmlformats.org/officeDocument/2006/relationships/image" Target="../media/image153.png"/><Relationship Id="rId33" Type="http://schemas.openxmlformats.org/officeDocument/2006/relationships/customXml" Target="../ink/ink154.xml"/><Relationship Id="rId38" Type="http://schemas.openxmlformats.org/officeDocument/2006/relationships/customXml" Target="../ink/ink159.xml"/><Relationship Id="rId46" Type="http://schemas.openxmlformats.org/officeDocument/2006/relationships/customXml" Target="../ink/ink167.xml"/><Relationship Id="rId59" Type="http://schemas.openxmlformats.org/officeDocument/2006/relationships/customXml" Target="../ink/ink176.xml"/><Relationship Id="rId67" Type="http://schemas.openxmlformats.org/officeDocument/2006/relationships/customXml" Target="../ink/ink184.xml"/><Relationship Id="rId20" Type="http://schemas.openxmlformats.org/officeDocument/2006/relationships/customXml" Target="../ink/ink147.xml"/><Relationship Id="rId41" Type="http://schemas.openxmlformats.org/officeDocument/2006/relationships/customXml" Target="../ink/ink162.xml"/><Relationship Id="rId54" Type="http://schemas.openxmlformats.org/officeDocument/2006/relationships/image" Target="../media/image160.png"/><Relationship Id="rId62" Type="http://schemas.openxmlformats.org/officeDocument/2006/relationships/customXml" Target="../ink/ink179.xml"/><Relationship Id="rId70" Type="http://schemas.openxmlformats.org/officeDocument/2006/relationships/customXml" Target="../ink/ink187.xml"/><Relationship Id="rId75" Type="http://schemas.openxmlformats.org/officeDocument/2006/relationships/customXml" Target="../ink/ink192.xml"/><Relationship Id="rId83" Type="http://schemas.openxmlformats.org/officeDocument/2006/relationships/customXml" Target="../ink/ink200.xml"/><Relationship Id="rId88" Type="http://schemas.openxmlformats.org/officeDocument/2006/relationships/customXml" Target="../ink/ink2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.xml"/><Relationship Id="rId15" Type="http://schemas.openxmlformats.org/officeDocument/2006/relationships/image" Target="../media/image148.png"/><Relationship Id="rId23" Type="http://schemas.openxmlformats.org/officeDocument/2006/relationships/image" Target="../media/image152.png"/><Relationship Id="rId28" Type="http://schemas.openxmlformats.org/officeDocument/2006/relationships/customXml" Target="../ink/ink151.xml"/><Relationship Id="rId36" Type="http://schemas.openxmlformats.org/officeDocument/2006/relationships/customXml" Target="../ink/ink157.xml"/><Relationship Id="rId49" Type="http://schemas.openxmlformats.org/officeDocument/2006/relationships/customXml" Target="../ink/ink169.xml"/><Relationship Id="rId57" Type="http://schemas.openxmlformats.org/officeDocument/2006/relationships/customXml" Target="../ink/ink174.xml"/><Relationship Id="rId10" Type="http://schemas.openxmlformats.org/officeDocument/2006/relationships/customXml" Target="../ink/ink142.xml"/><Relationship Id="rId31" Type="http://schemas.openxmlformats.org/officeDocument/2006/relationships/image" Target="../media/image156.png"/><Relationship Id="rId44" Type="http://schemas.openxmlformats.org/officeDocument/2006/relationships/customXml" Target="../ink/ink165.xml"/><Relationship Id="rId52" Type="http://schemas.openxmlformats.org/officeDocument/2006/relationships/image" Target="../media/image159.png"/><Relationship Id="rId60" Type="http://schemas.openxmlformats.org/officeDocument/2006/relationships/customXml" Target="../ink/ink177.xml"/><Relationship Id="rId65" Type="http://schemas.openxmlformats.org/officeDocument/2006/relationships/customXml" Target="../ink/ink182.xml"/><Relationship Id="rId73" Type="http://schemas.openxmlformats.org/officeDocument/2006/relationships/customXml" Target="../ink/ink190.xml"/><Relationship Id="rId78" Type="http://schemas.openxmlformats.org/officeDocument/2006/relationships/customXml" Target="../ink/ink195.xml"/><Relationship Id="rId81" Type="http://schemas.openxmlformats.org/officeDocument/2006/relationships/customXml" Target="../ink/ink198.xml"/><Relationship Id="rId86" Type="http://schemas.openxmlformats.org/officeDocument/2006/relationships/customXml" Target="../ink/ink203.xml"/><Relationship Id="rId4" Type="http://schemas.openxmlformats.org/officeDocument/2006/relationships/customXml" Target="../ink/ink139.xml"/><Relationship Id="rId9" Type="http://schemas.openxmlformats.org/officeDocument/2006/relationships/image" Target="../media/image145.png"/><Relationship Id="rId13" Type="http://schemas.openxmlformats.org/officeDocument/2006/relationships/image" Target="../media/image147.png"/><Relationship Id="rId18" Type="http://schemas.openxmlformats.org/officeDocument/2006/relationships/customXml" Target="../ink/ink146.xml"/><Relationship Id="rId39" Type="http://schemas.openxmlformats.org/officeDocument/2006/relationships/customXml" Target="../ink/ink160.xml"/><Relationship Id="rId34" Type="http://schemas.openxmlformats.org/officeDocument/2006/relationships/customXml" Target="../ink/ink155.xml"/><Relationship Id="rId50" Type="http://schemas.openxmlformats.org/officeDocument/2006/relationships/image" Target="../media/image158.png"/><Relationship Id="rId55" Type="http://schemas.openxmlformats.org/officeDocument/2006/relationships/customXml" Target="../ink/ink172.xml"/><Relationship Id="rId76" Type="http://schemas.openxmlformats.org/officeDocument/2006/relationships/customXml" Target="../ink/ink193.xml"/><Relationship Id="rId7" Type="http://schemas.openxmlformats.org/officeDocument/2006/relationships/image" Target="../media/image144.png"/><Relationship Id="rId71" Type="http://schemas.openxmlformats.org/officeDocument/2006/relationships/customXml" Target="../ink/ink188.xml"/><Relationship Id="rId2" Type="http://schemas.openxmlformats.org/officeDocument/2006/relationships/customXml" Target="../ink/ink138.xml"/><Relationship Id="rId29" Type="http://schemas.openxmlformats.org/officeDocument/2006/relationships/image" Target="../media/image155.png"/><Relationship Id="rId24" Type="http://schemas.openxmlformats.org/officeDocument/2006/relationships/customXml" Target="../ink/ink149.xml"/><Relationship Id="rId40" Type="http://schemas.openxmlformats.org/officeDocument/2006/relationships/customXml" Target="../ink/ink161.xml"/><Relationship Id="rId45" Type="http://schemas.openxmlformats.org/officeDocument/2006/relationships/customXml" Target="../ink/ink166.xml"/><Relationship Id="rId66" Type="http://schemas.openxmlformats.org/officeDocument/2006/relationships/customXml" Target="../ink/ink183.xml"/><Relationship Id="rId87" Type="http://schemas.openxmlformats.org/officeDocument/2006/relationships/customXml" Target="../ink/ink204.xml"/><Relationship Id="rId61" Type="http://schemas.openxmlformats.org/officeDocument/2006/relationships/customXml" Target="../ink/ink178.xml"/><Relationship Id="rId82" Type="http://schemas.openxmlformats.org/officeDocument/2006/relationships/customXml" Target="../ink/ink1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Isoelectric Point (</a:t>
            </a:r>
            <a:r>
              <a:rPr lang="en-US" sz="4400" dirty="0" err="1"/>
              <a:t>pI</a:t>
            </a:r>
            <a:r>
              <a:rPr lang="en-US" sz="4400"/>
              <a:t>)</a:t>
            </a:r>
            <a:br>
              <a:rPr lang="en-US" sz="4400"/>
            </a:br>
            <a:br>
              <a:rPr lang="en-US" sz="4400"/>
            </a:br>
            <a:r>
              <a:rPr lang="en-US" sz="4400"/>
              <a:t> Peptide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4/21/2023</a:t>
            </a:r>
          </a:p>
        </p:txBody>
      </p:sp>
    </p:spTree>
    <p:extLst>
      <p:ext uri="{BB962C8B-B14F-4D97-AF65-F5344CB8AC3E}">
        <p14:creationId xmlns:p14="http://schemas.microsoft.com/office/powerpoint/2010/main" val="53524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20A26-6AB9-27B3-ECDD-36C6FE9E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Bond Formation with DCC: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DE62FF-4264-516A-8DF9-D31FE4D36412}"/>
                  </a:ext>
                </a:extLst>
              </p14:cNvPr>
              <p14:cNvContentPartPr/>
              <p14:nvPr/>
            </p14:nvContentPartPr>
            <p14:xfrm>
              <a:off x="1451358" y="868914"/>
              <a:ext cx="111600" cy="15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DE62FF-4264-516A-8DF9-D31FE4D364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2387" y="859894"/>
                <a:ext cx="129183" cy="17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87F48CA-5C9D-963A-F98F-9B8C36CF5EEB}"/>
              </a:ext>
            </a:extLst>
          </p:cNvPr>
          <p:cNvGrpSpPr/>
          <p:nvPr/>
        </p:nvGrpSpPr>
        <p:grpSpPr>
          <a:xfrm>
            <a:off x="975438" y="1128474"/>
            <a:ext cx="883800" cy="416880"/>
            <a:chOff x="975438" y="1128474"/>
            <a:chExt cx="88380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FCE05F-ECB3-2483-1C34-3AF4249F32A5}"/>
                    </a:ext>
                  </a:extLst>
                </p14:cNvPr>
                <p14:cNvContentPartPr/>
                <p14:nvPr/>
              </p14:nvContentPartPr>
              <p14:xfrm>
                <a:off x="975438" y="1282554"/>
                <a:ext cx="131760" cy="262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FCE05F-ECB3-2483-1C34-3AF4249F32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438" y="1273566"/>
                  <a:ext cx="149400" cy="2804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1817F1-58FD-65DB-E248-48F989126EC2}"/>
                    </a:ext>
                  </a:extLst>
                </p14:cNvPr>
                <p14:cNvContentPartPr/>
                <p14:nvPr/>
              </p14:nvContentPartPr>
              <p14:xfrm>
                <a:off x="1234638" y="1243314"/>
                <a:ext cx="624600" cy="17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1817F1-58FD-65DB-E248-48F989126EC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5638" y="1234314"/>
                  <a:ext cx="642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9B0A66-C83A-C7AF-5059-FD02DEBFB523}"/>
                    </a:ext>
                  </a:extLst>
                </p14:cNvPr>
                <p14:cNvContentPartPr/>
                <p14:nvPr/>
              </p14:nvContentPartPr>
              <p14:xfrm>
                <a:off x="1440918" y="1130994"/>
                <a:ext cx="20520" cy="12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9B0A66-C83A-C7AF-5059-FD02DEBFB52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1757" y="1121969"/>
                  <a:ext cx="38475" cy="146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660BFD8-AD02-B2A8-1A22-5B0014B2896C}"/>
                    </a:ext>
                  </a:extLst>
                </p14:cNvPr>
                <p14:cNvContentPartPr/>
                <p14:nvPr/>
              </p14:nvContentPartPr>
              <p14:xfrm>
                <a:off x="1540998" y="1128474"/>
                <a:ext cx="30600" cy="14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660BFD8-AD02-B2A8-1A22-5B0014B2896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1998" y="1119474"/>
                  <a:ext cx="482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17E9A8-7FA1-BD78-C9BA-1F9F61AA3020}"/>
              </a:ext>
            </a:extLst>
          </p:cNvPr>
          <p:cNvGrpSpPr/>
          <p:nvPr/>
        </p:nvGrpSpPr>
        <p:grpSpPr>
          <a:xfrm>
            <a:off x="3442878" y="1026234"/>
            <a:ext cx="1474920" cy="387720"/>
            <a:chOff x="3442878" y="1026234"/>
            <a:chExt cx="147492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4C706E-FA37-77C2-D636-2C85119E02B7}"/>
                    </a:ext>
                  </a:extLst>
                </p14:cNvPr>
                <p14:cNvContentPartPr/>
                <p14:nvPr/>
              </p14:nvContentPartPr>
              <p14:xfrm>
                <a:off x="3442878" y="1130994"/>
                <a:ext cx="151200" cy="24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4C706E-FA37-77C2-D636-2C85119E02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33878" y="1121994"/>
                  <a:ext cx="168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3724640-13BD-19C6-3D7C-1FC986B9A952}"/>
                    </a:ext>
                  </a:extLst>
                </p14:cNvPr>
                <p14:cNvContentPartPr/>
                <p14:nvPr/>
              </p14:nvContentPartPr>
              <p14:xfrm>
                <a:off x="3670038" y="1026234"/>
                <a:ext cx="45000" cy="104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3724640-13BD-19C6-3D7C-1FC986B9A95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1038" y="1017265"/>
                  <a:ext cx="62640" cy="121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24B412-566E-3805-C7DE-7A3D0B295F76}"/>
                    </a:ext>
                  </a:extLst>
                </p14:cNvPr>
                <p14:cNvContentPartPr/>
                <p14:nvPr/>
              </p14:nvContentPartPr>
              <p14:xfrm>
                <a:off x="3848958" y="1220634"/>
                <a:ext cx="212040" cy="2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24B412-566E-3805-C7DE-7A3D0B295F7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39958" y="1211512"/>
                  <a:ext cx="229680" cy="44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F2802C-1329-45F4-735F-02E6406E74C2}"/>
                    </a:ext>
                  </a:extLst>
                </p14:cNvPr>
                <p14:cNvContentPartPr/>
                <p14:nvPr/>
              </p14:nvContentPartPr>
              <p14:xfrm>
                <a:off x="4151718" y="1109394"/>
                <a:ext cx="190080" cy="19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F2802C-1329-45F4-735F-02E6406E74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42701" y="1100394"/>
                  <a:ext cx="207753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DA40AB-B7A7-8FBB-AFAA-9223701A02F5}"/>
                    </a:ext>
                  </a:extLst>
                </p14:cNvPr>
                <p14:cNvContentPartPr/>
                <p14:nvPr/>
              </p14:nvContentPartPr>
              <p14:xfrm>
                <a:off x="4456278" y="1089594"/>
                <a:ext cx="39600" cy="19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DA40AB-B7A7-8FBB-AFAA-9223701A02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47278" y="1080594"/>
                  <a:ext cx="572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64F1628-AD03-A896-7E0A-5BEC08D600F6}"/>
                    </a:ext>
                  </a:extLst>
                </p14:cNvPr>
                <p14:cNvContentPartPr/>
                <p14:nvPr/>
              </p14:nvContentPartPr>
              <p14:xfrm>
                <a:off x="4503438" y="1038474"/>
                <a:ext cx="94680" cy="23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64F1628-AD03-A896-7E0A-5BEC08D600F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94438" y="1029474"/>
                  <a:ext cx="112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F3173E-834E-9F58-1B6B-40CB30682F0F}"/>
                    </a:ext>
                  </a:extLst>
                </p14:cNvPr>
                <p14:cNvContentPartPr/>
                <p14:nvPr/>
              </p14:nvContentPartPr>
              <p14:xfrm>
                <a:off x="4676958" y="1223874"/>
                <a:ext cx="240840" cy="190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F3173E-834E-9F58-1B6B-40CB30682F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7958" y="1214874"/>
                  <a:ext cx="2584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37488B-3B0D-65D5-26E2-1D2B12000A13}"/>
              </a:ext>
            </a:extLst>
          </p:cNvPr>
          <p:cNvGrpSpPr/>
          <p:nvPr/>
        </p:nvGrpSpPr>
        <p:grpSpPr>
          <a:xfrm>
            <a:off x="5381478" y="907434"/>
            <a:ext cx="1197360" cy="383760"/>
            <a:chOff x="5381478" y="907434"/>
            <a:chExt cx="119736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8E55D2C-4D20-A5BC-C20C-915A1600887E}"/>
                    </a:ext>
                  </a:extLst>
                </p14:cNvPr>
                <p14:cNvContentPartPr/>
                <p14:nvPr/>
              </p14:nvContentPartPr>
              <p14:xfrm>
                <a:off x="5600718" y="907434"/>
                <a:ext cx="141480" cy="209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8E55D2C-4D20-A5BC-C20C-915A160088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91718" y="898434"/>
                  <a:ext cx="159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DEB29B3-92B5-0401-790E-C306B8B62FDF}"/>
                    </a:ext>
                  </a:extLst>
                </p14:cNvPr>
                <p14:cNvContentPartPr/>
                <p14:nvPr/>
              </p14:nvContentPartPr>
              <p14:xfrm>
                <a:off x="5786838" y="927234"/>
                <a:ext cx="129600" cy="167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DEB29B3-92B5-0401-790E-C306B8B62FD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7838" y="918234"/>
                  <a:ext cx="1472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772CD2-3686-BE33-018F-2ABECA8239C4}"/>
                    </a:ext>
                  </a:extLst>
                </p14:cNvPr>
                <p14:cNvContentPartPr/>
                <p14:nvPr/>
              </p14:nvContentPartPr>
              <p14:xfrm>
                <a:off x="5943438" y="932634"/>
                <a:ext cx="155160" cy="157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772CD2-3686-BE33-018F-2ABECA8239C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34438" y="923655"/>
                  <a:ext cx="172800" cy="1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A9AAAE-BCA6-9809-CB71-4E337FB6D4FD}"/>
                    </a:ext>
                  </a:extLst>
                </p14:cNvPr>
                <p14:cNvContentPartPr/>
                <p14:nvPr/>
              </p14:nvContentPartPr>
              <p14:xfrm>
                <a:off x="5381478" y="1045674"/>
                <a:ext cx="1197360" cy="24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A9AAAE-BCA6-9809-CB71-4E337FB6D4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72478" y="1036674"/>
                  <a:ext cx="12150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C86065-A44B-5D53-1959-82908A215506}"/>
              </a:ext>
            </a:extLst>
          </p:cNvPr>
          <p:cNvGrpSpPr/>
          <p:nvPr/>
        </p:nvGrpSpPr>
        <p:grpSpPr>
          <a:xfrm>
            <a:off x="7144477" y="925974"/>
            <a:ext cx="1074960" cy="478800"/>
            <a:chOff x="7144477" y="925974"/>
            <a:chExt cx="107496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3066E1C-2E13-5612-8DB4-D196BE457BAD}"/>
                    </a:ext>
                  </a:extLst>
                </p14:cNvPr>
                <p14:cNvContentPartPr/>
                <p14:nvPr/>
              </p14:nvContentPartPr>
              <p14:xfrm>
                <a:off x="7144477" y="1178694"/>
                <a:ext cx="188280" cy="226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3066E1C-2E13-5612-8DB4-D196BE457B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5477" y="1169694"/>
                  <a:ext cx="205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128815-F231-31D1-1419-B114674F297C}"/>
                    </a:ext>
                  </a:extLst>
                </p14:cNvPr>
                <p14:cNvContentPartPr/>
                <p14:nvPr/>
              </p14:nvContentPartPr>
              <p14:xfrm>
                <a:off x="7502317" y="1147014"/>
                <a:ext cx="717120" cy="16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128815-F231-31D1-1419-B114674F297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93317" y="1137994"/>
                  <a:ext cx="734760" cy="181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B49757-8E20-5C35-77F7-F179F9AE4658}"/>
                    </a:ext>
                  </a:extLst>
                </p14:cNvPr>
                <p14:cNvContentPartPr/>
                <p14:nvPr/>
              </p14:nvContentPartPr>
              <p14:xfrm>
                <a:off x="7774837" y="925974"/>
                <a:ext cx="38520" cy="217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B49757-8E20-5C35-77F7-F179F9AE46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5837" y="916974"/>
                  <a:ext cx="56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B958F3-95E6-D2BF-DAC9-2AEBAB95B057}"/>
                    </a:ext>
                  </a:extLst>
                </p14:cNvPr>
                <p14:cNvContentPartPr/>
                <p14:nvPr/>
              </p14:nvContentPartPr>
              <p14:xfrm>
                <a:off x="7870957" y="948294"/>
                <a:ext cx="38520" cy="18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B958F3-95E6-D2BF-DAC9-2AEBAB95B0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61872" y="939294"/>
                  <a:ext cx="56326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6E235F1-C661-8AA1-ADDA-D3ABB9FCD225}"/>
                  </a:ext>
                </a:extLst>
              </p14:cNvPr>
              <p14:cNvContentPartPr/>
              <p14:nvPr/>
            </p14:nvContentPartPr>
            <p14:xfrm>
              <a:off x="7791037" y="662814"/>
              <a:ext cx="150840" cy="158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6E235F1-C661-8AA1-ADDA-D3ABB9FCD22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82058" y="653814"/>
                <a:ext cx="168438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3CA994C-1F97-2CBD-9757-142FAF6B7C96}"/>
                  </a:ext>
                </a:extLst>
              </p14:cNvPr>
              <p14:cNvContentPartPr/>
              <p14:nvPr/>
            </p14:nvContentPartPr>
            <p14:xfrm>
              <a:off x="8355157" y="1162854"/>
              <a:ext cx="177480" cy="205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3CA994C-1F97-2CBD-9757-142FAF6B7C9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346157" y="1153854"/>
                <a:ext cx="19512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184B8EE-45B7-5477-26B0-CFCDF21BD4ED}"/>
              </a:ext>
            </a:extLst>
          </p:cNvPr>
          <p:cNvGrpSpPr/>
          <p:nvPr/>
        </p:nvGrpSpPr>
        <p:grpSpPr>
          <a:xfrm>
            <a:off x="8615437" y="1015254"/>
            <a:ext cx="847080" cy="304920"/>
            <a:chOff x="8615437" y="1015254"/>
            <a:chExt cx="8470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4DDA5AA-628F-B071-BB23-CAA1295931B4}"/>
                    </a:ext>
                  </a:extLst>
                </p14:cNvPr>
                <p14:cNvContentPartPr/>
                <p14:nvPr/>
              </p14:nvContentPartPr>
              <p14:xfrm>
                <a:off x="8615437" y="1110294"/>
                <a:ext cx="35280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4DDA5AA-628F-B071-BB23-CAA1295931B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606428" y="1101294"/>
                  <a:ext cx="370458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EEA3A0-D7DE-E2F8-D6AA-2BC315C8D052}"/>
                    </a:ext>
                  </a:extLst>
                </p14:cNvPr>
                <p14:cNvContentPartPr/>
                <p14:nvPr/>
              </p14:nvContentPartPr>
              <p14:xfrm>
                <a:off x="9121597" y="1015254"/>
                <a:ext cx="180720" cy="194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EEA3A0-D7DE-E2F8-D6AA-2BC315C8D0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12597" y="1006254"/>
                  <a:ext cx="198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03E62E-4F68-841E-AD26-6658A4F08531}"/>
                    </a:ext>
                  </a:extLst>
                </p14:cNvPr>
                <p14:cNvContentPartPr/>
                <p14:nvPr/>
              </p14:nvContentPartPr>
              <p14:xfrm>
                <a:off x="9416437" y="1139094"/>
                <a:ext cx="46080" cy="181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03E62E-4F68-841E-AD26-6658A4F085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07437" y="1130112"/>
                  <a:ext cx="63720" cy="1986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1D2232-2860-81D8-F262-1F805BEA40FA}"/>
                  </a:ext>
                </a:extLst>
              </p14:cNvPr>
              <p14:cNvContentPartPr/>
              <p14:nvPr/>
            </p14:nvContentPartPr>
            <p14:xfrm>
              <a:off x="1947551" y="1301006"/>
              <a:ext cx="92880" cy="12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1D2232-2860-81D8-F262-1F805BEA40F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38551" y="1292006"/>
                <a:ext cx="11052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A1BFF1A0-1079-D6E6-D583-79B205B5D82B}"/>
              </a:ext>
            </a:extLst>
          </p:cNvPr>
          <p:cNvGrpSpPr/>
          <p:nvPr/>
        </p:nvGrpSpPr>
        <p:grpSpPr>
          <a:xfrm>
            <a:off x="2142311" y="1232246"/>
            <a:ext cx="280800" cy="188280"/>
            <a:chOff x="2142311" y="1232246"/>
            <a:chExt cx="28080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866E79-689D-DCB3-225A-5322AB5B962C}"/>
                    </a:ext>
                  </a:extLst>
                </p14:cNvPr>
                <p14:cNvContentPartPr/>
                <p14:nvPr/>
              </p14:nvContentPartPr>
              <p14:xfrm>
                <a:off x="2142311" y="1327286"/>
                <a:ext cx="8964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866E79-689D-DCB3-225A-5322AB5B96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33311" y="1318286"/>
                  <a:ext cx="10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41E0B55-5CD0-FAEF-5794-E367EC2AAE16}"/>
                    </a:ext>
                  </a:extLst>
                </p14:cNvPr>
                <p14:cNvContentPartPr/>
                <p14:nvPr/>
              </p14:nvContentPartPr>
              <p14:xfrm>
                <a:off x="2294231" y="1249526"/>
                <a:ext cx="27360" cy="17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41E0B55-5CD0-FAEF-5794-E367EC2AAE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285231" y="1240507"/>
                  <a:ext cx="45000" cy="18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15BF2C-EFA7-9566-7025-16B5DFA7BC53}"/>
                    </a:ext>
                  </a:extLst>
                </p14:cNvPr>
                <p14:cNvContentPartPr/>
                <p14:nvPr/>
              </p14:nvContentPartPr>
              <p14:xfrm>
                <a:off x="2339591" y="1232246"/>
                <a:ext cx="8352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15BF2C-EFA7-9566-7025-16B5DFA7BC5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0552" y="1223225"/>
                  <a:ext cx="101236" cy="1706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C2002C-1A16-69DD-725A-D4331BBE31DE}"/>
              </a:ext>
            </a:extLst>
          </p:cNvPr>
          <p:cNvGrpSpPr/>
          <p:nvPr/>
        </p:nvGrpSpPr>
        <p:grpSpPr>
          <a:xfrm>
            <a:off x="2884631" y="1236566"/>
            <a:ext cx="147600" cy="164880"/>
            <a:chOff x="2884631" y="1236566"/>
            <a:chExt cx="14760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8DFB89-73A4-06BA-C710-8D6B02AA0C9C}"/>
                    </a:ext>
                  </a:extLst>
                </p14:cNvPr>
                <p14:cNvContentPartPr/>
                <p14:nvPr/>
              </p14:nvContentPartPr>
              <p14:xfrm>
                <a:off x="2932871" y="1236566"/>
                <a:ext cx="20160" cy="164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8DFB89-73A4-06BA-C710-8D6B02AA0C9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24029" y="1227566"/>
                  <a:ext cx="37491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ADE1781-3D91-E9EA-9F43-15E6F7274EED}"/>
                    </a:ext>
                  </a:extLst>
                </p14:cNvPr>
                <p14:cNvContentPartPr/>
                <p14:nvPr/>
              </p14:nvContentPartPr>
              <p14:xfrm>
                <a:off x="2884631" y="1336286"/>
                <a:ext cx="147600" cy="1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ADE1781-3D91-E9EA-9F43-15E6F7274E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75631" y="1327286"/>
                  <a:ext cx="165240" cy="352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5B605-80C2-2C5F-323C-62C93BE0ED20}"/>
              </a:ext>
            </a:extLst>
          </p:cNvPr>
          <p:cNvCxnSpPr/>
          <p:nvPr/>
        </p:nvCxnSpPr>
        <p:spPr>
          <a:xfrm>
            <a:off x="0" y="163629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71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B2E7B-7CD6-D969-60BB-7F4E69517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Peptide Synthesis: Protecting Groups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A4192D-4BF8-D9DB-35FA-E5ED68C6435C}"/>
              </a:ext>
            </a:extLst>
          </p:cNvPr>
          <p:cNvGrpSpPr/>
          <p:nvPr/>
        </p:nvGrpSpPr>
        <p:grpSpPr>
          <a:xfrm>
            <a:off x="838200" y="1164517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0BA7D62-EB7E-21FB-A6D6-3DF5A697BF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530CFB-97A2-1827-AF63-567CDEE4C6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069BBA0-4D6D-34D0-CC72-D57FDCACE0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84EE0F-0E13-C59E-3170-5C36B7E2DB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55151B-2CB1-382C-4FE9-6D59113562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7A812A-CE79-00E4-EFED-7BDF810D6CF6}"/>
              </a:ext>
            </a:extLst>
          </p:cNvPr>
          <p:cNvGrpSpPr/>
          <p:nvPr/>
        </p:nvGrpSpPr>
        <p:grpSpPr>
          <a:xfrm>
            <a:off x="1436912" y="1126687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C628711-AD9C-7C56-09EC-9E50C58FB7E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73DD35-D6D8-FE82-7B9A-EAB3EED5B5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45F0A6-C8F9-9F60-768F-CCA6FEE653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74DEB21-C627-5428-683C-C4B2AC6DCD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CB74F4-B321-C8FE-6B40-25BBCF4C23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08EAD2-B16D-9711-A3E8-57413FCF01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83B2B1-BB6B-0214-926F-A187D54F3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39C302-313C-3D12-9C4F-F8A8425775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14:cNvPr>
              <p14:cNvContentPartPr/>
              <p14:nvPr/>
            </p14:nvContentPartPr>
            <p14:xfrm>
              <a:off x="1904939" y="2129960"/>
              <a:ext cx="153821" cy="15257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3D0B04-562B-4F0A-AAA0-5B7A69352E8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95954" y="2120943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14:cNvPr>
              <p14:cNvContentPartPr/>
              <p14:nvPr/>
            </p14:nvContentPartPr>
            <p14:xfrm>
              <a:off x="2206938" y="892241"/>
              <a:ext cx="119880" cy="13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3A0DC55-0986-084C-F284-BB80023FD52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97938" y="883241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EE8DF75-E29B-C48F-F8EB-A617BB605584}"/>
              </a:ext>
            </a:extLst>
          </p:cNvPr>
          <p:cNvGrpSpPr/>
          <p:nvPr/>
        </p:nvGrpSpPr>
        <p:grpSpPr>
          <a:xfrm>
            <a:off x="3927430" y="1148572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AF4B7C-2FB5-49B1-3BEC-6A9D0E3484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D444D3-509C-C516-A2F6-4EBB43BF50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B7F0BD-0DD9-8C18-CCE9-78727A2D92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12BA870-2F2E-C4D1-6907-E46EAFC2DAC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7B00BF3-88AF-BA85-A591-1AF3D280DF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28368F-7A1E-E5BB-DE1B-AB0582CA6EB4}"/>
              </a:ext>
            </a:extLst>
          </p:cNvPr>
          <p:cNvGrpSpPr/>
          <p:nvPr/>
        </p:nvGrpSpPr>
        <p:grpSpPr>
          <a:xfrm>
            <a:off x="4526142" y="1110742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31BC11-0CCF-D5AC-BC18-4D733DA174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5D3713E-8FCE-4B3F-20C3-FF96EE07F4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9593907-AB76-E08F-D10F-6A2DF420D9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3707F8-DDAE-9AE8-7294-D90F31F21A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7E3B84-633A-4024-3512-451A8C0B799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F303483-3580-1D0B-5F52-59BFF96251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E92480D-DF78-8025-FAC6-DB06B84DE6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DC12E6-1EE8-B6A4-BE62-21FA14B69D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14:cNvPr>
              <p14:cNvContentPartPr/>
              <p14:nvPr/>
            </p14:nvContentPartPr>
            <p14:xfrm>
              <a:off x="4994169" y="2114015"/>
              <a:ext cx="153821" cy="15257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944FED4-E1E2-403E-8B58-2FA64B8CFBD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5184" y="2104998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14:cNvPr>
              <p14:cNvContentPartPr/>
              <p14:nvPr/>
            </p14:nvContentPartPr>
            <p14:xfrm>
              <a:off x="5296168" y="876296"/>
              <a:ext cx="119880" cy="138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91FD3C-2CB7-B749-D100-24E2B120FB2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87168" y="867296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14:cNvPr>
              <p14:cNvContentPartPr/>
              <p14:nvPr/>
            </p14:nvContentPartPr>
            <p14:xfrm>
              <a:off x="5210816" y="1992981"/>
              <a:ext cx="14760" cy="84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8DAB2E-5670-C275-C15C-5AA5307D9F0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01816" y="1983943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43524C0-13FA-6F15-10DE-FC395EF26787}"/>
              </a:ext>
            </a:extLst>
          </p:cNvPr>
          <p:cNvGrpSpPr/>
          <p:nvPr/>
        </p:nvGrpSpPr>
        <p:grpSpPr>
          <a:xfrm>
            <a:off x="460218" y="3801218"/>
            <a:ext cx="464273" cy="246474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329992-8858-4779-B76E-85CF8BD895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9717" y="1411962"/>
                  <a:ext cx="145371" cy="208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9F88A94-A324-9141-97CE-00312BD949D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1095" y="1434793"/>
                  <a:ext cx="40061" cy="174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5AEB98E-306C-8D13-0451-926207E4A4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4311" y="1435093"/>
                  <a:ext cx="84323" cy="175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BD5E39-16BC-1459-AC1D-60AA0D4E6C0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1511" y="1523441"/>
                  <a:ext cx="98027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B02E32C-A8C5-5A02-39E4-97C41A0DD24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8101" y="1550767"/>
                  <a:ext cx="132515" cy="1319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2CFEA73-28BF-2157-B1FD-487E19F2829D}"/>
              </a:ext>
            </a:extLst>
          </p:cNvPr>
          <p:cNvGrpSpPr/>
          <p:nvPr/>
        </p:nvGrpSpPr>
        <p:grpSpPr>
          <a:xfrm>
            <a:off x="1058930" y="3763388"/>
            <a:ext cx="1689017" cy="780297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2B19E5F-A81D-5A13-8623-AC4A48599D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9862" y="1524835"/>
                  <a:ext cx="488908" cy="276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B62361-0A8C-FA1D-3A63-BA88325B9DF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32258" y="1556720"/>
                  <a:ext cx="912235" cy="251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534A3C-A5D0-B364-C68F-EDDF6DF68CC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54920" y="1374140"/>
                  <a:ext cx="71823" cy="235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46C3C7-8290-E9DD-86A4-069C833D15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56806" y="1396026"/>
                  <a:ext cx="56573" cy="194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6A54B88-F696-F4E7-D7B2-8BC0BBF9EF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35234" y="1688348"/>
                  <a:ext cx="111212" cy="147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376990-1DF8-50A7-A9F5-2CBC2B3C71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5909" y="1667104"/>
                  <a:ext cx="42762" cy="165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1EC055B-EA04-46AC-C9DA-FC487A6710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00297" y="1630496"/>
                  <a:ext cx="118740" cy="2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AE8686-C2C0-5D73-A9DF-E87EA68AA68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32578" y="1760259"/>
                  <a:ext cx="77777" cy="4316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14:cNvPr>
              <p14:cNvContentPartPr/>
              <p14:nvPr/>
            </p14:nvContentPartPr>
            <p14:xfrm>
              <a:off x="1527572" y="4702310"/>
              <a:ext cx="150081" cy="1488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89E3050-0ECD-D6D4-087B-B47D989CC8F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518596" y="4693299"/>
                <a:ext cx="167674" cy="166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14:cNvPr>
              <p14:cNvContentPartPr/>
              <p14:nvPr/>
            </p14:nvContentPartPr>
            <p14:xfrm>
              <a:off x="1828956" y="3528942"/>
              <a:ext cx="116965" cy="13523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D502FFA-EEB3-F5D6-EA1E-2A4168450FF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19959" y="3519951"/>
                <a:ext cx="134600" cy="152853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E57D3654-EB63-2049-B81D-66EB18C52EC5}"/>
              </a:ext>
            </a:extLst>
          </p:cNvPr>
          <p:cNvGrpSpPr/>
          <p:nvPr/>
        </p:nvGrpSpPr>
        <p:grpSpPr>
          <a:xfrm>
            <a:off x="520476" y="5695473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A7B9C9-BAF2-50C4-7217-9F328A91E86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F4A832-769E-8F1C-F5A6-DABC721A9F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5D41F5-85F2-9D6C-BB24-61FF16912E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62CDD0-38E1-0370-E56C-A69FD92E5D6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F20150-214F-D1CC-1D13-828C2FBFEE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96241D-65B9-304C-1609-5F3FE762B938}"/>
              </a:ext>
            </a:extLst>
          </p:cNvPr>
          <p:cNvGrpSpPr/>
          <p:nvPr/>
        </p:nvGrpSpPr>
        <p:grpSpPr>
          <a:xfrm>
            <a:off x="1119188" y="5657643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75DD637-C204-D6DD-E5D9-A8CBCA776B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A2B5AD-A221-FCD6-33F9-02C978C09E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CBBFCF9-7402-7132-0015-BF1AAD81A9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EF89E1-65B7-0867-9C2D-DDD8DF9D28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DF95B5-2871-AB9A-9128-750B8D7591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7B4A2BB-0A96-F533-98A0-4641C67EBE9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81D954-B83B-6058-3FFD-D9DDA392A1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6A2368-E2C2-A26F-293A-188BC494BA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14:cNvPr>
              <p14:cNvContentPartPr/>
              <p14:nvPr/>
            </p14:nvContentPartPr>
            <p14:xfrm>
              <a:off x="1587215" y="6660916"/>
              <a:ext cx="153821" cy="15257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E69CFAF-7BAA-33C1-30EC-2042ED2589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78230" y="6651899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14:cNvPr>
              <p14:cNvContentPartPr/>
              <p14:nvPr/>
            </p14:nvContentPartPr>
            <p14:xfrm>
              <a:off x="1889214" y="5423197"/>
              <a:ext cx="119880" cy="138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0191389-9E31-FE07-0AB3-394C498FFC8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80214" y="5414197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14:cNvPr>
              <p14:cNvContentPartPr/>
              <p14:nvPr/>
            </p14:nvContentPartPr>
            <p14:xfrm>
              <a:off x="1803862" y="6539882"/>
              <a:ext cx="14760" cy="84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76191AA-D878-EB85-FF51-4D0DD5AF2A9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94862" y="6530844"/>
                <a:ext cx="32400" cy="1026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214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0131-02AB-10F2-F767-E593A6E2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-252934"/>
            <a:ext cx="11353800" cy="1325563"/>
          </a:xfrm>
        </p:spPr>
        <p:txBody>
          <a:bodyPr/>
          <a:lstStyle/>
          <a:p>
            <a:r>
              <a:rPr lang="en-US"/>
              <a:t>Protecting the Amine Group with “Boc”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C46156-2F04-4DCF-7B75-8C48BBFA998D}"/>
              </a:ext>
            </a:extLst>
          </p:cNvPr>
          <p:cNvGrpSpPr/>
          <p:nvPr/>
        </p:nvGrpSpPr>
        <p:grpSpPr>
          <a:xfrm>
            <a:off x="681105" y="1375137"/>
            <a:ext cx="578167" cy="306938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3977B6-4F5B-ACBD-52E5-474B488213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1550" y="1413776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38FA481-712F-CCB6-F194-4264AC7ECD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873" y="1436612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5B07D1E-F619-A839-0D48-D63075A4D1C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087" y="1436922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D82CFC-F45C-62E9-163F-089C4063D6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307" y="1525015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3477D9-2BAD-EC53-8B31-512A1C28235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918" y="1552595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FFA9E8-A041-9D93-FFAD-9D3E754C39C3}"/>
              </a:ext>
            </a:extLst>
          </p:cNvPr>
          <p:cNvGrpSpPr/>
          <p:nvPr/>
        </p:nvGrpSpPr>
        <p:grpSpPr>
          <a:xfrm>
            <a:off x="1436913" y="1370432"/>
            <a:ext cx="2103357" cy="971715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05F7E4E-5743-684C-7329-8121B7EC57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677" y="1526641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9AA4AC7-A5C8-5377-8957-3FE3EF7E978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4073" y="1558535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D306B-5788-2701-0461-E72968394D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6741" y="1375959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F9F5C7-9DB3-3FE8-49DE-25524CF36F0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8655" y="1397835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8EC229-2369-925A-E7B3-7A963E4F659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7022" y="1690162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6107F4F-916D-2F34-7024-C58708DDB5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7774" y="1668915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CE9FB0-633E-94EB-73E0-510A9C6C6A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2114" y="1632319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4547261-6030-48C1-5781-82454A85119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4366" y="1762073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14:cNvPr>
              <p14:cNvContentPartPr/>
              <p14:nvPr/>
            </p14:nvContentPartPr>
            <p14:xfrm>
              <a:off x="2027414" y="2461549"/>
              <a:ext cx="186898" cy="185378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68F503F-8C79-B5C0-2338-DE8FBC7037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18429" y="2452533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14:cNvPr>
              <p14:cNvContentPartPr/>
              <p14:nvPr/>
            </p14:nvContentPartPr>
            <p14:xfrm>
              <a:off x="2398951" y="1072629"/>
              <a:ext cx="145658" cy="16840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AB5C61-3BD1-6315-45F6-2E37B4972B5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9938" y="1063633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14:cNvPr>
              <p14:cNvContentPartPr/>
              <p14:nvPr/>
            </p14:nvContentPartPr>
            <p14:xfrm>
              <a:off x="4324237" y="1501614"/>
              <a:ext cx="1327787" cy="274486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086E6FD-CC17-1EFB-8273-2A5DEC3C60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15236" y="1492609"/>
                <a:ext cx="1345428" cy="292137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6F933B3-6C22-5C21-D620-A85D3465D522}"/>
              </a:ext>
            </a:extLst>
          </p:cNvPr>
          <p:cNvGrpSpPr/>
          <p:nvPr/>
        </p:nvGrpSpPr>
        <p:grpSpPr>
          <a:xfrm>
            <a:off x="6433477" y="1298934"/>
            <a:ext cx="1218969" cy="1071786"/>
            <a:chOff x="6433477" y="1298934"/>
            <a:chExt cx="125820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14:cNvPr>
                <p14:cNvContentPartPr/>
                <p14:nvPr/>
              </p14:nvContentPartPr>
              <p14:xfrm>
                <a:off x="6433477" y="1298934"/>
                <a:ext cx="180000" cy="21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E86E45-9C22-BC16-55B3-DCD8FFD4279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24179" y="1289653"/>
                  <a:ext cx="198223" cy="232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14:cNvPr>
                <p14:cNvContentPartPr/>
                <p14:nvPr/>
              </p14:nvContentPartPr>
              <p14:xfrm>
                <a:off x="6732277" y="1498734"/>
                <a:ext cx="959400" cy="343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9546AD-5016-6570-5667-9AD01C3A70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22991" y="1489441"/>
                  <a:ext cx="977600" cy="361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14:cNvPr>
                <p14:cNvContentPartPr/>
                <p14:nvPr/>
              </p14:nvContentPartPr>
              <p14:xfrm>
                <a:off x="7147357" y="1842174"/>
                <a:ext cx="6840" cy="25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5EF7696-884E-49F2-5FEA-C179ABB70C5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37857" y="1832880"/>
                  <a:ext cx="25460" cy="268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14:cNvPr>
                <p14:cNvContentPartPr/>
                <p14:nvPr/>
              </p14:nvContentPartPr>
              <p14:xfrm>
                <a:off x="7235557" y="1848654"/>
                <a:ext cx="18000" cy="280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6A42DB-8779-7CC4-C058-DDD3CAC8B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26182" y="1839368"/>
                  <a:ext cx="36375" cy="29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14:cNvPr>
                <p14:cNvContentPartPr/>
                <p14:nvPr/>
              </p14:nvContentPartPr>
              <p14:xfrm>
                <a:off x="7131877" y="2207574"/>
                <a:ext cx="138960" cy="197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F4A307-D174-3BD9-A738-7DD17D125A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22588" y="2198269"/>
                  <a:ext cx="157166" cy="2158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14:cNvPr>
              <p14:cNvContentPartPr/>
              <p14:nvPr/>
            </p14:nvContentPartPr>
            <p14:xfrm>
              <a:off x="7826317" y="1361214"/>
              <a:ext cx="194966" cy="281462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08DD43-ABB0-AFE8-EEBC-E66325AE7E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17307" y="1352216"/>
                <a:ext cx="212625" cy="29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14:cNvPr>
              <p14:cNvContentPartPr/>
              <p14:nvPr/>
            </p14:nvContentPartPr>
            <p14:xfrm>
              <a:off x="9178117" y="1541214"/>
              <a:ext cx="498401" cy="204034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824ACA1-51C8-7C05-EB1E-1002A0968B9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169114" y="1532218"/>
                <a:ext cx="516047" cy="22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14:cNvPr>
              <p14:cNvContentPartPr/>
              <p14:nvPr/>
            </p14:nvContentPartPr>
            <p14:xfrm>
              <a:off x="9880477" y="1663614"/>
              <a:ext cx="126605" cy="154507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D85AD3D-0BC1-B118-1D9C-2C5CCB285F6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71485" y="1654610"/>
                <a:ext cx="144229" cy="172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14:cNvPr>
              <p14:cNvContentPartPr/>
              <p14:nvPr/>
            </p14:nvContentPartPr>
            <p14:xfrm>
              <a:off x="10068397" y="1641654"/>
              <a:ext cx="68360" cy="197756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7D08F28-3DF7-AC25-D89C-77B4493A303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059402" y="1632665"/>
                <a:ext cx="85990" cy="215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14:cNvPr>
              <p14:cNvContentPartPr/>
              <p14:nvPr/>
            </p14:nvContentPartPr>
            <p14:xfrm>
              <a:off x="10157677" y="1589094"/>
              <a:ext cx="107423" cy="231936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9EB877B-7D7D-7512-50C2-4C1EF88C0D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48665" y="1580090"/>
                <a:ext cx="125087" cy="249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14:cNvPr>
              <p14:cNvContentPartPr/>
              <p14:nvPr/>
            </p14:nvContentPartPr>
            <p14:xfrm>
              <a:off x="6113797" y="1280574"/>
              <a:ext cx="223914" cy="245887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7A2EE4F-8E49-32D0-11C0-15F3CB7A694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04783" y="1271574"/>
                <a:ext cx="241582" cy="263528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F8402B5-0F81-22D5-4310-72228CFA1582}"/>
              </a:ext>
            </a:extLst>
          </p:cNvPr>
          <p:cNvGrpSpPr/>
          <p:nvPr/>
        </p:nvGrpSpPr>
        <p:grpSpPr>
          <a:xfrm>
            <a:off x="8205757" y="938214"/>
            <a:ext cx="1046326" cy="1530426"/>
            <a:chOff x="8205757" y="938214"/>
            <a:chExt cx="1080000" cy="15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14:cNvPr>
                <p14:cNvContentPartPr/>
                <p14:nvPr/>
              </p14:nvContentPartPr>
              <p14:xfrm>
                <a:off x="8205757" y="1554534"/>
                <a:ext cx="98568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D3CD50-C843-1195-FBEA-13A5191261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96469" y="1545248"/>
                  <a:ext cx="1003885" cy="345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14:cNvPr>
                <p14:cNvContentPartPr/>
                <p14:nvPr/>
              </p14:nvContentPartPr>
              <p14:xfrm>
                <a:off x="8675557" y="1859814"/>
                <a:ext cx="42120" cy="359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43A920-A313-0093-7F93-4810E4BC2C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66320" y="1850535"/>
                  <a:ext cx="60224" cy="37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14:cNvPr>
                <p14:cNvContentPartPr/>
                <p14:nvPr/>
              </p14:nvContentPartPr>
              <p14:xfrm>
                <a:off x="8694997" y="2311254"/>
                <a:ext cx="279360" cy="20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A3E1C1-FFEB-5261-C524-DC2A78EE6E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85710" y="2301979"/>
                  <a:ext cx="297563" cy="224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14:cNvPr>
                <p14:cNvContentPartPr/>
                <p14:nvPr/>
              </p14:nvContentPartPr>
              <p14:xfrm>
                <a:off x="9119437" y="1301094"/>
                <a:ext cx="55440" cy="31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16435D-69B2-8ED8-EA5E-F3B8D539C9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10135" y="1291803"/>
                  <a:ext cx="73672" cy="3285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14:cNvPr>
                <p14:cNvContentPartPr/>
                <p14:nvPr/>
              </p14:nvContentPartPr>
              <p14:xfrm>
                <a:off x="9229237" y="1262934"/>
                <a:ext cx="56520" cy="31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B93609-0920-265E-3BF3-BDB9A9314FA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19941" y="1253645"/>
                  <a:ext cx="74740" cy="3303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14:cNvPr>
                <p14:cNvContentPartPr/>
                <p14:nvPr/>
              </p14:nvContentPartPr>
              <p14:xfrm>
                <a:off x="9104317" y="938214"/>
                <a:ext cx="115920" cy="198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4271E0-9877-F65C-43EA-842DF45858A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95058" y="928927"/>
                  <a:ext cx="134067" cy="216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20162F-D45A-2FAB-F724-9621D3045DE7}"/>
              </a:ext>
            </a:extLst>
          </p:cNvPr>
          <p:cNvGrpSpPr/>
          <p:nvPr/>
        </p:nvGrpSpPr>
        <p:grpSpPr>
          <a:xfrm>
            <a:off x="758409" y="4095593"/>
            <a:ext cx="578167" cy="306937"/>
            <a:chOff x="122126" y="1731836"/>
            <a:chExt cx="475842" cy="252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14:cNvPr>
                <p14:cNvContentPartPr/>
                <p14:nvPr/>
              </p14:nvContentPartPr>
              <p14:xfrm>
                <a:off x="470722" y="1731836"/>
                <a:ext cx="127246" cy="190087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CEC6507-B11F-4382-7472-2F55BD8ADA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3307" y="1724422"/>
                  <a:ext cx="141780" cy="204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14:cNvPr>
                <p14:cNvContentPartPr/>
                <p14:nvPr/>
              </p14:nvContentPartPr>
              <p14:xfrm>
                <a:off x="122126" y="1754658"/>
                <a:ext cx="21885" cy="156009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6805A0-F57E-42F1-9810-3FE1244A2C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631" y="1747257"/>
                  <a:ext cx="36575" cy="170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14:cNvPr>
                <p14:cNvContentPartPr/>
                <p14:nvPr/>
              </p14:nvContentPartPr>
              <p14:xfrm>
                <a:off x="175275" y="1754970"/>
                <a:ext cx="66280" cy="156947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23FE86F-06F3-F3CD-7FFB-617577B3F1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845" y="1747567"/>
                  <a:ext cx="80844" cy="1714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14:cNvPr>
                <p14:cNvContentPartPr/>
                <p14:nvPr/>
              </p14:nvContentPartPr>
              <p14:xfrm>
                <a:off x="142447" y="1843136"/>
                <a:ext cx="80037" cy="6878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9B890C-F164-D2F2-D205-F73F856C95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5064" y="1835660"/>
                  <a:ext cx="94509" cy="215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14:cNvPr>
                <p14:cNvContentPartPr/>
                <p14:nvPr/>
              </p14:nvContentPartPr>
              <p14:xfrm>
                <a:off x="309087" y="1870649"/>
                <a:ext cx="114428" cy="113802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98A8C2-9769-5F3D-65D5-6D28E0522E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676" y="1863240"/>
                  <a:ext cx="128954" cy="1283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464C56-9877-C101-E9DA-32C0668F46B8}"/>
              </a:ext>
            </a:extLst>
          </p:cNvPr>
          <p:cNvGrpSpPr/>
          <p:nvPr/>
        </p:nvGrpSpPr>
        <p:grpSpPr>
          <a:xfrm>
            <a:off x="1514217" y="4090888"/>
            <a:ext cx="2103359" cy="971714"/>
            <a:chOff x="720837" y="1694007"/>
            <a:chExt cx="1731107" cy="7997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14:cNvPr>
                <p14:cNvContentPartPr/>
                <p14:nvPr/>
              </p14:nvContentPartPr>
              <p14:xfrm>
                <a:off x="720837" y="1844701"/>
                <a:ext cx="470841" cy="258869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8961EFB-C078-C297-A07B-D030EEAD90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34" y="1837288"/>
                  <a:ext cx="485351" cy="273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14:cNvPr>
                <p14:cNvContentPartPr/>
                <p14:nvPr/>
              </p14:nvContentPartPr>
              <p14:xfrm>
                <a:off x="1183237" y="1876591"/>
                <a:ext cx="894160" cy="233545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75E65CA-4989-3EF7-4588-4E6100B923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75830" y="1869182"/>
                  <a:ext cx="908678" cy="248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14:cNvPr>
                <p14:cNvContentPartPr/>
                <p14:nvPr/>
              </p14:nvContentPartPr>
              <p14:xfrm>
                <a:off x="1505885" y="1694007"/>
                <a:ext cx="53775" cy="217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653511D-4688-0978-3AF1-22F376FE1C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98498" y="1686606"/>
                  <a:ext cx="68253" cy="23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14:cNvPr>
                <p14:cNvContentPartPr/>
                <p14:nvPr/>
              </p14:nvContentPartPr>
              <p14:xfrm>
                <a:off x="1607807" y="1715892"/>
                <a:ext cx="38455" cy="176644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E1A0CF-04E0-A203-D605-A3E4B69986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412" y="1708482"/>
                  <a:ext cx="52950" cy="19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14:cNvPr>
                <p14:cNvContentPartPr/>
                <p14:nvPr/>
              </p14:nvContentPartPr>
              <p14:xfrm>
                <a:off x="2186197" y="2008214"/>
                <a:ext cx="93168" cy="129434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EDCAC1-BF85-3EEC-DBC0-443133603BA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779" y="2000809"/>
                  <a:ext cx="107707" cy="143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14:cNvPr>
                <p14:cNvContentPartPr/>
                <p14:nvPr/>
              </p14:nvContentPartPr>
              <p14:xfrm>
                <a:off x="2316882" y="1986954"/>
                <a:ext cx="24699" cy="147255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A9B246-A57E-6021-E4FD-62F3DEF07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9531" y="1979562"/>
                  <a:ext cx="39107" cy="161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14:cNvPr>
                <p14:cNvContentPartPr/>
                <p14:nvPr/>
              </p14:nvContentPartPr>
              <p14:xfrm>
                <a:off x="2351273" y="1950375"/>
                <a:ext cx="100671" cy="187586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336EAB-D6FE-29FC-A107-AA887DF55CB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43871" y="1942966"/>
                  <a:ext cx="115179" cy="202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14:cNvPr>
                <p14:cNvContentPartPr/>
                <p14:nvPr/>
              </p14:nvContentPartPr>
              <p14:xfrm>
                <a:off x="1183550" y="2080121"/>
                <a:ext cx="59715" cy="41362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D357AF-04DE-F3EE-9571-180BBED408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6123" y="2072719"/>
                  <a:ext cx="74272" cy="42813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14:cNvPr>
              <p14:cNvContentPartPr/>
              <p14:nvPr/>
            </p14:nvContentPartPr>
            <p14:xfrm>
              <a:off x="2104718" y="5182004"/>
              <a:ext cx="186898" cy="185378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D860FE3-C00A-F029-DE1A-B1E56F209F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5733" y="5172988"/>
                <a:ext cx="204510" cy="203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14:cNvPr>
              <p14:cNvContentPartPr/>
              <p14:nvPr/>
            </p14:nvContentPartPr>
            <p14:xfrm>
              <a:off x="2476255" y="3793084"/>
              <a:ext cx="145658" cy="168404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0E7E116-71F4-73DA-2E53-DA5332D13F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67242" y="3784088"/>
                <a:ext cx="163324" cy="1860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14:cNvPr>
              <p14:cNvContentPartPr/>
              <p14:nvPr/>
            </p14:nvContentPartPr>
            <p14:xfrm>
              <a:off x="6255997" y="1145574"/>
              <a:ext cx="30600" cy="9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935B1C9-23B9-2DD4-253A-87B8F13D7BA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246890" y="1136574"/>
                <a:ext cx="4845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14:cNvPr>
              <p14:cNvContentPartPr/>
              <p14:nvPr/>
            </p14:nvContentPartPr>
            <p14:xfrm>
              <a:off x="4231717" y="4376934"/>
              <a:ext cx="2151360" cy="323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3A14543-50E7-E42A-B66F-A732F1CFBAE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22717" y="4367934"/>
                <a:ext cx="2169000" cy="3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34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BEADC-17F3-0CDE-B9F4-9C8598F1B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Brief Reminder about pH and </a:t>
            </a:r>
            <a:r>
              <a:rPr lang="en-US" err="1"/>
              <a:t>pKa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F91237-0A30-5D59-C80D-1611C10DACD3}"/>
                  </a:ext>
                </a:extLst>
              </p14:cNvPr>
              <p14:cNvContentPartPr/>
              <p14:nvPr/>
            </p14:nvContentPartPr>
            <p14:xfrm>
              <a:off x="452880" y="232920"/>
              <a:ext cx="11578320" cy="643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F91237-0A30-5D59-C80D-1611C10DAC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520" y="223560"/>
                <a:ext cx="11597040" cy="64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56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D23C-C40F-8ECC-7A3E-D245FA68C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</a:t>
            </a:r>
            <a:r>
              <a:rPr lang="en-US" err="1"/>
              <a:t>pKa</a:t>
            </a:r>
            <a:r>
              <a:rPr lang="en-US"/>
              <a:t> Table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A9933-9DB9-ABA2-688C-484737C8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04" y="0"/>
            <a:ext cx="6700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80D9-CB08-9981-599B-28D9E88E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1F5C5A-BC51-0ECD-C577-4C3EF95D3E70}"/>
              </a:ext>
            </a:extLst>
          </p:cNvPr>
          <p:cNvGrpSpPr/>
          <p:nvPr/>
        </p:nvGrpSpPr>
        <p:grpSpPr>
          <a:xfrm>
            <a:off x="570508" y="2521984"/>
            <a:ext cx="681480" cy="335160"/>
            <a:chOff x="452460" y="2361862"/>
            <a:chExt cx="6814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B03A4E-9992-EF5F-9A48-C17EF869E5D3}"/>
                    </a:ext>
                  </a:extLst>
                </p14:cNvPr>
                <p14:cNvContentPartPr/>
                <p14:nvPr/>
              </p14:nvContentPartPr>
              <p14:xfrm>
                <a:off x="452460" y="2361862"/>
                <a:ext cx="42840" cy="26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B03A4E-9992-EF5F-9A48-C17EF869E5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3535" y="2352874"/>
                  <a:ext cx="60333" cy="281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B5B984-C288-CC89-396E-7AD66B4729CB}"/>
                    </a:ext>
                  </a:extLst>
                </p14:cNvPr>
                <p14:cNvContentPartPr/>
                <p14:nvPr/>
              </p14:nvContentPartPr>
              <p14:xfrm>
                <a:off x="556860" y="2362942"/>
                <a:ext cx="51480" cy="19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B5B984-C288-CC89-396E-7AD66B4729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860" y="2353942"/>
                  <a:ext cx="69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663EF1-9E6E-14C8-1EB7-31223B05381B}"/>
                    </a:ext>
                  </a:extLst>
                </p14:cNvPr>
                <p14:cNvContentPartPr/>
                <p14:nvPr/>
              </p14:nvContentPartPr>
              <p14:xfrm>
                <a:off x="503580" y="2479942"/>
                <a:ext cx="96120" cy="3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663EF1-9E6E-14C8-1EB7-31223B0538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4580" y="2470942"/>
                  <a:ext cx="113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3449FE0-6CF9-ED43-FC0D-FB9CC4F16684}"/>
                    </a:ext>
                  </a:extLst>
                </p14:cNvPr>
                <p14:cNvContentPartPr/>
                <p14:nvPr/>
              </p14:nvContentPartPr>
              <p14:xfrm>
                <a:off x="681420" y="2526382"/>
                <a:ext cx="142560" cy="170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3449FE0-6CF9-ED43-FC0D-FB9CC4F1668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2420" y="2517382"/>
                  <a:ext cx="160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11E012-4217-2607-6C8F-CCCF4A1FD665}"/>
                    </a:ext>
                  </a:extLst>
                </p14:cNvPr>
                <p14:cNvContentPartPr/>
                <p14:nvPr/>
              </p14:nvContentPartPr>
              <p14:xfrm>
                <a:off x="935580" y="2372302"/>
                <a:ext cx="198360" cy="245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11E012-4217-2607-6C8F-CCCF4A1FD6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6564" y="2363302"/>
                  <a:ext cx="216032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02E325-B550-482A-71FF-A23E8B5E68F9}"/>
              </a:ext>
            </a:extLst>
          </p:cNvPr>
          <p:cNvGrpSpPr/>
          <p:nvPr/>
        </p:nvGrpSpPr>
        <p:grpSpPr>
          <a:xfrm>
            <a:off x="1013668" y="2159464"/>
            <a:ext cx="272880" cy="252360"/>
            <a:chOff x="895620" y="1999342"/>
            <a:chExt cx="2728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3FB3B0-DF1D-0874-A3DE-F7AADA320D70}"/>
                    </a:ext>
                  </a:extLst>
                </p14:cNvPr>
                <p14:cNvContentPartPr/>
                <p14:nvPr/>
              </p14:nvContentPartPr>
              <p14:xfrm>
                <a:off x="993900" y="2072422"/>
                <a:ext cx="21600" cy="151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3FB3B0-DF1D-0874-A3DE-F7AADA320D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5048" y="2063422"/>
                  <a:ext cx="38951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2A128-8B45-3124-5BB6-B5AB1FE864FC}"/>
                    </a:ext>
                  </a:extLst>
                </p14:cNvPr>
                <p14:cNvContentPartPr/>
                <p14:nvPr/>
              </p14:nvContentPartPr>
              <p14:xfrm>
                <a:off x="962580" y="2137222"/>
                <a:ext cx="8100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2A128-8B45-3124-5BB6-B5AB1FE864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3620" y="2128222"/>
                  <a:ext cx="98562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4C563-97E2-8BA2-3DB8-0E7C6D8E23E8}"/>
                    </a:ext>
                  </a:extLst>
                </p14:cNvPr>
                <p14:cNvContentPartPr/>
                <p14:nvPr/>
              </p14:nvContentPartPr>
              <p14:xfrm>
                <a:off x="895620" y="1999342"/>
                <a:ext cx="272880" cy="252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4C563-97E2-8BA2-3DB8-0E7C6D8E23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632" y="1990329"/>
                  <a:ext cx="290497" cy="27002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6EBA7BF-D633-57D8-BBC6-17E23384A78C}"/>
                  </a:ext>
                </a:extLst>
              </p14:cNvPr>
              <p14:cNvContentPartPr/>
              <p14:nvPr/>
            </p14:nvContentPartPr>
            <p14:xfrm>
              <a:off x="2207788" y="2280424"/>
              <a:ext cx="113040" cy="161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6EBA7BF-D633-57D8-BBC6-17E23384A7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98788" y="2271444"/>
                <a:ext cx="130680" cy="178881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5570BBB-7D0A-DCA9-B703-B83579DD4CF8}"/>
              </a:ext>
            </a:extLst>
          </p:cNvPr>
          <p:cNvGrpSpPr/>
          <p:nvPr/>
        </p:nvGrpSpPr>
        <p:grpSpPr>
          <a:xfrm>
            <a:off x="1427668" y="2560144"/>
            <a:ext cx="1757880" cy="538920"/>
            <a:chOff x="1309620" y="2400022"/>
            <a:chExt cx="17578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277F24-22C5-7362-1076-D71534786E58}"/>
                    </a:ext>
                  </a:extLst>
                </p14:cNvPr>
                <p14:cNvContentPartPr/>
                <p14:nvPr/>
              </p14:nvContentPartPr>
              <p14:xfrm>
                <a:off x="1309620" y="2581822"/>
                <a:ext cx="876600" cy="262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277F24-22C5-7362-1076-D71534786E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0620" y="2572822"/>
                  <a:ext cx="894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A0AF7B-5766-077F-0FB8-C677469DBE00}"/>
                    </a:ext>
                  </a:extLst>
                </p14:cNvPr>
                <p14:cNvContentPartPr/>
                <p14:nvPr/>
              </p14:nvContentPartPr>
              <p14:xfrm>
                <a:off x="2184420" y="2668222"/>
                <a:ext cx="385200" cy="154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A0AF7B-5766-077F-0FB8-C677469DBE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75420" y="2659222"/>
                  <a:ext cx="402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0D9E83B-EC6A-D19F-F383-A71A0A63B9B4}"/>
                    </a:ext>
                  </a:extLst>
                </p14:cNvPr>
                <p14:cNvContentPartPr/>
                <p14:nvPr/>
              </p14:nvContentPartPr>
              <p14:xfrm>
                <a:off x="2094060" y="2428462"/>
                <a:ext cx="20880" cy="26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0D9E83B-EC6A-D19F-F383-A71A0A63B9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5213" y="2419462"/>
                  <a:ext cx="38221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0FA2D5-885A-C01E-28F8-091B9FE6A374}"/>
                    </a:ext>
                  </a:extLst>
                </p14:cNvPr>
                <p14:cNvContentPartPr/>
                <p14:nvPr/>
              </p14:nvContentPartPr>
              <p14:xfrm>
                <a:off x="2188740" y="2400022"/>
                <a:ext cx="32400" cy="28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0FA2D5-885A-C01E-28F8-091B9FE6A3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9740" y="2391022"/>
                  <a:ext cx="50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AA600E-D8B7-A8B0-F039-F08552291EA9}"/>
                    </a:ext>
                  </a:extLst>
                </p14:cNvPr>
                <p14:cNvContentPartPr/>
                <p14:nvPr/>
              </p14:nvContentPartPr>
              <p14:xfrm>
                <a:off x="2730900" y="2769382"/>
                <a:ext cx="131400" cy="142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AA600E-D8B7-A8B0-F039-F08552291EA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21900" y="2760382"/>
                  <a:ext cx="149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A9BF2D-F347-6596-2E55-1E40954E3CB4}"/>
                    </a:ext>
                  </a:extLst>
                </p14:cNvPr>
                <p14:cNvContentPartPr/>
                <p14:nvPr/>
              </p14:nvContentPartPr>
              <p14:xfrm>
                <a:off x="2922420" y="2756062"/>
                <a:ext cx="2124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A9BF2D-F347-6596-2E55-1E40954E3CB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3265" y="2747062"/>
                  <a:ext cx="39184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598379-5849-8FFA-C5B1-9E3E583E06DB}"/>
                    </a:ext>
                  </a:extLst>
                </p14:cNvPr>
                <p14:cNvContentPartPr/>
                <p14:nvPr/>
              </p14:nvContentPartPr>
              <p14:xfrm>
                <a:off x="3013860" y="2716462"/>
                <a:ext cx="53640" cy="222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598379-5849-8FFA-C5B1-9E3E583E06D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04860" y="2707462"/>
                  <a:ext cx="71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91F9C75-80ED-F0DB-EB26-E49A7A31296F}"/>
                    </a:ext>
                  </a:extLst>
                </p14:cNvPr>
                <p14:cNvContentPartPr/>
                <p14:nvPr/>
              </p14:nvContentPartPr>
              <p14:xfrm>
                <a:off x="2936460" y="2850382"/>
                <a:ext cx="97200" cy="1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91F9C75-80ED-F0DB-EB26-E49A7A31296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27493" y="2841569"/>
                  <a:ext cx="114775" cy="341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45F09A6-66AF-87A8-7543-CF8CB55003F0}"/>
              </a:ext>
            </a:extLst>
          </p:cNvPr>
          <p:cNvGrpSpPr/>
          <p:nvPr/>
        </p:nvGrpSpPr>
        <p:grpSpPr>
          <a:xfrm>
            <a:off x="1799548" y="3099424"/>
            <a:ext cx="77400" cy="88560"/>
            <a:chOff x="1681500" y="2939302"/>
            <a:chExt cx="7740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2CD51E-75A1-5132-7571-36E4A3290F46}"/>
                    </a:ext>
                  </a:extLst>
                </p14:cNvPr>
                <p14:cNvContentPartPr/>
                <p14:nvPr/>
              </p14:nvContentPartPr>
              <p14:xfrm>
                <a:off x="1694100" y="2939302"/>
                <a:ext cx="39960" cy="16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2CD51E-75A1-5132-7571-36E4A3290F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85100" y="2930302"/>
                  <a:ext cx="57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745598-1DF7-3348-640D-D3E309DD1E2A}"/>
                    </a:ext>
                  </a:extLst>
                </p14:cNvPr>
                <p14:cNvContentPartPr/>
                <p14:nvPr/>
              </p14:nvContentPartPr>
              <p14:xfrm>
                <a:off x="1681500" y="3004102"/>
                <a:ext cx="7740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745598-1DF7-3348-640D-D3E309DD1E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72500" y="2995102"/>
                  <a:ext cx="950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421C617-9B90-201A-F05E-9731F2ED7DCE}"/>
                  </a:ext>
                </a:extLst>
              </p14:cNvPr>
              <p14:cNvContentPartPr/>
              <p14:nvPr/>
            </p14:nvContentPartPr>
            <p14:xfrm>
              <a:off x="1777228" y="3294184"/>
              <a:ext cx="122400" cy="17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421C617-9B90-201A-F05E-9731F2ED7DC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768228" y="3284993"/>
                <a:ext cx="140040" cy="3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97F6AE9-D3EA-2FCA-3A73-663E9F68D1BC}"/>
                  </a:ext>
                </a:extLst>
              </p14:cNvPr>
              <p14:cNvContentPartPr/>
              <p14:nvPr/>
            </p14:nvContentPartPr>
            <p14:xfrm>
              <a:off x="1754908" y="3420544"/>
              <a:ext cx="167760" cy="31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97F6AE9-D3EA-2FCA-3A73-663E9F68D1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45908" y="3411439"/>
                <a:ext cx="185400" cy="4916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4F500836-1DB6-022A-10FA-5595289040CE}"/>
              </a:ext>
            </a:extLst>
          </p:cNvPr>
          <p:cNvGrpSpPr/>
          <p:nvPr/>
        </p:nvGrpSpPr>
        <p:grpSpPr>
          <a:xfrm>
            <a:off x="1794868" y="3578224"/>
            <a:ext cx="505440" cy="330120"/>
            <a:chOff x="1676820" y="3418102"/>
            <a:chExt cx="5054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1ACE41-CF8A-3278-8519-B5B98094B1ED}"/>
                    </a:ext>
                  </a:extLst>
                </p14:cNvPr>
                <p14:cNvContentPartPr/>
                <p14:nvPr/>
              </p14:nvContentPartPr>
              <p14:xfrm>
                <a:off x="1676820" y="3456622"/>
                <a:ext cx="150840" cy="15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1ACE41-CF8A-3278-8519-B5B98094B1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7841" y="3447622"/>
                  <a:ext cx="168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C9887FB-8A71-B3ED-C1FC-E21F350DE653}"/>
                    </a:ext>
                  </a:extLst>
                </p14:cNvPr>
                <p14:cNvContentPartPr/>
                <p14:nvPr/>
              </p14:nvContentPartPr>
              <p14:xfrm>
                <a:off x="1891740" y="3440422"/>
                <a:ext cx="19800" cy="163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C9887FB-8A71-B3ED-C1FC-E21F350DE6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82901" y="3431402"/>
                  <a:ext cx="37125" cy="181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420F32-ACB5-BC78-CFC8-D23F775B3932}"/>
                    </a:ext>
                  </a:extLst>
                </p14:cNvPr>
                <p14:cNvContentPartPr/>
                <p14:nvPr/>
              </p14:nvContentPartPr>
              <p14:xfrm>
                <a:off x="1911540" y="3418102"/>
                <a:ext cx="91800" cy="19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420F32-ACB5-BC78-CFC8-D23F775B39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02540" y="3409102"/>
                  <a:ext cx="109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92C2F9-C83F-F1A9-8E7B-EC58985C4A4B}"/>
                    </a:ext>
                  </a:extLst>
                </p14:cNvPr>
                <p14:cNvContentPartPr/>
                <p14:nvPr/>
              </p14:nvContentPartPr>
              <p14:xfrm>
                <a:off x="2045100" y="3574702"/>
                <a:ext cx="137160" cy="173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92C2F9-C83F-F1A9-8E7B-EC58985C4A4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36124" y="3565702"/>
                  <a:ext cx="154754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4C92B3-23A0-E0ED-1E6C-D3B49DC083EC}"/>
              </a:ext>
            </a:extLst>
          </p:cNvPr>
          <p:cNvGrpSpPr/>
          <p:nvPr/>
        </p:nvGrpSpPr>
        <p:grpSpPr>
          <a:xfrm>
            <a:off x="538798" y="1521750"/>
            <a:ext cx="1142640" cy="376560"/>
            <a:chOff x="420750" y="1361628"/>
            <a:chExt cx="114264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8018273-5DF3-EE8D-2CF0-E2B691209D08}"/>
                    </a:ext>
                  </a:extLst>
                </p14:cNvPr>
                <p14:cNvContentPartPr/>
                <p14:nvPr/>
              </p14:nvContentPartPr>
              <p14:xfrm>
                <a:off x="507510" y="1372788"/>
                <a:ext cx="126000" cy="267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8018273-5DF3-EE8D-2CF0-E2B691209D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8510" y="1363788"/>
                  <a:ext cx="143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30C737C-42E4-C9F4-37B3-1E63229CD7F4}"/>
                    </a:ext>
                  </a:extLst>
                </p14:cNvPr>
                <p14:cNvContentPartPr/>
                <p14:nvPr/>
              </p14:nvContentPartPr>
              <p14:xfrm>
                <a:off x="533790" y="1539828"/>
                <a:ext cx="127800" cy="24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30C737C-42E4-C9F4-37B3-1E63229CD7F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4790" y="1530828"/>
                  <a:ext cx="145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8677BC-30B5-A1B2-D451-C9501082B895}"/>
                    </a:ext>
                  </a:extLst>
                </p14:cNvPr>
                <p14:cNvContentPartPr/>
                <p14:nvPr/>
              </p14:nvContentPartPr>
              <p14:xfrm>
                <a:off x="712350" y="1361628"/>
                <a:ext cx="19440" cy="240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8677BC-30B5-A1B2-D451-C9501082B89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3350" y="1352628"/>
                  <a:ext cx="37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80C6ED-C116-097F-4BAA-52E8FA84FCB7}"/>
                    </a:ext>
                  </a:extLst>
                </p14:cNvPr>
                <p14:cNvContentPartPr/>
                <p14:nvPr/>
              </p14:nvContentPartPr>
              <p14:xfrm>
                <a:off x="777510" y="1505628"/>
                <a:ext cx="82440" cy="82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80C6ED-C116-097F-4BAA-52E8FA84FCB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8510" y="1496589"/>
                  <a:ext cx="100080" cy="10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38A5CE6-A66C-1CF8-FA38-AA45419BA498}"/>
                    </a:ext>
                  </a:extLst>
                </p14:cNvPr>
                <p14:cNvContentPartPr/>
                <p14:nvPr/>
              </p14:nvContentPartPr>
              <p14:xfrm>
                <a:off x="906750" y="1485828"/>
                <a:ext cx="101520" cy="93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38A5CE6-A66C-1CF8-FA38-AA45419BA4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7750" y="1476828"/>
                  <a:ext cx="11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81D5FE-F3B6-0A0A-EA3A-FEF7E4515E21}"/>
                    </a:ext>
                  </a:extLst>
                </p14:cNvPr>
                <p14:cNvContentPartPr/>
                <p14:nvPr/>
              </p14:nvContentPartPr>
              <p14:xfrm>
                <a:off x="1068390" y="1425708"/>
                <a:ext cx="17280" cy="130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81D5FE-F3B6-0A0A-EA3A-FEF7E4515E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9199" y="1416708"/>
                  <a:ext cx="35295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7010CB-8C40-B442-9844-5495BDD3C6B4}"/>
                    </a:ext>
                  </a:extLst>
                </p14:cNvPr>
                <p14:cNvContentPartPr/>
                <p14:nvPr/>
              </p14:nvContentPartPr>
              <p14:xfrm>
                <a:off x="1145790" y="1445508"/>
                <a:ext cx="104040" cy="11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7010CB-8C40-B442-9844-5495BDD3C6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36790" y="1436508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8894E5C-E863-0B8B-CFFE-C5FAF335CE7F}"/>
                    </a:ext>
                  </a:extLst>
                </p14:cNvPr>
                <p14:cNvContentPartPr/>
                <p14:nvPr/>
              </p14:nvContentPartPr>
              <p14:xfrm>
                <a:off x="1313910" y="1430388"/>
                <a:ext cx="131400" cy="105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8894E5C-E863-0B8B-CFFE-C5FAF335CE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04910" y="1421388"/>
                  <a:ext cx="149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F3EA919-1861-04FE-DEDB-CC86C14474DD}"/>
                    </a:ext>
                  </a:extLst>
                </p14:cNvPr>
                <p14:cNvContentPartPr/>
                <p14:nvPr/>
              </p14:nvContentPartPr>
              <p14:xfrm>
                <a:off x="420750" y="1632708"/>
                <a:ext cx="1142640" cy="105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F3EA919-1861-04FE-DEDB-CC86C14474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750" y="1623708"/>
                  <a:ext cx="1160280" cy="12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5790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F9A3-764D-6369-3501-DA11AB7F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184D42-0B38-CB93-885B-7AC2214C7533}"/>
              </a:ext>
            </a:extLst>
          </p:cNvPr>
          <p:cNvGrpSpPr/>
          <p:nvPr/>
        </p:nvGrpSpPr>
        <p:grpSpPr>
          <a:xfrm>
            <a:off x="624821" y="845529"/>
            <a:ext cx="2331360" cy="432147"/>
            <a:chOff x="410601" y="4323966"/>
            <a:chExt cx="2331360" cy="43214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B9D92C-2E8D-2B4B-D356-5E0AAC42B8C1}"/>
                    </a:ext>
                  </a:extLst>
                </p14:cNvPr>
                <p14:cNvContentPartPr/>
                <p14:nvPr/>
              </p14:nvContentPartPr>
              <p14:xfrm>
                <a:off x="496641" y="4360973"/>
                <a:ext cx="201960" cy="258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B9D92C-2E8D-2B4B-D356-5E0AAC42B8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7641" y="4351973"/>
                  <a:ext cx="219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74C676-3063-7DEA-3928-797CA25ED9FB}"/>
                    </a:ext>
                  </a:extLst>
                </p14:cNvPr>
                <p14:cNvContentPartPr/>
                <p14:nvPr/>
              </p14:nvContentPartPr>
              <p14:xfrm>
                <a:off x="741081" y="4350893"/>
                <a:ext cx="34200" cy="24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74C676-3063-7DEA-3928-797CA25ED9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2081" y="4341893"/>
                  <a:ext cx="518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CA3C1C-EAAA-0611-9DCC-3D8EBE71DBA1}"/>
                    </a:ext>
                  </a:extLst>
                </p14:cNvPr>
                <p14:cNvContentPartPr/>
                <p14:nvPr/>
              </p14:nvContentPartPr>
              <p14:xfrm>
                <a:off x="828561" y="4513253"/>
                <a:ext cx="156600" cy="85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CA3C1C-EAAA-0611-9DCC-3D8EBE71DB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9561" y="4504253"/>
                  <a:ext cx="174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96FACD-2699-26F8-0EE0-A1580CA16372}"/>
                    </a:ext>
                  </a:extLst>
                </p14:cNvPr>
                <p14:cNvContentPartPr/>
                <p14:nvPr/>
              </p14:nvContentPartPr>
              <p14:xfrm>
                <a:off x="1106136" y="4366806"/>
                <a:ext cx="25200" cy="22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96FACD-2699-26F8-0EE0-A1580CA163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63" y="4357806"/>
                  <a:ext cx="42592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3C5346-B193-4FE7-A70C-8073B60EF29C}"/>
                    </a:ext>
                  </a:extLst>
                </p14:cNvPr>
                <p14:cNvContentPartPr/>
                <p14:nvPr/>
              </p14:nvContentPartPr>
              <p14:xfrm>
                <a:off x="1057176" y="4447806"/>
                <a:ext cx="135720" cy="38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3C5346-B193-4FE7-A70C-8073B60EF2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8176" y="4438806"/>
                  <a:ext cx="153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3176D7-B93C-47BD-87F4-9151772F4B5B}"/>
                    </a:ext>
                  </a:extLst>
                </p14:cNvPr>
                <p14:cNvContentPartPr/>
                <p14:nvPr/>
              </p14:nvContentPartPr>
              <p14:xfrm>
                <a:off x="1249416" y="4475526"/>
                <a:ext cx="91080" cy="83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3176D7-B93C-47BD-87F4-9151772F4B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0416" y="4466526"/>
                  <a:ext cx="10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4CF042-24A8-DED8-7C83-9B6B05F77593}"/>
                    </a:ext>
                  </a:extLst>
                </p14:cNvPr>
                <p14:cNvContentPartPr/>
                <p14:nvPr/>
              </p14:nvContentPartPr>
              <p14:xfrm>
                <a:off x="1393416" y="4462566"/>
                <a:ext cx="151200" cy="85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4CF042-24A8-DED8-7C83-9B6B05F775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4416" y="4453566"/>
                  <a:ext cx="168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662CA5-16D1-B91F-C254-920B72EFB84C}"/>
                    </a:ext>
                  </a:extLst>
                </p14:cNvPr>
                <p14:cNvContentPartPr/>
                <p14:nvPr/>
              </p14:nvContentPartPr>
              <p14:xfrm>
                <a:off x="1589976" y="4432686"/>
                <a:ext cx="3060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662CA5-16D1-B91F-C254-920B72EFB84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81081" y="4423686"/>
                  <a:ext cx="48035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E2F353E-35AB-234D-DD48-BDD84E8491A8}"/>
                    </a:ext>
                  </a:extLst>
                </p14:cNvPr>
                <p14:cNvContentPartPr/>
                <p14:nvPr/>
              </p14:nvContentPartPr>
              <p14:xfrm>
                <a:off x="1669896" y="4422246"/>
                <a:ext cx="126000" cy="108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E2F353E-35AB-234D-DD48-BDD84E8491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0896" y="4413246"/>
                  <a:ext cx="143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94A4B1-79E3-0DAB-3609-0EF1EAF5A567}"/>
                    </a:ext>
                  </a:extLst>
                </p14:cNvPr>
                <p14:cNvContentPartPr/>
                <p14:nvPr/>
              </p14:nvContentPartPr>
              <p14:xfrm>
                <a:off x="2033136" y="4435566"/>
                <a:ext cx="102240" cy="91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94A4B1-79E3-0DAB-3609-0EF1EAF5A5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4104" y="4426566"/>
                  <a:ext cx="119942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18FA435-2806-353F-2237-1F2F9A040622}"/>
                    </a:ext>
                  </a:extLst>
                </p14:cNvPr>
                <p14:cNvContentPartPr/>
                <p14:nvPr/>
              </p14:nvContentPartPr>
              <p14:xfrm>
                <a:off x="2175696" y="4445286"/>
                <a:ext cx="113400" cy="10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18FA435-2806-353F-2237-1F2F9A0406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66696" y="4436318"/>
                  <a:ext cx="13104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B98300-1F0A-C561-1EAF-7712B86A86E7}"/>
                    </a:ext>
                  </a:extLst>
                </p14:cNvPr>
                <p14:cNvContentPartPr/>
                <p14:nvPr/>
              </p14:nvContentPartPr>
              <p14:xfrm>
                <a:off x="2343096" y="4428006"/>
                <a:ext cx="3132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B98300-1F0A-C561-1EAF-7712B86A86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33991" y="4419006"/>
                  <a:ext cx="49165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9200489-7517-C715-8163-FCA6CDD0E124}"/>
                    </a:ext>
                  </a:extLst>
                </p14:cNvPr>
                <p14:cNvContentPartPr/>
                <p14:nvPr/>
              </p14:nvContentPartPr>
              <p14:xfrm>
                <a:off x="2421216" y="4323966"/>
                <a:ext cx="174960" cy="244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9200489-7517-C715-8163-FCA6CDD0E12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12234" y="4314966"/>
                  <a:ext cx="192564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6A8830-F7AE-13B1-EB2B-8A8B29DF4299}"/>
                    </a:ext>
                  </a:extLst>
                </p14:cNvPr>
                <p14:cNvContentPartPr/>
                <p14:nvPr/>
              </p14:nvContentPartPr>
              <p14:xfrm>
                <a:off x="410601" y="4660713"/>
                <a:ext cx="2331360" cy="9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6A8830-F7AE-13B1-EB2B-8A8B29DF42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1600" y="4651713"/>
                  <a:ext cx="2349003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888AF96-F664-2D31-BA34-12648E349613}"/>
                  </a:ext>
                </a:extLst>
              </p14:cNvPr>
              <p14:cNvContentPartPr/>
              <p14:nvPr/>
            </p14:nvContentPartPr>
            <p14:xfrm>
              <a:off x="538781" y="1701396"/>
              <a:ext cx="14760" cy="193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888AF96-F664-2D31-BA34-12648E3496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9781" y="1692413"/>
                <a:ext cx="32400" cy="211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586D76-6424-CD6E-179A-28E3F07DFEF8}"/>
                  </a:ext>
                </a:extLst>
              </p14:cNvPr>
              <p14:cNvContentPartPr/>
              <p14:nvPr/>
            </p14:nvContentPartPr>
            <p14:xfrm>
              <a:off x="597101" y="1683036"/>
              <a:ext cx="55800" cy="170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586D76-6424-CD6E-179A-28E3F07DFE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8101" y="1674036"/>
                <a:ext cx="73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9BEDBA-87B1-42E6-4883-262CA347AA33}"/>
                  </a:ext>
                </a:extLst>
              </p14:cNvPr>
              <p14:cNvContentPartPr/>
              <p14:nvPr/>
            </p14:nvContentPartPr>
            <p14:xfrm>
              <a:off x="557501" y="1797876"/>
              <a:ext cx="90720" cy="35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9BEDBA-87B1-42E6-4883-262CA347AA3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8501" y="1788784"/>
                <a:ext cx="108360" cy="53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9980CA4-10BC-7B66-5630-29C020B5FD38}"/>
                  </a:ext>
                </a:extLst>
              </p14:cNvPr>
              <p14:cNvContentPartPr/>
              <p14:nvPr/>
            </p14:nvContentPartPr>
            <p14:xfrm>
              <a:off x="687461" y="1816236"/>
              <a:ext cx="111600" cy="144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9980CA4-10BC-7B66-5630-29C020B5FD3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8490" y="1807236"/>
                <a:ext cx="129183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1465A06-79BA-4F7D-686D-5F8D6B3E526B}"/>
                  </a:ext>
                </a:extLst>
              </p14:cNvPr>
              <p14:cNvContentPartPr/>
              <p14:nvPr/>
            </p14:nvContentPartPr>
            <p14:xfrm>
              <a:off x="862781" y="1720116"/>
              <a:ext cx="111960" cy="162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1465A06-79BA-4F7D-686D-5F8D6B3E526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3781" y="1711116"/>
                <a:ext cx="129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853E2E3-FC42-4522-9F39-FCA4674BC2F3}"/>
                  </a:ext>
                </a:extLst>
              </p14:cNvPr>
              <p14:cNvContentPartPr/>
              <p14:nvPr/>
            </p14:nvContentPartPr>
            <p14:xfrm>
              <a:off x="953861" y="1492956"/>
              <a:ext cx="7200" cy="143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853E2E3-FC42-4522-9F39-FCA4674BC2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44861" y="1483956"/>
                <a:ext cx="24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86A6A4-7BC5-8D50-6A52-6E04B47C30B8}"/>
                  </a:ext>
                </a:extLst>
              </p14:cNvPr>
              <p14:cNvContentPartPr/>
              <p14:nvPr/>
            </p14:nvContentPartPr>
            <p14:xfrm>
              <a:off x="918581" y="1558476"/>
              <a:ext cx="9900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86A6A4-7BC5-8D50-6A52-6E04B47C30B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09581" y="1549476"/>
                <a:ext cx="116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061D55-C67F-1AE3-D1FD-5AEF23E943D7}"/>
                  </a:ext>
                </a:extLst>
              </p14:cNvPr>
              <p14:cNvContentPartPr/>
              <p14:nvPr/>
            </p14:nvContentPartPr>
            <p14:xfrm>
              <a:off x="887981" y="1444356"/>
              <a:ext cx="162720" cy="189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061D55-C67F-1AE3-D1FD-5AEF23E943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9001" y="1435356"/>
                <a:ext cx="180321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9F0215C-697C-27D0-D31E-1300E914C48C}"/>
                  </a:ext>
                </a:extLst>
              </p14:cNvPr>
              <p14:cNvContentPartPr/>
              <p14:nvPr/>
            </p14:nvContentPartPr>
            <p14:xfrm>
              <a:off x="1088141" y="1901196"/>
              <a:ext cx="703440" cy="2077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9F0215C-697C-27D0-D31E-1300E914C48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79141" y="1892180"/>
                <a:ext cx="721080" cy="225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62923DC-C7EE-5BD6-EB9F-9FACEA76D441}"/>
                  </a:ext>
                </a:extLst>
              </p14:cNvPr>
              <p14:cNvContentPartPr/>
              <p14:nvPr/>
            </p14:nvContentPartPr>
            <p14:xfrm>
              <a:off x="1767821" y="1944036"/>
              <a:ext cx="366840" cy="159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62923DC-C7EE-5BD6-EB9F-9FACEA76D44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58812" y="1935036"/>
                <a:ext cx="384497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8F1683F-F824-AB00-DE58-06E10514AF0A}"/>
                  </a:ext>
                </a:extLst>
              </p14:cNvPr>
              <p14:cNvContentPartPr/>
              <p14:nvPr/>
            </p14:nvContentPartPr>
            <p14:xfrm>
              <a:off x="1724981" y="1770156"/>
              <a:ext cx="9000" cy="174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8F1683F-F824-AB00-DE58-06E10514AF0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15981" y="1761156"/>
                <a:ext cx="26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D9DECB-E6C8-1C93-56DE-25CAED5135EC}"/>
                  </a:ext>
                </a:extLst>
              </p14:cNvPr>
              <p14:cNvContentPartPr/>
              <p14:nvPr/>
            </p14:nvContentPartPr>
            <p14:xfrm>
              <a:off x="1801301" y="1791036"/>
              <a:ext cx="12600" cy="14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D9DECB-E6C8-1C93-56DE-25CAED5135E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792301" y="1782014"/>
                <a:ext cx="30240" cy="16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1A694F-B77E-6221-4B12-E75983B822FD}"/>
                  </a:ext>
                </a:extLst>
              </p14:cNvPr>
              <p14:cNvContentPartPr/>
              <p14:nvPr/>
            </p14:nvContentPartPr>
            <p14:xfrm>
              <a:off x="2253821" y="2038716"/>
              <a:ext cx="90720" cy="135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1A694F-B77E-6221-4B12-E75983B822F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44821" y="2029692"/>
                <a:ext cx="108360" cy="15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079ADDF-510F-B13C-1703-091DB0BA4949}"/>
                  </a:ext>
                </a:extLst>
              </p14:cNvPr>
              <p14:cNvContentPartPr/>
              <p14:nvPr/>
            </p14:nvContentPartPr>
            <p14:xfrm>
              <a:off x="2396741" y="2025036"/>
              <a:ext cx="18000" cy="139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079ADDF-510F-B13C-1703-091DB0BA49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87741" y="2016036"/>
                <a:ext cx="356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5221E67-AF1C-BC30-B138-188D9A27F313}"/>
                  </a:ext>
                </a:extLst>
              </p14:cNvPr>
              <p14:cNvContentPartPr/>
              <p14:nvPr/>
            </p14:nvContentPartPr>
            <p14:xfrm>
              <a:off x="2468381" y="1975356"/>
              <a:ext cx="62280" cy="198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5221E67-AF1C-BC30-B138-188D9A27F31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59381" y="1966356"/>
                <a:ext cx="79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A9EA98-E059-4FD4-13DB-97343F17AF19}"/>
                  </a:ext>
                </a:extLst>
              </p14:cNvPr>
              <p14:cNvContentPartPr/>
              <p14:nvPr/>
            </p14:nvContentPartPr>
            <p14:xfrm>
              <a:off x="2415821" y="2129796"/>
              <a:ext cx="94320" cy="75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A9EA98-E059-4FD4-13DB-97343F17AF1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406787" y="2121205"/>
                <a:ext cx="112028" cy="24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6935020-B971-E3B2-93AA-A436285E4412}"/>
                  </a:ext>
                </a:extLst>
              </p14:cNvPr>
              <p14:cNvContentPartPr/>
              <p14:nvPr/>
            </p14:nvContentPartPr>
            <p14:xfrm>
              <a:off x="1750541" y="1520676"/>
              <a:ext cx="105120" cy="163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6935020-B971-E3B2-93AA-A436285E441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41541" y="1511676"/>
                <a:ext cx="122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C5DD534-39FD-B2CF-845D-8D032270C143}"/>
                  </a:ext>
                </a:extLst>
              </p14:cNvPr>
              <p14:cNvContentPartPr/>
              <p14:nvPr/>
            </p14:nvContentPartPr>
            <p14:xfrm>
              <a:off x="1735781" y="1524276"/>
              <a:ext cx="55440" cy="90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C5DD534-39FD-B2CF-845D-8D032270C14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726781" y="1515276"/>
                <a:ext cx="73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BE1A20-B348-70D2-D066-79BDD8C659E9}"/>
                  </a:ext>
                </a:extLst>
              </p14:cNvPr>
              <p14:cNvContentPartPr/>
              <p14:nvPr/>
            </p14:nvContentPartPr>
            <p14:xfrm>
              <a:off x="1404941" y="2124036"/>
              <a:ext cx="60120" cy="162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BE1A20-B348-70D2-D066-79BDD8C659E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95941" y="2115036"/>
                <a:ext cx="7776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66F3E0B7-CF2B-F782-05F9-D51C8471B115}"/>
              </a:ext>
            </a:extLst>
          </p:cNvPr>
          <p:cNvGrpSpPr/>
          <p:nvPr/>
        </p:nvGrpSpPr>
        <p:grpSpPr>
          <a:xfrm>
            <a:off x="1413581" y="2217276"/>
            <a:ext cx="396720" cy="434160"/>
            <a:chOff x="1199361" y="5695713"/>
            <a:chExt cx="3967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5776DBC-8D5F-45F1-44A2-6878531439D0}"/>
                    </a:ext>
                  </a:extLst>
                </p14:cNvPr>
                <p14:cNvContentPartPr/>
                <p14:nvPr/>
              </p14:nvContentPartPr>
              <p14:xfrm>
                <a:off x="1199361" y="5695713"/>
                <a:ext cx="6336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5776DBC-8D5F-45F1-44A2-6878531439D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0361" y="5686713"/>
                  <a:ext cx="8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2D35818-CE01-26DC-1972-2009F8D21E6F}"/>
                    </a:ext>
                  </a:extLst>
                </p14:cNvPr>
                <p14:cNvContentPartPr/>
                <p14:nvPr/>
              </p14:nvContentPartPr>
              <p14:xfrm>
                <a:off x="1206561" y="5740353"/>
                <a:ext cx="9576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2D35818-CE01-26DC-1972-2009F8D21E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97561" y="5731322"/>
                  <a:ext cx="113400" cy="12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322E6C7-823A-563E-DC7A-1249CBD126F1}"/>
                    </a:ext>
                  </a:extLst>
                </p14:cNvPr>
                <p14:cNvContentPartPr/>
                <p14:nvPr/>
              </p14:nvContentPartPr>
              <p14:xfrm>
                <a:off x="1265961" y="5877153"/>
                <a:ext cx="330120" cy="252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322E6C7-823A-563E-DC7A-1249CBD126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56961" y="5868153"/>
                  <a:ext cx="3477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C4CB741-FC14-79F5-B5CF-823754CE5945}"/>
              </a:ext>
            </a:extLst>
          </p:cNvPr>
          <p:cNvGrpSpPr/>
          <p:nvPr/>
        </p:nvGrpSpPr>
        <p:grpSpPr>
          <a:xfrm>
            <a:off x="1265621" y="2658276"/>
            <a:ext cx="1010880" cy="640800"/>
            <a:chOff x="1051401" y="6136713"/>
            <a:chExt cx="101088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7EC464-08F9-D719-FA1B-254A419C10E8}"/>
                    </a:ext>
                  </a:extLst>
                </p14:cNvPr>
                <p14:cNvContentPartPr/>
                <p14:nvPr/>
              </p14:nvContentPartPr>
              <p14:xfrm>
                <a:off x="1584561" y="6136713"/>
                <a:ext cx="38880" cy="27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7EC464-08F9-D719-FA1B-254A419C10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75561" y="6127713"/>
                  <a:ext cx="56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70925EE-12A3-9F59-8F31-48DA1BE6A50C}"/>
                    </a:ext>
                  </a:extLst>
                </p14:cNvPr>
                <p14:cNvContentPartPr/>
                <p14:nvPr/>
              </p14:nvContentPartPr>
              <p14:xfrm>
                <a:off x="1449921" y="6409953"/>
                <a:ext cx="169560" cy="18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70925EE-12A3-9F59-8F31-48DA1BE6A5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40921" y="6400953"/>
                  <a:ext cx="187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F71AA3-ED75-8A66-FDE0-FAC7DA741C46}"/>
                    </a:ext>
                  </a:extLst>
                </p14:cNvPr>
                <p14:cNvContentPartPr/>
                <p14:nvPr/>
              </p14:nvContentPartPr>
              <p14:xfrm>
                <a:off x="1051401" y="6606873"/>
                <a:ext cx="22320" cy="170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F71AA3-ED75-8A66-FDE0-FAC7DA741C4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2544" y="6597873"/>
                  <a:ext cx="39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504F65A-A50E-BC80-076A-7CBEE44B8DB8}"/>
                    </a:ext>
                  </a:extLst>
                </p14:cNvPr>
                <p14:cNvContentPartPr/>
                <p14:nvPr/>
              </p14:nvContentPartPr>
              <p14:xfrm>
                <a:off x="1131321" y="6584913"/>
                <a:ext cx="36360" cy="177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504F65A-A50E-BC80-076A-7CBEE44B8D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2321" y="6575913"/>
                  <a:ext cx="54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71D93E-3121-F47F-5B2A-C74E4BC4A19D}"/>
                    </a:ext>
                  </a:extLst>
                </p14:cNvPr>
                <p14:cNvContentPartPr/>
                <p14:nvPr/>
              </p14:nvContentPartPr>
              <p14:xfrm>
                <a:off x="1083801" y="6589593"/>
                <a:ext cx="232920" cy="158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71D93E-3121-F47F-5B2A-C74E4BC4A1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4801" y="6580593"/>
                  <a:ext cx="250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96E6AF-8AAF-8561-3192-EB915A199ED2}"/>
                    </a:ext>
                  </a:extLst>
                </p14:cNvPr>
                <p14:cNvContentPartPr/>
                <p14:nvPr/>
              </p14:nvContentPartPr>
              <p14:xfrm>
                <a:off x="1929081" y="6559713"/>
                <a:ext cx="133200" cy="152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96E6AF-8AAF-8561-3192-EB915A199E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0081" y="6550713"/>
                  <a:ext cx="150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49D0BE-1095-E176-04FD-8A57DC206996}"/>
                    </a:ext>
                  </a:extLst>
                </p14:cNvPr>
                <p14:cNvContentPartPr/>
                <p14:nvPr/>
              </p14:nvContentPartPr>
              <p14:xfrm>
                <a:off x="1609041" y="6426513"/>
                <a:ext cx="216000" cy="133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49D0BE-1095-E176-04FD-8A57DC20699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00026" y="6417513"/>
                  <a:ext cx="233669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C37459-A8B5-AA48-F760-08BAE999B10E}"/>
                    </a:ext>
                  </a:extLst>
                </p14:cNvPr>
                <p14:cNvContentPartPr/>
                <p14:nvPr/>
              </p14:nvContentPartPr>
              <p14:xfrm>
                <a:off x="1629921" y="6368913"/>
                <a:ext cx="191880" cy="12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C37459-A8B5-AA48-F760-08BAE999B1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20904" y="6359938"/>
                  <a:ext cx="209553" cy="14755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928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79CF-A60C-1FDA-053A-90050D1D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Isoelectric Point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F23481-DD1B-94BE-3743-8DED47230661}"/>
              </a:ext>
            </a:extLst>
          </p:cNvPr>
          <p:cNvGrpSpPr/>
          <p:nvPr/>
        </p:nvGrpSpPr>
        <p:grpSpPr>
          <a:xfrm>
            <a:off x="838200" y="2835664"/>
            <a:ext cx="671040" cy="344520"/>
            <a:chOff x="663803" y="4696548"/>
            <a:chExt cx="67104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876D44-92C7-6780-FEF7-C32CB64F3A99}"/>
                    </a:ext>
                  </a:extLst>
                </p14:cNvPr>
                <p14:cNvContentPartPr/>
                <p14:nvPr/>
              </p14:nvContentPartPr>
              <p14:xfrm>
                <a:off x="663803" y="4714188"/>
                <a:ext cx="14760" cy="22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876D44-92C7-6780-FEF7-C32CB64F3A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803" y="4705188"/>
                  <a:ext cx="32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41B788C-B2F8-6EE5-5402-F66AF809CB6C}"/>
                    </a:ext>
                  </a:extLst>
                </p14:cNvPr>
                <p14:cNvContentPartPr/>
                <p14:nvPr/>
              </p14:nvContentPartPr>
              <p14:xfrm>
                <a:off x="740483" y="4696548"/>
                <a:ext cx="61560" cy="177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41B788C-B2F8-6EE5-5402-F66AF809CB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1483" y="4687548"/>
                  <a:ext cx="79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6F5B95-C97C-9501-04B6-9CE6D9316A57}"/>
                    </a:ext>
                  </a:extLst>
                </p14:cNvPr>
                <p14:cNvContentPartPr/>
                <p14:nvPr/>
              </p14:nvContentPartPr>
              <p14:xfrm>
                <a:off x="664163" y="4815348"/>
                <a:ext cx="126720" cy="13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6F5B95-C97C-9501-04B6-9CE6D9316A5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5163" y="4806348"/>
                  <a:ext cx="14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353873-0332-6241-1BF9-893A0E2F32C1}"/>
                    </a:ext>
                  </a:extLst>
                </p14:cNvPr>
                <p14:cNvContentPartPr/>
                <p14:nvPr/>
              </p14:nvContentPartPr>
              <p14:xfrm>
                <a:off x="856763" y="4858188"/>
                <a:ext cx="156600" cy="18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353873-0332-6241-1BF9-893A0E2F32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763" y="4849206"/>
                  <a:ext cx="174240" cy="200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54D502-24D7-0823-219A-5A1F617526D0}"/>
                    </a:ext>
                  </a:extLst>
                </p14:cNvPr>
                <p14:cNvContentPartPr/>
                <p14:nvPr/>
              </p14:nvContentPartPr>
              <p14:xfrm>
                <a:off x="1187243" y="4746588"/>
                <a:ext cx="147600" cy="231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54D502-24D7-0823-219A-5A1F617526D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8243" y="4737602"/>
                  <a:ext cx="165240" cy="248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AE2ED5-D923-98DE-5737-BF29A4E0115F}"/>
              </a:ext>
            </a:extLst>
          </p:cNvPr>
          <p:cNvGrpSpPr/>
          <p:nvPr/>
        </p:nvGrpSpPr>
        <p:grpSpPr>
          <a:xfrm>
            <a:off x="1338240" y="2488264"/>
            <a:ext cx="231120" cy="221400"/>
            <a:chOff x="1163843" y="4349148"/>
            <a:chExt cx="2311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676F1C-D04D-B468-85E7-00098A0CD4DD}"/>
                    </a:ext>
                  </a:extLst>
                </p14:cNvPr>
                <p14:cNvContentPartPr/>
                <p14:nvPr/>
              </p14:nvContentPartPr>
              <p14:xfrm>
                <a:off x="1253123" y="4403508"/>
                <a:ext cx="14040" cy="139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676F1C-D04D-B468-85E7-00098A0CD4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44123" y="4394508"/>
                  <a:ext cx="3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96971C7-6294-350A-8688-10E9E863CCC7}"/>
                    </a:ext>
                  </a:extLst>
                </p14:cNvPr>
                <p14:cNvContentPartPr/>
                <p14:nvPr/>
              </p14:nvContentPartPr>
              <p14:xfrm>
                <a:off x="1209923" y="4452108"/>
                <a:ext cx="130680" cy="6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96971C7-6294-350A-8688-10E9E863CC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0923" y="4443108"/>
                  <a:ext cx="148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761DC1F-E19B-9E34-458F-FCB2B4A9D211}"/>
                    </a:ext>
                  </a:extLst>
                </p14:cNvPr>
                <p14:cNvContentPartPr/>
                <p14:nvPr/>
              </p14:nvContentPartPr>
              <p14:xfrm>
                <a:off x="1163843" y="4349148"/>
                <a:ext cx="231120" cy="22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761DC1F-E19B-9E34-458F-FCB2B4A9D2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4829" y="4340133"/>
                  <a:ext cx="248788" cy="2390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B2D3D2-EA36-525D-0174-9C1F95886D28}"/>
                  </a:ext>
                </a:extLst>
              </p14:cNvPr>
              <p14:cNvContentPartPr/>
              <p14:nvPr/>
            </p14:nvContentPartPr>
            <p14:xfrm>
              <a:off x="2434569" y="2581834"/>
              <a:ext cx="111600" cy="186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B2D3D2-EA36-525D-0174-9C1F95886D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5569" y="2572851"/>
                <a:ext cx="129240" cy="204446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45425ED-BE52-2977-7A11-35BF06B43A7E}"/>
              </a:ext>
            </a:extLst>
          </p:cNvPr>
          <p:cNvGrpSpPr/>
          <p:nvPr/>
        </p:nvGrpSpPr>
        <p:grpSpPr>
          <a:xfrm>
            <a:off x="1607289" y="2875594"/>
            <a:ext cx="1842480" cy="480240"/>
            <a:chOff x="1432892" y="4736478"/>
            <a:chExt cx="18424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A34BEC-A509-2E9F-8F13-353E1B6AFFBB}"/>
                    </a:ext>
                  </a:extLst>
                </p14:cNvPr>
                <p14:cNvContentPartPr/>
                <p14:nvPr/>
              </p14:nvContentPartPr>
              <p14:xfrm>
                <a:off x="1432892" y="4933038"/>
                <a:ext cx="1370880" cy="24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A34BEC-A509-2E9F-8F13-353E1B6AFF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3892" y="4924038"/>
                  <a:ext cx="13885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09D4FB-B611-043B-B6B6-F5E7F1667890}"/>
                    </a:ext>
                  </a:extLst>
                </p14:cNvPr>
                <p14:cNvContentPartPr/>
                <p14:nvPr/>
              </p14:nvContentPartPr>
              <p14:xfrm>
                <a:off x="2253692" y="4736478"/>
                <a:ext cx="50040" cy="234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09D4FB-B611-043B-B6B6-F5E7F16678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4627" y="4727478"/>
                  <a:ext cx="67808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23699A-2B18-3379-00F5-5B37695C6668}"/>
                    </a:ext>
                  </a:extLst>
                </p14:cNvPr>
                <p14:cNvContentPartPr/>
                <p14:nvPr/>
              </p14:nvContentPartPr>
              <p14:xfrm>
                <a:off x="2337572" y="4760598"/>
                <a:ext cx="32400" cy="16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23699A-2B18-3379-00F5-5B37695C666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28671" y="4751598"/>
                  <a:ext cx="49846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F276536-5997-93CE-A730-6B10598D896E}"/>
                    </a:ext>
                  </a:extLst>
                </p14:cNvPr>
                <p14:cNvContentPartPr/>
                <p14:nvPr/>
              </p14:nvContentPartPr>
              <p14:xfrm>
                <a:off x="2957492" y="5059038"/>
                <a:ext cx="111960" cy="14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F276536-5997-93CE-A730-6B10598D89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48492" y="5050038"/>
                  <a:ext cx="129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8B7B4A-4122-67F7-812E-7F88DCE6A4F7}"/>
                    </a:ext>
                  </a:extLst>
                </p14:cNvPr>
                <p14:cNvContentPartPr/>
                <p14:nvPr/>
              </p14:nvContentPartPr>
              <p14:xfrm>
                <a:off x="3122372" y="5051838"/>
                <a:ext cx="26640" cy="142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8B7B4A-4122-67F7-812E-7F88DCE6A4F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13372" y="5042838"/>
                  <a:ext cx="44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8ADCE8-FA09-FBF3-2B7A-D6E05EA6D27B}"/>
                    </a:ext>
                  </a:extLst>
                </p14:cNvPr>
                <p14:cNvContentPartPr/>
                <p14:nvPr/>
              </p14:nvContentPartPr>
              <p14:xfrm>
                <a:off x="3177452" y="4989918"/>
                <a:ext cx="97920" cy="22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8ADCE8-FA09-FBF3-2B7A-D6E05EA6D2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8452" y="4980918"/>
                  <a:ext cx="1155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37FA2B-E669-8917-F509-E6D70A7C2EA5}"/>
              </a:ext>
            </a:extLst>
          </p:cNvPr>
          <p:cNvGrpSpPr/>
          <p:nvPr/>
        </p:nvGrpSpPr>
        <p:grpSpPr>
          <a:xfrm>
            <a:off x="1960449" y="3356194"/>
            <a:ext cx="111600" cy="285480"/>
            <a:chOff x="1786052" y="5217078"/>
            <a:chExt cx="1116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48BCFF-98F2-E437-2FA4-71724BEF43D5}"/>
                    </a:ext>
                  </a:extLst>
                </p14:cNvPr>
                <p14:cNvContentPartPr/>
                <p14:nvPr/>
              </p14:nvContentPartPr>
              <p14:xfrm>
                <a:off x="1786052" y="5217078"/>
                <a:ext cx="68400" cy="3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48BCFF-98F2-E437-2FA4-71724BEF43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77052" y="5208078"/>
                  <a:ext cx="86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CA2AD5-269A-704A-D4F3-4235B43E372A}"/>
                    </a:ext>
                  </a:extLst>
                </p14:cNvPr>
                <p14:cNvContentPartPr/>
                <p14:nvPr/>
              </p14:nvContentPartPr>
              <p14:xfrm>
                <a:off x="1799732" y="5325438"/>
                <a:ext cx="51480" cy="18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CA2AD5-269A-704A-D4F3-4235B43E37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90732" y="5316438"/>
                  <a:ext cx="6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7CE2DB-3F31-C3E1-D4AB-D6B904637C6F}"/>
                    </a:ext>
                  </a:extLst>
                </p14:cNvPr>
                <p14:cNvContentPartPr/>
                <p14:nvPr/>
              </p14:nvContentPartPr>
              <p14:xfrm>
                <a:off x="1805852" y="5383038"/>
                <a:ext cx="91800" cy="119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7CE2DB-3F31-C3E1-D4AB-D6B904637C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96852" y="5374038"/>
                  <a:ext cx="1094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1CAA32-5F2A-9769-AC1C-350182007A6D}"/>
              </a:ext>
            </a:extLst>
          </p:cNvPr>
          <p:cNvGrpSpPr/>
          <p:nvPr/>
        </p:nvGrpSpPr>
        <p:grpSpPr>
          <a:xfrm>
            <a:off x="718938" y="1878109"/>
            <a:ext cx="1119600" cy="346680"/>
            <a:chOff x="544541" y="3738993"/>
            <a:chExt cx="11196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8A27C0-697A-AA34-1950-0C49816DBA5E}"/>
                    </a:ext>
                  </a:extLst>
                </p14:cNvPr>
                <p14:cNvContentPartPr/>
                <p14:nvPr/>
              </p14:nvContentPartPr>
              <p14:xfrm>
                <a:off x="643541" y="3738993"/>
                <a:ext cx="116640" cy="205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8A27C0-697A-AA34-1950-0C49816DBA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4541" y="3729993"/>
                  <a:ext cx="134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5CD5728-67B4-EB52-D02A-C6D09B0534D5}"/>
                    </a:ext>
                  </a:extLst>
                </p14:cNvPr>
                <p14:cNvContentPartPr/>
                <p14:nvPr/>
              </p14:nvContentPartPr>
              <p14:xfrm>
                <a:off x="801941" y="3844113"/>
                <a:ext cx="45000" cy="9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5CD5728-67B4-EB52-D02A-C6D09B0534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3012" y="3835113"/>
                  <a:ext cx="625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BC85317-38BF-FE8A-CDDB-257A4D3FE9C0}"/>
                    </a:ext>
                  </a:extLst>
                </p14:cNvPr>
                <p14:cNvContentPartPr/>
                <p14:nvPr/>
              </p14:nvContentPartPr>
              <p14:xfrm>
                <a:off x="858821" y="3844833"/>
                <a:ext cx="24840" cy="16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BC85317-38BF-FE8A-CDDB-257A4D3FE9C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9821" y="3835833"/>
                  <a:ext cx="4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4D75566-31B0-EDCE-0AE0-C52E3BBEC938}"/>
                    </a:ext>
                  </a:extLst>
                </p14:cNvPr>
                <p14:cNvContentPartPr/>
                <p14:nvPr/>
              </p14:nvContentPartPr>
              <p14:xfrm>
                <a:off x="966821" y="3814953"/>
                <a:ext cx="134280" cy="131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4D75566-31B0-EDCE-0AE0-C52E3BBEC9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7821" y="3805978"/>
                  <a:ext cx="151920" cy="148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6C3680-898B-AE88-2B34-26FF3A802055}"/>
                    </a:ext>
                  </a:extLst>
                </p14:cNvPr>
                <p14:cNvContentPartPr/>
                <p14:nvPr/>
              </p14:nvContentPartPr>
              <p14:xfrm>
                <a:off x="1103981" y="3798393"/>
                <a:ext cx="9360" cy="2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6C3680-898B-AE88-2B34-26FF3A8020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4981" y="3789393"/>
                  <a:ext cx="27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71295D-7AB0-FF71-68B4-489F1D73D66A}"/>
                    </a:ext>
                  </a:extLst>
                </p14:cNvPr>
                <p14:cNvContentPartPr/>
                <p14:nvPr/>
              </p14:nvContentPartPr>
              <p14:xfrm>
                <a:off x="1168061" y="3807753"/>
                <a:ext cx="97560" cy="13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71295D-7AB0-FF71-68B4-489F1D73D6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59061" y="3798753"/>
                  <a:ext cx="11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6434BFD-7305-5F4E-3A20-0B070C27D959}"/>
                    </a:ext>
                  </a:extLst>
                </p14:cNvPr>
                <p14:cNvContentPartPr/>
                <p14:nvPr/>
              </p14:nvContentPartPr>
              <p14:xfrm>
                <a:off x="1316381" y="3818913"/>
                <a:ext cx="155520" cy="9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6434BFD-7305-5F4E-3A20-0B070C27D95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07381" y="3809913"/>
                  <a:ext cx="173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1ADF2C-1808-5F62-E9B7-FD0CE292F7E7}"/>
                    </a:ext>
                  </a:extLst>
                </p14:cNvPr>
                <p14:cNvContentPartPr/>
                <p14:nvPr/>
              </p14:nvContentPartPr>
              <p14:xfrm>
                <a:off x="1165181" y="3819633"/>
                <a:ext cx="10440" cy="117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1ADF2C-1808-5F62-E9B7-FD0CE292F7E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56181" y="3810605"/>
                  <a:ext cx="28080" cy="135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A3CE66-3B01-4A4E-AC5C-78DC70905194}"/>
                    </a:ext>
                  </a:extLst>
                </p14:cNvPr>
                <p14:cNvContentPartPr/>
                <p14:nvPr/>
              </p14:nvContentPartPr>
              <p14:xfrm>
                <a:off x="544541" y="4017273"/>
                <a:ext cx="1119600" cy="68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A3CE66-3B01-4A4E-AC5C-78DC709051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541" y="4008273"/>
                  <a:ext cx="113724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F6048B-46A9-76E5-4EBA-E6E879B419C3}"/>
              </a:ext>
            </a:extLst>
          </p:cNvPr>
          <p:cNvGrpSpPr/>
          <p:nvPr/>
        </p:nvGrpSpPr>
        <p:grpSpPr>
          <a:xfrm>
            <a:off x="1998413" y="3652116"/>
            <a:ext cx="581760" cy="644760"/>
            <a:chOff x="1824016" y="5513000"/>
            <a:chExt cx="58176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0D1181-E3AA-F6FB-314D-6C551BB0AC88}"/>
                    </a:ext>
                  </a:extLst>
                </p14:cNvPr>
                <p14:cNvContentPartPr/>
                <p14:nvPr/>
              </p14:nvContentPartPr>
              <p14:xfrm>
                <a:off x="1824016" y="5513000"/>
                <a:ext cx="311400" cy="223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A0D1181-E3AA-F6FB-314D-6C551BB0AC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15016" y="5504014"/>
                  <a:ext cx="329040" cy="24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02A3F9-3730-0FE2-48B9-521C1600C72A}"/>
                    </a:ext>
                  </a:extLst>
                </p14:cNvPr>
                <p14:cNvContentPartPr/>
                <p14:nvPr/>
              </p14:nvContentPartPr>
              <p14:xfrm>
                <a:off x="2137216" y="5732960"/>
                <a:ext cx="33480" cy="284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02A3F9-3730-0FE2-48B9-521C1600C72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28216" y="5723960"/>
                  <a:ext cx="51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ADCDD-9CB2-A365-D988-4C9EDCD07244}"/>
                    </a:ext>
                  </a:extLst>
                </p14:cNvPr>
                <p14:cNvContentPartPr/>
                <p14:nvPr/>
              </p14:nvContentPartPr>
              <p14:xfrm>
                <a:off x="2169616" y="6028160"/>
                <a:ext cx="236160" cy="129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ADCDD-9CB2-A365-D988-4C9EDCD072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0630" y="6019160"/>
                  <a:ext cx="253773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0C29DDD-E8AE-B1F9-B491-F9259EABEF58}"/>
                  </a:ext>
                </a:extLst>
              </p14:cNvPr>
              <p14:cNvContentPartPr/>
              <p14:nvPr/>
            </p14:nvContentPartPr>
            <p14:xfrm>
              <a:off x="2571533" y="4306596"/>
              <a:ext cx="42840" cy="26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0C29DDD-E8AE-B1F9-B491-F9259EABEF5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62533" y="4297596"/>
                <a:ext cx="604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6BA655A-3006-DACA-3F48-E5079A481BAB}"/>
                  </a:ext>
                </a:extLst>
              </p14:cNvPr>
              <p14:cNvContentPartPr/>
              <p14:nvPr/>
            </p14:nvContentPartPr>
            <p14:xfrm>
              <a:off x="2580833" y="4694042"/>
              <a:ext cx="111600" cy="185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6BA655A-3006-DACA-3F48-E5079A481BA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571833" y="4685042"/>
                <a:ext cx="12924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BB3759D-F423-799D-342D-00FA2713AABC}"/>
              </a:ext>
            </a:extLst>
          </p:cNvPr>
          <p:cNvGrpSpPr/>
          <p:nvPr/>
        </p:nvGrpSpPr>
        <p:grpSpPr>
          <a:xfrm>
            <a:off x="2789633" y="4674962"/>
            <a:ext cx="297360" cy="302760"/>
            <a:chOff x="2615236" y="6535846"/>
            <a:chExt cx="29736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C780A1-9464-F11D-6A0D-D423C29C2E48}"/>
                    </a:ext>
                  </a:extLst>
                </p14:cNvPr>
                <p14:cNvContentPartPr/>
                <p14:nvPr/>
              </p14:nvContentPartPr>
              <p14:xfrm>
                <a:off x="2615236" y="6535846"/>
                <a:ext cx="14040" cy="250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C780A1-9464-F11D-6A0D-D423C29C2E4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06461" y="6526846"/>
                  <a:ext cx="31239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062322-B5D6-AF28-AE51-17DCFCFF0C1E}"/>
                    </a:ext>
                  </a:extLst>
                </p14:cNvPr>
                <p14:cNvContentPartPr/>
                <p14:nvPr/>
              </p14:nvContentPartPr>
              <p14:xfrm>
                <a:off x="2688316" y="6542326"/>
                <a:ext cx="32760" cy="21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062322-B5D6-AF28-AE51-17DCFCFF0C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79316" y="6533326"/>
                  <a:ext cx="50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89DF589-B6A5-BB36-03F6-68F5F60630EE}"/>
                    </a:ext>
                  </a:extLst>
                </p14:cNvPr>
                <p14:cNvContentPartPr/>
                <p14:nvPr/>
              </p14:nvContentPartPr>
              <p14:xfrm>
                <a:off x="2623876" y="6679846"/>
                <a:ext cx="9396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89DF589-B6A5-BB36-03F6-68F5F60630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4841" y="6670846"/>
                  <a:ext cx="111668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968D02-25CC-B4E1-93B5-65E18AE8E13C}"/>
                    </a:ext>
                  </a:extLst>
                </p14:cNvPr>
                <p14:cNvContentPartPr/>
                <p14:nvPr/>
              </p14:nvContentPartPr>
              <p14:xfrm>
                <a:off x="2803876" y="6710446"/>
                <a:ext cx="108720" cy="12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968D02-25CC-B4E1-93B5-65E18AE8E1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94876" y="6701446"/>
                  <a:ext cx="12636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DAB4CB-7FE3-FA39-768F-5BBFE6BEB91D}"/>
              </a:ext>
            </a:extLst>
          </p:cNvPr>
          <p:cNvGrpSpPr/>
          <p:nvPr/>
        </p:nvGrpSpPr>
        <p:grpSpPr>
          <a:xfrm>
            <a:off x="2311193" y="4638242"/>
            <a:ext cx="207000" cy="222480"/>
            <a:chOff x="2136796" y="6499126"/>
            <a:chExt cx="2070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464CB53-0F23-4323-0CF5-5A511CF8ECD6}"/>
                    </a:ext>
                  </a:extLst>
                </p14:cNvPr>
                <p14:cNvContentPartPr/>
                <p14:nvPr/>
              </p14:nvContentPartPr>
              <p14:xfrm>
                <a:off x="2230756" y="6536926"/>
                <a:ext cx="22680" cy="147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464CB53-0F23-4323-0CF5-5A511CF8EC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21756" y="6527926"/>
                  <a:ext cx="40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AB0174-AFED-5DFE-C23D-A7073047335D}"/>
                    </a:ext>
                  </a:extLst>
                </p14:cNvPr>
                <p14:cNvContentPartPr/>
                <p14:nvPr/>
              </p14:nvContentPartPr>
              <p14:xfrm>
                <a:off x="2211316" y="6592726"/>
                <a:ext cx="87480" cy="3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AB0174-AFED-5DFE-C23D-A707304733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02353" y="6583726"/>
                  <a:ext cx="105048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EFB48A-3407-5A58-7EA3-B86457094A06}"/>
                    </a:ext>
                  </a:extLst>
                </p14:cNvPr>
                <p14:cNvContentPartPr/>
                <p14:nvPr/>
              </p14:nvContentPartPr>
              <p14:xfrm>
                <a:off x="2136796" y="6499126"/>
                <a:ext cx="207000" cy="222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EFB48A-3407-5A58-7EA3-B86457094A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27796" y="6490126"/>
                  <a:ext cx="224640" cy="24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631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BEBF-08EE-A486-FCE0-DCFBB0A0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Drawing Peptide Chains						          (25.4)						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E1E202-D772-1E9E-04E2-03EF1FE6E015}"/>
              </a:ext>
            </a:extLst>
          </p:cNvPr>
          <p:cNvGrpSpPr/>
          <p:nvPr/>
        </p:nvGrpSpPr>
        <p:grpSpPr>
          <a:xfrm>
            <a:off x="1012271" y="1091046"/>
            <a:ext cx="752040" cy="305280"/>
            <a:chOff x="1012271" y="1091046"/>
            <a:chExt cx="75204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9C514F-4DCF-192A-C392-D6DEAE6B234F}"/>
                    </a:ext>
                  </a:extLst>
                </p14:cNvPr>
                <p14:cNvContentPartPr/>
                <p14:nvPr/>
              </p14:nvContentPartPr>
              <p14:xfrm>
                <a:off x="1012271" y="1091046"/>
                <a:ext cx="160560" cy="305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9C514F-4DCF-192A-C392-D6DEAE6B23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3271" y="1082035"/>
                  <a:ext cx="178200" cy="322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52D4A3-8C57-AA11-C6F1-42D6915075CB}"/>
                    </a:ext>
                  </a:extLst>
                </p14:cNvPr>
                <p14:cNvContentPartPr/>
                <p14:nvPr/>
              </p14:nvContentPartPr>
              <p14:xfrm>
                <a:off x="1197671" y="1253406"/>
                <a:ext cx="137160" cy="14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52D4A3-8C57-AA11-C6F1-42D6915075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8695" y="1244406"/>
                  <a:ext cx="154754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0BE45A0-656A-416B-8A8C-A93359017BD6}"/>
                    </a:ext>
                  </a:extLst>
                </p14:cNvPr>
                <p14:cNvContentPartPr/>
                <p14:nvPr/>
              </p14:nvContentPartPr>
              <p14:xfrm>
                <a:off x="1399631" y="1287966"/>
                <a:ext cx="138240" cy="9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0BE45A0-656A-416B-8A8C-A93359017B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0631" y="1278966"/>
                  <a:ext cx="1558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E49A74-5176-ED06-ED34-978330633FE4}"/>
                    </a:ext>
                  </a:extLst>
                </p14:cNvPr>
                <p14:cNvContentPartPr/>
                <p14:nvPr/>
              </p14:nvContentPartPr>
              <p14:xfrm>
                <a:off x="1559111" y="1221726"/>
                <a:ext cx="205200" cy="157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E49A74-5176-ED06-ED34-978330633F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0111" y="1212705"/>
                  <a:ext cx="222840" cy="17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693BD2-81FA-86F2-B6A5-DB0099828BAB}"/>
              </a:ext>
            </a:extLst>
          </p:cNvPr>
          <p:cNvGrpSpPr/>
          <p:nvPr/>
        </p:nvGrpSpPr>
        <p:grpSpPr>
          <a:xfrm>
            <a:off x="2467391" y="1080606"/>
            <a:ext cx="747000" cy="317880"/>
            <a:chOff x="2467391" y="1080606"/>
            <a:chExt cx="74700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E1A368-AA7B-590E-CD75-F0874FC981C4}"/>
                    </a:ext>
                  </a:extLst>
                </p14:cNvPr>
                <p14:cNvContentPartPr/>
                <p14:nvPr/>
              </p14:nvContentPartPr>
              <p14:xfrm>
                <a:off x="2467391" y="1102206"/>
                <a:ext cx="222120" cy="29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E1A368-AA7B-590E-CD75-F0874FC981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58391" y="1093217"/>
                  <a:ext cx="239760" cy="313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C5EAF3-05BA-00D8-742C-34C64867D979}"/>
                    </a:ext>
                  </a:extLst>
                </p14:cNvPr>
                <p14:cNvContentPartPr/>
                <p14:nvPr/>
              </p14:nvContentPartPr>
              <p14:xfrm>
                <a:off x="2571791" y="1244406"/>
                <a:ext cx="106200" cy="9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C5EAF3-05BA-00D8-742C-34C64867D9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2791" y="1235406"/>
                  <a:ext cx="123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FEFF3A-4352-EEC9-6463-0A9777E0DF8D}"/>
                    </a:ext>
                  </a:extLst>
                </p14:cNvPr>
                <p14:cNvContentPartPr/>
                <p14:nvPr/>
              </p14:nvContentPartPr>
              <p14:xfrm>
                <a:off x="2765831" y="1080606"/>
                <a:ext cx="50760" cy="25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FEFF3A-4352-EEC9-6463-0A9777E0DF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6894" y="1071606"/>
                  <a:ext cx="68276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32F255-C6A8-16F5-B9D7-BE414724950C}"/>
                    </a:ext>
                  </a:extLst>
                </p14:cNvPr>
                <p14:cNvContentPartPr/>
                <p14:nvPr/>
              </p14:nvContentPartPr>
              <p14:xfrm>
                <a:off x="2875271" y="1231086"/>
                <a:ext cx="339120" cy="11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32F255-C6A8-16F5-B9D7-BE41472495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6271" y="1222115"/>
                  <a:ext cx="356760" cy="1288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69BEF4-EFF6-570B-C00C-1206E3677D35}"/>
              </a:ext>
            </a:extLst>
          </p:cNvPr>
          <p:cNvGrpSpPr/>
          <p:nvPr/>
        </p:nvGrpSpPr>
        <p:grpSpPr>
          <a:xfrm>
            <a:off x="3527951" y="1053246"/>
            <a:ext cx="720000" cy="366480"/>
            <a:chOff x="3527951" y="1053246"/>
            <a:chExt cx="720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C9EAA9-7B94-56D3-0825-B95D909245A7}"/>
                    </a:ext>
                  </a:extLst>
                </p14:cNvPr>
                <p14:cNvContentPartPr/>
                <p14:nvPr/>
              </p14:nvContentPartPr>
              <p14:xfrm>
                <a:off x="3527951" y="1053246"/>
                <a:ext cx="142920" cy="28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C9EAA9-7B94-56D3-0825-B95D909245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18951" y="1044246"/>
                  <a:ext cx="160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34118DB-420B-DFA2-3A60-D7547995C5D7}"/>
                    </a:ext>
                  </a:extLst>
                </p14:cNvPr>
                <p14:cNvContentPartPr/>
                <p14:nvPr/>
              </p14:nvContentPartPr>
              <p14:xfrm>
                <a:off x="3573671" y="1215606"/>
                <a:ext cx="86040" cy="14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34118DB-420B-DFA2-3A60-D7547995C5D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64671" y="1206375"/>
                  <a:ext cx="103680" cy="32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080B53-566E-0CEC-FF66-D559B4D4CD2B}"/>
                    </a:ext>
                  </a:extLst>
                </p14:cNvPr>
                <p14:cNvContentPartPr/>
                <p14:nvPr/>
              </p14:nvContentPartPr>
              <p14:xfrm>
                <a:off x="3706151" y="1200126"/>
                <a:ext cx="132840" cy="142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080B53-566E-0CEC-FF66-D559B4D4CD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97151" y="1191126"/>
                  <a:ext cx="150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5985D6-BA50-CD6B-9171-B47B53634546}"/>
                    </a:ext>
                  </a:extLst>
                </p14:cNvPr>
                <p14:cNvContentPartPr/>
                <p14:nvPr/>
              </p14:nvContentPartPr>
              <p14:xfrm>
                <a:off x="3914231" y="1234326"/>
                <a:ext cx="96840" cy="185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5985D6-BA50-CD6B-9171-B47B536345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5231" y="1225326"/>
                  <a:ext cx="11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9513A3-F501-03ED-8DA0-AE7CBEFAE5C3}"/>
                    </a:ext>
                  </a:extLst>
                </p14:cNvPr>
                <p14:cNvContentPartPr/>
                <p14:nvPr/>
              </p14:nvContentPartPr>
              <p14:xfrm>
                <a:off x="4122671" y="1231806"/>
                <a:ext cx="12528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9513A3-F501-03ED-8DA0-AE7CBEFAE5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3671" y="1222806"/>
                  <a:ext cx="1429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AD47ED-FB8F-6718-3BCA-F06A7699E17C}"/>
              </a:ext>
            </a:extLst>
          </p:cNvPr>
          <p:cNvGrpSpPr/>
          <p:nvPr/>
        </p:nvGrpSpPr>
        <p:grpSpPr>
          <a:xfrm>
            <a:off x="4508231" y="1053606"/>
            <a:ext cx="467280" cy="261360"/>
            <a:chOff x="4508231" y="1053606"/>
            <a:chExt cx="4672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A6D8A80-76CE-1609-A330-5AE5F3826A6E}"/>
                    </a:ext>
                  </a:extLst>
                </p14:cNvPr>
                <p14:cNvContentPartPr/>
                <p14:nvPr/>
              </p14:nvContentPartPr>
              <p14:xfrm>
                <a:off x="4508231" y="1053606"/>
                <a:ext cx="317880" cy="261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A6D8A80-76CE-1609-A330-5AE5F3826A6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99231" y="1044606"/>
                  <a:ext cx="335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0A05885-4A95-6C87-CA2F-CCB5B2920C9F}"/>
                    </a:ext>
                  </a:extLst>
                </p14:cNvPr>
                <p14:cNvContentPartPr/>
                <p14:nvPr/>
              </p14:nvContentPartPr>
              <p14:xfrm>
                <a:off x="4845191" y="1180686"/>
                <a:ext cx="130320" cy="111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0A05885-4A95-6C87-CA2F-CCB5B2920C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36166" y="1171686"/>
                  <a:ext cx="148009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80043E-81B7-0724-0960-84B03FEAF855}"/>
              </a:ext>
            </a:extLst>
          </p:cNvPr>
          <p:cNvGrpSpPr/>
          <p:nvPr/>
        </p:nvGrpSpPr>
        <p:grpSpPr>
          <a:xfrm>
            <a:off x="5588951" y="954966"/>
            <a:ext cx="648720" cy="327600"/>
            <a:chOff x="5588951" y="954966"/>
            <a:chExt cx="64872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08DB80-2D21-B8D5-38B2-4A96A79073C0}"/>
                    </a:ext>
                  </a:extLst>
                </p14:cNvPr>
                <p14:cNvContentPartPr/>
                <p14:nvPr/>
              </p14:nvContentPartPr>
              <p14:xfrm>
                <a:off x="5588951" y="1020846"/>
                <a:ext cx="176760" cy="261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08DB80-2D21-B8D5-38B2-4A96A79073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9951" y="1011858"/>
                  <a:ext cx="194400" cy="278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988394F-E959-551E-757A-824DD3500AB5}"/>
                    </a:ext>
                  </a:extLst>
                </p14:cNvPr>
                <p14:cNvContentPartPr/>
                <p14:nvPr/>
              </p14:nvContentPartPr>
              <p14:xfrm>
                <a:off x="5867231" y="1172406"/>
                <a:ext cx="153720" cy="110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988394F-E959-551E-757A-824DD3500A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58252" y="1163376"/>
                  <a:ext cx="171319" cy="1278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640299-FB91-DCFD-7A21-BA2A260BB208}"/>
                    </a:ext>
                  </a:extLst>
                </p14:cNvPr>
                <p14:cNvContentPartPr/>
                <p14:nvPr/>
              </p14:nvContentPartPr>
              <p14:xfrm>
                <a:off x="6146591" y="954966"/>
                <a:ext cx="91080" cy="315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640299-FB91-DCFD-7A21-BA2A260BB2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37591" y="945956"/>
                  <a:ext cx="108720" cy="3333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9B9776F-A834-2A4A-0DC2-4AD423550846}"/>
                  </a:ext>
                </a:extLst>
              </p14:cNvPr>
              <p14:cNvContentPartPr/>
              <p14:nvPr/>
            </p14:nvContentPartPr>
            <p14:xfrm>
              <a:off x="5221391" y="1184286"/>
              <a:ext cx="96120" cy="1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9B9776F-A834-2A4A-0DC2-4AD4235508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12391" y="1175286"/>
                <a:ext cx="11376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35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C4A11-0ED3-36B8-AAF0-A45FD4E6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9" y="946483"/>
            <a:ext cx="2734809" cy="432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83002-8427-1A3C-57DD-D010ABAC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86" y="939407"/>
            <a:ext cx="3126325" cy="4314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A4257-D691-8B5F-FA5E-206026BAB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420" y="939408"/>
            <a:ext cx="2788264" cy="4314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A28196-4BBF-7634-159E-0C3ABDBC8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851" y="952631"/>
            <a:ext cx="2894849" cy="43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7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CBEBF-08EE-A486-FCE0-DCFBB0A0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Synthesis of Peptides: Linking Amino Acids Together			(25.6)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B447ED-6C0A-F412-B36F-9FC6C36FC983}"/>
              </a:ext>
            </a:extLst>
          </p:cNvPr>
          <p:cNvGrpSpPr/>
          <p:nvPr/>
        </p:nvGrpSpPr>
        <p:grpSpPr>
          <a:xfrm>
            <a:off x="180368" y="1421190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FD53DF-E1B6-E09D-ADEF-BCCA18121C8A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FD53DF-E1B6-E09D-ADEF-BCCA18121C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CCFA27-48D7-7060-0F25-BD5D64D957D3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CCFA27-48D7-7060-0F25-BD5D64D957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4A3AC8-7991-A7C8-8E96-4D5482877247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4A3AC8-7991-A7C8-8E96-4D54828772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649DAF-1F2A-8B4C-8BF1-3C9D2E54C494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649DAF-1F2A-8B4C-8BF1-3C9D2E54C49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F39552-6D0E-7028-AAF0-D7A7FCF1CB7F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F39552-6D0E-7028-AAF0-D7A7FCF1CB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09AF00-A375-E4BA-94FF-77846E8AA878}"/>
              </a:ext>
            </a:extLst>
          </p:cNvPr>
          <p:cNvGrpSpPr/>
          <p:nvPr/>
        </p:nvGrpSpPr>
        <p:grpSpPr>
          <a:xfrm>
            <a:off x="779080" y="1383360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D1A563-4A64-6B7E-F0C7-67197421E9C2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D1A563-4A64-6B7E-F0C7-67197421E9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1B20AC-B116-1469-9EF8-51A5A627FE74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1B20AC-B116-1469-9EF8-51A5A627FE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79511D-7D70-456E-58D9-8B2BE7DC5548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79511D-7D70-456E-58D9-8B2BE7DC55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588993E-A56D-FACD-FFBB-A673C4B7F990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588993E-A56D-FACD-FFBB-A673C4B7F9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1E6B2B-6D09-E5AD-BB6F-747AD5BA12E1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1E6B2B-6D09-E5AD-BB6F-747AD5BA12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B2B489-5FE8-A870-1AEC-1F1A8DE3B7E7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B2B489-5FE8-A870-1AEC-1F1A8DE3B7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09A051-A749-B5B1-7F76-616263850A50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09A051-A749-B5B1-7F76-616263850A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9E564B-D375-3D1C-606C-1B777EC58DA8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9E564B-D375-3D1C-606C-1B777EC58DA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4161669-2B3B-E19A-B4B2-7002CC7ACD85}"/>
                  </a:ext>
                </a:extLst>
              </p14:cNvPr>
              <p14:cNvContentPartPr/>
              <p14:nvPr/>
            </p14:nvContentPartPr>
            <p14:xfrm>
              <a:off x="1247107" y="2386633"/>
              <a:ext cx="153821" cy="15257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4161669-2B3B-E19A-B4B2-7002CC7ACD8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8122" y="2377616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62F9BE0-CB59-C5AE-3D67-56CC5BD06F83}"/>
                  </a:ext>
                </a:extLst>
              </p14:cNvPr>
              <p14:cNvContentPartPr/>
              <p14:nvPr/>
            </p14:nvContentPartPr>
            <p14:xfrm>
              <a:off x="1549106" y="1148914"/>
              <a:ext cx="119880" cy="138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62F9BE0-CB59-C5AE-3D67-56CC5BD06F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40106" y="1139914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FC56E9C-D7B9-ABDB-A7CF-68B0AB6BB486}"/>
              </a:ext>
            </a:extLst>
          </p:cNvPr>
          <p:cNvGrpSpPr/>
          <p:nvPr/>
        </p:nvGrpSpPr>
        <p:grpSpPr>
          <a:xfrm>
            <a:off x="3269598" y="1405245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E3E7FF-836C-A6DE-E8D9-D283B517B92F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E3E7FF-836C-A6DE-E8D9-D283B517B9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C27B3D-FD56-0B0D-7CAC-C6F2A456BABC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C27B3D-FD56-0B0D-7CAC-C6F2A456BA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7BF4EA-3C96-72BA-0F31-7E3C68F9787A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7BF4EA-3C96-72BA-0F31-7E3C68F978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FA21321-3AB4-AFFC-9C56-B87472201ED2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FA21321-3AB4-AFFC-9C56-B87472201E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4AE7F7-1C54-D879-41B4-32C6951ED9FB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4AE7F7-1C54-D879-41B4-32C6951ED9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415592-282C-EB71-51BA-327668E693BF}"/>
              </a:ext>
            </a:extLst>
          </p:cNvPr>
          <p:cNvGrpSpPr/>
          <p:nvPr/>
        </p:nvGrpSpPr>
        <p:grpSpPr>
          <a:xfrm>
            <a:off x="3868310" y="1367415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FB8542-B442-17BC-F99C-877D7A1C9D7D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FB8542-B442-17BC-F99C-877D7A1C9D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DD4B90-0DEA-2090-9B11-DF0C3058A525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DD4B90-0DEA-2090-9B11-DF0C3058A5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73BE13-2C66-B276-64B5-D26468F2FF05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73BE13-2C66-B276-64B5-D26468F2FF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B1AC7E-17A6-1FEC-EFFE-EAF00C60F8E0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B1AC7E-17A6-1FEC-EFFE-EAF00C60F8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C8881A-C9DA-B0B9-56D4-1EBFA42F6E94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C8881A-C9DA-B0B9-56D4-1EBFA42F6E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2EC29D-92C2-6A2A-22DD-5EDDB5637BA7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2EC29D-92C2-6A2A-22DD-5EDDB5637B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599DD12-4E62-1A57-C7F8-36BA8CC49C8F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599DD12-4E62-1A57-C7F8-36BA8CC49C8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21A73D4-DC91-9AE1-E1F9-37960D686370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21A73D4-DC91-9AE1-E1F9-37960D6863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AC463BC-D8DC-431D-123F-A26097B8CCD7}"/>
                  </a:ext>
                </a:extLst>
              </p14:cNvPr>
              <p14:cNvContentPartPr/>
              <p14:nvPr/>
            </p14:nvContentPartPr>
            <p14:xfrm>
              <a:off x="4336337" y="2370688"/>
              <a:ext cx="153821" cy="15257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AC463BC-D8DC-431D-123F-A26097B8CCD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27352" y="2361671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77F3CC2-BE4A-87DD-59C3-6A6E55CF3DE7}"/>
                  </a:ext>
                </a:extLst>
              </p14:cNvPr>
              <p14:cNvContentPartPr/>
              <p14:nvPr/>
            </p14:nvContentPartPr>
            <p14:xfrm>
              <a:off x="4638336" y="1132969"/>
              <a:ext cx="119880" cy="138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77F3CC2-BE4A-87DD-59C3-6A6E55CF3D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29336" y="1123969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EA44FC-EFBE-2DC9-3D5C-319BB357D37F}"/>
                  </a:ext>
                </a:extLst>
              </p14:cNvPr>
              <p14:cNvContentPartPr/>
              <p14:nvPr/>
            </p14:nvContentPartPr>
            <p14:xfrm>
              <a:off x="4552984" y="2249654"/>
              <a:ext cx="14760" cy="84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EA44FC-EFBE-2DC9-3D5C-319BB357D37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43984" y="2240616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0D59D82-0F42-6899-D7D5-A417FD16BFE2}"/>
              </a:ext>
            </a:extLst>
          </p:cNvPr>
          <p:cNvGrpSpPr/>
          <p:nvPr/>
        </p:nvGrpSpPr>
        <p:grpSpPr>
          <a:xfrm>
            <a:off x="2879917" y="2064294"/>
            <a:ext cx="155160" cy="216720"/>
            <a:chOff x="2879917" y="2064294"/>
            <a:chExt cx="1551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001839-F301-50B3-ABD9-162B719B3348}"/>
                    </a:ext>
                  </a:extLst>
                </p14:cNvPr>
                <p14:cNvContentPartPr/>
                <p14:nvPr/>
              </p14:nvContentPartPr>
              <p14:xfrm>
                <a:off x="2914837" y="2064294"/>
                <a:ext cx="39600" cy="21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001839-F301-50B3-ABD9-162B719B33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05918" y="2055294"/>
                  <a:ext cx="57081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AF8495-6DEE-2FF1-DE40-BC6D1420F85B}"/>
                    </a:ext>
                  </a:extLst>
                </p14:cNvPr>
                <p14:cNvContentPartPr/>
                <p14:nvPr/>
              </p14:nvContentPartPr>
              <p14:xfrm>
                <a:off x="2879917" y="2176974"/>
                <a:ext cx="155160" cy="2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AF8495-6DEE-2FF1-DE40-BC6D1420F85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70917" y="2168086"/>
                  <a:ext cx="172800" cy="458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806D462-54F2-1FD4-92A0-3038A7FDB797}"/>
                  </a:ext>
                </a:extLst>
              </p14:cNvPr>
              <p14:cNvContentPartPr/>
              <p14:nvPr/>
            </p14:nvContentPartPr>
            <p14:xfrm>
              <a:off x="6004357" y="1648854"/>
              <a:ext cx="903240" cy="246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806D462-54F2-1FD4-92A0-3038A7FDB7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995357" y="1639854"/>
                <a:ext cx="920880" cy="2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12777C3-29DC-BB93-A0B1-C09C50DFF65F}"/>
              </a:ext>
            </a:extLst>
          </p:cNvPr>
          <p:cNvGrpSpPr/>
          <p:nvPr/>
        </p:nvGrpSpPr>
        <p:grpSpPr>
          <a:xfrm>
            <a:off x="357910" y="5567225"/>
            <a:ext cx="475843" cy="252616"/>
            <a:chOff x="180368" y="142119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D8C5880-1F93-48FD-D2AC-5E6E9ACBB38C}"/>
                    </a:ext>
                  </a:extLst>
                </p14:cNvPr>
                <p14:cNvContentPartPr/>
                <p14:nvPr/>
              </p14:nvContentPartPr>
              <p14:xfrm>
                <a:off x="528965" y="1421190"/>
                <a:ext cx="127246" cy="190087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D8C5880-1F93-48FD-D2AC-5E6E9ACBB3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9953" y="141219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F6E9E0D-0616-FE72-91AC-6289F3A2FCBF}"/>
                    </a:ext>
                  </a:extLst>
                </p14:cNvPr>
                <p14:cNvContentPartPr/>
                <p14:nvPr/>
              </p14:nvContentPartPr>
              <p14:xfrm>
                <a:off x="180368" y="1444013"/>
                <a:ext cx="21885" cy="156009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F6E9E0D-0616-FE72-91AC-6289F3A2FCB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249" y="143502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84B8673-52D9-77C7-B7DC-9ACBC4F801DA}"/>
                    </a:ext>
                  </a:extLst>
                </p14:cNvPr>
                <p14:cNvContentPartPr/>
                <p14:nvPr/>
              </p14:nvContentPartPr>
              <p14:xfrm>
                <a:off x="233517" y="1444325"/>
                <a:ext cx="66280" cy="15694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84B8673-52D9-77C7-B7DC-9ACBC4F801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512" y="143532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C8473E3-A9AE-A686-1182-7DAA00DAC869}"/>
                    </a:ext>
                  </a:extLst>
                </p14:cNvPr>
                <p14:cNvContentPartPr/>
                <p14:nvPr/>
              </p14:nvContentPartPr>
              <p14:xfrm>
                <a:off x="200690" y="1532491"/>
                <a:ext cx="80037" cy="6878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C8473E3-A9AE-A686-1182-7DAA00DAC8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717" y="152344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033780-F2F9-4C18-F640-7CE8DF546DB9}"/>
                    </a:ext>
                  </a:extLst>
                </p14:cNvPr>
                <p14:cNvContentPartPr/>
                <p14:nvPr/>
              </p14:nvContentPartPr>
              <p14:xfrm>
                <a:off x="367329" y="1560004"/>
                <a:ext cx="114428" cy="113802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033780-F2F9-4C18-F640-7CE8DF546D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8333" y="155100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F72CAC-C0BC-73E2-8B21-A2339BBED027}"/>
              </a:ext>
            </a:extLst>
          </p:cNvPr>
          <p:cNvGrpSpPr/>
          <p:nvPr/>
        </p:nvGrpSpPr>
        <p:grpSpPr>
          <a:xfrm>
            <a:off x="956622" y="5529395"/>
            <a:ext cx="1731107" cy="799742"/>
            <a:chOff x="779080" y="138336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102752-760F-35DF-13CF-CFFF3913F8BB}"/>
                    </a:ext>
                  </a:extLst>
                </p14:cNvPr>
                <p14:cNvContentPartPr/>
                <p14:nvPr/>
              </p14:nvContentPartPr>
              <p14:xfrm>
                <a:off x="779080" y="1534054"/>
                <a:ext cx="470841" cy="258869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102752-760F-35DF-13CF-CFFF3913F8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0088" y="152505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08ECBD-7E54-5178-2473-18C20E188377}"/>
                    </a:ext>
                  </a:extLst>
                </p14:cNvPr>
                <p14:cNvContentPartPr/>
                <p14:nvPr/>
              </p14:nvContentPartPr>
              <p14:xfrm>
                <a:off x="1241480" y="1565944"/>
                <a:ext cx="894160" cy="233545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08ECBD-7E54-5178-2473-18C20E18837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2481" y="155694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1021CB-5BA9-C91F-02D8-AA9AB6DF299D}"/>
                    </a:ext>
                  </a:extLst>
                </p14:cNvPr>
                <p14:cNvContentPartPr/>
                <p14:nvPr/>
              </p14:nvContentPartPr>
              <p14:xfrm>
                <a:off x="1564128" y="1383360"/>
                <a:ext cx="53775" cy="217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1021CB-5BA9-C91F-02D8-AA9AB6DF299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5165" y="137436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2EDA5C-8A85-A527-79DE-1E0F2C036412}"/>
                    </a:ext>
                  </a:extLst>
                </p14:cNvPr>
                <p14:cNvContentPartPr/>
                <p14:nvPr/>
              </p14:nvContentPartPr>
              <p14:xfrm>
                <a:off x="1666050" y="1405245"/>
                <a:ext cx="38455" cy="176644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2EDA5C-8A85-A527-79DE-1E0F2C0364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57065" y="139625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21C535-2094-DFAC-39E3-09D504C2B2B6}"/>
                    </a:ext>
                  </a:extLst>
                </p14:cNvPr>
                <p14:cNvContentPartPr/>
                <p14:nvPr/>
              </p14:nvContentPartPr>
              <p14:xfrm>
                <a:off x="2244440" y="1697567"/>
                <a:ext cx="93168" cy="129434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21C535-2094-DFAC-39E3-09D504C2B2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5447" y="168857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0FCF55-8A09-823C-9023-D8F336B821C1}"/>
                    </a:ext>
                  </a:extLst>
                </p14:cNvPr>
                <p14:cNvContentPartPr/>
                <p14:nvPr/>
              </p14:nvContentPartPr>
              <p14:xfrm>
                <a:off x="2375125" y="1676307"/>
                <a:ext cx="24699" cy="147255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0FCF55-8A09-823C-9023-D8F336B821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66176" y="166732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852239-6800-F592-8950-4946CFA303F6}"/>
                    </a:ext>
                  </a:extLst>
                </p14:cNvPr>
                <p14:cNvContentPartPr/>
                <p14:nvPr/>
              </p14:nvContentPartPr>
              <p14:xfrm>
                <a:off x="2409516" y="1639728"/>
                <a:ext cx="100671" cy="187586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852239-6800-F592-8950-4946CFA303F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0528" y="163072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40F1F13-CBCA-0954-7F3F-496E6CE610D9}"/>
                    </a:ext>
                  </a:extLst>
                </p14:cNvPr>
                <p14:cNvContentPartPr/>
                <p14:nvPr/>
              </p14:nvContentPartPr>
              <p14:xfrm>
                <a:off x="1241793" y="1769475"/>
                <a:ext cx="59715" cy="41362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40F1F13-CBCA-0954-7F3F-496E6CE610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32800" y="176048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6BF80E0-1C34-D900-A233-DB6C251AF199}"/>
                  </a:ext>
                </a:extLst>
              </p14:cNvPr>
              <p14:cNvContentPartPr/>
              <p14:nvPr/>
            </p14:nvContentPartPr>
            <p14:xfrm>
              <a:off x="1424649" y="6532668"/>
              <a:ext cx="153821" cy="15257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6BF80E0-1C34-D900-A233-DB6C251AF1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415664" y="6523651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CAA9414-ED37-0ABE-6BFA-27106135F5C9}"/>
                  </a:ext>
                </a:extLst>
              </p14:cNvPr>
              <p14:cNvContentPartPr/>
              <p14:nvPr/>
            </p14:nvContentPartPr>
            <p14:xfrm>
              <a:off x="1726648" y="5294949"/>
              <a:ext cx="119880" cy="138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CAA9414-ED37-0ABE-6BFA-27106135F5C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17648" y="5285949"/>
                <a:ext cx="13752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4A48D4C-64CB-503A-8CB1-9BB0B0D85EC7}"/>
              </a:ext>
            </a:extLst>
          </p:cNvPr>
          <p:cNvGrpSpPr/>
          <p:nvPr/>
        </p:nvGrpSpPr>
        <p:grpSpPr>
          <a:xfrm>
            <a:off x="3447140" y="5551280"/>
            <a:ext cx="475843" cy="252616"/>
            <a:chOff x="-204794" y="1481530"/>
            <a:chExt cx="475843" cy="2526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151DEE-CE6A-ACF1-9401-3A38723D7B96}"/>
                    </a:ext>
                  </a:extLst>
                </p14:cNvPr>
                <p14:cNvContentPartPr/>
                <p14:nvPr/>
              </p14:nvContentPartPr>
              <p14:xfrm>
                <a:off x="143803" y="1481530"/>
                <a:ext cx="127246" cy="190087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151DEE-CE6A-ACF1-9401-3A38723D7B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4791" y="1472530"/>
                  <a:ext cx="144909" cy="207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6DCBB6-386D-B4DF-C67F-83519AFDDDBC}"/>
                    </a:ext>
                  </a:extLst>
                </p14:cNvPr>
                <p14:cNvContentPartPr/>
                <p14:nvPr/>
              </p14:nvContentPartPr>
              <p14:xfrm>
                <a:off x="-204794" y="1504353"/>
                <a:ext cx="21885" cy="156009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6DCBB6-386D-B4DF-C67F-83519AFDDD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13913" y="1495366"/>
                  <a:ext cx="39758" cy="173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B5A5C9-4E0B-F3EC-AE68-CF564A430D7F}"/>
                    </a:ext>
                  </a:extLst>
                </p14:cNvPr>
                <p14:cNvContentPartPr/>
                <p14:nvPr/>
              </p14:nvContentPartPr>
              <p14:xfrm>
                <a:off x="-151645" y="1504665"/>
                <a:ext cx="66280" cy="156947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B5A5C9-4E0B-F3EC-AE68-CF564A430D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60650" y="1495666"/>
                  <a:ext cx="83931" cy="174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D42FA94-1051-CFB9-5DC7-33F85D01C669}"/>
                    </a:ext>
                  </a:extLst>
                </p14:cNvPr>
                <p14:cNvContentPartPr/>
                <p14:nvPr/>
              </p14:nvContentPartPr>
              <p14:xfrm>
                <a:off x="-184472" y="1592831"/>
                <a:ext cx="80037" cy="687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D42FA94-1051-CFB9-5DC7-33F85D01C6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93445" y="1583781"/>
                  <a:ext cx="97624" cy="24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188FA9-1CB0-2FF6-7570-5ED00D798C08}"/>
                    </a:ext>
                  </a:extLst>
                </p14:cNvPr>
                <p14:cNvContentPartPr/>
                <p14:nvPr/>
              </p14:nvContentPartPr>
              <p14:xfrm>
                <a:off x="-17833" y="1620344"/>
                <a:ext cx="114428" cy="113802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188FA9-1CB0-2FF6-7570-5ED00D798C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6829" y="1611341"/>
                  <a:ext cx="132060" cy="1314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9BC391B-2033-24D6-A1A1-DEAE0E1F934C}"/>
              </a:ext>
            </a:extLst>
          </p:cNvPr>
          <p:cNvGrpSpPr/>
          <p:nvPr/>
        </p:nvGrpSpPr>
        <p:grpSpPr>
          <a:xfrm>
            <a:off x="4045852" y="5513450"/>
            <a:ext cx="1731107" cy="799742"/>
            <a:chOff x="393918" y="1443700"/>
            <a:chExt cx="1731107" cy="799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49FB19-FDD3-0E3C-7065-5514AB049DD5}"/>
                    </a:ext>
                  </a:extLst>
                </p14:cNvPr>
                <p14:cNvContentPartPr/>
                <p14:nvPr/>
              </p14:nvContentPartPr>
              <p14:xfrm>
                <a:off x="393918" y="1594394"/>
                <a:ext cx="470841" cy="258869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49FB19-FDD3-0E3C-7065-5514AB049D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4926" y="1585393"/>
                  <a:ext cx="488466" cy="276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ECF4AD9-9EEC-20D5-05AB-D14E1286BDB1}"/>
                    </a:ext>
                  </a:extLst>
                </p14:cNvPr>
                <p14:cNvContentPartPr/>
                <p14:nvPr/>
              </p14:nvContentPartPr>
              <p14:xfrm>
                <a:off x="856318" y="1626284"/>
                <a:ext cx="894160" cy="233545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ECF4AD9-9EEC-20D5-05AB-D14E1286BD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7319" y="1617288"/>
                  <a:ext cx="911798" cy="251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5A8723B-D286-578D-3730-104F1BAA7D56}"/>
                    </a:ext>
                  </a:extLst>
                </p14:cNvPr>
                <p14:cNvContentPartPr/>
                <p14:nvPr/>
              </p14:nvContentPartPr>
              <p14:xfrm>
                <a:off x="1178966" y="1443700"/>
                <a:ext cx="53775" cy="217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5A8723B-D286-578D-3730-104F1BAA7D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70003" y="1434708"/>
                  <a:ext cx="71342" cy="235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BB0AECC-E8E8-E363-F7A1-AAF652936B54}"/>
                    </a:ext>
                  </a:extLst>
                </p14:cNvPr>
                <p14:cNvContentPartPr/>
                <p14:nvPr/>
              </p14:nvContentPartPr>
              <p14:xfrm>
                <a:off x="1280888" y="1465585"/>
                <a:ext cx="38455" cy="17664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BB0AECC-E8E8-E363-F7A1-AAF652936B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71903" y="1456591"/>
                  <a:ext cx="56065" cy="194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F571B93-1231-821C-9430-E238D8646920}"/>
                    </a:ext>
                  </a:extLst>
                </p14:cNvPr>
                <p14:cNvContentPartPr/>
                <p14:nvPr/>
              </p14:nvContentPartPr>
              <p14:xfrm>
                <a:off x="1859278" y="1757907"/>
                <a:ext cx="93168" cy="129434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F571B93-1231-821C-9430-E238D86469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0285" y="1748919"/>
                  <a:ext cx="110794" cy="147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29EE1F7-4E1B-FC5F-4BB3-A52797455725}"/>
                    </a:ext>
                  </a:extLst>
                </p14:cNvPr>
                <p14:cNvContentPartPr/>
                <p14:nvPr/>
              </p14:nvContentPartPr>
              <p14:xfrm>
                <a:off x="1989963" y="1736647"/>
                <a:ext cx="24699" cy="14725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29EE1F7-4E1B-FC5F-4BB3-A527974557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1014" y="1727668"/>
                  <a:ext cx="42239" cy="164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D0EF9F-AF52-F4CF-8B40-2C03F3F1419D}"/>
                    </a:ext>
                  </a:extLst>
                </p14:cNvPr>
                <p14:cNvContentPartPr/>
                <p14:nvPr/>
              </p14:nvContentPartPr>
              <p14:xfrm>
                <a:off x="2024354" y="1700068"/>
                <a:ext cx="100671" cy="187586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D0EF9F-AF52-F4CF-8B40-2C03F3F141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5366" y="1691067"/>
                  <a:ext cx="118288" cy="20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F3D75FF-DC38-D1D8-263C-DD97714E2EA6}"/>
                    </a:ext>
                  </a:extLst>
                </p14:cNvPr>
                <p14:cNvContentPartPr/>
                <p14:nvPr/>
              </p14:nvContentPartPr>
              <p14:xfrm>
                <a:off x="856631" y="1829815"/>
                <a:ext cx="59715" cy="413627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F3D75FF-DC38-D1D8-263C-DD97714E2E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7638" y="1820823"/>
                  <a:ext cx="77342" cy="43125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C4F47F1-C258-2FC7-A6D1-1732FFCA6872}"/>
                  </a:ext>
                </a:extLst>
              </p14:cNvPr>
              <p14:cNvContentPartPr/>
              <p14:nvPr/>
            </p14:nvContentPartPr>
            <p14:xfrm>
              <a:off x="4513879" y="6516723"/>
              <a:ext cx="153821" cy="15257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C4F47F1-C258-2FC7-A6D1-1732FFCA68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504894" y="6507706"/>
                <a:ext cx="171431" cy="170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EAB93CB-284F-4A0E-7D52-A45BD1B5C840}"/>
                  </a:ext>
                </a:extLst>
              </p14:cNvPr>
              <p14:cNvContentPartPr/>
              <p14:nvPr/>
            </p14:nvContentPartPr>
            <p14:xfrm>
              <a:off x="4815878" y="5279004"/>
              <a:ext cx="119880" cy="1386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EAB93CB-284F-4A0E-7D52-A45BD1B5C84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06878" y="5270004"/>
                <a:ext cx="137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ECE187A-D955-A167-377A-EE1A4F9A1E6A}"/>
                  </a:ext>
                </a:extLst>
              </p14:cNvPr>
              <p14:cNvContentPartPr/>
              <p14:nvPr/>
            </p14:nvContentPartPr>
            <p14:xfrm>
              <a:off x="4730526" y="6395689"/>
              <a:ext cx="14760" cy="84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ECE187A-D955-A167-377A-EE1A4F9A1E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1526" y="6386651"/>
                <a:ext cx="32400" cy="102675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D859881F-20D9-4194-DF50-7C8C51FADC68}"/>
              </a:ext>
            </a:extLst>
          </p:cNvPr>
          <p:cNvGrpSpPr/>
          <p:nvPr/>
        </p:nvGrpSpPr>
        <p:grpSpPr>
          <a:xfrm>
            <a:off x="3057459" y="6210329"/>
            <a:ext cx="155160" cy="216720"/>
            <a:chOff x="2879917" y="2064294"/>
            <a:chExt cx="1551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DD7DDEC-6E36-959D-EBE6-0D748D9B3783}"/>
                    </a:ext>
                  </a:extLst>
                </p14:cNvPr>
                <p14:cNvContentPartPr/>
                <p14:nvPr/>
              </p14:nvContentPartPr>
              <p14:xfrm>
                <a:off x="2914837" y="2064294"/>
                <a:ext cx="39600" cy="216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DD7DDEC-6E36-959D-EBE6-0D748D9B378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05918" y="2055294"/>
                  <a:ext cx="57081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2ECF96-3BC0-A25F-C3FA-C3487658B96C}"/>
                    </a:ext>
                  </a:extLst>
                </p14:cNvPr>
                <p14:cNvContentPartPr/>
                <p14:nvPr/>
              </p14:nvContentPartPr>
              <p14:xfrm>
                <a:off x="2879917" y="2176974"/>
                <a:ext cx="155160" cy="28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2ECF96-3BC0-A25F-C3FA-C3487658B96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70917" y="2168086"/>
                  <a:ext cx="172800" cy="458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024B30A-C83A-6529-249F-3AE92354BC62}"/>
                  </a:ext>
                </a:extLst>
              </p14:cNvPr>
              <p14:cNvContentPartPr/>
              <p14:nvPr/>
            </p14:nvContentPartPr>
            <p14:xfrm>
              <a:off x="6181899" y="5794889"/>
              <a:ext cx="903240" cy="24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024B30A-C83A-6529-249F-3AE92354BC6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72899" y="5785889"/>
                <a:ext cx="92088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699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Isoelectric Point (pI)   Peptide Synthesis</vt:lpstr>
      <vt:lpstr>A Brief Reminder about pH and pKa</vt:lpstr>
      <vt:lpstr>Amino Acid pKa Table</vt:lpstr>
      <vt:lpstr>Isoelectric Point</vt:lpstr>
      <vt:lpstr>Isoelectric Point</vt:lpstr>
      <vt:lpstr>Isoelectric Point</vt:lpstr>
      <vt:lpstr>Drawing Peptide Chains                (25.4)       </vt:lpstr>
      <vt:lpstr>PowerPoint Presentation</vt:lpstr>
      <vt:lpstr>Synthesis of Peptides: Linking Amino Acids Together   (25.6)</vt:lpstr>
      <vt:lpstr>Peptide Bond Formation with DCC: Mechanism</vt:lpstr>
      <vt:lpstr>Peptide Synthesis: Protecting Groups</vt:lpstr>
      <vt:lpstr>Protecting the Amine Group with “Boc”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2023-04-12T13:31:41Z</cp:lastPrinted>
  <dcterms:created xsi:type="dcterms:W3CDTF">2022-03-01T00:08:26Z</dcterms:created>
  <dcterms:modified xsi:type="dcterms:W3CDTF">2023-04-21T01:49:43Z</dcterms:modified>
</cp:coreProperties>
</file>